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941.xml" ContentType="application/vnd.openxmlformats-officedocument.presentationml.tags+xml"/>
  <Override PartName="/ppt/tags/tag1765.xml" ContentType="application/vnd.openxmlformats-officedocument.presentationml.tags+xml"/>
  <Override PartName="/ppt/tags/tag3116.xml" ContentType="application/vnd.openxmlformats-officedocument.presentationml.tags+xml"/>
  <Override PartName="/ppt/tags/tag1273.xml" ContentType="application/vnd.openxmlformats-officedocument.presentationml.tags+xml"/>
  <Override PartName="/ppt/tags/tag2059.xml" ContentType="application/vnd.openxmlformats-officedocument.presentationml.tags+xml"/>
  <Override PartName="/ppt/tags/tag292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2431.xml" ContentType="application/vnd.openxmlformats-officedocument.presentationml.tags+xml"/>
  <Override PartName="/ppt/tags/tag3217.xml" ContentType="application/vnd.openxmlformats-officedocument.presentationml.tags+xml"/>
  <Override PartName="/ppt/tags/tag178.xml" ContentType="application/vnd.openxmlformats-officedocument.presentationml.tags+xml"/>
  <Override PartName="/ppt/tags/tag1866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279.xml" ContentType="application/vnd.openxmlformats-officedocument.presentationml.tags+xml"/>
  <Override PartName="/ppt/tags/tag1119.xml" ContentType="application/vnd.openxmlformats-officedocument.presentationml.tags+xml"/>
  <Override PartName="/ppt/tags/tag2532.xml" ContentType="application/vnd.openxmlformats-officedocument.presentationml.tags+xml"/>
  <Override PartName="/ppt/tags/tag3081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3182.xml" ContentType="application/vnd.openxmlformats-officedocument.presentationml.tags+xml"/>
  <Override PartName="/ppt/tags/tag79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2734.xml" ContentType="application/vnd.openxmlformats-officedocument.presentationml.tags+xml"/>
  <Override PartName="/ppt/tags/tag2242.xml" ContentType="application/vnd.openxmlformats-officedocument.presentationml.tags+xml"/>
  <Override PartName="/ppt/tags/tag3028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3129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2444.xml" ContentType="application/vnd.openxmlformats-officedocument.presentationml.tags+xml"/>
  <Override PartName="/ppt/tags/tag2936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3110.xml" ContentType="application/vnd.openxmlformats-officedocument.presentationml.tags+xml"/>
  <Override PartName="/ppt/tags/tag308.xml" ContentType="application/vnd.openxmlformats-officedocument.presentationml.tags+xml"/>
  <Override PartName="/ppt/tags/tag2545.xml" ContentType="application/vnd.openxmlformats-officedocument.presentationml.tags+xml"/>
  <Override PartName="/ppt/tags/tag3094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3211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3195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1097.xml" ContentType="application/vnd.openxmlformats-officedocument.presentationml.tags+xml"/>
  <Override PartName="/ppt/tags/tag1961.xml" ContentType="application/vnd.openxmlformats-officedocument.presentationml.tags+xml"/>
  <Override PartName="/ppt/tags/tag1706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866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475.xml" ContentType="application/vnd.openxmlformats-officedocument.presentationml.tags+xml"/>
  <Override PartName="/ppt/tags/tag2949.xml" ContentType="application/vnd.openxmlformats-officedocument.presentationml.tags+xml"/>
  <Override PartName="/ppt/tags/tag3022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00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3123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930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3224.xml" ContentType="application/vnd.openxmlformats-officedocument.presentationml.tags+xml"/>
  <Override PartName="/ppt/tags/tag185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3139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946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3120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3035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3221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3136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2943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3237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2959.xml" ContentType="application/vnd.openxmlformats-officedocument.presentationml.tags+xml"/>
  <Override PartName="/ppt/tags/tag3032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3133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940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3048.xml" ContentType="application/vnd.openxmlformats-officedocument.presentationml.tags+xml"/>
  <Override PartName="/ppt/tags/tag3234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3149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956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3130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30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32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3146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953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tags/tag3247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2969.xml" ContentType="application/vnd.openxmlformats-officedocument.presentationml.tags+xml"/>
  <Override PartName="/ppt/tags/tag3042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3143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950.xml" ContentType="application/vnd.openxmlformats-officedocument.presentationml.tags+xml"/>
  <Override PartName="/ppt/tags/tag3058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3244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3159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966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3140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3055.xml" ContentType="application/vnd.openxmlformats-officedocument.presentationml.tags+xml"/>
  <Override PartName="/ppt/tags/tag3241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3156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963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3257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tags/tag2979.xml" ContentType="application/vnd.openxmlformats-officedocument.presentationml.tags+xml"/>
  <Override PartName="/ppt/tags/tag3052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3153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2960.xml" ContentType="application/vnd.openxmlformats-officedocument.presentationml.tags+xml"/>
  <Override PartName="/ppt/tags/tag3068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3254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3169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ppt/tags/tag2976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907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3150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3065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3251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3166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973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2904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2989.xml" ContentType="application/vnd.openxmlformats-officedocument.presentationml.tags+xml"/>
  <Override PartName="/ppt/tags/tag3062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3163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970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3078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2901.xml" ContentType="application/vnd.openxmlformats-officedocument.presentationml.tags+xml"/>
  <Override PartName="/ppt/tags/tag300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31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986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917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3160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3075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3006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3176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310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2983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2914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2898.xml" ContentType="application/vnd.openxmlformats-officedocument.presentationml.tags+xml"/>
  <Override PartName="/ppt/tags/tag3208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2999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tags/tag3072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300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3173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tags/tag2980.xml" ContentType="application/vnd.openxmlformats-officedocument.presentationml.tags+xml"/>
  <Override PartName="/ppt/tags/tag3088.xml" ContentType="application/vnd.openxmlformats-officedocument.presentationml.tags+xml"/>
  <Override PartName="/ppt/tags/tag310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2895.xml" ContentType="application/vnd.openxmlformats-officedocument.presentationml.tags+xml"/>
  <Override PartName="/ppt/tags/tag2911.xml" ContentType="application/vnd.openxmlformats-officedocument.presentationml.tags+xml"/>
  <Override PartName="/ppt/tags/tag3019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3189.xml" ContentType="application/vnd.openxmlformats-officedocument.presentationml.tags+xml"/>
  <Override PartName="/ppt/tags/tag3205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996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tags/tag2927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000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3170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tags/tag310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3085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3016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3202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3186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993.xml" ContentType="application/vnd.openxmlformats-officedocument.presentationml.tags+xml"/>
  <Override PartName="/ppt/tags/tag3117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2924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3218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3082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3013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3183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990.xml" ContentType="application/vnd.openxmlformats-officedocument.presentationml.tags+xml"/>
  <Override PartName="/ppt/tags/tag3098.xml" ContentType="application/vnd.openxmlformats-officedocument.presentationml.tags+xml"/>
  <Override PartName="/ppt/tags/tag3114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2921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3029.xml" ContentType="application/vnd.openxmlformats-officedocument.presentationml.tags+xml"/>
  <Override PartName="/ppt/tags/tag3215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3199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937.xml" ContentType="application/vnd.openxmlformats-officedocument.presentationml.tags+xml"/>
  <Override PartName="/ppt/tags/tag3010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3180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111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3095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3026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3196.xml" ContentType="application/vnd.openxmlformats-officedocument.presentationml.tags+xml"/>
  <Override PartName="/ppt/tags/tag3212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3127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934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3228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3092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30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3193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312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931.xml" ContentType="application/vnd.openxmlformats-officedocument.presentationml.tags+xml"/>
  <Override PartName="/ppt/tags/tag30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3225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947.xml" ContentType="application/vnd.openxmlformats-officedocument.presentationml.tags+xml"/>
  <Override PartName="/ppt/tags/tag302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3190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3121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3036.xml" ContentType="application/vnd.openxmlformats-officedocument.presentationml.tags+xml"/>
  <Override PartName="/ppt/tags/tag3222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3137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944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3238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303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313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2941.xml" ContentType="application/vnd.openxmlformats-officedocument.presentationml.tags+xml"/>
  <Override PartName="/ppt/tags/tag30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3235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957.xml" ContentType="application/vnd.openxmlformats-officedocument.presentationml.tags+xml"/>
  <Override PartName="/ppt/tags/tag3030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3131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566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3046.xml" ContentType="application/vnd.openxmlformats-officedocument.presentationml.tags+xml"/>
  <Override PartName="/ppt/tags/tag3232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881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802.xml" ContentType="application/vnd.openxmlformats-officedocument.presentationml.tags+xml"/>
  <Override PartName="/ppt/tags/tag1134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3147.xml" ContentType="application/vnd.openxmlformats-officedocument.presentationml.tags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768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954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462.xml" ContentType="application/vnd.openxmlformats-officedocument.presentationml.tags+xml"/>
  <Override PartName="/ppt/tags/tag3248.xml" ContentType="application/vnd.openxmlformats-officedocument.presentationml.tags+xml"/>
  <Override PartName="/ppt/tags/tag94.xml" ContentType="application/vnd.openxmlformats-officedocument.presentationml.tags+xml"/>
  <Override PartName="/ppt/tags/tag395.xml" ContentType="application/vnd.openxmlformats-officedocument.presentationml.tags+xml"/>
  <Override PartName="/ppt/tags/tag1421.xml" ContentType="application/vnd.openxmlformats-officedocument.presentationml.tags+xml"/>
  <Override PartName="/ppt/tags/tag2207.xml" ContentType="application/vnd.openxmlformats-officedocument.presentationml.tags+xml"/>
  <Override PartName="/ppt/tags/tag2869.xml" ContentType="application/vnd.openxmlformats-officedocument.presentationml.tags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988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304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1623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793.xml" ContentType="application/vnd.openxmlformats-officedocument.presentationml.tags+xml"/>
  <Override PartName="/ppt/tags/tag2579.xml" ContentType="application/vnd.openxmlformats-officedocument.presentationml.tags+xml"/>
  <Override PartName="/ppt/tags/tag3144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1538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765.xml" ContentType="application/vnd.openxmlformats-officedocument.presentationml.tags+xml"/>
  <Override PartName="/ppt/tags/tag2951.xml" ContentType="application/vnd.openxmlformats-officedocument.presentationml.tags+xml"/>
  <Override PartName="/ppt/tags/tag222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059.xml" ContentType="application/vnd.openxmlformats-officedocument.presentationml.tags+xml"/>
  <Override PartName="/ppt/tags/tag3245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493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967.xml" ContentType="application/vnd.openxmlformats-officedocument.presentationml.tags+xml"/>
  <Override PartName="/ppt/tags/tag304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141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3056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3242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3157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964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3258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3053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3154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961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3069.xml" ContentType="application/vnd.openxmlformats-officedocument.presentationml.tags+xml"/>
  <Override PartName="/ppt/tags/tag3255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977.xml" ContentType="application/vnd.openxmlformats-officedocument.presentationml.tags+xml"/>
  <Override PartName="/ppt/tags/tag3050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2908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3151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3066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3252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3167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974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2905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3063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3164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971.xml" ContentType="application/vnd.openxmlformats-officedocument.presentationml.tags+xml"/>
  <Override PartName="/ppt/tags/tag3079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290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987.xml" ContentType="application/vnd.openxmlformats-officedocument.presentationml.tags+xml"/>
  <Override PartName="/ppt/tags/tag30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2918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3161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3076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300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177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984.xml" ContentType="application/vnd.openxmlformats-officedocument.presentationml.tags+xml"/>
  <Override PartName="/ppt/tags/tag3108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2899.xml" ContentType="application/vnd.openxmlformats-officedocument.presentationml.tags+xml"/>
  <Override PartName="/ppt/tags/tag2915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3209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3073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3004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3174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310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2981.xml" ContentType="application/vnd.openxmlformats-officedocument.presentationml.tags+xml"/>
  <Override PartName="/ppt/tags/tag3089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291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2896.xml" ContentType="application/vnd.openxmlformats-officedocument.presentationml.tags+xml"/>
  <Override PartName="/ppt/tags/tag3206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997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tags/tag3070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2928.xml" ContentType="application/vnd.openxmlformats-officedocument.presentationml.tags+xml"/>
  <Override PartName="/ppt/tags/tag300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3171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tags/tag3086.xml" ContentType="application/vnd.openxmlformats-officedocument.presentationml.tags+xml"/>
  <Override PartName="/ppt/tags/tag3102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2893.xml" ContentType="application/vnd.openxmlformats-officedocument.presentationml.tags+xml"/>
  <Override PartName="/ppt/tags/tag3017.xml" ContentType="application/vnd.openxmlformats-officedocument.presentationml.tags+xml"/>
  <Override PartName="/ppt/tags/tag3203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187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994.xml" ContentType="application/vnd.openxmlformats-officedocument.presentationml.tags+xml"/>
  <Override PartName="/ppt/tags/tag3118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tags/tag2925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219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3083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3014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3200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3184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991.xml" ContentType="application/vnd.openxmlformats-officedocument.presentationml.tags+xml"/>
  <Override PartName="/ppt/tags/tag3115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3099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2922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3216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3080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2938.xml" ContentType="application/vnd.openxmlformats-officedocument.presentationml.tags+xml"/>
  <Override PartName="/ppt/tags/tag3011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3181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3112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3096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3027.xml" ContentType="application/vnd.openxmlformats-officedocument.presentationml.tags+xml"/>
  <Override PartName="/ppt/tags/tag3213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3197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3128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935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3229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3093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302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3194.xml" ContentType="application/vnd.openxmlformats-officedocument.presentationml.tags+xml"/>
  <Override PartName="/ppt/tags/tag3210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3125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2932.xml" ContentType="application/vnd.openxmlformats-officedocument.presentationml.tags+xml"/>
  <Override PartName="/ppt/tags/tag3226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3090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948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0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3191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3122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30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223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3138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945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3239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3034.xml" ContentType="application/vnd.openxmlformats-officedocument.presentationml.tags+xml"/>
  <Override PartName="/ppt/tags/tag3220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3135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942.xml" ContentType="application/vnd.openxmlformats-officedocument.presentationml.tags+xml"/>
  <Default Extension="emf" ContentType="image/x-emf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3236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958.xml" ContentType="application/vnd.openxmlformats-officedocument.presentationml.tags+xml"/>
  <Override PartName="/ppt/tags/tag303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3132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3047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233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3148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2955.xml" ContentType="application/vnd.openxmlformats-officedocument.presentationml.tags+xml"/>
  <Override PartName="/ppt/tags/tag3249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3044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3230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tags/tag3145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952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3246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968.xml" ContentType="application/vnd.openxmlformats-officedocument.presentationml.tags+xml"/>
  <Override PartName="/ppt/tags/tag3041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3142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057.xml" ContentType="application/vnd.openxmlformats-officedocument.presentationml.tags+xml"/>
  <Override PartName="/ppt/tags/tag3243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31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965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3259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3054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3240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3155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2962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3256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2978.xml" ContentType="application/vnd.openxmlformats-officedocument.presentationml.tags+xml"/>
  <Override PartName="/ppt/tags/tag3051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2909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3152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gs/tag3067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3253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168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975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2906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3064.xml" ContentType="application/vnd.openxmlformats-officedocument.presentationml.tags+xml"/>
  <Override PartName="/ppt/tags/tag3250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3165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972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903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988.xml" ContentType="application/vnd.openxmlformats-officedocument.presentationml.tags+xml"/>
  <Override PartName="/ppt/tags/tag3061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919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3162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3077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2900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300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3178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310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2985.xml" ContentType="application/vnd.openxmlformats-officedocument.presentationml.tags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2916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3074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tags/tag300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3175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  <Override PartName="/ppt/tags/tag2982.xml" ContentType="application/vnd.openxmlformats-officedocument.presentationml.tags+xml"/>
  <Override PartName="/ppt/tags/tag3106.xml" ContentType="application/vnd.openxmlformats-officedocument.presentationml.tags+xml"/>
  <Override PartName="/ppt/tags/tag253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1008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897.xml" ContentType="application/vnd.openxmlformats-officedocument.presentationml.tags+xml"/>
  <Override PartName="/ppt/tags/tag2913.xml" ContentType="application/vnd.openxmlformats-officedocument.presentationml.tags+xml"/>
  <Override PartName="/ppt/tags/tag168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856.xml" ContentType="application/vnd.openxmlformats-officedocument.presentationml.tags+xml"/>
  <Override PartName="/ppt/tags/tag3207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109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998.xml" ContentType="application/vnd.openxmlformats-officedocument.presentationml.tags+xml"/>
  <Override PartName="/ppt/tags/tag3071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947.xml" ContentType="application/vnd.openxmlformats-officedocument.presentationml.tags+xml"/>
  <Override PartName="/ppt/tags/tag1279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692.xml" ContentType="application/vnd.openxmlformats-officedocument.presentationml.tags+xml"/>
  <Override PartName="/ppt/tags/tag2929.xml" ContentType="application/vnd.openxmlformats-officedocument.presentationml.tags+xml"/>
  <Override PartName="/ppt/slides/slide6.xml" ContentType="application/vnd.openxmlformats-officedocument.presentationml.slide+xml"/>
  <Override PartName="/ppt/tags/tag641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2437.xml" ContentType="application/vnd.openxmlformats-officedocument.presentationml.tags+xml"/>
  <Override PartName="/ppt/tags/tag3002.xml" ContentType="application/vnd.openxmlformats-officedocument.presentationml.tags+xml"/>
  <Override PartName="/ppt/slideMasters/slideMaster1.xml" ContentType="application/vnd.openxmlformats-officedocument.presentationml.slideMaster+xml"/>
  <Override PartName="/ppt/tags/tag2623.xml" ContentType="application/vnd.openxmlformats-officedocument.presentationml.tags+xml"/>
  <Override PartName="/ppt/tags/tag3172.xml" ContentType="application/vnd.openxmlformats-officedocument.presentationml.tags+xml"/>
  <Override PartName="/ppt/tags/tag69.xml" ContentType="application/vnd.openxmlformats-officedocument.presentationml.tags+xml"/>
  <Override PartName="/ppt/tags/tag556.xml" ContentType="application/vnd.openxmlformats-officedocument.presentationml.tags+xml"/>
  <Override PartName="/ppt/tags/tag1566.xml" ContentType="application/vnd.openxmlformats-officedocument.presentationml.tags+xml"/>
  <Override PartName="/ppt/tags/tag2131.xml" ContentType="application/vnd.openxmlformats-officedocument.presentationml.tags+xml"/>
  <Override PartName="/ppt/tags/tag2793.xml" ContentType="application/vnd.openxmlformats-officedocument.presentationml.tags+xml"/>
  <Override PartName="/ppt/tags/tag3103.xml" ContentType="application/vnd.openxmlformats-officedocument.presentationml.tags+xml"/>
  <Default Extension="rels" ContentType="application/vnd.openxmlformats-package.relationships+xml"/>
  <Override PartName="/ppt/tags/tag250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752.xml" ContentType="application/vnd.openxmlformats-officedocument.presentationml.tags+xml"/>
  <Override PartName="/ppt/tags/tag2538.xml" ContentType="application/vnd.openxmlformats-officedocument.presentationml.tags+xml"/>
  <Override PartName="/ppt/tags/tag308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260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724.xml" ContentType="application/vnd.openxmlformats-officedocument.presentationml.tags+xml"/>
  <Override PartName="/ppt/tags/tag2910.xml" ContentType="application/vnd.openxmlformats-officedocument.presentationml.tags+xml"/>
  <Override PartName="/ppt/tags/tag3018.xml" ContentType="application/vnd.openxmlformats-officedocument.presentationml.tags+xml"/>
  <Override PartName="/ppt/tags/tag165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1005.xml" ContentType="application/vnd.openxmlformats-officedocument.presentationml.tags+xml"/>
  <Override PartName="/ppt/tags/tag1667.xml" ContentType="application/vnd.openxmlformats-officedocument.presentationml.tags+xml"/>
  <Override PartName="/ppt/tags/tag2894.xml" ContentType="application/vnd.openxmlformats-officedocument.presentationml.tags+xml"/>
  <Override PartName="/ppt/tags/tag3204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3188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2333.xml" ContentType="application/vnd.openxmlformats-officedocument.presentationml.tags+xml"/>
  <Override PartName="/ppt/tags/tag2995.xml" ContentType="application/vnd.openxmlformats-officedocument.presentationml.tags+xml"/>
  <Override PartName="/ppt/tags/tag3119.xml" ContentType="application/vnd.openxmlformats-officedocument.presentationml.tags+xml"/>
  <Override PartName="/ppt/tags/tag266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tags/tag452.xml" ContentType="application/vnd.openxmlformats-officedocument.presentationml.tags+xml"/>
  <Override PartName="/ppt/tags/tag1462.xml" ContentType="application/vnd.openxmlformats-officedocument.presentationml.tags+xml"/>
  <Override PartName="/ppt/tags/tag2248.xml" ContentType="application/vnd.openxmlformats-officedocument.presentationml.tags+xml"/>
  <Override PartName="/ppt/tags/tag2926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869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1377.xml" ContentType="application/vnd.openxmlformats-officedocument.presentationml.tags+xml"/>
  <Override PartName="/ppt/tags/tag2790.xml" ContentType="application/vnd.openxmlformats-officedocument.presentationml.tags+xml"/>
  <Override PartName="/ppt/tags/tag1563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3084.xml" ContentType="application/vnd.openxmlformats-officedocument.presentationml.tags+xml"/>
  <Override PartName="/ppt/tags/tag3100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043.xml" ContentType="application/vnd.openxmlformats-officedocument.presentationml.tags+xml"/>
  <Override PartName="/ppt/tags/tag2721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1002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891.xml" ContentType="application/vnd.openxmlformats-officedocument.presentationml.tags+xml"/>
  <Override PartName="/ppt/tags/tag3015.xml" ContentType="application/vnd.openxmlformats-officedocument.presentationml.tags+xml"/>
  <Override PartName="/ppt/tags/tag3201.xml" ContentType="application/vnd.openxmlformats-officedocument.presentationml.tags+xml"/>
  <Override PartName="/ppt/tags/tag162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2636.xml" ContentType="application/vnd.openxmlformats-officedocument.presentationml.tags+xml"/>
  <Override PartName="/ppt/tags/tag3185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2992.xml" ContentType="application/vnd.openxmlformats-officedocument.presentationml.tags+xml"/>
  <Override PartName="/ppt/tags/tag263.xml" ContentType="application/vnd.openxmlformats-officedocument.presentationml.tags+xml"/>
  <Override PartName="/ppt/tags/tag1951.xml" ContentType="application/vnd.openxmlformats-officedocument.presentationml.tags+xml"/>
  <Override PartName="/ppt/tags/tag2737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957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2939.xml" ContentType="application/vnd.openxmlformats-officedocument.presentationml.tags+xml"/>
  <Override PartName="/ppt/tags/tag3012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3113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3097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920.xml" ContentType="application/vnd.openxmlformats-officedocument.presentationml.tags+xml"/>
  <Override PartName="/ppt/tags/tag175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3198.xml" ContentType="application/vnd.openxmlformats-officedocument.presentationml.tags+xml"/>
  <Override PartName="/ppt/tags/tag3214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276.xml" ContentType="application/vnd.openxmlformats-officedocument.presentationml.tags+xml"/>
  <Override PartName="/ppt/tags/tag1964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1573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2731.xml" ContentType="application/vnd.openxmlformats-officedocument.presentationml.tags+xml"/>
  <Override PartName="/ppt/tags/tag850.xml" ContentType="application/vnd.openxmlformats-officedocument.presentationml.tags+xml"/>
  <Override PartName="/ppt/tags/tag1674.xml" ContentType="application/vnd.openxmlformats-officedocument.presentationml.tags+xml"/>
  <Override PartName="/ppt/tags/tag3025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2340.xml" ContentType="application/vnd.openxmlformats-officedocument.presentationml.tags+xml"/>
  <Override PartName="/ppt/tags/tag3126.xml" ContentType="application/vnd.openxmlformats-officedocument.presentationml.tags+xml"/>
  <Override PartName="/ppt/tags/tag951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2069.xml" ContentType="application/vnd.openxmlformats-officedocument.presentationml.tags+xml"/>
  <Override PartName="/ppt/tags/tag2933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1028.xml" ContentType="application/vnd.openxmlformats-officedocument.presentationml.tags+xml"/>
  <Override PartName="/ppt/tags/tag2441.xml" ContentType="application/vnd.openxmlformats-officedocument.presentationml.tags+xml"/>
  <Override PartName="/ppt/tags/tag3227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3091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2643.xml" ContentType="application/vnd.openxmlformats-officedocument.presentationml.tags+xml"/>
  <Override PartName="/ppt/tags/tag3192.xml" ContentType="application/vnd.openxmlformats-officedocument.presentationml.tags+xml"/>
  <Override PartName="/ppt/tags/tag89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ink/ink6.xml" ContentType="application/inkml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2744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3038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09-19T21:22:41.1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1931 9790 0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slideLayout" Target="../slideLayouts/slideLayout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153.xml"/><Relationship Id="rId117" Type="http://schemas.openxmlformats.org/officeDocument/2006/relationships/tags" Target="../tags/tag2244.xml"/><Relationship Id="rId21" Type="http://schemas.openxmlformats.org/officeDocument/2006/relationships/tags" Target="../tags/tag2148.xml"/><Relationship Id="rId42" Type="http://schemas.openxmlformats.org/officeDocument/2006/relationships/tags" Target="../tags/tag2169.xml"/><Relationship Id="rId47" Type="http://schemas.openxmlformats.org/officeDocument/2006/relationships/tags" Target="../tags/tag2174.xml"/><Relationship Id="rId63" Type="http://schemas.openxmlformats.org/officeDocument/2006/relationships/tags" Target="../tags/tag2190.xml"/><Relationship Id="rId68" Type="http://schemas.openxmlformats.org/officeDocument/2006/relationships/tags" Target="../tags/tag2195.xml"/><Relationship Id="rId84" Type="http://schemas.openxmlformats.org/officeDocument/2006/relationships/tags" Target="../tags/tag2211.xml"/><Relationship Id="rId89" Type="http://schemas.openxmlformats.org/officeDocument/2006/relationships/tags" Target="../tags/tag2216.xml"/><Relationship Id="rId112" Type="http://schemas.openxmlformats.org/officeDocument/2006/relationships/tags" Target="../tags/tag2239.xml"/><Relationship Id="rId133" Type="http://schemas.openxmlformats.org/officeDocument/2006/relationships/tags" Target="../tags/tag2260.xml"/><Relationship Id="rId138" Type="http://schemas.openxmlformats.org/officeDocument/2006/relationships/tags" Target="../tags/tag2265.xml"/><Relationship Id="rId16" Type="http://schemas.openxmlformats.org/officeDocument/2006/relationships/tags" Target="../tags/tag2143.xml"/><Relationship Id="rId107" Type="http://schemas.openxmlformats.org/officeDocument/2006/relationships/tags" Target="../tags/tag2234.xml"/><Relationship Id="rId11" Type="http://schemas.openxmlformats.org/officeDocument/2006/relationships/tags" Target="../tags/tag2138.xml"/><Relationship Id="rId32" Type="http://schemas.openxmlformats.org/officeDocument/2006/relationships/tags" Target="../tags/tag2159.xml"/><Relationship Id="rId37" Type="http://schemas.openxmlformats.org/officeDocument/2006/relationships/tags" Target="../tags/tag2164.xml"/><Relationship Id="rId53" Type="http://schemas.openxmlformats.org/officeDocument/2006/relationships/tags" Target="../tags/tag2180.xml"/><Relationship Id="rId58" Type="http://schemas.openxmlformats.org/officeDocument/2006/relationships/tags" Target="../tags/tag2185.xml"/><Relationship Id="rId74" Type="http://schemas.openxmlformats.org/officeDocument/2006/relationships/tags" Target="../tags/tag2201.xml"/><Relationship Id="rId79" Type="http://schemas.openxmlformats.org/officeDocument/2006/relationships/tags" Target="../tags/tag2206.xml"/><Relationship Id="rId102" Type="http://schemas.openxmlformats.org/officeDocument/2006/relationships/tags" Target="../tags/tag2229.xml"/><Relationship Id="rId123" Type="http://schemas.openxmlformats.org/officeDocument/2006/relationships/tags" Target="../tags/tag2250.xml"/><Relationship Id="rId128" Type="http://schemas.openxmlformats.org/officeDocument/2006/relationships/tags" Target="../tags/tag2255.xml"/><Relationship Id="rId144" Type="http://schemas.openxmlformats.org/officeDocument/2006/relationships/tags" Target="../tags/tag2271.xml"/><Relationship Id="rId5" Type="http://schemas.openxmlformats.org/officeDocument/2006/relationships/tags" Target="../tags/tag2132.xml"/><Relationship Id="rId90" Type="http://schemas.openxmlformats.org/officeDocument/2006/relationships/tags" Target="../tags/tag2217.xml"/><Relationship Id="rId95" Type="http://schemas.openxmlformats.org/officeDocument/2006/relationships/tags" Target="../tags/tag2222.xml"/><Relationship Id="rId22" Type="http://schemas.openxmlformats.org/officeDocument/2006/relationships/tags" Target="../tags/tag2149.xml"/><Relationship Id="rId27" Type="http://schemas.openxmlformats.org/officeDocument/2006/relationships/tags" Target="../tags/tag2154.xml"/><Relationship Id="rId43" Type="http://schemas.openxmlformats.org/officeDocument/2006/relationships/tags" Target="../tags/tag2170.xml"/><Relationship Id="rId48" Type="http://schemas.openxmlformats.org/officeDocument/2006/relationships/tags" Target="../tags/tag2175.xml"/><Relationship Id="rId64" Type="http://schemas.openxmlformats.org/officeDocument/2006/relationships/tags" Target="../tags/tag2191.xml"/><Relationship Id="rId69" Type="http://schemas.openxmlformats.org/officeDocument/2006/relationships/tags" Target="../tags/tag2196.xml"/><Relationship Id="rId113" Type="http://schemas.openxmlformats.org/officeDocument/2006/relationships/tags" Target="../tags/tag2240.xml"/><Relationship Id="rId118" Type="http://schemas.openxmlformats.org/officeDocument/2006/relationships/tags" Target="../tags/tag2245.xml"/><Relationship Id="rId134" Type="http://schemas.openxmlformats.org/officeDocument/2006/relationships/tags" Target="../tags/tag2261.xml"/><Relationship Id="rId139" Type="http://schemas.openxmlformats.org/officeDocument/2006/relationships/tags" Target="../tags/tag2266.xml"/><Relationship Id="rId80" Type="http://schemas.openxmlformats.org/officeDocument/2006/relationships/tags" Target="../tags/tag2207.xml"/><Relationship Id="rId85" Type="http://schemas.openxmlformats.org/officeDocument/2006/relationships/tags" Target="../tags/tag2212.xml"/><Relationship Id="rId3" Type="http://schemas.openxmlformats.org/officeDocument/2006/relationships/tags" Target="../tags/tag2130.xml"/><Relationship Id="rId12" Type="http://schemas.openxmlformats.org/officeDocument/2006/relationships/tags" Target="../tags/tag2139.xml"/><Relationship Id="rId17" Type="http://schemas.openxmlformats.org/officeDocument/2006/relationships/tags" Target="../tags/tag2144.xml"/><Relationship Id="rId25" Type="http://schemas.openxmlformats.org/officeDocument/2006/relationships/tags" Target="../tags/tag2152.xml"/><Relationship Id="rId33" Type="http://schemas.openxmlformats.org/officeDocument/2006/relationships/tags" Target="../tags/tag2160.xml"/><Relationship Id="rId38" Type="http://schemas.openxmlformats.org/officeDocument/2006/relationships/tags" Target="../tags/tag2165.xml"/><Relationship Id="rId46" Type="http://schemas.openxmlformats.org/officeDocument/2006/relationships/tags" Target="../tags/tag2173.xml"/><Relationship Id="rId59" Type="http://schemas.openxmlformats.org/officeDocument/2006/relationships/tags" Target="../tags/tag2186.xml"/><Relationship Id="rId67" Type="http://schemas.openxmlformats.org/officeDocument/2006/relationships/tags" Target="../tags/tag2194.xml"/><Relationship Id="rId103" Type="http://schemas.openxmlformats.org/officeDocument/2006/relationships/tags" Target="../tags/tag2230.xml"/><Relationship Id="rId108" Type="http://schemas.openxmlformats.org/officeDocument/2006/relationships/tags" Target="../tags/tag2235.xml"/><Relationship Id="rId116" Type="http://schemas.openxmlformats.org/officeDocument/2006/relationships/tags" Target="../tags/tag2243.xml"/><Relationship Id="rId124" Type="http://schemas.openxmlformats.org/officeDocument/2006/relationships/tags" Target="../tags/tag2251.xml"/><Relationship Id="rId129" Type="http://schemas.openxmlformats.org/officeDocument/2006/relationships/tags" Target="../tags/tag2256.xml"/><Relationship Id="rId137" Type="http://schemas.openxmlformats.org/officeDocument/2006/relationships/tags" Target="../tags/tag2264.xml"/><Relationship Id="rId20" Type="http://schemas.openxmlformats.org/officeDocument/2006/relationships/tags" Target="../tags/tag2147.xml"/><Relationship Id="rId41" Type="http://schemas.openxmlformats.org/officeDocument/2006/relationships/tags" Target="../tags/tag2168.xml"/><Relationship Id="rId54" Type="http://schemas.openxmlformats.org/officeDocument/2006/relationships/tags" Target="../tags/tag2181.xml"/><Relationship Id="rId62" Type="http://schemas.openxmlformats.org/officeDocument/2006/relationships/tags" Target="../tags/tag2189.xml"/><Relationship Id="rId70" Type="http://schemas.openxmlformats.org/officeDocument/2006/relationships/tags" Target="../tags/tag2197.xml"/><Relationship Id="rId75" Type="http://schemas.openxmlformats.org/officeDocument/2006/relationships/tags" Target="../tags/tag2202.xml"/><Relationship Id="rId83" Type="http://schemas.openxmlformats.org/officeDocument/2006/relationships/tags" Target="../tags/tag2210.xml"/><Relationship Id="rId88" Type="http://schemas.openxmlformats.org/officeDocument/2006/relationships/tags" Target="../tags/tag2215.xml"/><Relationship Id="rId91" Type="http://schemas.openxmlformats.org/officeDocument/2006/relationships/tags" Target="../tags/tag2218.xml"/><Relationship Id="rId96" Type="http://schemas.openxmlformats.org/officeDocument/2006/relationships/tags" Target="../tags/tag2223.xml"/><Relationship Id="rId111" Type="http://schemas.openxmlformats.org/officeDocument/2006/relationships/tags" Target="../tags/tag2238.xml"/><Relationship Id="rId132" Type="http://schemas.openxmlformats.org/officeDocument/2006/relationships/tags" Target="../tags/tag2259.xml"/><Relationship Id="rId140" Type="http://schemas.openxmlformats.org/officeDocument/2006/relationships/tags" Target="../tags/tag2267.xml"/><Relationship Id="rId145" Type="http://schemas.openxmlformats.org/officeDocument/2006/relationships/tags" Target="../tags/tag2272.xml"/><Relationship Id="rId1" Type="http://schemas.openxmlformats.org/officeDocument/2006/relationships/tags" Target="../tags/tag2128.xml"/><Relationship Id="rId6" Type="http://schemas.openxmlformats.org/officeDocument/2006/relationships/tags" Target="../tags/tag2133.xml"/><Relationship Id="rId15" Type="http://schemas.openxmlformats.org/officeDocument/2006/relationships/tags" Target="../tags/tag2142.xml"/><Relationship Id="rId23" Type="http://schemas.openxmlformats.org/officeDocument/2006/relationships/tags" Target="../tags/tag2150.xml"/><Relationship Id="rId28" Type="http://schemas.openxmlformats.org/officeDocument/2006/relationships/tags" Target="../tags/tag2155.xml"/><Relationship Id="rId36" Type="http://schemas.openxmlformats.org/officeDocument/2006/relationships/tags" Target="../tags/tag2163.xml"/><Relationship Id="rId49" Type="http://schemas.openxmlformats.org/officeDocument/2006/relationships/tags" Target="../tags/tag2176.xml"/><Relationship Id="rId57" Type="http://schemas.openxmlformats.org/officeDocument/2006/relationships/tags" Target="../tags/tag2184.xml"/><Relationship Id="rId106" Type="http://schemas.openxmlformats.org/officeDocument/2006/relationships/tags" Target="../tags/tag2233.xml"/><Relationship Id="rId114" Type="http://schemas.openxmlformats.org/officeDocument/2006/relationships/tags" Target="../tags/tag2241.xml"/><Relationship Id="rId119" Type="http://schemas.openxmlformats.org/officeDocument/2006/relationships/tags" Target="../tags/tag2246.xml"/><Relationship Id="rId127" Type="http://schemas.openxmlformats.org/officeDocument/2006/relationships/tags" Target="../tags/tag2254.xml"/><Relationship Id="rId10" Type="http://schemas.openxmlformats.org/officeDocument/2006/relationships/tags" Target="../tags/tag2137.xml"/><Relationship Id="rId31" Type="http://schemas.openxmlformats.org/officeDocument/2006/relationships/tags" Target="../tags/tag2158.xml"/><Relationship Id="rId44" Type="http://schemas.openxmlformats.org/officeDocument/2006/relationships/tags" Target="../tags/tag2171.xml"/><Relationship Id="rId52" Type="http://schemas.openxmlformats.org/officeDocument/2006/relationships/tags" Target="../tags/tag2179.xml"/><Relationship Id="rId60" Type="http://schemas.openxmlformats.org/officeDocument/2006/relationships/tags" Target="../tags/tag2187.xml"/><Relationship Id="rId65" Type="http://schemas.openxmlformats.org/officeDocument/2006/relationships/tags" Target="../tags/tag2192.xml"/><Relationship Id="rId73" Type="http://schemas.openxmlformats.org/officeDocument/2006/relationships/tags" Target="../tags/tag2200.xml"/><Relationship Id="rId78" Type="http://schemas.openxmlformats.org/officeDocument/2006/relationships/tags" Target="../tags/tag2205.xml"/><Relationship Id="rId81" Type="http://schemas.openxmlformats.org/officeDocument/2006/relationships/tags" Target="../tags/tag2208.xml"/><Relationship Id="rId86" Type="http://schemas.openxmlformats.org/officeDocument/2006/relationships/tags" Target="../tags/tag2213.xml"/><Relationship Id="rId94" Type="http://schemas.openxmlformats.org/officeDocument/2006/relationships/tags" Target="../tags/tag2221.xml"/><Relationship Id="rId99" Type="http://schemas.openxmlformats.org/officeDocument/2006/relationships/tags" Target="../tags/tag2226.xml"/><Relationship Id="rId101" Type="http://schemas.openxmlformats.org/officeDocument/2006/relationships/tags" Target="../tags/tag2228.xml"/><Relationship Id="rId122" Type="http://schemas.openxmlformats.org/officeDocument/2006/relationships/tags" Target="../tags/tag2249.xml"/><Relationship Id="rId130" Type="http://schemas.openxmlformats.org/officeDocument/2006/relationships/tags" Target="../tags/tag2257.xml"/><Relationship Id="rId135" Type="http://schemas.openxmlformats.org/officeDocument/2006/relationships/tags" Target="../tags/tag2262.xml"/><Relationship Id="rId143" Type="http://schemas.openxmlformats.org/officeDocument/2006/relationships/tags" Target="../tags/tag2270.xml"/><Relationship Id="rId148" Type="http://schemas.openxmlformats.org/officeDocument/2006/relationships/slideLayout" Target="../slideLayouts/slideLayout1.xml"/><Relationship Id="rId4" Type="http://schemas.openxmlformats.org/officeDocument/2006/relationships/tags" Target="../tags/tag2131.xml"/><Relationship Id="rId9" Type="http://schemas.openxmlformats.org/officeDocument/2006/relationships/tags" Target="../tags/tag2136.xml"/><Relationship Id="rId13" Type="http://schemas.openxmlformats.org/officeDocument/2006/relationships/tags" Target="../tags/tag2140.xml"/><Relationship Id="rId18" Type="http://schemas.openxmlformats.org/officeDocument/2006/relationships/tags" Target="../tags/tag2145.xml"/><Relationship Id="rId39" Type="http://schemas.openxmlformats.org/officeDocument/2006/relationships/tags" Target="../tags/tag2166.xml"/><Relationship Id="rId109" Type="http://schemas.openxmlformats.org/officeDocument/2006/relationships/tags" Target="../tags/tag2236.xml"/><Relationship Id="rId34" Type="http://schemas.openxmlformats.org/officeDocument/2006/relationships/tags" Target="../tags/tag2161.xml"/><Relationship Id="rId50" Type="http://schemas.openxmlformats.org/officeDocument/2006/relationships/tags" Target="../tags/tag2177.xml"/><Relationship Id="rId55" Type="http://schemas.openxmlformats.org/officeDocument/2006/relationships/tags" Target="../tags/tag2182.xml"/><Relationship Id="rId76" Type="http://schemas.openxmlformats.org/officeDocument/2006/relationships/tags" Target="../tags/tag2203.xml"/><Relationship Id="rId97" Type="http://schemas.openxmlformats.org/officeDocument/2006/relationships/tags" Target="../tags/tag2224.xml"/><Relationship Id="rId104" Type="http://schemas.openxmlformats.org/officeDocument/2006/relationships/tags" Target="../tags/tag2231.xml"/><Relationship Id="rId120" Type="http://schemas.openxmlformats.org/officeDocument/2006/relationships/tags" Target="../tags/tag2247.xml"/><Relationship Id="rId125" Type="http://schemas.openxmlformats.org/officeDocument/2006/relationships/tags" Target="../tags/tag2252.xml"/><Relationship Id="rId141" Type="http://schemas.openxmlformats.org/officeDocument/2006/relationships/tags" Target="../tags/tag2268.xml"/><Relationship Id="rId146" Type="http://schemas.openxmlformats.org/officeDocument/2006/relationships/tags" Target="../tags/tag2273.xml"/><Relationship Id="rId7" Type="http://schemas.openxmlformats.org/officeDocument/2006/relationships/tags" Target="../tags/tag2134.xml"/><Relationship Id="rId71" Type="http://schemas.openxmlformats.org/officeDocument/2006/relationships/tags" Target="../tags/tag2198.xml"/><Relationship Id="rId92" Type="http://schemas.openxmlformats.org/officeDocument/2006/relationships/tags" Target="../tags/tag2219.xml"/><Relationship Id="rId2" Type="http://schemas.openxmlformats.org/officeDocument/2006/relationships/tags" Target="../tags/tag2129.xml"/><Relationship Id="rId29" Type="http://schemas.openxmlformats.org/officeDocument/2006/relationships/tags" Target="../tags/tag2156.xml"/><Relationship Id="rId24" Type="http://schemas.openxmlformats.org/officeDocument/2006/relationships/tags" Target="../tags/tag2151.xml"/><Relationship Id="rId40" Type="http://schemas.openxmlformats.org/officeDocument/2006/relationships/tags" Target="../tags/tag2167.xml"/><Relationship Id="rId45" Type="http://schemas.openxmlformats.org/officeDocument/2006/relationships/tags" Target="../tags/tag2172.xml"/><Relationship Id="rId66" Type="http://schemas.openxmlformats.org/officeDocument/2006/relationships/tags" Target="../tags/tag2193.xml"/><Relationship Id="rId87" Type="http://schemas.openxmlformats.org/officeDocument/2006/relationships/tags" Target="../tags/tag2214.xml"/><Relationship Id="rId110" Type="http://schemas.openxmlformats.org/officeDocument/2006/relationships/tags" Target="../tags/tag2237.xml"/><Relationship Id="rId115" Type="http://schemas.openxmlformats.org/officeDocument/2006/relationships/tags" Target="../tags/tag2242.xml"/><Relationship Id="rId131" Type="http://schemas.openxmlformats.org/officeDocument/2006/relationships/tags" Target="../tags/tag2258.xml"/><Relationship Id="rId136" Type="http://schemas.openxmlformats.org/officeDocument/2006/relationships/tags" Target="../tags/tag2263.xml"/><Relationship Id="rId61" Type="http://schemas.openxmlformats.org/officeDocument/2006/relationships/tags" Target="../tags/tag2188.xml"/><Relationship Id="rId82" Type="http://schemas.openxmlformats.org/officeDocument/2006/relationships/tags" Target="../tags/tag2209.xml"/><Relationship Id="rId19" Type="http://schemas.openxmlformats.org/officeDocument/2006/relationships/tags" Target="../tags/tag2146.xml"/><Relationship Id="rId14" Type="http://schemas.openxmlformats.org/officeDocument/2006/relationships/tags" Target="../tags/tag2141.xml"/><Relationship Id="rId30" Type="http://schemas.openxmlformats.org/officeDocument/2006/relationships/tags" Target="../tags/tag2157.xml"/><Relationship Id="rId35" Type="http://schemas.openxmlformats.org/officeDocument/2006/relationships/tags" Target="../tags/tag2162.xml"/><Relationship Id="rId56" Type="http://schemas.openxmlformats.org/officeDocument/2006/relationships/tags" Target="../tags/tag2183.xml"/><Relationship Id="rId77" Type="http://schemas.openxmlformats.org/officeDocument/2006/relationships/tags" Target="../tags/tag2204.xml"/><Relationship Id="rId100" Type="http://schemas.openxmlformats.org/officeDocument/2006/relationships/tags" Target="../tags/tag2227.xml"/><Relationship Id="rId105" Type="http://schemas.openxmlformats.org/officeDocument/2006/relationships/tags" Target="../tags/tag2232.xml"/><Relationship Id="rId126" Type="http://schemas.openxmlformats.org/officeDocument/2006/relationships/tags" Target="../tags/tag2253.xml"/><Relationship Id="rId147" Type="http://schemas.openxmlformats.org/officeDocument/2006/relationships/tags" Target="../tags/tag2274.xml"/><Relationship Id="rId8" Type="http://schemas.openxmlformats.org/officeDocument/2006/relationships/tags" Target="../tags/tag2135.xml"/><Relationship Id="rId51" Type="http://schemas.openxmlformats.org/officeDocument/2006/relationships/tags" Target="../tags/tag2178.xml"/><Relationship Id="rId72" Type="http://schemas.openxmlformats.org/officeDocument/2006/relationships/tags" Target="../tags/tag2199.xml"/><Relationship Id="rId93" Type="http://schemas.openxmlformats.org/officeDocument/2006/relationships/tags" Target="../tags/tag2220.xml"/><Relationship Id="rId98" Type="http://schemas.openxmlformats.org/officeDocument/2006/relationships/tags" Target="../tags/tag2225.xml"/><Relationship Id="rId121" Type="http://schemas.openxmlformats.org/officeDocument/2006/relationships/tags" Target="../tags/tag2248.xml"/><Relationship Id="rId142" Type="http://schemas.openxmlformats.org/officeDocument/2006/relationships/tags" Target="../tags/tag226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391.xml"/><Relationship Id="rId21" Type="http://schemas.openxmlformats.org/officeDocument/2006/relationships/tags" Target="../tags/tag2295.xml"/><Relationship Id="rId42" Type="http://schemas.openxmlformats.org/officeDocument/2006/relationships/tags" Target="../tags/tag2316.xml"/><Relationship Id="rId63" Type="http://schemas.openxmlformats.org/officeDocument/2006/relationships/tags" Target="../tags/tag2337.xml"/><Relationship Id="rId84" Type="http://schemas.openxmlformats.org/officeDocument/2006/relationships/tags" Target="../tags/tag2358.xml"/><Relationship Id="rId138" Type="http://schemas.openxmlformats.org/officeDocument/2006/relationships/tags" Target="../tags/tag2412.xml"/><Relationship Id="rId159" Type="http://schemas.openxmlformats.org/officeDocument/2006/relationships/tags" Target="../tags/tag2433.xml"/><Relationship Id="rId170" Type="http://schemas.openxmlformats.org/officeDocument/2006/relationships/tags" Target="../tags/tag2444.xml"/><Relationship Id="rId191" Type="http://schemas.openxmlformats.org/officeDocument/2006/relationships/tags" Target="../tags/tag2465.xml"/><Relationship Id="rId196" Type="http://schemas.openxmlformats.org/officeDocument/2006/relationships/tags" Target="../tags/tag2470.xml"/><Relationship Id="rId200" Type="http://schemas.openxmlformats.org/officeDocument/2006/relationships/slideLayout" Target="../slideLayouts/slideLayout1.xml"/><Relationship Id="rId16" Type="http://schemas.openxmlformats.org/officeDocument/2006/relationships/tags" Target="../tags/tag2290.xml"/><Relationship Id="rId107" Type="http://schemas.openxmlformats.org/officeDocument/2006/relationships/tags" Target="../tags/tag2381.xml"/><Relationship Id="rId11" Type="http://schemas.openxmlformats.org/officeDocument/2006/relationships/tags" Target="../tags/tag2285.xml"/><Relationship Id="rId32" Type="http://schemas.openxmlformats.org/officeDocument/2006/relationships/tags" Target="../tags/tag2306.xml"/><Relationship Id="rId37" Type="http://schemas.openxmlformats.org/officeDocument/2006/relationships/tags" Target="../tags/tag2311.xml"/><Relationship Id="rId53" Type="http://schemas.openxmlformats.org/officeDocument/2006/relationships/tags" Target="../tags/tag2327.xml"/><Relationship Id="rId58" Type="http://schemas.openxmlformats.org/officeDocument/2006/relationships/tags" Target="../tags/tag2332.xml"/><Relationship Id="rId74" Type="http://schemas.openxmlformats.org/officeDocument/2006/relationships/tags" Target="../tags/tag2348.xml"/><Relationship Id="rId79" Type="http://schemas.openxmlformats.org/officeDocument/2006/relationships/tags" Target="../tags/tag2353.xml"/><Relationship Id="rId102" Type="http://schemas.openxmlformats.org/officeDocument/2006/relationships/tags" Target="../tags/tag2376.xml"/><Relationship Id="rId123" Type="http://schemas.openxmlformats.org/officeDocument/2006/relationships/tags" Target="../tags/tag2397.xml"/><Relationship Id="rId128" Type="http://schemas.openxmlformats.org/officeDocument/2006/relationships/tags" Target="../tags/tag2402.xml"/><Relationship Id="rId144" Type="http://schemas.openxmlformats.org/officeDocument/2006/relationships/tags" Target="../tags/tag2418.xml"/><Relationship Id="rId149" Type="http://schemas.openxmlformats.org/officeDocument/2006/relationships/tags" Target="../tags/tag2423.xml"/><Relationship Id="rId5" Type="http://schemas.openxmlformats.org/officeDocument/2006/relationships/tags" Target="../tags/tag2279.xml"/><Relationship Id="rId90" Type="http://schemas.openxmlformats.org/officeDocument/2006/relationships/tags" Target="../tags/tag2364.xml"/><Relationship Id="rId95" Type="http://schemas.openxmlformats.org/officeDocument/2006/relationships/tags" Target="../tags/tag2369.xml"/><Relationship Id="rId160" Type="http://schemas.openxmlformats.org/officeDocument/2006/relationships/tags" Target="../tags/tag2434.xml"/><Relationship Id="rId165" Type="http://schemas.openxmlformats.org/officeDocument/2006/relationships/tags" Target="../tags/tag2439.xml"/><Relationship Id="rId181" Type="http://schemas.openxmlformats.org/officeDocument/2006/relationships/tags" Target="../tags/tag2455.xml"/><Relationship Id="rId186" Type="http://schemas.openxmlformats.org/officeDocument/2006/relationships/tags" Target="../tags/tag2460.xml"/><Relationship Id="rId22" Type="http://schemas.openxmlformats.org/officeDocument/2006/relationships/tags" Target="../tags/tag2296.xml"/><Relationship Id="rId27" Type="http://schemas.openxmlformats.org/officeDocument/2006/relationships/tags" Target="../tags/tag2301.xml"/><Relationship Id="rId43" Type="http://schemas.openxmlformats.org/officeDocument/2006/relationships/tags" Target="../tags/tag2317.xml"/><Relationship Id="rId48" Type="http://schemas.openxmlformats.org/officeDocument/2006/relationships/tags" Target="../tags/tag2322.xml"/><Relationship Id="rId64" Type="http://schemas.openxmlformats.org/officeDocument/2006/relationships/tags" Target="../tags/tag2338.xml"/><Relationship Id="rId69" Type="http://schemas.openxmlformats.org/officeDocument/2006/relationships/tags" Target="../tags/tag2343.xml"/><Relationship Id="rId113" Type="http://schemas.openxmlformats.org/officeDocument/2006/relationships/tags" Target="../tags/tag2387.xml"/><Relationship Id="rId118" Type="http://schemas.openxmlformats.org/officeDocument/2006/relationships/tags" Target="../tags/tag2392.xml"/><Relationship Id="rId134" Type="http://schemas.openxmlformats.org/officeDocument/2006/relationships/tags" Target="../tags/tag2408.xml"/><Relationship Id="rId139" Type="http://schemas.openxmlformats.org/officeDocument/2006/relationships/tags" Target="../tags/tag2413.xml"/><Relationship Id="rId80" Type="http://schemas.openxmlformats.org/officeDocument/2006/relationships/tags" Target="../tags/tag2354.xml"/><Relationship Id="rId85" Type="http://schemas.openxmlformats.org/officeDocument/2006/relationships/tags" Target="../tags/tag2359.xml"/><Relationship Id="rId150" Type="http://schemas.openxmlformats.org/officeDocument/2006/relationships/tags" Target="../tags/tag2424.xml"/><Relationship Id="rId155" Type="http://schemas.openxmlformats.org/officeDocument/2006/relationships/tags" Target="../tags/tag2429.xml"/><Relationship Id="rId171" Type="http://schemas.openxmlformats.org/officeDocument/2006/relationships/tags" Target="../tags/tag2445.xml"/><Relationship Id="rId176" Type="http://schemas.openxmlformats.org/officeDocument/2006/relationships/tags" Target="../tags/tag2450.xml"/><Relationship Id="rId192" Type="http://schemas.openxmlformats.org/officeDocument/2006/relationships/tags" Target="../tags/tag2466.xml"/><Relationship Id="rId197" Type="http://schemas.openxmlformats.org/officeDocument/2006/relationships/tags" Target="../tags/tag2471.xml"/><Relationship Id="rId12" Type="http://schemas.openxmlformats.org/officeDocument/2006/relationships/tags" Target="../tags/tag2286.xml"/><Relationship Id="rId17" Type="http://schemas.openxmlformats.org/officeDocument/2006/relationships/tags" Target="../tags/tag2291.xml"/><Relationship Id="rId33" Type="http://schemas.openxmlformats.org/officeDocument/2006/relationships/tags" Target="../tags/tag2307.xml"/><Relationship Id="rId38" Type="http://schemas.openxmlformats.org/officeDocument/2006/relationships/tags" Target="../tags/tag2312.xml"/><Relationship Id="rId59" Type="http://schemas.openxmlformats.org/officeDocument/2006/relationships/tags" Target="../tags/tag2333.xml"/><Relationship Id="rId103" Type="http://schemas.openxmlformats.org/officeDocument/2006/relationships/tags" Target="../tags/tag2377.xml"/><Relationship Id="rId108" Type="http://schemas.openxmlformats.org/officeDocument/2006/relationships/tags" Target="../tags/tag2382.xml"/><Relationship Id="rId124" Type="http://schemas.openxmlformats.org/officeDocument/2006/relationships/tags" Target="../tags/tag2398.xml"/><Relationship Id="rId129" Type="http://schemas.openxmlformats.org/officeDocument/2006/relationships/tags" Target="../tags/tag2403.xml"/><Relationship Id="rId54" Type="http://schemas.openxmlformats.org/officeDocument/2006/relationships/tags" Target="../tags/tag2328.xml"/><Relationship Id="rId70" Type="http://schemas.openxmlformats.org/officeDocument/2006/relationships/tags" Target="../tags/tag2344.xml"/><Relationship Id="rId75" Type="http://schemas.openxmlformats.org/officeDocument/2006/relationships/tags" Target="../tags/tag2349.xml"/><Relationship Id="rId91" Type="http://schemas.openxmlformats.org/officeDocument/2006/relationships/tags" Target="../tags/tag2365.xml"/><Relationship Id="rId96" Type="http://schemas.openxmlformats.org/officeDocument/2006/relationships/tags" Target="../tags/tag2370.xml"/><Relationship Id="rId140" Type="http://schemas.openxmlformats.org/officeDocument/2006/relationships/tags" Target="../tags/tag2414.xml"/><Relationship Id="rId145" Type="http://schemas.openxmlformats.org/officeDocument/2006/relationships/tags" Target="../tags/tag2419.xml"/><Relationship Id="rId161" Type="http://schemas.openxmlformats.org/officeDocument/2006/relationships/tags" Target="../tags/tag2435.xml"/><Relationship Id="rId166" Type="http://schemas.openxmlformats.org/officeDocument/2006/relationships/tags" Target="../tags/tag2440.xml"/><Relationship Id="rId182" Type="http://schemas.openxmlformats.org/officeDocument/2006/relationships/tags" Target="../tags/tag2456.xml"/><Relationship Id="rId187" Type="http://schemas.openxmlformats.org/officeDocument/2006/relationships/tags" Target="../tags/tag2461.xml"/><Relationship Id="rId1" Type="http://schemas.openxmlformats.org/officeDocument/2006/relationships/tags" Target="../tags/tag2275.xml"/><Relationship Id="rId6" Type="http://schemas.openxmlformats.org/officeDocument/2006/relationships/tags" Target="../tags/tag2280.xml"/><Relationship Id="rId23" Type="http://schemas.openxmlformats.org/officeDocument/2006/relationships/tags" Target="../tags/tag2297.xml"/><Relationship Id="rId28" Type="http://schemas.openxmlformats.org/officeDocument/2006/relationships/tags" Target="../tags/tag2302.xml"/><Relationship Id="rId49" Type="http://schemas.openxmlformats.org/officeDocument/2006/relationships/tags" Target="../tags/tag2323.xml"/><Relationship Id="rId114" Type="http://schemas.openxmlformats.org/officeDocument/2006/relationships/tags" Target="../tags/tag2388.xml"/><Relationship Id="rId119" Type="http://schemas.openxmlformats.org/officeDocument/2006/relationships/tags" Target="../tags/tag2393.xml"/><Relationship Id="rId44" Type="http://schemas.openxmlformats.org/officeDocument/2006/relationships/tags" Target="../tags/tag2318.xml"/><Relationship Id="rId60" Type="http://schemas.openxmlformats.org/officeDocument/2006/relationships/tags" Target="../tags/tag2334.xml"/><Relationship Id="rId65" Type="http://schemas.openxmlformats.org/officeDocument/2006/relationships/tags" Target="../tags/tag2339.xml"/><Relationship Id="rId81" Type="http://schemas.openxmlformats.org/officeDocument/2006/relationships/tags" Target="../tags/tag2355.xml"/><Relationship Id="rId86" Type="http://schemas.openxmlformats.org/officeDocument/2006/relationships/tags" Target="../tags/tag2360.xml"/><Relationship Id="rId130" Type="http://schemas.openxmlformats.org/officeDocument/2006/relationships/tags" Target="../tags/tag2404.xml"/><Relationship Id="rId135" Type="http://schemas.openxmlformats.org/officeDocument/2006/relationships/tags" Target="../tags/tag2409.xml"/><Relationship Id="rId151" Type="http://schemas.openxmlformats.org/officeDocument/2006/relationships/tags" Target="../tags/tag2425.xml"/><Relationship Id="rId156" Type="http://schemas.openxmlformats.org/officeDocument/2006/relationships/tags" Target="../tags/tag2430.xml"/><Relationship Id="rId177" Type="http://schemas.openxmlformats.org/officeDocument/2006/relationships/tags" Target="../tags/tag2451.xml"/><Relationship Id="rId198" Type="http://schemas.openxmlformats.org/officeDocument/2006/relationships/tags" Target="../tags/tag2472.xml"/><Relationship Id="rId172" Type="http://schemas.openxmlformats.org/officeDocument/2006/relationships/tags" Target="../tags/tag2446.xml"/><Relationship Id="rId193" Type="http://schemas.openxmlformats.org/officeDocument/2006/relationships/tags" Target="../tags/tag2467.xml"/><Relationship Id="rId13" Type="http://schemas.openxmlformats.org/officeDocument/2006/relationships/tags" Target="../tags/tag2287.xml"/><Relationship Id="rId18" Type="http://schemas.openxmlformats.org/officeDocument/2006/relationships/tags" Target="../tags/tag2292.xml"/><Relationship Id="rId39" Type="http://schemas.openxmlformats.org/officeDocument/2006/relationships/tags" Target="../tags/tag2313.xml"/><Relationship Id="rId109" Type="http://schemas.openxmlformats.org/officeDocument/2006/relationships/tags" Target="../tags/tag2383.xml"/><Relationship Id="rId34" Type="http://schemas.openxmlformats.org/officeDocument/2006/relationships/tags" Target="../tags/tag2308.xml"/><Relationship Id="rId50" Type="http://schemas.openxmlformats.org/officeDocument/2006/relationships/tags" Target="../tags/tag2324.xml"/><Relationship Id="rId55" Type="http://schemas.openxmlformats.org/officeDocument/2006/relationships/tags" Target="../tags/tag2329.xml"/><Relationship Id="rId76" Type="http://schemas.openxmlformats.org/officeDocument/2006/relationships/tags" Target="../tags/tag2350.xml"/><Relationship Id="rId97" Type="http://schemas.openxmlformats.org/officeDocument/2006/relationships/tags" Target="../tags/tag2371.xml"/><Relationship Id="rId104" Type="http://schemas.openxmlformats.org/officeDocument/2006/relationships/tags" Target="../tags/tag2378.xml"/><Relationship Id="rId120" Type="http://schemas.openxmlformats.org/officeDocument/2006/relationships/tags" Target="../tags/tag2394.xml"/><Relationship Id="rId125" Type="http://schemas.openxmlformats.org/officeDocument/2006/relationships/tags" Target="../tags/tag2399.xml"/><Relationship Id="rId141" Type="http://schemas.openxmlformats.org/officeDocument/2006/relationships/tags" Target="../tags/tag2415.xml"/><Relationship Id="rId146" Type="http://schemas.openxmlformats.org/officeDocument/2006/relationships/tags" Target="../tags/tag2420.xml"/><Relationship Id="rId167" Type="http://schemas.openxmlformats.org/officeDocument/2006/relationships/tags" Target="../tags/tag2441.xml"/><Relationship Id="rId188" Type="http://schemas.openxmlformats.org/officeDocument/2006/relationships/tags" Target="../tags/tag2462.xml"/><Relationship Id="rId7" Type="http://schemas.openxmlformats.org/officeDocument/2006/relationships/tags" Target="../tags/tag2281.xml"/><Relationship Id="rId71" Type="http://schemas.openxmlformats.org/officeDocument/2006/relationships/tags" Target="../tags/tag2345.xml"/><Relationship Id="rId92" Type="http://schemas.openxmlformats.org/officeDocument/2006/relationships/tags" Target="../tags/tag2366.xml"/><Relationship Id="rId162" Type="http://schemas.openxmlformats.org/officeDocument/2006/relationships/tags" Target="../tags/tag2436.xml"/><Relationship Id="rId183" Type="http://schemas.openxmlformats.org/officeDocument/2006/relationships/tags" Target="../tags/tag2457.xml"/><Relationship Id="rId2" Type="http://schemas.openxmlformats.org/officeDocument/2006/relationships/tags" Target="../tags/tag2276.xml"/><Relationship Id="rId29" Type="http://schemas.openxmlformats.org/officeDocument/2006/relationships/tags" Target="../tags/tag2303.xml"/><Relationship Id="rId24" Type="http://schemas.openxmlformats.org/officeDocument/2006/relationships/tags" Target="../tags/tag2298.xml"/><Relationship Id="rId40" Type="http://schemas.openxmlformats.org/officeDocument/2006/relationships/tags" Target="../tags/tag2314.xml"/><Relationship Id="rId45" Type="http://schemas.openxmlformats.org/officeDocument/2006/relationships/tags" Target="../tags/tag2319.xml"/><Relationship Id="rId66" Type="http://schemas.openxmlformats.org/officeDocument/2006/relationships/tags" Target="../tags/tag2340.xml"/><Relationship Id="rId87" Type="http://schemas.openxmlformats.org/officeDocument/2006/relationships/tags" Target="../tags/tag2361.xml"/><Relationship Id="rId110" Type="http://schemas.openxmlformats.org/officeDocument/2006/relationships/tags" Target="../tags/tag2384.xml"/><Relationship Id="rId115" Type="http://schemas.openxmlformats.org/officeDocument/2006/relationships/tags" Target="../tags/tag2389.xml"/><Relationship Id="rId131" Type="http://schemas.openxmlformats.org/officeDocument/2006/relationships/tags" Target="../tags/tag2405.xml"/><Relationship Id="rId136" Type="http://schemas.openxmlformats.org/officeDocument/2006/relationships/tags" Target="../tags/tag2410.xml"/><Relationship Id="rId157" Type="http://schemas.openxmlformats.org/officeDocument/2006/relationships/tags" Target="../tags/tag2431.xml"/><Relationship Id="rId178" Type="http://schemas.openxmlformats.org/officeDocument/2006/relationships/tags" Target="../tags/tag2452.xml"/><Relationship Id="rId61" Type="http://schemas.openxmlformats.org/officeDocument/2006/relationships/tags" Target="../tags/tag2335.xml"/><Relationship Id="rId82" Type="http://schemas.openxmlformats.org/officeDocument/2006/relationships/tags" Target="../tags/tag2356.xml"/><Relationship Id="rId152" Type="http://schemas.openxmlformats.org/officeDocument/2006/relationships/tags" Target="../tags/tag2426.xml"/><Relationship Id="rId173" Type="http://schemas.openxmlformats.org/officeDocument/2006/relationships/tags" Target="../tags/tag2447.xml"/><Relationship Id="rId194" Type="http://schemas.openxmlformats.org/officeDocument/2006/relationships/tags" Target="../tags/tag2468.xml"/><Relationship Id="rId199" Type="http://schemas.openxmlformats.org/officeDocument/2006/relationships/tags" Target="../tags/tag2473.xml"/><Relationship Id="rId19" Type="http://schemas.openxmlformats.org/officeDocument/2006/relationships/tags" Target="../tags/tag2293.xml"/><Relationship Id="rId14" Type="http://schemas.openxmlformats.org/officeDocument/2006/relationships/tags" Target="../tags/tag2288.xml"/><Relationship Id="rId30" Type="http://schemas.openxmlformats.org/officeDocument/2006/relationships/tags" Target="../tags/tag2304.xml"/><Relationship Id="rId35" Type="http://schemas.openxmlformats.org/officeDocument/2006/relationships/tags" Target="../tags/tag2309.xml"/><Relationship Id="rId56" Type="http://schemas.openxmlformats.org/officeDocument/2006/relationships/tags" Target="../tags/tag2330.xml"/><Relationship Id="rId77" Type="http://schemas.openxmlformats.org/officeDocument/2006/relationships/tags" Target="../tags/tag2351.xml"/><Relationship Id="rId100" Type="http://schemas.openxmlformats.org/officeDocument/2006/relationships/tags" Target="../tags/tag2374.xml"/><Relationship Id="rId105" Type="http://schemas.openxmlformats.org/officeDocument/2006/relationships/tags" Target="../tags/tag2379.xml"/><Relationship Id="rId126" Type="http://schemas.openxmlformats.org/officeDocument/2006/relationships/tags" Target="../tags/tag2400.xml"/><Relationship Id="rId147" Type="http://schemas.openxmlformats.org/officeDocument/2006/relationships/tags" Target="../tags/tag2421.xml"/><Relationship Id="rId168" Type="http://schemas.openxmlformats.org/officeDocument/2006/relationships/tags" Target="../tags/tag2442.xml"/><Relationship Id="rId8" Type="http://schemas.openxmlformats.org/officeDocument/2006/relationships/tags" Target="../tags/tag2282.xml"/><Relationship Id="rId51" Type="http://schemas.openxmlformats.org/officeDocument/2006/relationships/tags" Target="../tags/tag2325.xml"/><Relationship Id="rId72" Type="http://schemas.openxmlformats.org/officeDocument/2006/relationships/tags" Target="../tags/tag2346.xml"/><Relationship Id="rId93" Type="http://schemas.openxmlformats.org/officeDocument/2006/relationships/tags" Target="../tags/tag2367.xml"/><Relationship Id="rId98" Type="http://schemas.openxmlformats.org/officeDocument/2006/relationships/tags" Target="../tags/tag2372.xml"/><Relationship Id="rId121" Type="http://schemas.openxmlformats.org/officeDocument/2006/relationships/tags" Target="../tags/tag2395.xml"/><Relationship Id="rId142" Type="http://schemas.openxmlformats.org/officeDocument/2006/relationships/tags" Target="../tags/tag2416.xml"/><Relationship Id="rId163" Type="http://schemas.openxmlformats.org/officeDocument/2006/relationships/tags" Target="../tags/tag2437.xml"/><Relationship Id="rId184" Type="http://schemas.openxmlformats.org/officeDocument/2006/relationships/tags" Target="../tags/tag2458.xml"/><Relationship Id="rId189" Type="http://schemas.openxmlformats.org/officeDocument/2006/relationships/tags" Target="../tags/tag2463.xml"/><Relationship Id="rId3" Type="http://schemas.openxmlformats.org/officeDocument/2006/relationships/tags" Target="../tags/tag2277.xml"/><Relationship Id="rId25" Type="http://schemas.openxmlformats.org/officeDocument/2006/relationships/tags" Target="../tags/tag2299.xml"/><Relationship Id="rId46" Type="http://schemas.openxmlformats.org/officeDocument/2006/relationships/tags" Target="../tags/tag2320.xml"/><Relationship Id="rId67" Type="http://schemas.openxmlformats.org/officeDocument/2006/relationships/tags" Target="../tags/tag2341.xml"/><Relationship Id="rId116" Type="http://schemas.openxmlformats.org/officeDocument/2006/relationships/tags" Target="../tags/tag2390.xml"/><Relationship Id="rId137" Type="http://schemas.openxmlformats.org/officeDocument/2006/relationships/tags" Target="../tags/tag2411.xml"/><Relationship Id="rId158" Type="http://schemas.openxmlformats.org/officeDocument/2006/relationships/tags" Target="../tags/tag2432.xml"/><Relationship Id="rId20" Type="http://schemas.openxmlformats.org/officeDocument/2006/relationships/tags" Target="../tags/tag2294.xml"/><Relationship Id="rId41" Type="http://schemas.openxmlformats.org/officeDocument/2006/relationships/tags" Target="../tags/tag2315.xml"/><Relationship Id="rId62" Type="http://schemas.openxmlformats.org/officeDocument/2006/relationships/tags" Target="../tags/tag2336.xml"/><Relationship Id="rId83" Type="http://schemas.openxmlformats.org/officeDocument/2006/relationships/tags" Target="../tags/tag2357.xml"/><Relationship Id="rId88" Type="http://schemas.openxmlformats.org/officeDocument/2006/relationships/tags" Target="../tags/tag2362.xml"/><Relationship Id="rId111" Type="http://schemas.openxmlformats.org/officeDocument/2006/relationships/tags" Target="../tags/tag2385.xml"/><Relationship Id="rId132" Type="http://schemas.openxmlformats.org/officeDocument/2006/relationships/tags" Target="../tags/tag2406.xml"/><Relationship Id="rId153" Type="http://schemas.openxmlformats.org/officeDocument/2006/relationships/tags" Target="../tags/tag2427.xml"/><Relationship Id="rId174" Type="http://schemas.openxmlformats.org/officeDocument/2006/relationships/tags" Target="../tags/tag2448.xml"/><Relationship Id="rId179" Type="http://schemas.openxmlformats.org/officeDocument/2006/relationships/tags" Target="../tags/tag2453.xml"/><Relationship Id="rId195" Type="http://schemas.openxmlformats.org/officeDocument/2006/relationships/tags" Target="../tags/tag2469.xml"/><Relationship Id="rId190" Type="http://schemas.openxmlformats.org/officeDocument/2006/relationships/tags" Target="../tags/tag2464.xml"/><Relationship Id="rId15" Type="http://schemas.openxmlformats.org/officeDocument/2006/relationships/tags" Target="../tags/tag2289.xml"/><Relationship Id="rId36" Type="http://schemas.openxmlformats.org/officeDocument/2006/relationships/tags" Target="../tags/tag2310.xml"/><Relationship Id="rId57" Type="http://schemas.openxmlformats.org/officeDocument/2006/relationships/tags" Target="../tags/tag2331.xml"/><Relationship Id="rId106" Type="http://schemas.openxmlformats.org/officeDocument/2006/relationships/tags" Target="../tags/tag2380.xml"/><Relationship Id="rId127" Type="http://schemas.openxmlformats.org/officeDocument/2006/relationships/tags" Target="../tags/tag2401.xml"/><Relationship Id="rId10" Type="http://schemas.openxmlformats.org/officeDocument/2006/relationships/tags" Target="../tags/tag2284.xml"/><Relationship Id="rId31" Type="http://schemas.openxmlformats.org/officeDocument/2006/relationships/tags" Target="../tags/tag2305.xml"/><Relationship Id="rId52" Type="http://schemas.openxmlformats.org/officeDocument/2006/relationships/tags" Target="../tags/tag2326.xml"/><Relationship Id="rId73" Type="http://schemas.openxmlformats.org/officeDocument/2006/relationships/tags" Target="../tags/tag2347.xml"/><Relationship Id="rId78" Type="http://schemas.openxmlformats.org/officeDocument/2006/relationships/tags" Target="../tags/tag2352.xml"/><Relationship Id="rId94" Type="http://schemas.openxmlformats.org/officeDocument/2006/relationships/tags" Target="../tags/tag2368.xml"/><Relationship Id="rId99" Type="http://schemas.openxmlformats.org/officeDocument/2006/relationships/tags" Target="../tags/tag2373.xml"/><Relationship Id="rId101" Type="http://schemas.openxmlformats.org/officeDocument/2006/relationships/tags" Target="../tags/tag2375.xml"/><Relationship Id="rId122" Type="http://schemas.openxmlformats.org/officeDocument/2006/relationships/tags" Target="../tags/tag2396.xml"/><Relationship Id="rId143" Type="http://schemas.openxmlformats.org/officeDocument/2006/relationships/tags" Target="../tags/tag2417.xml"/><Relationship Id="rId148" Type="http://schemas.openxmlformats.org/officeDocument/2006/relationships/tags" Target="../tags/tag2422.xml"/><Relationship Id="rId164" Type="http://schemas.openxmlformats.org/officeDocument/2006/relationships/tags" Target="../tags/tag2438.xml"/><Relationship Id="rId169" Type="http://schemas.openxmlformats.org/officeDocument/2006/relationships/tags" Target="../tags/tag2443.xml"/><Relationship Id="rId185" Type="http://schemas.openxmlformats.org/officeDocument/2006/relationships/tags" Target="../tags/tag2459.xml"/><Relationship Id="rId4" Type="http://schemas.openxmlformats.org/officeDocument/2006/relationships/tags" Target="../tags/tag2278.xml"/><Relationship Id="rId9" Type="http://schemas.openxmlformats.org/officeDocument/2006/relationships/tags" Target="../tags/tag2283.xml"/><Relationship Id="rId180" Type="http://schemas.openxmlformats.org/officeDocument/2006/relationships/tags" Target="../tags/tag2454.xml"/><Relationship Id="rId26" Type="http://schemas.openxmlformats.org/officeDocument/2006/relationships/tags" Target="../tags/tag2300.xml"/><Relationship Id="rId47" Type="http://schemas.openxmlformats.org/officeDocument/2006/relationships/tags" Target="../tags/tag2321.xml"/><Relationship Id="rId68" Type="http://schemas.openxmlformats.org/officeDocument/2006/relationships/tags" Target="../tags/tag2342.xml"/><Relationship Id="rId89" Type="http://schemas.openxmlformats.org/officeDocument/2006/relationships/tags" Target="../tags/tag2363.xml"/><Relationship Id="rId112" Type="http://schemas.openxmlformats.org/officeDocument/2006/relationships/tags" Target="../tags/tag2386.xml"/><Relationship Id="rId133" Type="http://schemas.openxmlformats.org/officeDocument/2006/relationships/tags" Target="../tags/tag2407.xml"/><Relationship Id="rId154" Type="http://schemas.openxmlformats.org/officeDocument/2006/relationships/tags" Target="../tags/tag2428.xml"/><Relationship Id="rId175" Type="http://schemas.openxmlformats.org/officeDocument/2006/relationships/tags" Target="../tags/tag2449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499.xml"/><Relationship Id="rId117" Type="http://schemas.openxmlformats.org/officeDocument/2006/relationships/tags" Target="../tags/tag2590.xml"/><Relationship Id="rId21" Type="http://schemas.openxmlformats.org/officeDocument/2006/relationships/tags" Target="../tags/tag2494.xml"/><Relationship Id="rId42" Type="http://schemas.openxmlformats.org/officeDocument/2006/relationships/tags" Target="../tags/tag2515.xml"/><Relationship Id="rId47" Type="http://schemas.openxmlformats.org/officeDocument/2006/relationships/tags" Target="../tags/tag2520.xml"/><Relationship Id="rId63" Type="http://schemas.openxmlformats.org/officeDocument/2006/relationships/tags" Target="../tags/tag2536.xml"/><Relationship Id="rId68" Type="http://schemas.openxmlformats.org/officeDocument/2006/relationships/tags" Target="../tags/tag2541.xml"/><Relationship Id="rId84" Type="http://schemas.openxmlformats.org/officeDocument/2006/relationships/tags" Target="../tags/tag2557.xml"/><Relationship Id="rId89" Type="http://schemas.openxmlformats.org/officeDocument/2006/relationships/tags" Target="../tags/tag2562.xml"/><Relationship Id="rId112" Type="http://schemas.openxmlformats.org/officeDocument/2006/relationships/tags" Target="../tags/tag2585.xml"/><Relationship Id="rId133" Type="http://schemas.openxmlformats.org/officeDocument/2006/relationships/tags" Target="../tags/tag2606.xml"/><Relationship Id="rId138" Type="http://schemas.openxmlformats.org/officeDocument/2006/relationships/tags" Target="../tags/tag2611.xml"/><Relationship Id="rId154" Type="http://schemas.openxmlformats.org/officeDocument/2006/relationships/tags" Target="../tags/tag2627.xml"/><Relationship Id="rId159" Type="http://schemas.openxmlformats.org/officeDocument/2006/relationships/tags" Target="../tags/tag2632.xml"/><Relationship Id="rId175" Type="http://schemas.openxmlformats.org/officeDocument/2006/relationships/tags" Target="../tags/tag2648.xml"/><Relationship Id="rId170" Type="http://schemas.openxmlformats.org/officeDocument/2006/relationships/tags" Target="../tags/tag2643.xml"/><Relationship Id="rId16" Type="http://schemas.openxmlformats.org/officeDocument/2006/relationships/tags" Target="../tags/tag2489.xml"/><Relationship Id="rId107" Type="http://schemas.openxmlformats.org/officeDocument/2006/relationships/tags" Target="../tags/tag2580.xml"/><Relationship Id="rId11" Type="http://schemas.openxmlformats.org/officeDocument/2006/relationships/tags" Target="../tags/tag2484.xml"/><Relationship Id="rId32" Type="http://schemas.openxmlformats.org/officeDocument/2006/relationships/tags" Target="../tags/tag2505.xml"/><Relationship Id="rId37" Type="http://schemas.openxmlformats.org/officeDocument/2006/relationships/tags" Target="../tags/tag2510.xml"/><Relationship Id="rId53" Type="http://schemas.openxmlformats.org/officeDocument/2006/relationships/tags" Target="../tags/tag2526.xml"/><Relationship Id="rId58" Type="http://schemas.openxmlformats.org/officeDocument/2006/relationships/tags" Target="../tags/tag2531.xml"/><Relationship Id="rId74" Type="http://schemas.openxmlformats.org/officeDocument/2006/relationships/tags" Target="../tags/tag2547.xml"/><Relationship Id="rId79" Type="http://schemas.openxmlformats.org/officeDocument/2006/relationships/tags" Target="../tags/tag2552.xml"/><Relationship Id="rId102" Type="http://schemas.openxmlformats.org/officeDocument/2006/relationships/tags" Target="../tags/tag2575.xml"/><Relationship Id="rId123" Type="http://schemas.openxmlformats.org/officeDocument/2006/relationships/tags" Target="../tags/tag2596.xml"/><Relationship Id="rId128" Type="http://schemas.openxmlformats.org/officeDocument/2006/relationships/tags" Target="../tags/tag2601.xml"/><Relationship Id="rId144" Type="http://schemas.openxmlformats.org/officeDocument/2006/relationships/tags" Target="../tags/tag2617.xml"/><Relationship Id="rId149" Type="http://schemas.openxmlformats.org/officeDocument/2006/relationships/tags" Target="../tags/tag2622.xml"/><Relationship Id="rId5" Type="http://schemas.openxmlformats.org/officeDocument/2006/relationships/tags" Target="../tags/tag2478.xml"/><Relationship Id="rId90" Type="http://schemas.openxmlformats.org/officeDocument/2006/relationships/tags" Target="../tags/tag2563.xml"/><Relationship Id="rId95" Type="http://schemas.openxmlformats.org/officeDocument/2006/relationships/tags" Target="../tags/tag2568.xml"/><Relationship Id="rId160" Type="http://schemas.openxmlformats.org/officeDocument/2006/relationships/tags" Target="../tags/tag2633.xml"/><Relationship Id="rId165" Type="http://schemas.openxmlformats.org/officeDocument/2006/relationships/tags" Target="../tags/tag2638.xml"/><Relationship Id="rId181" Type="http://schemas.openxmlformats.org/officeDocument/2006/relationships/tags" Target="../tags/tag2654.xml"/><Relationship Id="rId186" Type="http://schemas.openxmlformats.org/officeDocument/2006/relationships/slideLayout" Target="../slideLayouts/slideLayout1.xml"/><Relationship Id="rId22" Type="http://schemas.openxmlformats.org/officeDocument/2006/relationships/tags" Target="../tags/tag2495.xml"/><Relationship Id="rId27" Type="http://schemas.openxmlformats.org/officeDocument/2006/relationships/tags" Target="../tags/tag2500.xml"/><Relationship Id="rId43" Type="http://schemas.openxmlformats.org/officeDocument/2006/relationships/tags" Target="../tags/tag2516.xml"/><Relationship Id="rId48" Type="http://schemas.openxmlformats.org/officeDocument/2006/relationships/tags" Target="../tags/tag2521.xml"/><Relationship Id="rId64" Type="http://schemas.openxmlformats.org/officeDocument/2006/relationships/tags" Target="../tags/tag2537.xml"/><Relationship Id="rId69" Type="http://schemas.openxmlformats.org/officeDocument/2006/relationships/tags" Target="../tags/tag2542.xml"/><Relationship Id="rId113" Type="http://schemas.openxmlformats.org/officeDocument/2006/relationships/tags" Target="../tags/tag2586.xml"/><Relationship Id="rId118" Type="http://schemas.openxmlformats.org/officeDocument/2006/relationships/tags" Target="../tags/tag2591.xml"/><Relationship Id="rId134" Type="http://schemas.openxmlformats.org/officeDocument/2006/relationships/tags" Target="../tags/tag2607.xml"/><Relationship Id="rId139" Type="http://schemas.openxmlformats.org/officeDocument/2006/relationships/tags" Target="../tags/tag2612.xml"/><Relationship Id="rId80" Type="http://schemas.openxmlformats.org/officeDocument/2006/relationships/tags" Target="../tags/tag2553.xml"/><Relationship Id="rId85" Type="http://schemas.openxmlformats.org/officeDocument/2006/relationships/tags" Target="../tags/tag2558.xml"/><Relationship Id="rId150" Type="http://schemas.openxmlformats.org/officeDocument/2006/relationships/tags" Target="../tags/tag2623.xml"/><Relationship Id="rId155" Type="http://schemas.openxmlformats.org/officeDocument/2006/relationships/tags" Target="../tags/tag2628.xml"/><Relationship Id="rId171" Type="http://schemas.openxmlformats.org/officeDocument/2006/relationships/tags" Target="../tags/tag2644.xml"/><Relationship Id="rId176" Type="http://schemas.openxmlformats.org/officeDocument/2006/relationships/tags" Target="../tags/tag2649.xml"/><Relationship Id="rId12" Type="http://schemas.openxmlformats.org/officeDocument/2006/relationships/tags" Target="../tags/tag2485.xml"/><Relationship Id="rId17" Type="http://schemas.openxmlformats.org/officeDocument/2006/relationships/tags" Target="../tags/tag2490.xml"/><Relationship Id="rId33" Type="http://schemas.openxmlformats.org/officeDocument/2006/relationships/tags" Target="../tags/tag2506.xml"/><Relationship Id="rId38" Type="http://schemas.openxmlformats.org/officeDocument/2006/relationships/tags" Target="../tags/tag2511.xml"/><Relationship Id="rId59" Type="http://schemas.openxmlformats.org/officeDocument/2006/relationships/tags" Target="../tags/tag2532.xml"/><Relationship Id="rId103" Type="http://schemas.openxmlformats.org/officeDocument/2006/relationships/tags" Target="../tags/tag2576.xml"/><Relationship Id="rId108" Type="http://schemas.openxmlformats.org/officeDocument/2006/relationships/tags" Target="../tags/tag2581.xml"/><Relationship Id="rId124" Type="http://schemas.openxmlformats.org/officeDocument/2006/relationships/tags" Target="../tags/tag2597.xml"/><Relationship Id="rId129" Type="http://schemas.openxmlformats.org/officeDocument/2006/relationships/tags" Target="../tags/tag2602.xml"/><Relationship Id="rId54" Type="http://schemas.openxmlformats.org/officeDocument/2006/relationships/tags" Target="../tags/tag2527.xml"/><Relationship Id="rId70" Type="http://schemas.openxmlformats.org/officeDocument/2006/relationships/tags" Target="../tags/tag2543.xml"/><Relationship Id="rId75" Type="http://schemas.openxmlformats.org/officeDocument/2006/relationships/tags" Target="../tags/tag2548.xml"/><Relationship Id="rId91" Type="http://schemas.openxmlformats.org/officeDocument/2006/relationships/tags" Target="../tags/tag2564.xml"/><Relationship Id="rId96" Type="http://schemas.openxmlformats.org/officeDocument/2006/relationships/tags" Target="../tags/tag2569.xml"/><Relationship Id="rId140" Type="http://schemas.openxmlformats.org/officeDocument/2006/relationships/tags" Target="../tags/tag2613.xml"/><Relationship Id="rId145" Type="http://schemas.openxmlformats.org/officeDocument/2006/relationships/tags" Target="../tags/tag2618.xml"/><Relationship Id="rId161" Type="http://schemas.openxmlformats.org/officeDocument/2006/relationships/tags" Target="../tags/tag2634.xml"/><Relationship Id="rId166" Type="http://schemas.openxmlformats.org/officeDocument/2006/relationships/tags" Target="../tags/tag2639.xml"/><Relationship Id="rId182" Type="http://schemas.openxmlformats.org/officeDocument/2006/relationships/tags" Target="../tags/tag2655.xml"/><Relationship Id="rId1" Type="http://schemas.openxmlformats.org/officeDocument/2006/relationships/tags" Target="../tags/tag2474.xml"/><Relationship Id="rId6" Type="http://schemas.openxmlformats.org/officeDocument/2006/relationships/tags" Target="../tags/tag2479.xml"/><Relationship Id="rId23" Type="http://schemas.openxmlformats.org/officeDocument/2006/relationships/tags" Target="../tags/tag2496.xml"/><Relationship Id="rId28" Type="http://schemas.openxmlformats.org/officeDocument/2006/relationships/tags" Target="../tags/tag2501.xml"/><Relationship Id="rId49" Type="http://schemas.openxmlformats.org/officeDocument/2006/relationships/tags" Target="../tags/tag2522.xml"/><Relationship Id="rId114" Type="http://schemas.openxmlformats.org/officeDocument/2006/relationships/tags" Target="../tags/tag2587.xml"/><Relationship Id="rId119" Type="http://schemas.openxmlformats.org/officeDocument/2006/relationships/tags" Target="../tags/tag2592.xml"/><Relationship Id="rId44" Type="http://schemas.openxmlformats.org/officeDocument/2006/relationships/tags" Target="../tags/tag2517.xml"/><Relationship Id="rId60" Type="http://schemas.openxmlformats.org/officeDocument/2006/relationships/tags" Target="../tags/tag2533.xml"/><Relationship Id="rId65" Type="http://schemas.openxmlformats.org/officeDocument/2006/relationships/tags" Target="../tags/tag2538.xml"/><Relationship Id="rId81" Type="http://schemas.openxmlformats.org/officeDocument/2006/relationships/tags" Target="../tags/tag2554.xml"/><Relationship Id="rId86" Type="http://schemas.openxmlformats.org/officeDocument/2006/relationships/tags" Target="../tags/tag2559.xml"/><Relationship Id="rId130" Type="http://schemas.openxmlformats.org/officeDocument/2006/relationships/tags" Target="../tags/tag2603.xml"/><Relationship Id="rId135" Type="http://schemas.openxmlformats.org/officeDocument/2006/relationships/tags" Target="../tags/tag2608.xml"/><Relationship Id="rId151" Type="http://schemas.openxmlformats.org/officeDocument/2006/relationships/tags" Target="../tags/tag2624.xml"/><Relationship Id="rId156" Type="http://schemas.openxmlformats.org/officeDocument/2006/relationships/tags" Target="../tags/tag2629.xml"/><Relationship Id="rId177" Type="http://schemas.openxmlformats.org/officeDocument/2006/relationships/tags" Target="../tags/tag2650.xml"/><Relationship Id="rId4" Type="http://schemas.openxmlformats.org/officeDocument/2006/relationships/tags" Target="../tags/tag2477.xml"/><Relationship Id="rId9" Type="http://schemas.openxmlformats.org/officeDocument/2006/relationships/tags" Target="../tags/tag2482.xml"/><Relationship Id="rId172" Type="http://schemas.openxmlformats.org/officeDocument/2006/relationships/tags" Target="../tags/tag2645.xml"/><Relationship Id="rId180" Type="http://schemas.openxmlformats.org/officeDocument/2006/relationships/tags" Target="../tags/tag2653.xml"/><Relationship Id="rId13" Type="http://schemas.openxmlformats.org/officeDocument/2006/relationships/tags" Target="../tags/tag2486.xml"/><Relationship Id="rId18" Type="http://schemas.openxmlformats.org/officeDocument/2006/relationships/tags" Target="../tags/tag2491.xml"/><Relationship Id="rId39" Type="http://schemas.openxmlformats.org/officeDocument/2006/relationships/tags" Target="../tags/tag2512.xml"/><Relationship Id="rId109" Type="http://schemas.openxmlformats.org/officeDocument/2006/relationships/tags" Target="../tags/tag2582.xml"/><Relationship Id="rId34" Type="http://schemas.openxmlformats.org/officeDocument/2006/relationships/tags" Target="../tags/tag2507.xml"/><Relationship Id="rId50" Type="http://schemas.openxmlformats.org/officeDocument/2006/relationships/tags" Target="../tags/tag2523.xml"/><Relationship Id="rId55" Type="http://schemas.openxmlformats.org/officeDocument/2006/relationships/tags" Target="../tags/tag2528.xml"/><Relationship Id="rId76" Type="http://schemas.openxmlformats.org/officeDocument/2006/relationships/tags" Target="../tags/tag2549.xml"/><Relationship Id="rId97" Type="http://schemas.openxmlformats.org/officeDocument/2006/relationships/tags" Target="../tags/tag2570.xml"/><Relationship Id="rId104" Type="http://schemas.openxmlformats.org/officeDocument/2006/relationships/tags" Target="../tags/tag2577.xml"/><Relationship Id="rId120" Type="http://schemas.openxmlformats.org/officeDocument/2006/relationships/tags" Target="../tags/tag2593.xml"/><Relationship Id="rId125" Type="http://schemas.openxmlformats.org/officeDocument/2006/relationships/tags" Target="../tags/tag2598.xml"/><Relationship Id="rId141" Type="http://schemas.openxmlformats.org/officeDocument/2006/relationships/tags" Target="../tags/tag2614.xml"/><Relationship Id="rId146" Type="http://schemas.openxmlformats.org/officeDocument/2006/relationships/tags" Target="../tags/tag2619.xml"/><Relationship Id="rId167" Type="http://schemas.openxmlformats.org/officeDocument/2006/relationships/tags" Target="../tags/tag2640.xml"/><Relationship Id="rId7" Type="http://schemas.openxmlformats.org/officeDocument/2006/relationships/tags" Target="../tags/tag2480.xml"/><Relationship Id="rId71" Type="http://schemas.openxmlformats.org/officeDocument/2006/relationships/tags" Target="../tags/tag2544.xml"/><Relationship Id="rId92" Type="http://schemas.openxmlformats.org/officeDocument/2006/relationships/tags" Target="../tags/tag2565.xml"/><Relationship Id="rId162" Type="http://schemas.openxmlformats.org/officeDocument/2006/relationships/tags" Target="../tags/tag2635.xml"/><Relationship Id="rId183" Type="http://schemas.openxmlformats.org/officeDocument/2006/relationships/tags" Target="../tags/tag2656.xml"/><Relationship Id="rId2" Type="http://schemas.openxmlformats.org/officeDocument/2006/relationships/tags" Target="../tags/tag2475.xml"/><Relationship Id="rId29" Type="http://schemas.openxmlformats.org/officeDocument/2006/relationships/tags" Target="../tags/tag2502.xml"/><Relationship Id="rId24" Type="http://schemas.openxmlformats.org/officeDocument/2006/relationships/tags" Target="../tags/tag2497.xml"/><Relationship Id="rId40" Type="http://schemas.openxmlformats.org/officeDocument/2006/relationships/tags" Target="../tags/tag2513.xml"/><Relationship Id="rId45" Type="http://schemas.openxmlformats.org/officeDocument/2006/relationships/tags" Target="../tags/tag2518.xml"/><Relationship Id="rId66" Type="http://schemas.openxmlformats.org/officeDocument/2006/relationships/tags" Target="../tags/tag2539.xml"/><Relationship Id="rId87" Type="http://schemas.openxmlformats.org/officeDocument/2006/relationships/tags" Target="../tags/tag2560.xml"/><Relationship Id="rId110" Type="http://schemas.openxmlformats.org/officeDocument/2006/relationships/tags" Target="../tags/tag2583.xml"/><Relationship Id="rId115" Type="http://schemas.openxmlformats.org/officeDocument/2006/relationships/tags" Target="../tags/tag2588.xml"/><Relationship Id="rId131" Type="http://schemas.openxmlformats.org/officeDocument/2006/relationships/tags" Target="../tags/tag2604.xml"/><Relationship Id="rId136" Type="http://schemas.openxmlformats.org/officeDocument/2006/relationships/tags" Target="../tags/tag2609.xml"/><Relationship Id="rId157" Type="http://schemas.openxmlformats.org/officeDocument/2006/relationships/tags" Target="../tags/tag2630.xml"/><Relationship Id="rId178" Type="http://schemas.openxmlformats.org/officeDocument/2006/relationships/tags" Target="../tags/tag2651.xml"/><Relationship Id="rId61" Type="http://schemas.openxmlformats.org/officeDocument/2006/relationships/tags" Target="../tags/tag2534.xml"/><Relationship Id="rId82" Type="http://schemas.openxmlformats.org/officeDocument/2006/relationships/tags" Target="../tags/tag2555.xml"/><Relationship Id="rId152" Type="http://schemas.openxmlformats.org/officeDocument/2006/relationships/tags" Target="../tags/tag2625.xml"/><Relationship Id="rId173" Type="http://schemas.openxmlformats.org/officeDocument/2006/relationships/tags" Target="../tags/tag2646.xml"/><Relationship Id="rId19" Type="http://schemas.openxmlformats.org/officeDocument/2006/relationships/tags" Target="../tags/tag2492.xml"/><Relationship Id="rId14" Type="http://schemas.openxmlformats.org/officeDocument/2006/relationships/tags" Target="../tags/tag2487.xml"/><Relationship Id="rId30" Type="http://schemas.openxmlformats.org/officeDocument/2006/relationships/tags" Target="../tags/tag2503.xml"/><Relationship Id="rId35" Type="http://schemas.openxmlformats.org/officeDocument/2006/relationships/tags" Target="../tags/tag2508.xml"/><Relationship Id="rId56" Type="http://schemas.openxmlformats.org/officeDocument/2006/relationships/tags" Target="../tags/tag2529.xml"/><Relationship Id="rId77" Type="http://schemas.openxmlformats.org/officeDocument/2006/relationships/tags" Target="../tags/tag2550.xml"/><Relationship Id="rId100" Type="http://schemas.openxmlformats.org/officeDocument/2006/relationships/tags" Target="../tags/tag2573.xml"/><Relationship Id="rId105" Type="http://schemas.openxmlformats.org/officeDocument/2006/relationships/tags" Target="../tags/tag2578.xml"/><Relationship Id="rId126" Type="http://schemas.openxmlformats.org/officeDocument/2006/relationships/tags" Target="../tags/tag2599.xml"/><Relationship Id="rId147" Type="http://schemas.openxmlformats.org/officeDocument/2006/relationships/tags" Target="../tags/tag2620.xml"/><Relationship Id="rId168" Type="http://schemas.openxmlformats.org/officeDocument/2006/relationships/tags" Target="../tags/tag2641.xml"/><Relationship Id="rId8" Type="http://schemas.openxmlformats.org/officeDocument/2006/relationships/tags" Target="../tags/tag2481.xml"/><Relationship Id="rId51" Type="http://schemas.openxmlformats.org/officeDocument/2006/relationships/tags" Target="../tags/tag2524.xml"/><Relationship Id="rId72" Type="http://schemas.openxmlformats.org/officeDocument/2006/relationships/tags" Target="../tags/tag2545.xml"/><Relationship Id="rId93" Type="http://schemas.openxmlformats.org/officeDocument/2006/relationships/tags" Target="../tags/tag2566.xml"/><Relationship Id="rId98" Type="http://schemas.openxmlformats.org/officeDocument/2006/relationships/tags" Target="../tags/tag2571.xml"/><Relationship Id="rId121" Type="http://schemas.openxmlformats.org/officeDocument/2006/relationships/tags" Target="../tags/tag2594.xml"/><Relationship Id="rId142" Type="http://schemas.openxmlformats.org/officeDocument/2006/relationships/tags" Target="../tags/tag2615.xml"/><Relationship Id="rId163" Type="http://schemas.openxmlformats.org/officeDocument/2006/relationships/tags" Target="../tags/tag2636.xml"/><Relationship Id="rId184" Type="http://schemas.openxmlformats.org/officeDocument/2006/relationships/tags" Target="../tags/tag2657.xml"/><Relationship Id="rId3" Type="http://schemas.openxmlformats.org/officeDocument/2006/relationships/tags" Target="../tags/tag2476.xml"/><Relationship Id="rId25" Type="http://schemas.openxmlformats.org/officeDocument/2006/relationships/tags" Target="../tags/tag2498.xml"/><Relationship Id="rId46" Type="http://schemas.openxmlformats.org/officeDocument/2006/relationships/tags" Target="../tags/tag2519.xml"/><Relationship Id="rId67" Type="http://schemas.openxmlformats.org/officeDocument/2006/relationships/tags" Target="../tags/tag2540.xml"/><Relationship Id="rId116" Type="http://schemas.openxmlformats.org/officeDocument/2006/relationships/tags" Target="../tags/tag2589.xml"/><Relationship Id="rId137" Type="http://schemas.openxmlformats.org/officeDocument/2006/relationships/tags" Target="../tags/tag2610.xml"/><Relationship Id="rId158" Type="http://schemas.openxmlformats.org/officeDocument/2006/relationships/tags" Target="../tags/tag2631.xml"/><Relationship Id="rId20" Type="http://schemas.openxmlformats.org/officeDocument/2006/relationships/tags" Target="../tags/tag2493.xml"/><Relationship Id="rId41" Type="http://schemas.openxmlformats.org/officeDocument/2006/relationships/tags" Target="../tags/tag2514.xml"/><Relationship Id="rId62" Type="http://schemas.openxmlformats.org/officeDocument/2006/relationships/tags" Target="../tags/tag2535.xml"/><Relationship Id="rId83" Type="http://schemas.openxmlformats.org/officeDocument/2006/relationships/tags" Target="../tags/tag2556.xml"/><Relationship Id="rId88" Type="http://schemas.openxmlformats.org/officeDocument/2006/relationships/tags" Target="../tags/tag2561.xml"/><Relationship Id="rId111" Type="http://schemas.openxmlformats.org/officeDocument/2006/relationships/tags" Target="../tags/tag2584.xml"/><Relationship Id="rId132" Type="http://schemas.openxmlformats.org/officeDocument/2006/relationships/tags" Target="../tags/tag2605.xml"/><Relationship Id="rId153" Type="http://schemas.openxmlformats.org/officeDocument/2006/relationships/tags" Target="../tags/tag2626.xml"/><Relationship Id="rId174" Type="http://schemas.openxmlformats.org/officeDocument/2006/relationships/tags" Target="../tags/tag2647.xml"/><Relationship Id="rId179" Type="http://schemas.openxmlformats.org/officeDocument/2006/relationships/tags" Target="../tags/tag2652.xml"/><Relationship Id="rId15" Type="http://schemas.openxmlformats.org/officeDocument/2006/relationships/tags" Target="../tags/tag2488.xml"/><Relationship Id="rId36" Type="http://schemas.openxmlformats.org/officeDocument/2006/relationships/tags" Target="../tags/tag2509.xml"/><Relationship Id="rId57" Type="http://schemas.openxmlformats.org/officeDocument/2006/relationships/tags" Target="../tags/tag2530.xml"/><Relationship Id="rId106" Type="http://schemas.openxmlformats.org/officeDocument/2006/relationships/tags" Target="../tags/tag2579.xml"/><Relationship Id="rId127" Type="http://schemas.openxmlformats.org/officeDocument/2006/relationships/tags" Target="../tags/tag2600.xml"/><Relationship Id="rId10" Type="http://schemas.openxmlformats.org/officeDocument/2006/relationships/tags" Target="../tags/tag2483.xml"/><Relationship Id="rId31" Type="http://schemas.openxmlformats.org/officeDocument/2006/relationships/tags" Target="../tags/tag2504.xml"/><Relationship Id="rId52" Type="http://schemas.openxmlformats.org/officeDocument/2006/relationships/tags" Target="../tags/tag2525.xml"/><Relationship Id="rId73" Type="http://schemas.openxmlformats.org/officeDocument/2006/relationships/tags" Target="../tags/tag2546.xml"/><Relationship Id="rId78" Type="http://schemas.openxmlformats.org/officeDocument/2006/relationships/tags" Target="../tags/tag2551.xml"/><Relationship Id="rId94" Type="http://schemas.openxmlformats.org/officeDocument/2006/relationships/tags" Target="../tags/tag2567.xml"/><Relationship Id="rId99" Type="http://schemas.openxmlformats.org/officeDocument/2006/relationships/tags" Target="../tags/tag2572.xml"/><Relationship Id="rId101" Type="http://schemas.openxmlformats.org/officeDocument/2006/relationships/tags" Target="../tags/tag2574.xml"/><Relationship Id="rId122" Type="http://schemas.openxmlformats.org/officeDocument/2006/relationships/tags" Target="../tags/tag2595.xml"/><Relationship Id="rId143" Type="http://schemas.openxmlformats.org/officeDocument/2006/relationships/tags" Target="../tags/tag2616.xml"/><Relationship Id="rId148" Type="http://schemas.openxmlformats.org/officeDocument/2006/relationships/tags" Target="../tags/tag2621.xml"/><Relationship Id="rId164" Type="http://schemas.openxmlformats.org/officeDocument/2006/relationships/tags" Target="../tags/tag2637.xml"/><Relationship Id="rId169" Type="http://schemas.openxmlformats.org/officeDocument/2006/relationships/tags" Target="../tags/tag2642.xml"/><Relationship Id="rId185" Type="http://schemas.openxmlformats.org/officeDocument/2006/relationships/tags" Target="../tags/tag2658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775.xml"/><Relationship Id="rId21" Type="http://schemas.openxmlformats.org/officeDocument/2006/relationships/tags" Target="../tags/tag2679.xml"/><Relationship Id="rId42" Type="http://schemas.openxmlformats.org/officeDocument/2006/relationships/tags" Target="../tags/tag2700.xml"/><Relationship Id="rId63" Type="http://schemas.openxmlformats.org/officeDocument/2006/relationships/tags" Target="../tags/tag2721.xml"/><Relationship Id="rId84" Type="http://schemas.openxmlformats.org/officeDocument/2006/relationships/tags" Target="../tags/tag2742.xml"/><Relationship Id="rId138" Type="http://schemas.openxmlformats.org/officeDocument/2006/relationships/tags" Target="../tags/tag2796.xml"/><Relationship Id="rId159" Type="http://schemas.openxmlformats.org/officeDocument/2006/relationships/tags" Target="../tags/tag2817.xml"/><Relationship Id="rId170" Type="http://schemas.openxmlformats.org/officeDocument/2006/relationships/tags" Target="../tags/tag2828.xml"/><Relationship Id="rId191" Type="http://schemas.openxmlformats.org/officeDocument/2006/relationships/tags" Target="../tags/tag2849.xml"/><Relationship Id="rId205" Type="http://schemas.openxmlformats.org/officeDocument/2006/relationships/tags" Target="../tags/tag2863.xml"/><Relationship Id="rId226" Type="http://schemas.openxmlformats.org/officeDocument/2006/relationships/tags" Target="../tags/tag2884.xml"/><Relationship Id="rId247" Type="http://schemas.openxmlformats.org/officeDocument/2006/relationships/tags" Target="../tags/tag2905.xml"/><Relationship Id="rId107" Type="http://schemas.openxmlformats.org/officeDocument/2006/relationships/tags" Target="../tags/tag2765.xml"/><Relationship Id="rId11" Type="http://schemas.openxmlformats.org/officeDocument/2006/relationships/tags" Target="../tags/tag2669.xml"/><Relationship Id="rId32" Type="http://schemas.openxmlformats.org/officeDocument/2006/relationships/tags" Target="../tags/tag2690.xml"/><Relationship Id="rId53" Type="http://schemas.openxmlformats.org/officeDocument/2006/relationships/tags" Target="../tags/tag2711.xml"/><Relationship Id="rId74" Type="http://schemas.openxmlformats.org/officeDocument/2006/relationships/tags" Target="../tags/tag2732.xml"/><Relationship Id="rId128" Type="http://schemas.openxmlformats.org/officeDocument/2006/relationships/tags" Target="../tags/tag2786.xml"/><Relationship Id="rId149" Type="http://schemas.openxmlformats.org/officeDocument/2006/relationships/tags" Target="../tags/tag2807.xml"/><Relationship Id="rId5" Type="http://schemas.openxmlformats.org/officeDocument/2006/relationships/tags" Target="../tags/tag2663.xml"/><Relationship Id="rId95" Type="http://schemas.openxmlformats.org/officeDocument/2006/relationships/tags" Target="../tags/tag2753.xml"/><Relationship Id="rId160" Type="http://schemas.openxmlformats.org/officeDocument/2006/relationships/tags" Target="../tags/tag2818.xml"/><Relationship Id="rId181" Type="http://schemas.openxmlformats.org/officeDocument/2006/relationships/tags" Target="../tags/tag2839.xml"/><Relationship Id="rId216" Type="http://schemas.openxmlformats.org/officeDocument/2006/relationships/tags" Target="../tags/tag2874.xml"/><Relationship Id="rId237" Type="http://schemas.openxmlformats.org/officeDocument/2006/relationships/tags" Target="../tags/tag2895.xml"/><Relationship Id="rId22" Type="http://schemas.openxmlformats.org/officeDocument/2006/relationships/tags" Target="../tags/tag2680.xml"/><Relationship Id="rId43" Type="http://schemas.openxmlformats.org/officeDocument/2006/relationships/tags" Target="../tags/tag2701.xml"/><Relationship Id="rId64" Type="http://schemas.openxmlformats.org/officeDocument/2006/relationships/tags" Target="../tags/tag2722.xml"/><Relationship Id="rId118" Type="http://schemas.openxmlformats.org/officeDocument/2006/relationships/tags" Target="../tags/tag2776.xml"/><Relationship Id="rId139" Type="http://schemas.openxmlformats.org/officeDocument/2006/relationships/tags" Target="../tags/tag2797.xml"/><Relationship Id="rId85" Type="http://schemas.openxmlformats.org/officeDocument/2006/relationships/tags" Target="../tags/tag2743.xml"/><Relationship Id="rId150" Type="http://schemas.openxmlformats.org/officeDocument/2006/relationships/tags" Target="../tags/tag2808.xml"/><Relationship Id="rId171" Type="http://schemas.openxmlformats.org/officeDocument/2006/relationships/tags" Target="../tags/tag2829.xml"/><Relationship Id="rId192" Type="http://schemas.openxmlformats.org/officeDocument/2006/relationships/tags" Target="../tags/tag2850.xml"/><Relationship Id="rId206" Type="http://schemas.openxmlformats.org/officeDocument/2006/relationships/tags" Target="../tags/tag2864.xml"/><Relationship Id="rId227" Type="http://schemas.openxmlformats.org/officeDocument/2006/relationships/tags" Target="../tags/tag2885.xml"/><Relationship Id="rId248" Type="http://schemas.openxmlformats.org/officeDocument/2006/relationships/tags" Target="../tags/tag2906.xml"/><Relationship Id="rId12" Type="http://schemas.openxmlformats.org/officeDocument/2006/relationships/tags" Target="../tags/tag2670.xml"/><Relationship Id="rId33" Type="http://schemas.openxmlformats.org/officeDocument/2006/relationships/tags" Target="../tags/tag2691.xml"/><Relationship Id="rId108" Type="http://schemas.openxmlformats.org/officeDocument/2006/relationships/tags" Target="../tags/tag2766.xml"/><Relationship Id="rId129" Type="http://schemas.openxmlformats.org/officeDocument/2006/relationships/tags" Target="../tags/tag2787.xml"/><Relationship Id="rId54" Type="http://schemas.openxmlformats.org/officeDocument/2006/relationships/tags" Target="../tags/tag2712.xml"/><Relationship Id="rId70" Type="http://schemas.openxmlformats.org/officeDocument/2006/relationships/tags" Target="../tags/tag2728.xml"/><Relationship Id="rId75" Type="http://schemas.openxmlformats.org/officeDocument/2006/relationships/tags" Target="../tags/tag2733.xml"/><Relationship Id="rId91" Type="http://schemas.openxmlformats.org/officeDocument/2006/relationships/tags" Target="../tags/tag2749.xml"/><Relationship Id="rId96" Type="http://schemas.openxmlformats.org/officeDocument/2006/relationships/tags" Target="../tags/tag2754.xml"/><Relationship Id="rId140" Type="http://schemas.openxmlformats.org/officeDocument/2006/relationships/tags" Target="../tags/tag2798.xml"/><Relationship Id="rId145" Type="http://schemas.openxmlformats.org/officeDocument/2006/relationships/tags" Target="../tags/tag2803.xml"/><Relationship Id="rId161" Type="http://schemas.openxmlformats.org/officeDocument/2006/relationships/tags" Target="../tags/tag2819.xml"/><Relationship Id="rId166" Type="http://schemas.openxmlformats.org/officeDocument/2006/relationships/tags" Target="../tags/tag2824.xml"/><Relationship Id="rId182" Type="http://schemas.openxmlformats.org/officeDocument/2006/relationships/tags" Target="../tags/tag2840.xml"/><Relationship Id="rId187" Type="http://schemas.openxmlformats.org/officeDocument/2006/relationships/tags" Target="../tags/tag2845.xml"/><Relationship Id="rId217" Type="http://schemas.openxmlformats.org/officeDocument/2006/relationships/tags" Target="../tags/tag2875.xml"/><Relationship Id="rId1" Type="http://schemas.openxmlformats.org/officeDocument/2006/relationships/tags" Target="../tags/tag2659.xml"/><Relationship Id="rId6" Type="http://schemas.openxmlformats.org/officeDocument/2006/relationships/tags" Target="../tags/tag2664.xml"/><Relationship Id="rId212" Type="http://schemas.openxmlformats.org/officeDocument/2006/relationships/tags" Target="../tags/tag2870.xml"/><Relationship Id="rId233" Type="http://schemas.openxmlformats.org/officeDocument/2006/relationships/tags" Target="../tags/tag2891.xml"/><Relationship Id="rId238" Type="http://schemas.openxmlformats.org/officeDocument/2006/relationships/tags" Target="../tags/tag2896.xml"/><Relationship Id="rId254" Type="http://schemas.openxmlformats.org/officeDocument/2006/relationships/slideLayout" Target="../slideLayouts/slideLayout1.xml"/><Relationship Id="rId23" Type="http://schemas.openxmlformats.org/officeDocument/2006/relationships/tags" Target="../tags/tag2681.xml"/><Relationship Id="rId28" Type="http://schemas.openxmlformats.org/officeDocument/2006/relationships/tags" Target="../tags/tag2686.xml"/><Relationship Id="rId49" Type="http://schemas.openxmlformats.org/officeDocument/2006/relationships/tags" Target="../tags/tag2707.xml"/><Relationship Id="rId114" Type="http://schemas.openxmlformats.org/officeDocument/2006/relationships/tags" Target="../tags/tag2772.xml"/><Relationship Id="rId119" Type="http://schemas.openxmlformats.org/officeDocument/2006/relationships/tags" Target="../tags/tag2777.xml"/><Relationship Id="rId44" Type="http://schemas.openxmlformats.org/officeDocument/2006/relationships/tags" Target="../tags/tag2702.xml"/><Relationship Id="rId60" Type="http://schemas.openxmlformats.org/officeDocument/2006/relationships/tags" Target="../tags/tag2718.xml"/><Relationship Id="rId65" Type="http://schemas.openxmlformats.org/officeDocument/2006/relationships/tags" Target="../tags/tag2723.xml"/><Relationship Id="rId81" Type="http://schemas.openxmlformats.org/officeDocument/2006/relationships/tags" Target="../tags/tag2739.xml"/><Relationship Id="rId86" Type="http://schemas.openxmlformats.org/officeDocument/2006/relationships/tags" Target="../tags/tag2744.xml"/><Relationship Id="rId130" Type="http://schemas.openxmlformats.org/officeDocument/2006/relationships/tags" Target="../tags/tag2788.xml"/><Relationship Id="rId135" Type="http://schemas.openxmlformats.org/officeDocument/2006/relationships/tags" Target="../tags/tag2793.xml"/><Relationship Id="rId151" Type="http://schemas.openxmlformats.org/officeDocument/2006/relationships/tags" Target="../tags/tag2809.xml"/><Relationship Id="rId156" Type="http://schemas.openxmlformats.org/officeDocument/2006/relationships/tags" Target="../tags/tag2814.xml"/><Relationship Id="rId177" Type="http://schemas.openxmlformats.org/officeDocument/2006/relationships/tags" Target="../tags/tag2835.xml"/><Relationship Id="rId198" Type="http://schemas.openxmlformats.org/officeDocument/2006/relationships/tags" Target="../tags/tag2856.xml"/><Relationship Id="rId172" Type="http://schemas.openxmlformats.org/officeDocument/2006/relationships/tags" Target="../tags/tag2830.xml"/><Relationship Id="rId193" Type="http://schemas.openxmlformats.org/officeDocument/2006/relationships/tags" Target="../tags/tag2851.xml"/><Relationship Id="rId202" Type="http://schemas.openxmlformats.org/officeDocument/2006/relationships/tags" Target="../tags/tag2860.xml"/><Relationship Id="rId207" Type="http://schemas.openxmlformats.org/officeDocument/2006/relationships/tags" Target="../tags/tag2865.xml"/><Relationship Id="rId223" Type="http://schemas.openxmlformats.org/officeDocument/2006/relationships/tags" Target="../tags/tag2881.xml"/><Relationship Id="rId228" Type="http://schemas.openxmlformats.org/officeDocument/2006/relationships/tags" Target="../tags/tag2886.xml"/><Relationship Id="rId244" Type="http://schemas.openxmlformats.org/officeDocument/2006/relationships/tags" Target="../tags/tag2902.xml"/><Relationship Id="rId249" Type="http://schemas.openxmlformats.org/officeDocument/2006/relationships/tags" Target="../tags/tag2907.xml"/><Relationship Id="rId13" Type="http://schemas.openxmlformats.org/officeDocument/2006/relationships/tags" Target="../tags/tag2671.xml"/><Relationship Id="rId18" Type="http://schemas.openxmlformats.org/officeDocument/2006/relationships/tags" Target="../tags/tag2676.xml"/><Relationship Id="rId39" Type="http://schemas.openxmlformats.org/officeDocument/2006/relationships/tags" Target="../tags/tag2697.xml"/><Relationship Id="rId109" Type="http://schemas.openxmlformats.org/officeDocument/2006/relationships/tags" Target="../tags/tag2767.xml"/><Relationship Id="rId34" Type="http://schemas.openxmlformats.org/officeDocument/2006/relationships/tags" Target="../tags/tag2692.xml"/><Relationship Id="rId50" Type="http://schemas.openxmlformats.org/officeDocument/2006/relationships/tags" Target="../tags/tag2708.xml"/><Relationship Id="rId55" Type="http://schemas.openxmlformats.org/officeDocument/2006/relationships/tags" Target="../tags/tag2713.xml"/><Relationship Id="rId76" Type="http://schemas.openxmlformats.org/officeDocument/2006/relationships/tags" Target="../tags/tag2734.xml"/><Relationship Id="rId97" Type="http://schemas.openxmlformats.org/officeDocument/2006/relationships/tags" Target="../tags/tag2755.xml"/><Relationship Id="rId104" Type="http://schemas.openxmlformats.org/officeDocument/2006/relationships/tags" Target="../tags/tag2762.xml"/><Relationship Id="rId120" Type="http://schemas.openxmlformats.org/officeDocument/2006/relationships/tags" Target="../tags/tag2778.xml"/><Relationship Id="rId125" Type="http://schemas.openxmlformats.org/officeDocument/2006/relationships/tags" Target="../tags/tag2783.xml"/><Relationship Id="rId141" Type="http://schemas.openxmlformats.org/officeDocument/2006/relationships/tags" Target="../tags/tag2799.xml"/><Relationship Id="rId146" Type="http://schemas.openxmlformats.org/officeDocument/2006/relationships/tags" Target="../tags/tag2804.xml"/><Relationship Id="rId167" Type="http://schemas.openxmlformats.org/officeDocument/2006/relationships/tags" Target="../tags/tag2825.xml"/><Relationship Id="rId188" Type="http://schemas.openxmlformats.org/officeDocument/2006/relationships/tags" Target="../tags/tag2846.xml"/><Relationship Id="rId7" Type="http://schemas.openxmlformats.org/officeDocument/2006/relationships/tags" Target="../tags/tag2665.xml"/><Relationship Id="rId71" Type="http://schemas.openxmlformats.org/officeDocument/2006/relationships/tags" Target="../tags/tag2729.xml"/><Relationship Id="rId92" Type="http://schemas.openxmlformats.org/officeDocument/2006/relationships/tags" Target="../tags/tag2750.xml"/><Relationship Id="rId162" Type="http://schemas.openxmlformats.org/officeDocument/2006/relationships/tags" Target="../tags/tag2820.xml"/><Relationship Id="rId183" Type="http://schemas.openxmlformats.org/officeDocument/2006/relationships/tags" Target="../tags/tag2841.xml"/><Relationship Id="rId213" Type="http://schemas.openxmlformats.org/officeDocument/2006/relationships/tags" Target="../tags/tag2871.xml"/><Relationship Id="rId218" Type="http://schemas.openxmlformats.org/officeDocument/2006/relationships/tags" Target="../tags/tag2876.xml"/><Relationship Id="rId234" Type="http://schemas.openxmlformats.org/officeDocument/2006/relationships/tags" Target="../tags/tag2892.xml"/><Relationship Id="rId239" Type="http://schemas.openxmlformats.org/officeDocument/2006/relationships/tags" Target="../tags/tag2897.xml"/><Relationship Id="rId2" Type="http://schemas.openxmlformats.org/officeDocument/2006/relationships/tags" Target="../tags/tag2660.xml"/><Relationship Id="rId29" Type="http://schemas.openxmlformats.org/officeDocument/2006/relationships/tags" Target="../tags/tag2687.xml"/><Relationship Id="rId250" Type="http://schemas.openxmlformats.org/officeDocument/2006/relationships/tags" Target="../tags/tag2908.xml"/><Relationship Id="rId24" Type="http://schemas.openxmlformats.org/officeDocument/2006/relationships/tags" Target="../tags/tag2682.xml"/><Relationship Id="rId40" Type="http://schemas.openxmlformats.org/officeDocument/2006/relationships/tags" Target="../tags/tag2698.xml"/><Relationship Id="rId45" Type="http://schemas.openxmlformats.org/officeDocument/2006/relationships/tags" Target="../tags/tag2703.xml"/><Relationship Id="rId66" Type="http://schemas.openxmlformats.org/officeDocument/2006/relationships/tags" Target="../tags/tag2724.xml"/><Relationship Id="rId87" Type="http://schemas.openxmlformats.org/officeDocument/2006/relationships/tags" Target="../tags/tag2745.xml"/><Relationship Id="rId110" Type="http://schemas.openxmlformats.org/officeDocument/2006/relationships/tags" Target="../tags/tag2768.xml"/><Relationship Id="rId115" Type="http://schemas.openxmlformats.org/officeDocument/2006/relationships/tags" Target="../tags/tag2773.xml"/><Relationship Id="rId131" Type="http://schemas.openxmlformats.org/officeDocument/2006/relationships/tags" Target="../tags/tag2789.xml"/><Relationship Id="rId136" Type="http://schemas.openxmlformats.org/officeDocument/2006/relationships/tags" Target="../tags/tag2794.xml"/><Relationship Id="rId157" Type="http://schemas.openxmlformats.org/officeDocument/2006/relationships/tags" Target="../tags/tag2815.xml"/><Relationship Id="rId178" Type="http://schemas.openxmlformats.org/officeDocument/2006/relationships/tags" Target="../tags/tag2836.xml"/><Relationship Id="rId61" Type="http://schemas.openxmlformats.org/officeDocument/2006/relationships/tags" Target="../tags/tag2719.xml"/><Relationship Id="rId82" Type="http://schemas.openxmlformats.org/officeDocument/2006/relationships/tags" Target="../tags/tag2740.xml"/><Relationship Id="rId152" Type="http://schemas.openxmlformats.org/officeDocument/2006/relationships/tags" Target="../tags/tag2810.xml"/><Relationship Id="rId173" Type="http://schemas.openxmlformats.org/officeDocument/2006/relationships/tags" Target="../tags/tag2831.xml"/><Relationship Id="rId194" Type="http://schemas.openxmlformats.org/officeDocument/2006/relationships/tags" Target="../tags/tag2852.xml"/><Relationship Id="rId199" Type="http://schemas.openxmlformats.org/officeDocument/2006/relationships/tags" Target="../tags/tag2857.xml"/><Relationship Id="rId203" Type="http://schemas.openxmlformats.org/officeDocument/2006/relationships/tags" Target="../tags/tag2861.xml"/><Relationship Id="rId208" Type="http://schemas.openxmlformats.org/officeDocument/2006/relationships/tags" Target="../tags/tag2866.xml"/><Relationship Id="rId229" Type="http://schemas.openxmlformats.org/officeDocument/2006/relationships/tags" Target="../tags/tag2887.xml"/><Relationship Id="rId19" Type="http://schemas.openxmlformats.org/officeDocument/2006/relationships/tags" Target="../tags/tag2677.xml"/><Relationship Id="rId224" Type="http://schemas.openxmlformats.org/officeDocument/2006/relationships/tags" Target="../tags/tag2882.xml"/><Relationship Id="rId240" Type="http://schemas.openxmlformats.org/officeDocument/2006/relationships/tags" Target="../tags/tag2898.xml"/><Relationship Id="rId245" Type="http://schemas.openxmlformats.org/officeDocument/2006/relationships/tags" Target="../tags/tag2903.xml"/><Relationship Id="rId14" Type="http://schemas.openxmlformats.org/officeDocument/2006/relationships/tags" Target="../tags/tag2672.xml"/><Relationship Id="rId30" Type="http://schemas.openxmlformats.org/officeDocument/2006/relationships/tags" Target="../tags/tag2688.xml"/><Relationship Id="rId35" Type="http://schemas.openxmlformats.org/officeDocument/2006/relationships/tags" Target="../tags/tag2693.xml"/><Relationship Id="rId56" Type="http://schemas.openxmlformats.org/officeDocument/2006/relationships/tags" Target="../tags/tag2714.xml"/><Relationship Id="rId77" Type="http://schemas.openxmlformats.org/officeDocument/2006/relationships/tags" Target="../tags/tag2735.xml"/><Relationship Id="rId100" Type="http://schemas.openxmlformats.org/officeDocument/2006/relationships/tags" Target="../tags/tag2758.xml"/><Relationship Id="rId105" Type="http://schemas.openxmlformats.org/officeDocument/2006/relationships/tags" Target="../tags/tag2763.xml"/><Relationship Id="rId126" Type="http://schemas.openxmlformats.org/officeDocument/2006/relationships/tags" Target="../tags/tag2784.xml"/><Relationship Id="rId147" Type="http://schemas.openxmlformats.org/officeDocument/2006/relationships/tags" Target="../tags/tag2805.xml"/><Relationship Id="rId168" Type="http://schemas.openxmlformats.org/officeDocument/2006/relationships/tags" Target="../tags/tag2826.xml"/><Relationship Id="rId8" Type="http://schemas.openxmlformats.org/officeDocument/2006/relationships/tags" Target="../tags/tag2666.xml"/><Relationship Id="rId51" Type="http://schemas.openxmlformats.org/officeDocument/2006/relationships/tags" Target="../tags/tag2709.xml"/><Relationship Id="rId72" Type="http://schemas.openxmlformats.org/officeDocument/2006/relationships/tags" Target="../tags/tag2730.xml"/><Relationship Id="rId93" Type="http://schemas.openxmlformats.org/officeDocument/2006/relationships/tags" Target="../tags/tag2751.xml"/><Relationship Id="rId98" Type="http://schemas.openxmlformats.org/officeDocument/2006/relationships/tags" Target="../tags/tag2756.xml"/><Relationship Id="rId121" Type="http://schemas.openxmlformats.org/officeDocument/2006/relationships/tags" Target="../tags/tag2779.xml"/><Relationship Id="rId142" Type="http://schemas.openxmlformats.org/officeDocument/2006/relationships/tags" Target="../tags/tag2800.xml"/><Relationship Id="rId163" Type="http://schemas.openxmlformats.org/officeDocument/2006/relationships/tags" Target="../tags/tag2821.xml"/><Relationship Id="rId184" Type="http://schemas.openxmlformats.org/officeDocument/2006/relationships/tags" Target="../tags/tag2842.xml"/><Relationship Id="rId189" Type="http://schemas.openxmlformats.org/officeDocument/2006/relationships/tags" Target="../tags/tag2847.xml"/><Relationship Id="rId219" Type="http://schemas.openxmlformats.org/officeDocument/2006/relationships/tags" Target="../tags/tag2877.xml"/><Relationship Id="rId3" Type="http://schemas.openxmlformats.org/officeDocument/2006/relationships/tags" Target="../tags/tag2661.xml"/><Relationship Id="rId214" Type="http://schemas.openxmlformats.org/officeDocument/2006/relationships/tags" Target="../tags/tag2872.xml"/><Relationship Id="rId230" Type="http://schemas.openxmlformats.org/officeDocument/2006/relationships/tags" Target="../tags/tag2888.xml"/><Relationship Id="rId235" Type="http://schemas.openxmlformats.org/officeDocument/2006/relationships/tags" Target="../tags/tag2893.xml"/><Relationship Id="rId251" Type="http://schemas.openxmlformats.org/officeDocument/2006/relationships/tags" Target="../tags/tag2909.xml"/><Relationship Id="rId25" Type="http://schemas.openxmlformats.org/officeDocument/2006/relationships/tags" Target="../tags/tag2683.xml"/><Relationship Id="rId46" Type="http://schemas.openxmlformats.org/officeDocument/2006/relationships/tags" Target="../tags/tag2704.xml"/><Relationship Id="rId67" Type="http://schemas.openxmlformats.org/officeDocument/2006/relationships/tags" Target="../tags/tag2725.xml"/><Relationship Id="rId116" Type="http://schemas.openxmlformats.org/officeDocument/2006/relationships/tags" Target="../tags/tag2774.xml"/><Relationship Id="rId137" Type="http://schemas.openxmlformats.org/officeDocument/2006/relationships/tags" Target="../tags/tag2795.xml"/><Relationship Id="rId158" Type="http://schemas.openxmlformats.org/officeDocument/2006/relationships/tags" Target="../tags/tag2816.xml"/><Relationship Id="rId20" Type="http://schemas.openxmlformats.org/officeDocument/2006/relationships/tags" Target="../tags/tag2678.xml"/><Relationship Id="rId41" Type="http://schemas.openxmlformats.org/officeDocument/2006/relationships/tags" Target="../tags/tag2699.xml"/><Relationship Id="rId62" Type="http://schemas.openxmlformats.org/officeDocument/2006/relationships/tags" Target="../tags/tag2720.xml"/><Relationship Id="rId83" Type="http://schemas.openxmlformats.org/officeDocument/2006/relationships/tags" Target="../tags/tag2741.xml"/><Relationship Id="rId88" Type="http://schemas.openxmlformats.org/officeDocument/2006/relationships/tags" Target="../tags/tag2746.xml"/><Relationship Id="rId111" Type="http://schemas.openxmlformats.org/officeDocument/2006/relationships/tags" Target="../tags/tag2769.xml"/><Relationship Id="rId132" Type="http://schemas.openxmlformats.org/officeDocument/2006/relationships/tags" Target="../tags/tag2790.xml"/><Relationship Id="rId153" Type="http://schemas.openxmlformats.org/officeDocument/2006/relationships/tags" Target="../tags/tag2811.xml"/><Relationship Id="rId174" Type="http://schemas.openxmlformats.org/officeDocument/2006/relationships/tags" Target="../tags/tag2832.xml"/><Relationship Id="rId179" Type="http://schemas.openxmlformats.org/officeDocument/2006/relationships/tags" Target="../tags/tag2837.xml"/><Relationship Id="rId195" Type="http://schemas.openxmlformats.org/officeDocument/2006/relationships/tags" Target="../tags/tag2853.xml"/><Relationship Id="rId209" Type="http://schemas.openxmlformats.org/officeDocument/2006/relationships/tags" Target="../tags/tag2867.xml"/><Relationship Id="rId190" Type="http://schemas.openxmlformats.org/officeDocument/2006/relationships/tags" Target="../tags/tag2848.xml"/><Relationship Id="rId204" Type="http://schemas.openxmlformats.org/officeDocument/2006/relationships/tags" Target="../tags/tag2862.xml"/><Relationship Id="rId220" Type="http://schemas.openxmlformats.org/officeDocument/2006/relationships/tags" Target="../tags/tag2878.xml"/><Relationship Id="rId225" Type="http://schemas.openxmlformats.org/officeDocument/2006/relationships/tags" Target="../tags/tag2883.xml"/><Relationship Id="rId241" Type="http://schemas.openxmlformats.org/officeDocument/2006/relationships/tags" Target="../tags/tag2899.xml"/><Relationship Id="rId246" Type="http://schemas.openxmlformats.org/officeDocument/2006/relationships/tags" Target="../tags/tag2904.xml"/><Relationship Id="rId15" Type="http://schemas.openxmlformats.org/officeDocument/2006/relationships/tags" Target="../tags/tag2673.xml"/><Relationship Id="rId36" Type="http://schemas.openxmlformats.org/officeDocument/2006/relationships/tags" Target="../tags/tag2694.xml"/><Relationship Id="rId57" Type="http://schemas.openxmlformats.org/officeDocument/2006/relationships/tags" Target="../tags/tag2715.xml"/><Relationship Id="rId106" Type="http://schemas.openxmlformats.org/officeDocument/2006/relationships/tags" Target="../tags/tag2764.xml"/><Relationship Id="rId127" Type="http://schemas.openxmlformats.org/officeDocument/2006/relationships/tags" Target="../tags/tag2785.xml"/><Relationship Id="rId10" Type="http://schemas.openxmlformats.org/officeDocument/2006/relationships/tags" Target="../tags/tag2668.xml"/><Relationship Id="rId31" Type="http://schemas.openxmlformats.org/officeDocument/2006/relationships/tags" Target="../tags/tag2689.xml"/><Relationship Id="rId52" Type="http://schemas.openxmlformats.org/officeDocument/2006/relationships/tags" Target="../tags/tag2710.xml"/><Relationship Id="rId73" Type="http://schemas.openxmlformats.org/officeDocument/2006/relationships/tags" Target="../tags/tag2731.xml"/><Relationship Id="rId78" Type="http://schemas.openxmlformats.org/officeDocument/2006/relationships/tags" Target="../tags/tag2736.xml"/><Relationship Id="rId94" Type="http://schemas.openxmlformats.org/officeDocument/2006/relationships/tags" Target="../tags/tag2752.xml"/><Relationship Id="rId99" Type="http://schemas.openxmlformats.org/officeDocument/2006/relationships/tags" Target="../tags/tag2757.xml"/><Relationship Id="rId101" Type="http://schemas.openxmlformats.org/officeDocument/2006/relationships/tags" Target="../tags/tag2759.xml"/><Relationship Id="rId122" Type="http://schemas.openxmlformats.org/officeDocument/2006/relationships/tags" Target="../tags/tag2780.xml"/><Relationship Id="rId143" Type="http://schemas.openxmlformats.org/officeDocument/2006/relationships/tags" Target="../tags/tag2801.xml"/><Relationship Id="rId148" Type="http://schemas.openxmlformats.org/officeDocument/2006/relationships/tags" Target="../tags/tag2806.xml"/><Relationship Id="rId164" Type="http://schemas.openxmlformats.org/officeDocument/2006/relationships/tags" Target="../tags/tag2822.xml"/><Relationship Id="rId169" Type="http://schemas.openxmlformats.org/officeDocument/2006/relationships/tags" Target="../tags/tag2827.xml"/><Relationship Id="rId185" Type="http://schemas.openxmlformats.org/officeDocument/2006/relationships/tags" Target="../tags/tag2843.xml"/><Relationship Id="rId4" Type="http://schemas.openxmlformats.org/officeDocument/2006/relationships/tags" Target="../tags/tag2662.xml"/><Relationship Id="rId9" Type="http://schemas.openxmlformats.org/officeDocument/2006/relationships/tags" Target="../tags/tag2667.xml"/><Relationship Id="rId180" Type="http://schemas.openxmlformats.org/officeDocument/2006/relationships/tags" Target="../tags/tag2838.xml"/><Relationship Id="rId210" Type="http://schemas.openxmlformats.org/officeDocument/2006/relationships/tags" Target="../tags/tag2868.xml"/><Relationship Id="rId215" Type="http://schemas.openxmlformats.org/officeDocument/2006/relationships/tags" Target="../tags/tag2873.xml"/><Relationship Id="rId236" Type="http://schemas.openxmlformats.org/officeDocument/2006/relationships/tags" Target="../tags/tag2894.xml"/><Relationship Id="rId26" Type="http://schemas.openxmlformats.org/officeDocument/2006/relationships/tags" Target="../tags/tag2684.xml"/><Relationship Id="rId231" Type="http://schemas.openxmlformats.org/officeDocument/2006/relationships/tags" Target="../tags/tag2889.xml"/><Relationship Id="rId252" Type="http://schemas.openxmlformats.org/officeDocument/2006/relationships/tags" Target="../tags/tag2910.xml"/><Relationship Id="rId47" Type="http://schemas.openxmlformats.org/officeDocument/2006/relationships/tags" Target="../tags/tag2705.xml"/><Relationship Id="rId68" Type="http://schemas.openxmlformats.org/officeDocument/2006/relationships/tags" Target="../tags/tag2726.xml"/><Relationship Id="rId89" Type="http://schemas.openxmlformats.org/officeDocument/2006/relationships/tags" Target="../tags/tag2747.xml"/><Relationship Id="rId112" Type="http://schemas.openxmlformats.org/officeDocument/2006/relationships/tags" Target="../tags/tag2770.xml"/><Relationship Id="rId133" Type="http://schemas.openxmlformats.org/officeDocument/2006/relationships/tags" Target="../tags/tag2791.xml"/><Relationship Id="rId154" Type="http://schemas.openxmlformats.org/officeDocument/2006/relationships/tags" Target="../tags/tag2812.xml"/><Relationship Id="rId175" Type="http://schemas.openxmlformats.org/officeDocument/2006/relationships/tags" Target="../tags/tag2833.xml"/><Relationship Id="rId196" Type="http://schemas.openxmlformats.org/officeDocument/2006/relationships/tags" Target="../tags/tag2854.xml"/><Relationship Id="rId200" Type="http://schemas.openxmlformats.org/officeDocument/2006/relationships/tags" Target="../tags/tag2858.xml"/><Relationship Id="rId16" Type="http://schemas.openxmlformats.org/officeDocument/2006/relationships/tags" Target="../tags/tag2674.xml"/><Relationship Id="rId221" Type="http://schemas.openxmlformats.org/officeDocument/2006/relationships/tags" Target="../tags/tag2879.xml"/><Relationship Id="rId242" Type="http://schemas.openxmlformats.org/officeDocument/2006/relationships/tags" Target="../tags/tag2900.xml"/><Relationship Id="rId37" Type="http://schemas.openxmlformats.org/officeDocument/2006/relationships/tags" Target="../tags/tag2695.xml"/><Relationship Id="rId58" Type="http://schemas.openxmlformats.org/officeDocument/2006/relationships/tags" Target="../tags/tag2716.xml"/><Relationship Id="rId79" Type="http://schemas.openxmlformats.org/officeDocument/2006/relationships/tags" Target="../tags/tag2737.xml"/><Relationship Id="rId102" Type="http://schemas.openxmlformats.org/officeDocument/2006/relationships/tags" Target="../tags/tag2760.xml"/><Relationship Id="rId123" Type="http://schemas.openxmlformats.org/officeDocument/2006/relationships/tags" Target="../tags/tag2781.xml"/><Relationship Id="rId144" Type="http://schemas.openxmlformats.org/officeDocument/2006/relationships/tags" Target="../tags/tag2802.xml"/><Relationship Id="rId90" Type="http://schemas.openxmlformats.org/officeDocument/2006/relationships/tags" Target="../tags/tag2748.xml"/><Relationship Id="rId165" Type="http://schemas.openxmlformats.org/officeDocument/2006/relationships/tags" Target="../tags/tag2823.xml"/><Relationship Id="rId186" Type="http://schemas.openxmlformats.org/officeDocument/2006/relationships/tags" Target="../tags/tag2844.xml"/><Relationship Id="rId211" Type="http://schemas.openxmlformats.org/officeDocument/2006/relationships/tags" Target="../tags/tag2869.xml"/><Relationship Id="rId232" Type="http://schemas.openxmlformats.org/officeDocument/2006/relationships/tags" Target="../tags/tag2890.xml"/><Relationship Id="rId253" Type="http://schemas.openxmlformats.org/officeDocument/2006/relationships/tags" Target="../tags/tag2911.xml"/><Relationship Id="rId27" Type="http://schemas.openxmlformats.org/officeDocument/2006/relationships/tags" Target="../tags/tag2685.xml"/><Relationship Id="rId48" Type="http://schemas.openxmlformats.org/officeDocument/2006/relationships/tags" Target="../tags/tag2706.xml"/><Relationship Id="rId69" Type="http://schemas.openxmlformats.org/officeDocument/2006/relationships/tags" Target="../tags/tag2727.xml"/><Relationship Id="rId113" Type="http://schemas.openxmlformats.org/officeDocument/2006/relationships/tags" Target="../tags/tag2771.xml"/><Relationship Id="rId134" Type="http://schemas.openxmlformats.org/officeDocument/2006/relationships/tags" Target="../tags/tag2792.xml"/><Relationship Id="rId80" Type="http://schemas.openxmlformats.org/officeDocument/2006/relationships/tags" Target="../tags/tag2738.xml"/><Relationship Id="rId155" Type="http://schemas.openxmlformats.org/officeDocument/2006/relationships/tags" Target="../tags/tag2813.xml"/><Relationship Id="rId176" Type="http://schemas.openxmlformats.org/officeDocument/2006/relationships/tags" Target="../tags/tag2834.xml"/><Relationship Id="rId197" Type="http://schemas.openxmlformats.org/officeDocument/2006/relationships/tags" Target="../tags/tag2855.xml"/><Relationship Id="rId201" Type="http://schemas.openxmlformats.org/officeDocument/2006/relationships/tags" Target="../tags/tag2859.xml"/><Relationship Id="rId222" Type="http://schemas.openxmlformats.org/officeDocument/2006/relationships/tags" Target="../tags/tag2880.xml"/><Relationship Id="rId243" Type="http://schemas.openxmlformats.org/officeDocument/2006/relationships/tags" Target="../tags/tag2901.xml"/><Relationship Id="rId17" Type="http://schemas.openxmlformats.org/officeDocument/2006/relationships/tags" Target="../tags/tag2675.xml"/><Relationship Id="rId38" Type="http://schemas.openxmlformats.org/officeDocument/2006/relationships/tags" Target="../tags/tag2696.xml"/><Relationship Id="rId59" Type="http://schemas.openxmlformats.org/officeDocument/2006/relationships/tags" Target="../tags/tag2717.xml"/><Relationship Id="rId103" Type="http://schemas.openxmlformats.org/officeDocument/2006/relationships/tags" Target="../tags/tag2761.xml"/><Relationship Id="rId124" Type="http://schemas.openxmlformats.org/officeDocument/2006/relationships/tags" Target="../tags/tag278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3028.xml"/><Relationship Id="rId299" Type="http://schemas.openxmlformats.org/officeDocument/2006/relationships/tags" Target="../tags/tag3210.xml"/><Relationship Id="rId303" Type="http://schemas.openxmlformats.org/officeDocument/2006/relationships/tags" Target="../tags/tag3214.xml"/><Relationship Id="rId21" Type="http://schemas.openxmlformats.org/officeDocument/2006/relationships/tags" Target="../tags/tag2932.xml"/><Relationship Id="rId42" Type="http://schemas.openxmlformats.org/officeDocument/2006/relationships/tags" Target="../tags/tag2953.xml"/><Relationship Id="rId63" Type="http://schemas.openxmlformats.org/officeDocument/2006/relationships/tags" Target="../tags/tag2974.xml"/><Relationship Id="rId84" Type="http://schemas.openxmlformats.org/officeDocument/2006/relationships/tags" Target="../tags/tag2995.xml"/><Relationship Id="rId138" Type="http://schemas.openxmlformats.org/officeDocument/2006/relationships/tags" Target="../tags/tag3049.xml"/><Relationship Id="rId159" Type="http://schemas.openxmlformats.org/officeDocument/2006/relationships/tags" Target="../tags/tag3070.xml"/><Relationship Id="rId324" Type="http://schemas.openxmlformats.org/officeDocument/2006/relationships/tags" Target="../tags/tag3235.xml"/><Relationship Id="rId345" Type="http://schemas.openxmlformats.org/officeDocument/2006/relationships/tags" Target="../tags/tag3256.xml"/><Relationship Id="rId170" Type="http://schemas.openxmlformats.org/officeDocument/2006/relationships/tags" Target="../tags/tag3081.xml"/><Relationship Id="rId191" Type="http://schemas.openxmlformats.org/officeDocument/2006/relationships/tags" Target="../tags/tag3102.xml"/><Relationship Id="rId205" Type="http://schemas.openxmlformats.org/officeDocument/2006/relationships/tags" Target="../tags/tag3116.xml"/><Relationship Id="rId226" Type="http://schemas.openxmlformats.org/officeDocument/2006/relationships/tags" Target="../tags/tag3137.xml"/><Relationship Id="rId247" Type="http://schemas.openxmlformats.org/officeDocument/2006/relationships/tags" Target="../tags/tag3158.xml"/><Relationship Id="rId107" Type="http://schemas.openxmlformats.org/officeDocument/2006/relationships/tags" Target="../tags/tag3018.xml"/><Relationship Id="rId268" Type="http://schemas.openxmlformats.org/officeDocument/2006/relationships/tags" Target="../tags/tag3179.xml"/><Relationship Id="rId289" Type="http://schemas.openxmlformats.org/officeDocument/2006/relationships/tags" Target="../tags/tag3200.xml"/><Relationship Id="rId11" Type="http://schemas.openxmlformats.org/officeDocument/2006/relationships/tags" Target="../tags/tag2922.xml"/><Relationship Id="rId32" Type="http://schemas.openxmlformats.org/officeDocument/2006/relationships/tags" Target="../tags/tag2943.xml"/><Relationship Id="rId53" Type="http://schemas.openxmlformats.org/officeDocument/2006/relationships/tags" Target="../tags/tag2964.xml"/><Relationship Id="rId74" Type="http://schemas.openxmlformats.org/officeDocument/2006/relationships/tags" Target="../tags/tag2985.xml"/><Relationship Id="rId128" Type="http://schemas.openxmlformats.org/officeDocument/2006/relationships/tags" Target="../tags/tag3039.xml"/><Relationship Id="rId149" Type="http://schemas.openxmlformats.org/officeDocument/2006/relationships/tags" Target="../tags/tag3060.xml"/><Relationship Id="rId314" Type="http://schemas.openxmlformats.org/officeDocument/2006/relationships/tags" Target="../tags/tag3225.xml"/><Relationship Id="rId335" Type="http://schemas.openxmlformats.org/officeDocument/2006/relationships/tags" Target="../tags/tag3246.xml"/><Relationship Id="rId5" Type="http://schemas.openxmlformats.org/officeDocument/2006/relationships/tags" Target="../tags/tag2916.xml"/><Relationship Id="rId95" Type="http://schemas.openxmlformats.org/officeDocument/2006/relationships/tags" Target="../tags/tag3006.xml"/><Relationship Id="rId160" Type="http://schemas.openxmlformats.org/officeDocument/2006/relationships/tags" Target="../tags/tag3071.xml"/><Relationship Id="rId181" Type="http://schemas.openxmlformats.org/officeDocument/2006/relationships/tags" Target="../tags/tag3092.xml"/><Relationship Id="rId216" Type="http://schemas.openxmlformats.org/officeDocument/2006/relationships/tags" Target="../tags/tag3127.xml"/><Relationship Id="rId237" Type="http://schemas.openxmlformats.org/officeDocument/2006/relationships/tags" Target="../tags/tag3148.xml"/><Relationship Id="rId258" Type="http://schemas.openxmlformats.org/officeDocument/2006/relationships/tags" Target="../tags/tag3169.xml"/><Relationship Id="rId279" Type="http://schemas.openxmlformats.org/officeDocument/2006/relationships/tags" Target="../tags/tag3190.xml"/><Relationship Id="rId22" Type="http://schemas.openxmlformats.org/officeDocument/2006/relationships/tags" Target="../tags/tag2933.xml"/><Relationship Id="rId43" Type="http://schemas.openxmlformats.org/officeDocument/2006/relationships/tags" Target="../tags/tag2954.xml"/><Relationship Id="rId64" Type="http://schemas.openxmlformats.org/officeDocument/2006/relationships/tags" Target="../tags/tag2975.xml"/><Relationship Id="rId118" Type="http://schemas.openxmlformats.org/officeDocument/2006/relationships/tags" Target="../tags/tag3029.xml"/><Relationship Id="rId139" Type="http://schemas.openxmlformats.org/officeDocument/2006/relationships/tags" Target="../tags/tag3050.xml"/><Relationship Id="rId290" Type="http://schemas.openxmlformats.org/officeDocument/2006/relationships/tags" Target="../tags/tag3201.xml"/><Relationship Id="rId304" Type="http://schemas.openxmlformats.org/officeDocument/2006/relationships/tags" Target="../tags/tag3215.xml"/><Relationship Id="rId325" Type="http://schemas.openxmlformats.org/officeDocument/2006/relationships/tags" Target="../tags/tag3236.xml"/><Relationship Id="rId346" Type="http://schemas.openxmlformats.org/officeDocument/2006/relationships/tags" Target="../tags/tag3257.xml"/><Relationship Id="rId85" Type="http://schemas.openxmlformats.org/officeDocument/2006/relationships/tags" Target="../tags/tag2996.xml"/><Relationship Id="rId150" Type="http://schemas.openxmlformats.org/officeDocument/2006/relationships/tags" Target="../tags/tag3061.xml"/><Relationship Id="rId171" Type="http://schemas.openxmlformats.org/officeDocument/2006/relationships/tags" Target="../tags/tag3082.xml"/><Relationship Id="rId192" Type="http://schemas.openxmlformats.org/officeDocument/2006/relationships/tags" Target="../tags/tag3103.xml"/><Relationship Id="rId206" Type="http://schemas.openxmlformats.org/officeDocument/2006/relationships/tags" Target="../tags/tag3117.xml"/><Relationship Id="rId227" Type="http://schemas.openxmlformats.org/officeDocument/2006/relationships/tags" Target="../tags/tag3138.xml"/><Relationship Id="rId248" Type="http://schemas.openxmlformats.org/officeDocument/2006/relationships/tags" Target="../tags/tag3159.xml"/><Relationship Id="rId269" Type="http://schemas.openxmlformats.org/officeDocument/2006/relationships/tags" Target="../tags/tag3180.xml"/><Relationship Id="rId12" Type="http://schemas.openxmlformats.org/officeDocument/2006/relationships/tags" Target="../tags/tag2923.xml"/><Relationship Id="rId33" Type="http://schemas.openxmlformats.org/officeDocument/2006/relationships/tags" Target="../tags/tag2944.xml"/><Relationship Id="rId108" Type="http://schemas.openxmlformats.org/officeDocument/2006/relationships/tags" Target="../tags/tag3019.xml"/><Relationship Id="rId129" Type="http://schemas.openxmlformats.org/officeDocument/2006/relationships/tags" Target="../tags/tag3040.xml"/><Relationship Id="rId280" Type="http://schemas.openxmlformats.org/officeDocument/2006/relationships/tags" Target="../tags/tag3191.xml"/><Relationship Id="rId315" Type="http://schemas.openxmlformats.org/officeDocument/2006/relationships/tags" Target="../tags/tag3226.xml"/><Relationship Id="rId336" Type="http://schemas.openxmlformats.org/officeDocument/2006/relationships/tags" Target="../tags/tag3247.xml"/><Relationship Id="rId54" Type="http://schemas.openxmlformats.org/officeDocument/2006/relationships/tags" Target="../tags/tag2965.xml"/><Relationship Id="rId75" Type="http://schemas.openxmlformats.org/officeDocument/2006/relationships/tags" Target="../tags/tag2986.xml"/><Relationship Id="rId96" Type="http://schemas.openxmlformats.org/officeDocument/2006/relationships/tags" Target="../tags/tag3007.xml"/><Relationship Id="rId140" Type="http://schemas.openxmlformats.org/officeDocument/2006/relationships/tags" Target="../tags/tag3051.xml"/><Relationship Id="rId161" Type="http://schemas.openxmlformats.org/officeDocument/2006/relationships/tags" Target="../tags/tag3072.xml"/><Relationship Id="rId182" Type="http://schemas.openxmlformats.org/officeDocument/2006/relationships/tags" Target="../tags/tag3093.xml"/><Relationship Id="rId217" Type="http://schemas.openxmlformats.org/officeDocument/2006/relationships/tags" Target="../tags/tag3128.xml"/><Relationship Id="rId6" Type="http://schemas.openxmlformats.org/officeDocument/2006/relationships/tags" Target="../tags/tag2917.xml"/><Relationship Id="rId238" Type="http://schemas.openxmlformats.org/officeDocument/2006/relationships/tags" Target="../tags/tag3149.xml"/><Relationship Id="rId259" Type="http://schemas.openxmlformats.org/officeDocument/2006/relationships/tags" Target="../tags/tag3170.xml"/><Relationship Id="rId23" Type="http://schemas.openxmlformats.org/officeDocument/2006/relationships/tags" Target="../tags/tag2934.xml"/><Relationship Id="rId119" Type="http://schemas.openxmlformats.org/officeDocument/2006/relationships/tags" Target="../tags/tag3030.xml"/><Relationship Id="rId270" Type="http://schemas.openxmlformats.org/officeDocument/2006/relationships/tags" Target="../tags/tag3181.xml"/><Relationship Id="rId291" Type="http://schemas.openxmlformats.org/officeDocument/2006/relationships/tags" Target="../tags/tag3202.xml"/><Relationship Id="rId305" Type="http://schemas.openxmlformats.org/officeDocument/2006/relationships/tags" Target="../tags/tag3216.xml"/><Relationship Id="rId326" Type="http://schemas.openxmlformats.org/officeDocument/2006/relationships/tags" Target="../tags/tag3237.xml"/><Relationship Id="rId347" Type="http://schemas.openxmlformats.org/officeDocument/2006/relationships/tags" Target="../tags/tag3258.xml"/><Relationship Id="rId44" Type="http://schemas.openxmlformats.org/officeDocument/2006/relationships/tags" Target="../tags/tag2955.xml"/><Relationship Id="rId65" Type="http://schemas.openxmlformats.org/officeDocument/2006/relationships/tags" Target="../tags/tag2976.xml"/><Relationship Id="rId86" Type="http://schemas.openxmlformats.org/officeDocument/2006/relationships/tags" Target="../tags/tag2997.xml"/><Relationship Id="rId130" Type="http://schemas.openxmlformats.org/officeDocument/2006/relationships/tags" Target="../tags/tag3041.xml"/><Relationship Id="rId151" Type="http://schemas.openxmlformats.org/officeDocument/2006/relationships/tags" Target="../tags/tag3062.xml"/><Relationship Id="rId172" Type="http://schemas.openxmlformats.org/officeDocument/2006/relationships/tags" Target="../tags/tag3083.xml"/><Relationship Id="rId193" Type="http://schemas.openxmlformats.org/officeDocument/2006/relationships/tags" Target="../tags/tag3104.xml"/><Relationship Id="rId207" Type="http://schemas.openxmlformats.org/officeDocument/2006/relationships/tags" Target="../tags/tag3118.xml"/><Relationship Id="rId228" Type="http://schemas.openxmlformats.org/officeDocument/2006/relationships/tags" Target="../tags/tag3139.xml"/><Relationship Id="rId249" Type="http://schemas.openxmlformats.org/officeDocument/2006/relationships/tags" Target="../tags/tag3160.xml"/><Relationship Id="rId13" Type="http://schemas.openxmlformats.org/officeDocument/2006/relationships/tags" Target="../tags/tag2924.xml"/><Relationship Id="rId109" Type="http://schemas.openxmlformats.org/officeDocument/2006/relationships/tags" Target="../tags/tag3020.xml"/><Relationship Id="rId260" Type="http://schemas.openxmlformats.org/officeDocument/2006/relationships/tags" Target="../tags/tag3171.xml"/><Relationship Id="rId281" Type="http://schemas.openxmlformats.org/officeDocument/2006/relationships/tags" Target="../tags/tag3192.xml"/><Relationship Id="rId316" Type="http://schemas.openxmlformats.org/officeDocument/2006/relationships/tags" Target="../tags/tag3227.xml"/><Relationship Id="rId337" Type="http://schemas.openxmlformats.org/officeDocument/2006/relationships/tags" Target="../tags/tag3248.xml"/><Relationship Id="rId34" Type="http://schemas.openxmlformats.org/officeDocument/2006/relationships/tags" Target="../tags/tag2945.xml"/><Relationship Id="rId55" Type="http://schemas.openxmlformats.org/officeDocument/2006/relationships/tags" Target="../tags/tag2966.xml"/><Relationship Id="rId76" Type="http://schemas.openxmlformats.org/officeDocument/2006/relationships/tags" Target="../tags/tag2987.xml"/><Relationship Id="rId97" Type="http://schemas.openxmlformats.org/officeDocument/2006/relationships/tags" Target="../tags/tag3008.xml"/><Relationship Id="rId120" Type="http://schemas.openxmlformats.org/officeDocument/2006/relationships/tags" Target="../tags/tag3031.xml"/><Relationship Id="rId141" Type="http://schemas.openxmlformats.org/officeDocument/2006/relationships/tags" Target="../tags/tag3052.xml"/><Relationship Id="rId7" Type="http://schemas.openxmlformats.org/officeDocument/2006/relationships/tags" Target="../tags/tag2918.xml"/><Relationship Id="rId162" Type="http://schemas.openxmlformats.org/officeDocument/2006/relationships/tags" Target="../tags/tag3073.xml"/><Relationship Id="rId183" Type="http://schemas.openxmlformats.org/officeDocument/2006/relationships/tags" Target="../tags/tag3094.xml"/><Relationship Id="rId218" Type="http://schemas.openxmlformats.org/officeDocument/2006/relationships/tags" Target="../tags/tag3129.xml"/><Relationship Id="rId239" Type="http://schemas.openxmlformats.org/officeDocument/2006/relationships/tags" Target="../tags/tag3150.xml"/><Relationship Id="rId250" Type="http://schemas.openxmlformats.org/officeDocument/2006/relationships/tags" Target="../tags/tag3161.xml"/><Relationship Id="rId271" Type="http://schemas.openxmlformats.org/officeDocument/2006/relationships/tags" Target="../tags/tag3182.xml"/><Relationship Id="rId292" Type="http://schemas.openxmlformats.org/officeDocument/2006/relationships/tags" Target="../tags/tag3203.xml"/><Relationship Id="rId306" Type="http://schemas.openxmlformats.org/officeDocument/2006/relationships/tags" Target="../tags/tag3217.xml"/><Relationship Id="rId24" Type="http://schemas.openxmlformats.org/officeDocument/2006/relationships/tags" Target="../tags/tag2935.xml"/><Relationship Id="rId45" Type="http://schemas.openxmlformats.org/officeDocument/2006/relationships/tags" Target="../tags/tag2956.xml"/><Relationship Id="rId66" Type="http://schemas.openxmlformats.org/officeDocument/2006/relationships/tags" Target="../tags/tag2977.xml"/><Relationship Id="rId87" Type="http://schemas.openxmlformats.org/officeDocument/2006/relationships/tags" Target="../tags/tag2998.xml"/><Relationship Id="rId110" Type="http://schemas.openxmlformats.org/officeDocument/2006/relationships/tags" Target="../tags/tag3021.xml"/><Relationship Id="rId131" Type="http://schemas.openxmlformats.org/officeDocument/2006/relationships/tags" Target="../tags/tag3042.xml"/><Relationship Id="rId327" Type="http://schemas.openxmlformats.org/officeDocument/2006/relationships/tags" Target="../tags/tag3238.xml"/><Relationship Id="rId348" Type="http://schemas.openxmlformats.org/officeDocument/2006/relationships/tags" Target="../tags/tag3259.xml"/><Relationship Id="rId152" Type="http://schemas.openxmlformats.org/officeDocument/2006/relationships/tags" Target="../tags/tag3063.xml"/><Relationship Id="rId173" Type="http://schemas.openxmlformats.org/officeDocument/2006/relationships/tags" Target="../tags/tag3084.xml"/><Relationship Id="rId194" Type="http://schemas.openxmlformats.org/officeDocument/2006/relationships/tags" Target="../tags/tag3105.xml"/><Relationship Id="rId208" Type="http://schemas.openxmlformats.org/officeDocument/2006/relationships/tags" Target="../tags/tag3119.xml"/><Relationship Id="rId229" Type="http://schemas.openxmlformats.org/officeDocument/2006/relationships/tags" Target="../tags/tag3140.xml"/><Relationship Id="rId240" Type="http://schemas.openxmlformats.org/officeDocument/2006/relationships/tags" Target="../tags/tag3151.xml"/><Relationship Id="rId261" Type="http://schemas.openxmlformats.org/officeDocument/2006/relationships/tags" Target="../tags/tag3172.xml"/><Relationship Id="rId14" Type="http://schemas.openxmlformats.org/officeDocument/2006/relationships/tags" Target="../tags/tag2925.xml"/><Relationship Id="rId35" Type="http://schemas.openxmlformats.org/officeDocument/2006/relationships/tags" Target="../tags/tag2946.xml"/><Relationship Id="rId56" Type="http://schemas.openxmlformats.org/officeDocument/2006/relationships/tags" Target="../tags/tag2967.xml"/><Relationship Id="rId77" Type="http://schemas.openxmlformats.org/officeDocument/2006/relationships/tags" Target="../tags/tag2988.xml"/><Relationship Id="rId100" Type="http://schemas.openxmlformats.org/officeDocument/2006/relationships/tags" Target="../tags/tag3011.xml"/><Relationship Id="rId282" Type="http://schemas.openxmlformats.org/officeDocument/2006/relationships/tags" Target="../tags/tag3193.xml"/><Relationship Id="rId317" Type="http://schemas.openxmlformats.org/officeDocument/2006/relationships/tags" Target="../tags/tag3228.xml"/><Relationship Id="rId338" Type="http://schemas.openxmlformats.org/officeDocument/2006/relationships/tags" Target="../tags/tag3249.xml"/><Relationship Id="rId8" Type="http://schemas.openxmlformats.org/officeDocument/2006/relationships/tags" Target="../tags/tag2919.xml"/><Relationship Id="rId98" Type="http://schemas.openxmlformats.org/officeDocument/2006/relationships/tags" Target="../tags/tag3009.xml"/><Relationship Id="rId121" Type="http://schemas.openxmlformats.org/officeDocument/2006/relationships/tags" Target="../tags/tag3032.xml"/><Relationship Id="rId142" Type="http://schemas.openxmlformats.org/officeDocument/2006/relationships/tags" Target="../tags/tag3053.xml"/><Relationship Id="rId163" Type="http://schemas.openxmlformats.org/officeDocument/2006/relationships/tags" Target="../tags/tag3074.xml"/><Relationship Id="rId184" Type="http://schemas.openxmlformats.org/officeDocument/2006/relationships/tags" Target="../tags/tag3095.xml"/><Relationship Id="rId219" Type="http://schemas.openxmlformats.org/officeDocument/2006/relationships/tags" Target="../tags/tag3130.xml"/><Relationship Id="rId230" Type="http://schemas.openxmlformats.org/officeDocument/2006/relationships/tags" Target="../tags/tag3141.xml"/><Relationship Id="rId251" Type="http://schemas.openxmlformats.org/officeDocument/2006/relationships/tags" Target="../tags/tag3162.xml"/><Relationship Id="rId25" Type="http://schemas.openxmlformats.org/officeDocument/2006/relationships/tags" Target="../tags/tag2936.xml"/><Relationship Id="rId46" Type="http://schemas.openxmlformats.org/officeDocument/2006/relationships/tags" Target="../tags/tag2957.xml"/><Relationship Id="rId67" Type="http://schemas.openxmlformats.org/officeDocument/2006/relationships/tags" Target="../tags/tag2978.xml"/><Relationship Id="rId272" Type="http://schemas.openxmlformats.org/officeDocument/2006/relationships/tags" Target="../tags/tag3183.xml"/><Relationship Id="rId293" Type="http://schemas.openxmlformats.org/officeDocument/2006/relationships/tags" Target="../tags/tag3204.xml"/><Relationship Id="rId307" Type="http://schemas.openxmlformats.org/officeDocument/2006/relationships/tags" Target="../tags/tag3218.xml"/><Relationship Id="rId328" Type="http://schemas.openxmlformats.org/officeDocument/2006/relationships/tags" Target="../tags/tag3239.xml"/><Relationship Id="rId349" Type="http://schemas.openxmlformats.org/officeDocument/2006/relationships/slideLayout" Target="../slideLayouts/slideLayout1.xml"/><Relationship Id="rId20" Type="http://schemas.openxmlformats.org/officeDocument/2006/relationships/tags" Target="../tags/tag2931.xml"/><Relationship Id="rId41" Type="http://schemas.openxmlformats.org/officeDocument/2006/relationships/tags" Target="../tags/tag2952.xml"/><Relationship Id="rId62" Type="http://schemas.openxmlformats.org/officeDocument/2006/relationships/tags" Target="../tags/tag2973.xml"/><Relationship Id="rId83" Type="http://schemas.openxmlformats.org/officeDocument/2006/relationships/tags" Target="../tags/tag2994.xml"/><Relationship Id="rId88" Type="http://schemas.openxmlformats.org/officeDocument/2006/relationships/tags" Target="../tags/tag2999.xml"/><Relationship Id="rId111" Type="http://schemas.openxmlformats.org/officeDocument/2006/relationships/tags" Target="../tags/tag3022.xml"/><Relationship Id="rId132" Type="http://schemas.openxmlformats.org/officeDocument/2006/relationships/tags" Target="../tags/tag3043.xml"/><Relationship Id="rId153" Type="http://schemas.openxmlformats.org/officeDocument/2006/relationships/tags" Target="../tags/tag3064.xml"/><Relationship Id="rId174" Type="http://schemas.openxmlformats.org/officeDocument/2006/relationships/tags" Target="../tags/tag3085.xml"/><Relationship Id="rId179" Type="http://schemas.openxmlformats.org/officeDocument/2006/relationships/tags" Target="../tags/tag3090.xml"/><Relationship Id="rId195" Type="http://schemas.openxmlformats.org/officeDocument/2006/relationships/tags" Target="../tags/tag3106.xml"/><Relationship Id="rId209" Type="http://schemas.openxmlformats.org/officeDocument/2006/relationships/tags" Target="../tags/tag3120.xml"/><Relationship Id="rId190" Type="http://schemas.openxmlformats.org/officeDocument/2006/relationships/tags" Target="../tags/tag3101.xml"/><Relationship Id="rId204" Type="http://schemas.openxmlformats.org/officeDocument/2006/relationships/tags" Target="../tags/tag3115.xml"/><Relationship Id="rId220" Type="http://schemas.openxmlformats.org/officeDocument/2006/relationships/tags" Target="../tags/tag3131.xml"/><Relationship Id="rId225" Type="http://schemas.openxmlformats.org/officeDocument/2006/relationships/tags" Target="../tags/tag3136.xml"/><Relationship Id="rId241" Type="http://schemas.openxmlformats.org/officeDocument/2006/relationships/tags" Target="../tags/tag3152.xml"/><Relationship Id="rId246" Type="http://schemas.openxmlformats.org/officeDocument/2006/relationships/tags" Target="../tags/tag3157.xml"/><Relationship Id="rId267" Type="http://schemas.openxmlformats.org/officeDocument/2006/relationships/tags" Target="../tags/tag3178.xml"/><Relationship Id="rId288" Type="http://schemas.openxmlformats.org/officeDocument/2006/relationships/tags" Target="../tags/tag3199.xml"/><Relationship Id="rId15" Type="http://schemas.openxmlformats.org/officeDocument/2006/relationships/tags" Target="../tags/tag2926.xml"/><Relationship Id="rId36" Type="http://schemas.openxmlformats.org/officeDocument/2006/relationships/tags" Target="../tags/tag2947.xml"/><Relationship Id="rId57" Type="http://schemas.openxmlformats.org/officeDocument/2006/relationships/tags" Target="../tags/tag2968.xml"/><Relationship Id="rId106" Type="http://schemas.openxmlformats.org/officeDocument/2006/relationships/tags" Target="../tags/tag3017.xml"/><Relationship Id="rId127" Type="http://schemas.openxmlformats.org/officeDocument/2006/relationships/tags" Target="../tags/tag3038.xml"/><Relationship Id="rId262" Type="http://schemas.openxmlformats.org/officeDocument/2006/relationships/tags" Target="../tags/tag3173.xml"/><Relationship Id="rId283" Type="http://schemas.openxmlformats.org/officeDocument/2006/relationships/tags" Target="../tags/tag3194.xml"/><Relationship Id="rId313" Type="http://schemas.openxmlformats.org/officeDocument/2006/relationships/tags" Target="../tags/tag3224.xml"/><Relationship Id="rId318" Type="http://schemas.openxmlformats.org/officeDocument/2006/relationships/tags" Target="../tags/tag3229.xml"/><Relationship Id="rId339" Type="http://schemas.openxmlformats.org/officeDocument/2006/relationships/tags" Target="../tags/tag3250.xml"/><Relationship Id="rId10" Type="http://schemas.openxmlformats.org/officeDocument/2006/relationships/tags" Target="../tags/tag2921.xml"/><Relationship Id="rId31" Type="http://schemas.openxmlformats.org/officeDocument/2006/relationships/tags" Target="../tags/tag2942.xml"/><Relationship Id="rId52" Type="http://schemas.openxmlformats.org/officeDocument/2006/relationships/tags" Target="../tags/tag2963.xml"/><Relationship Id="rId73" Type="http://schemas.openxmlformats.org/officeDocument/2006/relationships/tags" Target="../tags/tag2984.xml"/><Relationship Id="rId78" Type="http://schemas.openxmlformats.org/officeDocument/2006/relationships/tags" Target="../tags/tag2989.xml"/><Relationship Id="rId94" Type="http://schemas.openxmlformats.org/officeDocument/2006/relationships/tags" Target="../tags/tag3005.xml"/><Relationship Id="rId99" Type="http://schemas.openxmlformats.org/officeDocument/2006/relationships/tags" Target="../tags/tag3010.xml"/><Relationship Id="rId101" Type="http://schemas.openxmlformats.org/officeDocument/2006/relationships/tags" Target="../tags/tag3012.xml"/><Relationship Id="rId122" Type="http://schemas.openxmlformats.org/officeDocument/2006/relationships/tags" Target="../tags/tag3033.xml"/><Relationship Id="rId143" Type="http://schemas.openxmlformats.org/officeDocument/2006/relationships/tags" Target="../tags/tag3054.xml"/><Relationship Id="rId148" Type="http://schemas.openxmlformats.org/officeDocument/2006/relationships/tags" Target="../tags/tag3059.xml"/><Relationship Id="rId164" Type="http://schemas.openxmlformats.org/officeDocument/2006/relationships/tags" Target="../tags/tag3075.xml"/><Relationship Id="rId169" Type="http://schemas.openxmlformats.org/officeDocument/2006/relationships/tags" Target="../tags/tag3080.xml"/><Relationship Id="rId185" Type="http://schemas.openxmlformats.org/officeDocument/2006/relationships/tags" Target="../tags/tag3096.xml"/><Relationship Id="rId334" Type="http://schemas.openxmlformats.org/officeDocument/2006/relationships/tags" Target="../tags/tag3245.xml"/><Relationship Id="rId350" Type="http://schemas.openxmlformats.org/officeDocument/2006/relationships/customXml" Target="../ink/ink6.xml"/><Relationship Id="rId4" Type="http://schemas.openxmlformats.org/officeDocument/2006/relationships/tags" Target="../tags/tag2915.xml"/><Relationship Id="rId9" Type="http://schemas.openxmlformats.org/officeDocument/2006/relationships/tags" Target="../tags/tag2920.xml"/><Relationship Id="rId180" Type="http://schemas.openxmlformats.org/officeDocument/2006/relationships/tags" Target="../tags/tag3091.xml"/><Relationship Id="rId210" Type="http://schemas.openxmlformats.org/officeDocument/2006/relationships/tags" Target="../tags/tag3121.xml"/><Relationship Id="rId215" Type="http://schemas.openxmlformats.org/officeDocument/2006/relationships/tags" Target="../tags/tag3126.xml"/><Relationship Id="rId236" Type="http://schemas.openxmlformats.org/officeDocument/2006/relationships/tags" Target="../tags/tag3147.xml"/><Relationship Id="rId257" Type="http://schemas.openxmlformats.org/officeDocument/2006/relationships/tags" Target="../tags/tag3168.xml"/><Relationship Id="rId278" Type="http://schemas.openxmlformats.org/officeDocument/2006/relationships/tags" Target="../tags/tag3189.xml"/><Relationship Id="rId26" Type="http://schemas.openxmlformats.org/officeDocument/2006/relationships/tags" Target="../tags/tag2937.xml"/><Relationship Id="rId231" Type="http://schemas.openxmlformats.org/officeDocument/2006/relationships/tags" Target="../tags/tag3142.xml"/><Relationship Id="rId252" Type="http://schemas.openxmlformats.org/officeDocument/2006/relationships/tags" Target="../tags/tag3163.xml"/><Relationship Id="rId273" Type="http://schemas.openxmlformats.org/officeDocument/2006/relationships/tags" Target="../tags/tag3184.xml"/><Relationship Id="rId294" Type="http://schemas.openxmlformats.org/officeDocument/2006/relationships/tags" Target="../tags/tag3205.xml"/><Relationship Id="rId308" Type="http://schemas.openxmlformats.org/officeDocument/2006/relationships/tags" Target="../tags/tag3219.xml"/><Relationship Id="rId329" Type="http://schemas.openxmlformats.org/officeDocument/2006/relationships/tags" Target="../tags/tag3240.xml"/><Relationship Id="rId47" Type="http://schemas.openxmlformats.org/officeDocument/2006/relationships/tags" Target="../tags/tag2958.xml"/><Relationship Id="rId68" Type="http://schemas.openxmlformats.org/officeDocument/2006/relationships/tags" Target="../tags/tag2979.xml"/><Relationship Id="rId89" Type="http://schemas.openxmlformats.org/officeDocument/2006/relationships/tags" Target="../tags/tag3000.xml"/><Relationship Id="rId112" Type="http://schemas.openxmlformats.org/officeDocument/2006/relationships/tags" Target="../tags/tag3023.xml"/><Relationship Id="rId133" Type="http://schemas.openxmlformats.org/officeDocument/2006/relationships/tags" Target="../tags/tag3044.xml"/><Relationship Id="rId154" Type="http://schemas.openxmlformats.org/officeDocument/2006/relationships/tags" Target="../tags/tag3065.xml"/><Relationship Id="rId175" Type="http://schemas.openxmlformats.org/officeDocument/2006/relationships/tags" Target="../tags/tag3086.xml"/><Relationship Id="rId340" Type="http://schemas.openxmlformats.org/officeDocument/2006/relationships/tags" Target="../tags/tag3251.xml"/><Relationship Id="rId196" Type="http://schemas.openxmlformats.org/officeDocument/2006/relationships/tags" Target="../tags/tag3107.xml"/><Relationship Id="rId200" Type="http://schemas.openxmlformats.org/officeDocument/2006/relationships/tags" Target="../tags/tag3111.xml"/><Relationship Id="rId16" Type="http://schemas.openxmlformats.org/officeDocument/2006/relationships/tags" Target="../tags/tag2927.xml"/><Relationship Id="rId221" Type="http://schemas.openxmlformats.org/officeDocument/2006/relationships/tags" Target="../tags/tag3132.xml"/><Relationship Id="rId242" Type="http://schemas.openxmlformats.org/officeDocument/2006/relationships/tags" Target="../tags/tag3153.xml"/><Relationship Id="rId263" Type="http://schemas.openxmlformats.org/officeDocument/2006/relationships/tags" Target="../tags/tag3174.xml"/><Relationship Id="rId284" Type="http://schemas.openxmlformats.org/officeDocument/2006/relationships/tags" Target="../tags/tag3195.xml"/><Relationship Id="rId319" Type="http://schemas.openxmlformats.org/officeDocument/2006/relationships/tags" Target="../tags/tag3230.xml"/><Relationship Id="rId37" Type="http://schemas.openxmlformats.org/officeDocument/2006/relationships/tags" Target="../tags/tag2948.xml"/><Relationship Id="rId58" Type="http://schemas.openxmlformats.org/officeDocument/2006/relationships/tags" Target="../tags/tag2969.xml"/><Relationship Id="rId79" Type="http://schemas.openxmlformats.org/officeDocument/2006/relationships/tags" Target="../tags/tag2990.xml"/><Relationship Id="rId102" Type="http://schemas.openxmlformats.org/officeDocument/2006/relationships/tags" Target="../tags/tag3013.xml"/><Relationship Id="rId123" Type="http://schemas.openxmlformats.org/officeDocument/2006/relationships/tags" Target="../tags/tag3034.xml"/><Relationship Id="rId144" Type="http://schemas.openxmlformats.org/officeDocument/2006/relationships/tags" Target="../tags/tag3055.xml"/><Relationship Id="rId330" Type="http://schemas.openxmlformats.org/officeDocument/2006/relationships/tags" Target="../tags/tag3241.xml"/><Relationship Id="rId90" Type="http://schemas.openxmlformats.org/officeDocument/2006/relationships/tags" Target="../tags/tag3001.xml"/><Relationship Id="rId165" Type="http://schemas.openxmlformats.org/officeDocument/2006/relationships/tags" Target="../tags/tag3076.xml"/><Relationship Id="rId186" Type="http://schemas.openxmlformats.org/officeDocument/2006/relationships/tags" Target="../tags/tag3097.xml"/><Relationship Id="rId351" Type="http://schemas.openxmlformats.org/officeDocument/2006/relationships/image" Target="../media/image1.emf"/><Relationship Id="rId211" Type="http://schemas.openxmlformats.org/officeDocument/2006/relationships/tags" Target="../tags/tag3122.xml"/><Relationship Id="rId232" Type="http://schemas.openxmlformats.org/officeDocument/2006/relationships/tags" Target="../tags/tag3143.xml"/><Relationship Id="rId253" Type="http://schemas.openxmlformats.org/officeDocument/2006/relationships/tags" Target="../tags/tag3164.xml"/><Relationship Id="rId274" Type="http://schemas.openxmlformats.org/officeDocument/2006/relationships/tags" Target="../tags/tag3185.xml"/><Relationship Id="rId295" Type="http://schemas.openxmlformats.org/officeDocument/2006/relationships/tags" Target="../tags/tag3206.xml"/><Relationship Id="rId309" Type="http://schemas.openxmlformats.org/officeDocument/2006/relationships/tags" Target="../tags/tag3220.xml"/><Relationship Id="rId27" Type="http://schemas.openxmlformats.org/officeDocument/2006/relationships/tags" Target="../tags/tag2938.xml"/><Relationship Id="rId48" Type="http://schemas.openxmlformats.org/officeDocument/2006/relationships/tags" Target="../tags/tag2959.xml"/><Relationship Id="rId69" Type="http://schemas.openxmlformats.org/officeDocument/2006/relationships/tags" Target="../tags/tag2980.xml"/><Relationship Id="rId113" Type="http://schemas.openxmlformats.org/officeDocument/2006/relationships/tags" Target="../tags/tag3024.xml"/><Relationship Id="rId134" Type="http://schemas.openxmlformats.org/officeDocument/2006/relationships/tags" Target="../tags/tag3045.xml"/><Relationship Id="rId320" Type="http://schemas.openxmlformats.org/officeDocument/2006/relationships/tags" Target="../tags/tag3231.xml"/><Relationship Id="rId80" Type="http://schemas.openxmlformats.org/officeDocument/2006/relationships/tags" Target="../tags/tag2991.xml"/><Relationship Id="rId155" Type="http://schemas.openxmlformats.org/officeDocument/2006/relationships/tags" Target="../tags/tag3066.xml"/><Relationship Id="rId176" Type="http://schemas.openxmlformats.org/officeDocument/2006/relationships/tags" Target="../tags/tag3087.xml"/><Relationship Id="rId197" Type="http://schemas.openxmlformats.org/officeDocument/2006/relationships/tags" Target="../tags/tag3108.xml"/><Relationship Id="rId341" Type="http://schemas.openxmlformats.org/officeDocument/2006/relationships/tags" Target="../tags/tag3252.xml"/><Relationship Id="rId201" Type="http://schemas.openxmlformats.org/officeDocument/2006/relationships/tags" Target="../tags/tag3112.xml"/><Relationship Id="rId222" Type="http://schemas.openxmlformats.org/officeDocument/2006/relationships/tags" Target="../tags/tag3133.xml"/><Relationship Id="rId243" Type="http://schemas.openxmlformats.org/officeDocument/2006/relationships/tags" Target="../tags/tag3154.xml"/><Relationship Id="rId264" Type="http://schemas.openxmlformats.org/officeDocument/2006/relationships/tags" Target="../tags/tag3175.xml"/><Relationship Id="rId285" Type="http://schemas.openxmlformats.org/officeDocument/2006/relationships/tags" Target="../tags/tag3196.xml"/><Relationship Id="rId17" Type="http://schemas.openxmlformats.org/officeDocument/2006/relationships/tags" Target="../tags/tag2928.xml"/><Relationship Id="rId38" Type="http://schemas.openxmlformats.org/officeDocument/2006/relationships/tags" Target="../tags/tag2949.xml"/><Relationship Id="rId59" Type="http://schemas.openxmlformats.org/officeDocument/2006/relationships/tags" Target="../tags/tag2970.xml"/><Relationship Id="rId103" Type="http://schemas.openxmlformats.org/officeDocument/2006/relationships/tags" Target="../tags/tag3014.xml"/><Relationship Id="rId124" Type="http://schemas.openxmlformats.org/officeDocument/2006/relationships/tags" Target="../tags/tag3035.xml"/><Relationship Id="rId310" Type="http://schemas.openxmlformats.org/officeDocument/2006/relationships/tags" Target="../tags/tag3221.xml"/><Relationship Id="rId70" Type="http://schemas.openxmlformats.org/officeDocument/2006/relationships/tags" Target="../tags/tag2981.xml"/><Relationship Id="rId91" Type="http://schemas.openxmlformats.org/officeDocument/2006/relationships/tags" Target="../tags/tag3002.xml"/><Relationship Id="rId145" Type="http://schemas.openxmlformats.org/officeDocument/2006/relationships/tags" Target="../tags/tag3056.xml"/><Relationship Id="rId166" Type="http://schemas.openxmlformats.org/officeDocument/2006/relationships/tags" Target="../tags/tag3077.xml"/><Relationship Id="rId187" Type="http://schemas.openxmlformats.org/officeDocument/2006/relationships/tags" Target="../tags/tag3098.xml"/><Relationship Id="rId331" Type="http://schemas.openxmlformats.org/officeDocument/2006/relationships/tags" Target="../tags/tag3242.xml"/><Relationship Id="rId1" Type="http://schemas.openxmlformats.org/officeDocument/2006/relationships/tags" Target="../tags/tag2912.xml"/><Relationship Id="rId212" Type="http://schemas.openxmlformats.org/officeDocument/2006/relationships/tags" Target="../tags/tag3123.xml"/><Relationship Id="rId233" Type="http://schemas.openxmlformats.org/officeDocument/2006/relationships/tags" Target="../tags/tag3144.xml"/><Relationship Id="rId254" Type="http://schemas.openxmlformats.org/officeDocument/2006/relationships/tags" Target="../tags/tag3165.xml"/><Relationship Id="rId28" Type="http://schemas.openxmlformats.org/officeDocument/2006/relationships/tags" Target="../tags/tag2939.xml"/><Relationship Id="rId49" Type="http://schemas.openxmlformats.org/officeDocument/2006/relationships/tags" Target="../tags/tag2960.xml"/><Relationship Id="rId114" Type="http://schemas.openxmlformats.org/officeDocument/2006/relationships/tags" Target="../tags/tag3025.xml"/><Relationship Id="rId275" Type="http://schemas.openxmlformats.org/officeDocument/2006/relationships/tags" Target="../tags/tag3186.xml"/><Relationship Id="rId296" Type="http://schemas.openxmlformats.org/officeDocument/2006/relationships/tags" Target="../tags/tag3207.xml"/><Relationship Id="rId300" Type="http://schemas.openxmlformats.org/officeDocument/2006/relationships/tags" Target="../tags/tag3211.xml"/><Relationship Id="rId60" Type="http://schemas.openxmlformats.org/officeDocument/2006/relationships/tags" Target="../tags/tag2971.xml"/><Relationship Id="rId81" Type="http://schemas.openxmlformats.org/officeDocument/2006/relationships/tags" Target="../tags/tag2992.xml"/><Relationship Id="rId135" Type="http://schemas.openxmlformats.org/officeDocument/2006/relationships/tags" Target="../tags/tag3046.xml"/><Relationship Id="rId156" Type="http://schemas.openxmlformats.org/officeDocument/2006/relationships/tags" Target="../tags/tag3067.xml"/><Relationship Id="rId177" Type="http://schemas.openxmlformats.org/officeDocument/2006/relationships/tags" Target="../tags/tag3088.xml"/><Relationship Id="rId198" Type="http://schemas.openxmlformats.org/officeDocument/2006/relationships/tags" Target="../tags/tag3109.xml"/><Relationship Id="rId321" Type="http://schemas.openxmlformats.org/officeDocument/2006/relationships/tags" Target="../tags/tag3232.xml"/><Relationship Id="rId342" Type="http://schemas.openxmlformats.org/officeDocument/2006/relationships/tags" Target="../tags/tag3253.xml"/><Relationship Id="rId202" Type="http://schemas.openxmlformats.org/officeDocument/2006/relationships/tags" Target="../tags/tag3113.xml"/><Relationship Id="rId223" Type="http://schemas.openxmlformats.org/officeDocument/2006/relationships/tags" Target="../tags/tag3134.xml"/><Relationship Id="rId244" Type="http://schemas.openxmlformats.org/officeDocument/2006/relationships/tags" Target="../tags/tag3155.xml"/><Relationship Id="rId18" Type="http://schemas.openxmlformats.org/officeDocument/2006/relationships/tags" Target="../tags/tag2929.xml"/><Relationship Id="rId39" Type="http://schemas.openxmlformats.org/officeDocument/2006/relationships/tags" Target="../tags/tag2950.xml"/><Relationship Id="rId265" Type="http://schemas.openxmlformats.org/officeDocument/2006/relationships/tags" Target="../tags/tag3176.xml"/><Relationship Id="rId286" Type="http://schemas.openxmlformats.org/officeDocument/2006/relationships/tags" Target="../tags/tag3197.xml"/><Relationship Id="rId50" Type="http://schemas.openxmlformats.org/officeDocument/2006/relationships/tags" Target="../tags/tag2961.xml"/><Relationship Id="rId104" Type="http://schemas.openxmlformats.org/officeDocument/2006/relationships/tags" Target="../tags/tag3015.xml"/><Relationship Id="rId125" Type="http://schemas.openxmlformats.org/officeDocument/2006/relationships/tags" Target="../tags/tag3036.xml"/><Relationship Id="rId146" Type="http://schemas.openxmlformats.org/officeDocument/2006/relationships/tags" Target="../tags/tag3057.xml"/><Relationship Id="rId167" Type="http://schemas.openxmlformats.org/officeDocument/2006/relationships/tags" Target="../tags/tag3078.xml"/><Relationship Id="rId188" Type="http://schemas.openxmlformats.org/officeDocument/2006/relationships/tags" Target="../tags/tag3099.xml"/><Relationship Id="rId311" Type="http://schemas.openxmlformats.org/officeDocument/2006/relationships/tags" Target="../tags/tag3222.xml"/><Relationship Id="rId332" Type="http://schemas.openxmlformats.org/officeDocument/2006/relationships/tags" Target="../tags/tag3243.xml"/><Relationship Id="rId71" Type="http://schemas.openxmlformats.org/officeDocument/2006/relationships/tags" Target="../tags/tag2982.xml"/><Relationship Id="rId92" Type="http://schemas.openxmlformats.org/officeDocument/2006/relationships/tags" Target="../tags/tag3003.xml"/><Relationship Id="rId213" Type="http://schemas.openxmlformats.org/officeDocument/2006/relationships/tags" Target="../tags/tag3124.xml"/><Relationship Id="rId234" Type="http://schemas.openxmlformats.org/officeDocument/2006/relationships/tags" Target="../tags/tag3145.xml"/><Relationship Id="rId2" Type="http://schemas.openxmlformats.org/officeDocument/2006/relationships/tags" Target="../tags/tag2913.xml"/><Relationship Id="rId29" Type="http://schemas.openxmlformats.org/officeDocument/2006/relationships/tags" Target="../tags/tag2940.xml"/><Relationship Id="rId255" Type="http://schemas.openxmlformats.org/officeDocument/2006/relationships/tags" Target="../tags/tag3166.xml"/><Relationship Id="rId276" Type="http://schemas.openxmlformats.org/officeDocument/2006/relationships/tags" Target="../tags/tag3187.xml"/><Relationship Id="rId297" Type="http://schemas.openxmlformats.org/officeDocument/2006/relationships/tags" Target="../tags/tag3208.xml"/><Relationship Id="rId40" Type="http://schemas.openxmlformats.org/officeDocument/2006/relationships/tags" Target="../tags/tag2951.xml"/><Relationship Id="rId115" Type="http://schemas.openxmlformats.org/officeDocument/2006/relationships/tags" Target="../tags/tag3026.xml"/><Relationship Id="rId136" Type="http://schemas.openxmlformats.org/officeDocument/2006/relationships/tags" Target="../tags/tag3047.xml"/><Relationship Id="rId157" Type="http://schemas.openxmlformats.org/officeDocument/2006/relationships/tags" Target="../tags/tag3068.xml"/><Relationship Id="rId178" Type="http://schemas.openxmlformats.org/officeDocument/2006/relationships/tags" Target="../tags/tag3089.xml"/><Relationship Id="rId301" Type="http://schemas.openxmlformats.org/officeDocument/2006/relationships/tags" Target="../tags/tag3212.xml"/><Relationship Id="rId322" Type="http://schemas.openxmlformats.org/officeDocument/2006/relationships/tags" Target="../tags/tag3233.xml"/><Relationship Id="rId343" Type="http://schemas.openxmlformats.org/officeDocument/2006/relationships/tags" Target="../tags/tag3254.xml"/><Relationship Id="rId61" Type="http://schemas.openxmlformats.org/officeDocument/2006/relationships/tags" Target="../tags/tag2972.xml"/><Relationship Id="rId82" Type="http://schemas.openxmlformats.org/officeDocument/2006/relationships/tags" Target="../tags/tag2993.xml"/><Relationship Id="rId199" Type="http://schemas.openxmlformats.org/officeDocument/2006/relationships/tags" Target="../tags/tag3110.xml"/><Relationship Id="rId203" Type="http://schemas.openxmlformats.org/officeDocument/2006/relationships/tags" Target="../tags/tag3114.xml"/><Relationship Id="rId19" Type="http://schemas.openxmlformats.org/officeDocument/2006/relationships/tags" Target="../tags/tag2930.xml"/><Relationship Id="rId224" Type="http://schemas.openxmlformats.org/officeDocument/2006/relationships/tags" Target="../tags/tag3135.xml"/><Relationship Id="rId245" Type="http://schemas.openxmlformats.org/officeDocument/2006/relationships/tags" Target="../tags/tag3156.xml"/><Relationship Id="rId266" Type="http://schemas.openxmlformats.org/officeDocument/2006/relationships/tags" Target="../tags/tag3177.xml"/><Relationship Id="rId287" Type="http://schemas.openxmlformats.org/officeDocument/2006/relationships/tags" Target="../tags/tag3198.xml"/><Relationship Id="rId30" Type="http://schemas.openxmlformats.org/officeDocument/2006/relationships/tags" Target="../tags/tag2941.xml"/><Relationship Id="rId105" Type="http://schemas.openxmlformats.org/officeDocument/2006/relationships/tags" Target="../tags/tag3016.xml"/><Relationship Id="rId126" Type="http://schemas.openxmlformats.org/officeDocument/2006/relationships/tags" Target="../tags/tag3037.xml"/><Relationship Id="rId147" Type="http://schemas.openxmlformats.org/officeDocument/2006/relationships/tags" Target="../tags/tag3058.xml"/><Relationship Id="rId168" Type="http://schemas.openxmlformats.org/officeDocument/2006/relationships/tags" Target="../tags/tag3079.xml"/><Relationship Id="rId312" Type="http://schemas.openxmlformats.org/officeDocument/2006/relationships/tags" Target="../tags/tag3223.xml"/><Relationship Id="rId333" Type="http://schemas.openxmlformats.org/officeDocument/2006/relationships/tags" Target="../tags/tag3244.xml"/><Relationship Id="rId51" Type="http://schemas.openxmlformats.org/officeDocument/2006/relationships/tags" Target="../tags/tag2962.xml"/><Relationship Id="rId72" Type="http://schemas.openxmlformats.org/officeDocument/2006/relationships/tags" Target="../tags/tag2983.xml"/><Relationship Id="rId93" Type="http://schemas.openxmlformats.org/officeDocument/2006/relationships/tags" Target="../tags/tag3004.xml"/><Relationship Id="rId189" Type="http://schemas.openxmlformats.org/officeDocument/2006/relationships/tags" Target="../tags/tag3100.xml"/><Relationship Id="rId3" Type="http://schemas.openxmlformats.org/officeDocument/2006/relationships/tags" Target="../tags/tag2914.xml"/><Relationship Id="rId214" Type="http://schemas.openxmlformats.org/officeDocument/2006/relationships/tags" Target="../tags/tag3125.xml"/><Relationship Id="rId235" Type="http://schemas.openxmlformats.org/officeDocument/2006/relationships/tags" Target="../tags/tag3146.xml"/><Relationship Id="rId256" Type="http://schemas.openxmlformats.org/officeDocument/2006/relationships/tags" Target="../tags/tag3167.xml"/><Relationship Id="rId277" Type="http://schemas.openxmlformats.org/officeDocument/2006/relationships/tags" Target="../tags/tag3188.xml"/><Relationship Id="rId298" Type="http://schemas.openxmlformats.org/officeDocument/2006/relationships/tags" Target="../tags/tag3209.xml"/><Relationship Id="rId116" Type="http://schemas.openxmlformats.org/officeDocument/2006/relationships/tags" Target="../tags/tag3027.xml"/><Relationship Id="rId137" Type="http://schemas.openxmlformats.org/officeDocument/2006/relationships/tags" Target="../tags/tag3048.xml"/><Relationship Id="rId158" Type="http://schemas.openxmlformats.org/officeDocument/2006/relationships/tags" Target="../tags/tag3069.xml"/><Relationship Id="rId302" Type="http://schemas.openxmlformats.org/officeDocument/2006/relationships/tags" Target="../tags/tag3213.xml"/><Relationship Id="rId323" Type="http://schemas.openxmlformats.org/officeDocument/2006/relationships/tags" Target="../tags/tag3234.xml"/><Relationship Id="rId344" Type="http://schemas.openxmlformats.org/officeDocument/2006/relationships/tags" Target="../tags/tag325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68.xml"/><Relationship Id="rId21" Type="http://schemas.openxmlformats.org/officeDocument/2006/relationships/tags" Target="../tags/tag272.xml"/><Relationship Id="rId42" Type="http://schemas.openxmlformats.org/officeDocument/2006/relationships/tags" Target="../tags/tag293.xml"/><Relationship Id="rId63" Type="http://schemas.openxmlformats.org/officeDocument/2006/relationships/tags" Target="../tags/tag314.xml"/><Relationship Id="rId84" Type="http://schemas.openxmlformats.org/officeDocument/2006/relationships/tags" Target="../tags/tag335.xml"/><Relationship Id="rId138" Type="http://schemas.openxmlformats.org/officeDocument/2006/relationships/tags" Target="../tags/tag389.xml"/><Relationship Id="rId159" Type="http://schemas.openxmlformats.org/officeDocument/2006/relationships/tags" Target="../tags/tag410.xml"/><Relationship Id="rId170" Type="http://schemas.openxmlformats.org/officeDocument/2006/relationships/tags" Target="../tags/tag421.xml"/><Relationship Id="rId191" Type="http://schemas.openxmlformats.org/officeDocument/2006/relationships/tags" Target="../tags/tag442.xml"/><Relationship Id="rId205" Type="http://schemas.openxmlformats.org/officeDocument/2006/relationships/tags" Target="../tags/tag456.xml"/><Relationship Id="rId226" Type="http://schemas.openxmlformats.org/officeDocument/2006/relationships/tags" Target="../tags/tag477.xml"/><Relationship Id="rId247" Type="http://schemas.openxmlformats.org/officeDocument/2006/relationships/tags" Target="../tags/tag498.xml"/><Relationship Id="rId107" Type="http://schemas.openxmlformats.org/officeDocument/2006/relationships/tags" Target="../tags/tag358.xml"/><Relationship Id="rId268" Type="http://schemas.openxmlformats.org/officeDocument/2006/relationships/tags" Target="../tags/tag519.xml"/><Relationship Id="rId11" Type="http://schemas.openxmlformats.org/officeDocument/2006/relationships/tags" Target="../tags/tag262.xml"/><Relationship Id="rId32" Type="http://schemas.openxmlformats.org/officeDocument/2006/relationships/tags" Target="../tags/tag283.xml"/><Relationship Id="rId53" Type="http://schemas.openxmlformats.org/officeDocument/2006/relationships/tags" Target="../tags/tag304.xml"/><Relationship Id="rId74" Type="http://schemas.openxmlformats.org/officeDocument/2006/relationships/tags" Target="../tags/tag325.xml"/><Relationship Id="rId128" Type="http://schemas.openxmlformats.org/officeDocument/2006/relationships/tags" Target="../tags/tag379.xml"/><Relationship Id="rId149" Type="http://schemas.openxmlformats.org/officeDocument/2006/relationships/tags" Target="../tags/tag400.xml"/><Relationship Id="rId5" Type="http://schemas.openxmlformats.org/officeDocument/2006/relationships/tags" Target="../tags/tag256.xml"/><Relationship Id="rId95" Type="http://schemas.openxmlformats.org/officeDocument/2006/relationships/tags" Target="../tags/tag346.xml"/><Relationship Id="rId160" Type="http://schemas.openxmlformats.org/officeDocument/2006/relationships/tags" Target="../tags/tag411.xml"/><Relationship Id="rId181" Type="http://schemas.openxmlformats.org/officeDocument/2006/relationships/tags" Target="../tags/tag432.xml"/><Relationship Id="rId216" Type="http://schemas.openxmlformats.org/officeDocument/2006/relationships/tags" Target="../tags/tag467.xml"/><Relationship Id="rId237" Type="http://schemas.openxmlformats.org/officeDocument/2006/relationships/tags" Target="../tags/tag488.xml"/><Relationship Id="rId258" Type="http://schemas.openxmlformats.org/officeDocument/2006/relationships/tags" Target="../tags/tag509.xml"/><Relationship Id="rId279" Type="http://schemas.openxmlformats.org/officeDocument/2006/relationships/tags" Target="../tags/tag530.xml"/><Relationship Id="rId22" Type="http://schemas.openxmlformats.org/officeDocument/2006/relationships/tags" Target="../tags/tag273.xml"/><Relationship Id="rId43" Type="http://schemas.openxmlformats.org/officeDocument/2006/relationships/tags" Target="../tags/tag294.xml"/><Relationship Id="rId64" Type="http://schemas.openxmlformats.org/officeDocument/2006/relationships/tags" Target="../tags/tag315.xml"/><Relationship Id="rId118" Type="http://schemas.openxmlformats.org/officeDocument/2006/relationships/tags" Target="../tags/tag369.xml"/><Relationship Id="rId139" Type="http://schemas.openxmlformats.org/officeDocument/2006/relationships/tags" Target="../tags/tag390.xml"/><Relationship Id="rId85" Type="http://schemas.openxmlformats.org/officeDocument/2006/relationships/tags" Target="../tags/tag336.xml"/><Relationship Id="rId150" Type="http://schemas.openxmlformats.org/officeDocument/2006/relationships/tags" Target="../tags/tag401.xml"/><Relationship Id="rId171" Type="http://schemas.openxmlformats.org/officeDocument/2006/relationships/tags" Target="../tags/tag422.xml"/><Relationship Id="rId192" Type="http://schemas.openxmlformats.org/officeDocument/2006/relationships/tags" Target="../tags/tag443.xml"/><Relationship Id="rId206" Type="http://schemas.openxmlformats.org/officeDocument/2006/relationships/tags" Target="../tags/tag457.xml"/><Relationship Id="rId227" Type="http://schemas.openxmlformats.org/officeDocument/2006/relationships/tags" Target="../tags/tag478.xml"/><Relationship Id="rId248" Type="http://schemas.openxmlformats.org/officeDocument/2006/relationships/tags" Target="../tags/tag499.xml"/><Relationship Id="rId269" Type="http://schemas.openxmlformats.org/officeDocument/2006/relationships/tags" Target="../tags/tag520.xml"/><Relationship Id="rId12" Type="http://schemas.openxmlformats.org/officeDocument/2006/relationships/tags" Target="../tags/tag263.xml"/><Relationship Id="rId33" Type="http://schemas.openxmlformats.org/officeDocument/2006/relationships/tags" Target="../tags/tag284.xml"/><Relationship Id="rId108" Type="http://schemas.openxmlformats.org/officeDocument/2006/relationships/tags" Target="../tags/tag359.xml"/><Relationship Id="rId129" Type="http://schemas.openxmlformats.org/officeDocument/2006/relationships/tags" Target="../tags/tag380.xml"/><Relationship Id="rId280" Type="http://schemas.openxmlformats.org/officeDocument/2006/relationships/tags" Target="../tags/tag531.xml"/><Relationship Id="rId54" Type="http://schemas.openxmlformats.org/officeDocument/2006/relationships/tags" Target="../tags/tag305.xml"/><Relationship Id="rId75" Type="http://schemas.openxmlformats.org/officeDocument/2006/relationships/tags" Target="../tags/tag326.xml"/><Relationship Id="rId96" Type="http://schemas.openxmlformats.org/officeDocument/2006/relationships/tags" Target="../tags/tag347.xml"/><Relationship Id="rId140" Type="http://schemas.openxmlformats.org/officeDocument/2006/relationships/tags" Target="../tags/tag391.xml"/><Relationship Id="rId161" Type="http://schemas.openxmlformats.org/officeDocument/2006/relationships/tags" Target="../tags/tag412.xml"/><Relationship Id="rId182" Type="http://schemas.openxmlformats.org/officeDocument/2006/relationships/tags" Target="../tags/tag433.xml"/><Relationship Id="rId217" Type="http://schemas.openxmlformats.org/officeDocument/2006/relationships/tags" Target="../tags/tag468.xml"/><Relationship Id="rId6" Type="http://schemas.openxmlformats.org/officeDocument/2006/relationships/tags" Target="../tags/tag257.xml"/><Relationship Id="rId238" Type="http://schemas.openxmlformats.org/officeDocument/2006/relationships/tags" Target="../tags/tag489.xml"/><Relationship Id="rId259" Type="http://schemas.openxmlformats.org/officeDocument/2006/relationships/tags" Target="../tags/tag510.xml"/><Relationship Id="rId23" Type="http://schemas.openxmlformats.org/officeDocument/2006/relationships/tags" Target="../tags/tag274.xml"/><Relationship Id="rId119" Type="http://schemas.openxmlformats.org/officeDocument/2006/relationships/tags" Target="../tags/tag370.xml"/><Relationship Id="rId270" Type="http://schemas.openxmlformats.org/officeDocument/2006/relationships/tags" Target="../tags/tag521.xml"/><Relationship Id="rId44" Type="http://schemas.openxmlformats.org/officeDocument/2006/relationships/tags" Target="../tags/tag295.xml"/><Relationship Id="rId65" Type="http://schemas.openxmlformats.org/officeDocument/2006/relationships/tags" Target="../tags/tag316.xml"/><Relationship Id="rId86" Type="http://schemas.openxmlformats.org/officeDocument/2006/relationships/tags" Target="../tags/tag337.xml"/><Relationship Id="rId130" Type="http://schemas.openxmlformats.org/officeDocument/2006/relationships/tags" Target="../tags/tag381.xml"/><Relationship Id="rId151" Type="http://schemas.openxmlformats.org/officeDocument/2006/relationships/tags" Target="../tags/tag402.xml"/><Relationship Id="rId172" Type="http://schemas.openxmlformats.org/officeDocument/2006/relationships/tags" Target="../tags/tag423.xml"/><Relationship Id="rId193" Type="http://schemas.openxmlformats.org/officeDocument/2006/relationships/tags" Target="../tags/tag444.xml"/><Relationship Id="rId207" Type="http://schemas.openxmlformats.org/officeDocument/2006/relationships/tags" Target="../tags/tag458.xml"/><Relationship Id="rId228" Type="http://schemas.openxmlformats.org/officeDocument/2006/relationships/tags" Target="../tags/tag479.xml"/><Relationship Id="rId249" Type="http://schemas.openxmlformats.org/officeDocument/2006/relationships/tags" Target="../tags/tag500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39" Type="http://schemas.openxmlformats.org/officeDocument/2006/relationships/tags" Target="../tags/tag290.xml"/><Relationship Id="rId109" Type="http://schemas.openxmlformats.org/officeDocument/2006/relationships/tags" Target="../tags/tag360.xml"/><Relationship Id="rId260" Type="http://schemas.openxmlformats.org/officeDocument/2006/relationships/tags" Target="../tags/tag511.xml"/><Relationship Id="rId265" Type="http://schemas.openxmlformats.org/officeDocument/2006/relationships/tags" Target="../tags/tag516.xml"/><Relationship Id="rId281" Type="http://schemas.openxmlformats.org/officeDocument/2006/relationships/tags" Target="../tags/tag532.xml"/><Relationship Id="rId286" Type="http://schemas.openxmlformats.org/officeDocument/2006/relationships/slideLayout" Target="../slideLayouts/slideLayout1.xml"/><Relationship Id="rId34" Type="http://schemas.openxmlformats.org/officeDocument/2006/relationships/tags" Target="../tags/tag285.xml"/><Relationship Id="rId50" Type="http://schemas.openxmlformats.org/officeDocument/2006/relationships/tags" Target="../tags/tag301.xml"/><Relationship Id="rId55" Type="http://schemas.openxmlformats.org/officeDocument/2006/relationships/tags" Target="../tags/tag306.xml"/><Relationship Id="rId76" Type="http://schemas.openxmlformats.org/officeDocument/2006/relationships/tags" Target="../tags/tag327.xml"/><Relationship Id="rId97" Type="http://schemas.openxmlformats.org/officeDocument/2006/relationships/tags" Target="../tags/tag348.xml"/><Relationship Id="rId104" Type="http://schemas.openxmlformats.org/officeDocument/2006/relationships/tags" Target="../tags/tag355.xml"/><Relationship Id="rId120" Type="http://schemas.openxmlformats.org/officeDocument/2006/relationships/tags" Target="../tags/tag371.xml"/><Relationship Id="rId125" Type="http://schemas.openxmlformats.org/officeDocument/2006/relationships/tags" Target="../tags/tag376.xml"/><Relationship Id="rId141" Type="http://schemas.openxmlformats.org/officeDocument/2006/relationships/tags" Target="../tags/tag392.xml"/><Relationship Id="rId146" Type="http://schemas.openxmlformats.org/officeDocument/2006/relationships/tags" Target="../tags/tag397.xml"/><Relationship Id="rId167" Type="http://schemas.openxmlformats.org/officeDocument/2006/relationships/tags" Target="../tags/tag418.xml"/><Relationship Id="rId188" Type="http://schemas.openxmlformats.org/officeDocument/2006/relationships/tags" Target="../tags/tag439.xml"/><Relationship Id="rId7" Type="http://schemas.openxmlformats.org/officeDocument/2006/relationships/tags" Target="../tags/tag258.xml"/><Relationship Id="rId71" Type="http://schemas.openxmlformats.org/officeDocument/2006/relationships/tags" Target="../tags/tag322.xml"/><Relationship Id="rId92" Type="http://schemas.openxmlformats.org/officeDocument/2006/relationships/tags" Target="../tags/tag343.xml"/><Relationship Id="rId162" Type="http://schemas.openxmlformats.org/officeDocument/2006/relationships/tags" Target="../tags/tag413.xml"/><Relationship Id="rId183" Type="http://schemas.openxmlformats.org/officeDocument/2006/relationships/tags" Target="../tags/tag434.xml"/><Relationship Id="rId213" Type="http://schemas.openxmlformats.org/officeDocument/2006/relationships/tags" Target="../tags/tag464.xml"/><Relationship Id="rId218" Type="http://schemas.openxmlformats.org/officeDocument/2006/relationships/tags" Target="../tags/tag469.xml"/><Relationship Id="rId234" Type="http://schemas.openxmlformats.org/officeDocument/2006/relationships/tags" Target="../tags/tag485.xml"/><Relationship Id="rId239" Type="http://schemas.openxmlformats.org/officeDocument/2006/relationships/tags" Target="../tags/tag490.xml"/><Relationship Id="rId2" Type="http://schemas.openxmlformats.org/officeDocument/2006/relationships/tags" Target="../tags/tag253.xml"/><Relationship Id="rId29" Type="http://schemas.openxmlformats.org/officeDocument/2006/relationships/tags" Target="../tags/tag280.xml"/><Relationship Id="rId250" Type="http://schemas.openxmlformats.org/officeDocument/2006/relationships/tags" Target="../tags/tag501.xml"/><Relationship Id="rId255" Type="http://schemas.openxmlformats.org/officeDocument/2006/relationships/tags" Target="../tags/tag506.xml"/><Relationship Id="rId271" Type="http://schemas.openxmlformats.org/officeDocument/2006/relationships/tags" Target="../tags/tag522.xml"/><Relationship Id="rId276" Type="http://schemas.openxmlformats.org/officeDocument/2006/relationships/tags" Target="../tags/tag527.xml"/><Relationship Id="rId24" Type="http://schemas.openxmlformats.org/officeDocument/2006/relationships/tags" Target="../tags/tag275.xml"/><Relationship Id="rId40" Type="http://schemas.openxmlformats.org/officeDocument/2006/relationships/tags" Target="../tags/tag291.xml"/><Relationship Id="rId45" Type="http://schemas.openxmlformats.org/officeDocument/2006/relationships/tags" Target="../tags/tag296.xml"/><Relationship Id="rId66" Type="http://schemas.openxmlformats.org/officeDocument/2006/relationships/tags" Target="../tags/tag317.xml"/><Relationship Id="rId87" Type="http://schemas.openxmlformats.org/officeDocument/2006/relationships/tags" Target="../tags/tag338.xml"/><Relationship Id="rId110" Type="http://schemas.openxmlformats.org/officeDocument/2006/relationships/tags" Target="../tags/tag361.xml"/><Relationship Id="rId115" Type="http://schemas.openxmlformats.org/officeDocument/2006/relationships/tags" Target="../tags/tag366.xml"/><Relationship Id="rId131" Type="http://schemas.openxmlformats.org/officeDocument/2006/relationships/tags" Target="../tags/tag382.xml"/><Relationship Id="rId136" Type="http://schemas.openxmlformats.org/officeDocument/2006/relationships/tags" Target="../tags/tag387.xml"/><Relationship Id="rId157" Type="http://schemas.openxmlformats.org/officeDocument/2006/relationships/tags" Target="../tags/tag408.xml"/><Relationship Id="rId178" Type="http://schemas.openxmlformats.org/officeDocument/2006/relationships/tags" Target="../tags/tag429.xml"/><Relationship Id="rId61" Type="http://schemas.openxmlformats.org/officeDocument/2006/relationships/tags" Target="../tags/tag312.xml"/><Relationship Id="rId82" Type="http://schemas.openxmlformats.org/officeDocument/2006/relationships/tags" Target="../tags/tag333.xml"/><Relationship Id="rId152" Type="http://schemas.openxmlformats.org/officeDocument/2006/relationships/tags" Target="../tags/tag403.xml"/><Relationship Id="rId173" Type="http://schemas.openxmlformats.org/officeDocument/2006/relationships/tags" Target="../tags/tag424.xml"/><Relationship Id="rId194" Type="http://schemas.openxmlformats.org/officeDocument/2006/relationships/tags" Target="../tags/tag445.xml"/><Relationship Id="rId199" Type="http://schemas.openxmlformats.org/officeDocument/2006/relationships/tags" Target="../tags/tag450.xml"/><Relationship Id="rId203" Type="http://schemas.openxmlformats.org/officeDocument/2006/relationships/tags" Target="../tags/tag454.xml"/><Relationship Id="rId208" Type="http://schemas.openxmlformats.org/officeDocument/2006/relationships/tags" Target="../tags/tag459.xml"/><Relationship Id="rId229" Type="http://schemas.openxmlformats.org/officeDocument/2006/relationships/tags" Target="../tags/tag480.xml"/><Relationship Id="rId19" Type="http://schemas.openxmlformats.org/officeDocument/2006/relationships/tags" Target="../tags/tag270.xml"/><Relationship Id="rId224" Type="http://schemas.openxmlformats.org/officeDocument/2006/relationships/tags" Target="../tags/tag475.xml"/><Relationship Id="rId240" Type="http://schemas.openxmlformats.org/officeDocument/2006/relationships/tags" Target="../tags/tag491.xml"/><Relationship Id="rId245" Type="http://schemas.openxmlformats.org/officeDocument/2006/relationships/tags" Target="../tags/tag496.xml"/><Relationship Id="rId261" Type="http://schemas.openxmlformats.org/officeDocument/2006/relationships/tags" Target="../tags/tag512.xml"/><Relationship Id="rId266" Type="http://schemas.openxmlformats.org/officeDocument/2006/relationships/tags" Target="../tags/tag517.xml"/><Relationship Id="rId14" Type="http://schemas.openxmlformats.org/officeDocument/2006/relationships/tags" Target="../tags/tag265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56" Type="http://schemas.openxmlformats.org/officeDocument/2006/relationships/tags" Target="../tags/tag307.xml"/><Relationship Id="rId77" Type="http://schemas.openxmlformats.org/officeDocument/2006/relationships/tags" Target="../tags/tag328.xml"/><Relationship Id="rId100" Type="http://schemas.openxmlformats.org/officeDocument/2006/relationships/tags" Target="../tags/tag351.xml"/><Relationship Id="rId105" Type="http://schemas.openxmlformats.org/officeDocument/2006/relationships/tags" Target="../tags/tag356.xml"/><Relationship Id="rId126" Type="http://schemas.openxmlformats.org/officeDocument/2006/relationships/tags" Target="../tags/tag377.xml"/><Relationship Id="rId147" Type="http://schemas.openxmlformats.org/officeDocument/2006/relationships/tags" Target="../tags/tag398.xml"/><Relationship Id="rId168" Type="http://schemas.openxmlformats.org/officeDocument/2006/relationships/tags" Target="../tags/tag419.xml"/><Relationship Id="rId282" Type="http://schemas.openxmlformats.org/officeDocument/2006/relationships/tags" Target="../tags/tag533.xml"/><Relationship Id="rId8" Type="http://schemas.openxmlformats.org/officeDocument/2006/relationships/tags" Target="../tags/tag259.xml"/><Relationship Id="rId51" Type="http://schemas.openxmlformats.org/officeDocument/2006/relationships/tags" Target="../tags/tag302.xml"/><Relationship Id="rId72" Type="http://schemas.openxmlformats.org/officeDocument/2006/relationships/tags" Target="../tags/tag323.xml"/><Relationship Id="rId93" Type="http://schemas.openxmlformats.org/officeDocument/2006/relationships/tags" Target="../tags/tag344.xml"/><Relationship Id="rId98" Type="http://schemas.openxmlformats.org/officeDocument/2006/relationships/tags" Target="../tags/tag349.xml"/><Relationship Id="rId121" Type="http://schemas.openxmlformats.org/officeDocument/2006/relationships/tags" Target="../tags/tag372.xml"/><Relationship Id="rId142" Type="http://schemas.openxmlformats.org/officeDocument/2006/relationships/tags" Target="../tags/tag393.xml"/><Relationship Id="rId163" Type="http://schemas.openxmlformats.org/officeDocument/2006/relationships/tags" Target="../tags/tag414.xml"/><Relationship Id="rId184" Type="http://schemas.openxmlformats.org/officeDocument/2006/relationships/tags" Target="../tags/tag435.xml"/><Relationship Id="rId189" Type="http://schemas.openxmlformats.org/officeDocument/2006/relationships/tags" Target="../tags/tag440.xml"/><Relationship Id="rId219" Type="http://schemas.openxmlformats.org/officeDocument/2006/relationships/tags" Target="../tags/tag470.xml"/><Relationship Id="rId3" Type="http://schemas.openxmlformats.org/officeDocument/2006/relationships/tags" Target="../tags/tag254.xml"/><Relationship Id="rId214" Type="http://schemas.openxmlformats.org/officeDocument/2006/relationships/tags" Target="../tags/tag465.xml"/><Relationship Id="rId230" Type="http://schemas.openxmlformats.org/officeDocument/2006/relationships/tags" Target="../tags/tag481.xml"/><Relationship Id="rId235" Type="http://schemas.openxmlformats.org/officeDocument/2006/relationships/tags" Target="../tags/tag486.xml"/><Relationship Id="rId251" Type="http://schemas.openxmlformats.org/officeDocument/2006/relationships/tags" Target="../tags/tag502.xml"/><Relationship Id="rId256" Type="http://schemas.openxmlformats.org/officeDocument/2006/relationships/tags" Target="../tags/tag507.xml"/><Relationship Id="rId277" Type="http://schemas.openxmlformats.org/officeDocument/2006/relationships/tags" Target="../tags/tag528.xml"/><Relationship Id="rId25" Type="http://schemas.openxmlformats.org/officeDocument/2006/relationships/tags" Target="../tags/tag276.xml"/><Relationship Id="rId46" Type="http://schemas.openxmlformats.org/officeDocument/2006/relationships/tags" Target="../tags/tag297.xml"/><Relationship Id="rId67" Type="http://schemas.openxmlformats.org/officeDocument/2006/relationships/tags" Target="../tags/tag318.xml"/><Relationship Id="rId116" Type="http://schemas.openxmlformats.org/officeDocument/2006/relationships/tags" Target="../tags/tag367.xml"/><Relationship Id="rId137" Type="http://schemas.openxmlformats.org/officeDocument/2006/relationships/tags" Target="../tags/tag388.xml"/><Relationship Id="rId158" Type="http://schemas.openxmlformats.org/officeDocument/2006/relationships/tags" Target="../tags/tag409.xml"/><Relationship Id="rId272" Type="http://schemas.openxmlformats.org/officeDocument/2006/relationships/tags" Target="../tags/tag523.xml"/><Relationship Id="rId20" Type="http://schemas.openxmlformats.org/officeDocument/2006/relationships/tags" Target="../tags/tag271.xml"/><Relationship Id="rId41" Type="http://schemas.openxmlformats.org/officeDocument/2006/relationships/tags" Target="../tags/tag292.xml"/><Relationship Id="rId62" Type="http://schemas.openxmlformats.org/officeDocument/2006/relationships/tags" Target="../tags/tag313.xml"/><Relationship Id="rId83" Type="http://schemas.openxmlformats.org/officeDocument/2006/relationships/tags" Target="../tags/tag334.xml"/><Relationship Id="rId88" Type="http://schemas.openxmlformats.org/officeDocument/2006/relationships/tags" Target="../tags/tag339.xml"/><Relationship Id="rId111" Type="http://schemas.openxmlformats.org/officeDocument/2006/relationships/tags" Target="../tags/tag362.xml"/><Relationship Id="rId132" Type="http://schemas.openxmlformats.org/officeDocument/2006/relationships/tags" Target="../tags/tag383.xml"/><Relationship Id="rId153" Type="http://schemas.openxmlformats.org/officeDocument/2006/relationships/tags" Target="../tags/tag404.xml"/><Relationship Id="rId174" Type="http://schemas.openxmlformats.org/officeDocument/2006/relationships/tags" Target="../tags/tag425.xml"/><Relationship Id="rId179" Type="http://schemas.openxmlformats.org/officeDocument/2006/relationships/tags" Target="../tags/tag430.xml"/><Relationship Id="rId195" Type="http://schemas.openxmlformats.org/officeDocument/2006/relationships/tags" Target="../tags/tag446.xml"/><Relationship Id="rId209" Type="http://schemas.openxmlformats.org/officeDocument/2006/relationships/tags" Target="../tags/tag460.xml"/><Relationship Id="rId190" Type="http://schemas.openxmlformats.org/officeDocument/2006/relationships/tags" Target="../tags/tag441.xml"/><Relationship Id="rId204" Type="http://schemas.openxmlformats.org/officeDocument/2006/relationships/tags" Target="../tags/tag455.xml"/><Relationship Id="rId220" Type="http://schemas.openxmlformats.org/officeDocument/2006/relationships/tags" Target="../tags/tag471.xml"/><Relationship Id="rId225" Type="http://schemas.openxmlformats.org/officeDocument/2006/relationships/tags" Target="../tags/tag476.xml"/><Relationship Id="rId241" Type="http://schemas.openxmlformats.org/officeDocument/2006/relationships/tags" Target="../tags/tag492.xml"/><Relationship Id="rId246" Type="http://schemas.openxmlformats.org/officeDocument/2006/relationships/tags" Target="../tags/tag497.xml"/><Relationship Id="rId267" Type="http://schemas.openxmlformats.org/officeDocument/2006/relationships/tags" Target="../tags/tag518.xml"/><Relationship Id="rId15" Type="http://schemas.openxmlformats.org/officeDocument/2006/relationships/tags" Target="../tags/tag266.xml"/><Relationship Id="rId36" Type="http://schemas.openxmlformats.org/officeDocument/2006/relationships/tags" Target="../tags/tag287.xml"/><Relationship Id="rId57" Type="http://schemas.openxmlformats.org/officeDocument/2006/relationships/tags" Target="../tags/tag308.xml"/><Relationship Id="rId106" Type="http://schemas.openxmlformats.org/officeDocument/2006/relationships/tags" Target="../tags/tag357.xml"/><Relationship Id="rId127" Type="http://schemas.openxmlformats.org/officeDocument/2006/relationships/tags" Target="../tags/tag378.xml"/><Relationship Id="rId262" Type="http://schemas.openxmlformats.org/officeDocument/2006/relationships/tags" Target="../tags/tag513.xml"/><Relationship Id="rId283" Type="http://schemas.openxmlformats.org/officeDocument/2006/relationships/tags" Target="../tags/tag534.xml"/><Relationship Id="rId10" Type="http://schemas.openxmlformats.org/officeDocument/2006/relationships/tags" Target="../tags/tag261.xml"/><Relationship Id="rId31" Type="http://schemas.openxmlformats.org/officeDocument/2006/relationships/tags" Target="../tags/tag282.xml"/><Relationship Id="rId52" Type="http://schemas.openxmlformats.org/officeDocument/2006/relationships/tags" Target="../tags/tag303.xml"/><Relationship Id="rId73" Type="http://schemas.openxmlformats.org/officeDocument/2006/relationships/tags" Target="../tags/tag324.xml"/><Relationship Id="rId78" Type="http://schemas.openxmlformats.org/officeDocument/2006/relationships/tags" Target="../tags/tag329.xml"/><Relationship Id="rId94" Type="http://schemas.openxmlformats.org/officeDocument/2006/relationships/tags" Target="../tags/tag345.xml"/><Relationship Id="rId99" Type="http://schemas.openxmlformats.org/officeDocument/2006/relationships/tags" Target="../tags/tag350.xml"/><Relationship Id="rId101" Type="http://schemas.openxmlformats.org/officeDocument/2006/relationships/tags" Target="../tags/tag352.xml"/><Relationship Id="rId122" Type="http://schemas.openxmlformats.org/officeDocument/2006/relationships/tags" Target="../tags/tag373.xml"/><Relationship Id="rId143" Type="http://schemas.openxmlformats.org/officeDocument/2006/relationships/tags" Target="../tags/tag394.xml"/><Relationship Id="rId148" Type="http://schemas.openxmlformats.org/officeDocument/2006/relationships/tags" Target="../tags/tag399.xml"/><Relationship Id="rId164" Type="http://schemas.openxmlformats.org/officeDocument/2006/relationships/tags" Target="../tags/tag415.xml"/><Relationship Id="rId169" Type="http://schemas.openxmlformats.org/officeDocument/2006/relationships/tags" Target="../tags/tag420.xml"/><Relationship Id="rId185" Type="http://schemas.openxmlformats.org/officeDocument/2006/relationships/tags" Target="../tags/tag436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80" Type="http://schemas.openxmlformats.org/officeDocument/2006/relationships/tags" Target="../tags/tag431.xml"/><Relationship Id="rId210" Type="http://schemas.openxmlformats.org/officeDocument/2006/relationships/tags" Target="../tags/tag461.xml"/><Relationship Id="rId215" Type="http://schemas.openxmlformats.org/officeDocument/2006/relationships/tags" Target="../tags/tag466.xml"/><Relationship Id="rId236" Type="http://schemas.openxmlformats.org/officeDocument/2006/relationships/tags" Target="../tags/tag487.xml"/><Relationship Id="rId257" Type="http://schemas.openxmlformats.org/officeDocument/2006/relationships/tags" Target="../tags/tag508.xml"/><Relationship Id="rId278" Type="http://schemas.openxmlformats.org/officeDocument/2006/relationships/tags" Target="../tags/tag529.xml"/><Relationship Id="rId26" Type="http://schemas.openxmlformats.org/officeDocument/2006/relationships/tags" Target="../tags/tag277.xml"/><Relationship Id="rId231" Type="http://schemas.openxmlformats.org/officeDocument/2006/relationships/tags" Target="../tags/tag482.xml"/><Relationship Id="rId252" Type="http://schemas.openxmlformats.org/officeDocument/2006/relationships/tags" Target="../tags/tag503.xml"/><Relationship Id="rId273" Type="http://schemas.openxmlformats.org/officeDocument/2006/relationships/tags" Target="../tags/tag524.xml"/><Relationship Id="rId47" Type="http://schemas.openxmlformats.org/officeDocument/2006/relationships/tags" Target="../tags/tag298.xml"/><Relationship Id="rId68" Type="http://schemas.openxmlformats.org/officeDocument/2006/relationships/tags" Target="../tags/tag319.xml"/><Relationship Id="rId89" Type="http://schemas.openxmlformats.org/officeDocument/2006/relationships/tags" Target="../tags/tag340.xml"/><Relationship Id="rId112" Type="http://schemas.openxmlformats.org/officeDocument/2006/relationships/tags" Target="../tags/tag363.xml"/><Relationship Id="rId133" Type="http://schemas.openxmlformats.org/officeDocument/2006/relationships/tags" Target="../tags/tag384.xml"/><Relationship Id="rId154" Type="http://schemas.openxmlformats.org/officeDocument/2006/relationships/tags" Target="../tags/tag405.xml"/><Relationship Id="rId175" Type="http://schemas.openxmlformats.org/officeDocument/2006/relationships/tags" Target="../tags/tag426.xml"/><Relationship Id="rId196" Type="http://schemas.openxmlformats.org/officeDocument/2006/relationships/tags" Target="../tags/tag447.xml"/><Relationship Id="rId200" Type="http://schemas.openxmlformats.org/officeDocument/2006/relationships/tags" Target="../tags/tag451.xml"/><Relationship Id="rId16" Type="http://schemas.openxmlformats.org/officeDocument/2006/relationships/tags" Target="../tags/tag267.xml"/><Relationship Id="rId221" Type="http://schemas.openxmlformats.org/officeDocument/2006/relationships/tags" Target="../tags/tag472.xml"/><Relationship Id="rId242" Type="http://schemas.openxmlformats.org/officeDocument/2006/relationships/tags" Target="../tags/tag493.xml"/><Relationship Id="rId263" Type="http://schemas.openxmlformats.org/officeDocument/2006/relationships/tags" Target="../tags/tag514.xml"/><Relationship Id="rId284" Type="http://schemas.openxmlformats.org/officeDocument/2006/relationships/tags" Target="../tags/tag535.xml"/><Relationship Id="rId37" Type="http://schemas.openxmlformats.org/officeDocument/2006/relationships/tags" Target="../tags/tag288.xml"/><Relationship Id="rId58" Type="http://schemas.openxmlformats.org/officeDocument/2006/relationships/tags" Target="../tags/tag309.xml"/><Relationship Id="rId79" Type="http://schemas.openxmlformats.org/officeDocument/2006/relationships/tags" Target="../tags/tag330.xml"/><Relationship Id="rId102" Type="http://schemas.openxmlformats.org/officeDocument/2006/relationships/tags" Target="../tags/tag353.xml"/><Relationship Id="rId123" Type="http://schemas.openxmlformats.org/officeDocument/2006/relationships/tags" Target="../tags/tag374.xml"/><Relationship Id="rId144" Type="http://schemas.openxmlformats.org/officeDocument/2006/relationships/tags" Target="../tags/tag395.xml"/><Relationship Id="rId90" Type="http://schemas.openxmlformats.org/officeDocument/2006/relationships/tags" Target="../tags/tag341.xml"/><Relationship Id="rId165" Type="http://schemas.openxmlformats.org/officeDocument/2006/relationships/tags" Target="../tags/tag416.xml"/><Relationship Id="rId186" Type="http://schemas.openxmlformats.org/officeDocument/2006/relationships/tags" Target="../tags/tag437.xml"/><Relationship Id="rId211" Type="http://schemas.openxmlformats.org/officeDocument/2006/relationships/tags" Target="../tags/tag462.xml"/><Relationship Id="rId232" Type="http://schemas.openxmlformats.org/officeDocument/2006/relationships/tags" Target="../tags/tag483.xml"/><Relationship Id="rId253" Type="http://schemas.openxmlformats.org/officeDocument/2006/relationships/tags" Target="../tags/tag504.xml"/><Relationship Id="rId274" Type="http://schemas.openxmlformats.org/officeDocument/2006/relationships/tags" Target="../tags/tag525.xml"/><Relationship Id="rId27" Type="http://schemas.openxmlformats.org/officeDocument/2006/relationships/tags" Target="../tags/tag278.xml"/><Relationship Id="rId48" Type="http://schemas.openxmlformats.org/officeDocument/2006/relationships/tags" Target="../tags/tag299.xml"/><Relationship Id="rId69" Type="http://schemas.openxmlformats.org/officeDocument/2006/relationships/tags" Target="../tags/tag320.xml"/><Relationship Id="rId113" Type="http://schemas.openxmlformats.org/officeDocument/2006/relationships/tags" Target="../tags/tag364.xml"/><Relationship Id="rId134" Type="http://schemas.openxmlformats.org/officeDocument/2006/relationships/tags" Target="../tags/tag385.xml"/><Relationship Id="rId80" Type="http://schemas.openxmlformats.org/officeDocument/2006/relationships/tags" Target="../tags/tag331.xml"/><Relationship Id="rId155" Type="http://schemas.openxmlformats.org/officeDocument/2006/relationships/tags" Target="../tags/tag406.xml"/><Relationship Id="rId176" Type="http://schemas.openxmlformats.org/officeDocument/2006/relationships/tags" Target="../tags/tag427.xml"/><Relationship Id="rId197" Type="http://schemas.openxmlformats.org/officeDocument/2006/relationships/tags" Target="../tags/tag448.xml"/><Relationship Id="rId201" Type="http://schemas.openxmlformats.org/officeDocument/2006/relationships/tags" Target="../tags/tag452.xml"/><Relationship Id="rId222" Type="http://schemas.openxmlformats.org/officeDocument/2006/relationships/tags" Target="../tags/tag473.xml"/><Relationship Id="rId243" Type="http://schemas.openxmlformats.org/officeDocument/2006/relationships/tags" Target="../tags/tag494.xml"/><Relationship Id="rId264" Type="http://schemas.openxmlformats.org/officeDocument/2006/relationships/tags" Target="../tags/tag515.xml"/><Relationship Id="rId285" Type="http://schemas.openxmlformats.org/officeDocument/2006/relationships/tags" Target="../tags/tag536.xml"/><Relationship Id="rId17" Type="http://schemas.openxmlformats.org/officeDocument/2006/relationships/tags" Target="../tags/tag268.xml"/><Relationship Id="rId38" Type="http://schemas.openxmlformats.org/officeDocument/2006/relationships/tags" Target="../tags/tag289.xml"/><Relationship Id="rId59" Type="http://schemas.openxmlformats.org/officeDocument/2006/relationships/tags" Target="../tags/tag310.xml"/><Relationship Id="rId103" Type="http://schemas.openxmlformats.org/officeDocument/2006/relationships/tags" Target="../tags/tag354.xml"/><Relationship Id="rId124" Type="http://schemas.openxmlformats.org/officeDocument/2006/relationships/tags" Target="../tags/tag375.xml"/><Relationship Id="rId70" Type="http://schemas.openxmlformats.org/officeDocument/2006/relationships/tags" Target="../tags/tag321.xml"/><Relationship Id="rId91" Type="http://schemas.openxmlformats.org/officeDocument/2006/relationships/tags" Target="../tags/tag342.xml"/><Relationship Id="rId145" Type="http://schemas.openxmlformats.org/officeDocument/2006/relationships/tags" Target="../tags/tag396.xml"/><Relationship Id="rId166" Type="http://schemas.openxmlformats.org/officeDocument/2006/relationships/tags" Target="../tags/tag417.xml"/><Relationship Id="rId187" Type="http://schemas.openxmlformats.org/officeDocument/2006/relationships/tags" Target="../tags/tag438.xml"/><Relationship Id="rId1" Type="http://schemas.openxmlformats.org/officeDocument/2006/relationships/tags" Target="../tags/tag252.xml"/><Relationship Id="rId212" Type="http://schemas.openxmlformats.org/officeDocument/2006/relationships/tags" Target="../tags/tag463.xml"/><Relationship Id="rId233" Type="http://schemas.openxmlformats.org/officeDocument/2006/relationships/tags" Target="../tags/tag484.xml"/><Relationship Id="rId254" Type="http://schemas.openxmlformats.org/officeDocument/2006/relationships/tags" Target="../tags/tag505.xml"/><Relationship Id="rId28" Type="http://schemas.openxmlformats.org/officeDocument/2006/relationships/tags" Target="../tags/tag279.xml"/><Relationship Id="rId49" Type="http://schemas.openxmlformats.org/officeDocument/2006/relationships/tags" Target="../tags/tag300.xml"/><Relationship Id="rId114" Type="http://schemas.openxmlformats.org/officeDocument/2006/relationships/tags" Target="../tags/tag365.xml"/><Relationship Id="rId275" Type="http://schemas.openxmlformats.org/officeDocument/2006/relationships/tags" Target="../tags/tag526.xml"/><Relationship Id="rId60" Type="http://schemas.openxmlformats.org/officeDocument/2006/relationships/tags" Target="../tags/tag311.xml"/><Relationship Id="rId81" Type="http://schemas.openxmlformats.org/officeDocument/2006/relationships/tags" Target="../tags/tag332.xml"/><Relationship Id="rId135" Type="http://schemas.openxmlformats.org/officeDocument/2006/relationships/tags" Target="../tags/tag386.xml"/><Relationship Id="rId156" Type="http://schemas.openxmlformats.org/officeDocument/2006/relationships/tags" Target="../tags/tag407.xml"/><Relationship Id="rId177" Type="http://schemas.openxmlformats.org/officeDocument/2006/relationships/tags" Target="../tags/tag428.xml"/><Relationship Id="rId198" Type="http://schemas.openxmlformats.org/officeDocument/2006/relationships/tags" Target="../tags/tag449.xml"/><Relationship Id="rId202" Type="http://schemas.openxmlformats.org/officeDocument/2006/relationships/tags" Target="../tags/tag453.xml"/><Relationship Id="rId223" Type="http://schemas.openxmlformats.org/officeDocument/2006/relationships/tags" Target="../tags/tag474.xml"/><Relationship Id="rId244" Type="http://schemas.openxmlformats.org/officeDocument/2006/relationships/tags" Target="../tags/tag49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562.xml"/><Relationship Id="rId21" Type="http://schemas.openxmlformats.org/officeDocument/2006/relationships/tags" Target="../tags/tag557.xml"/><Relationship Id="rId34" Type="http://schemas.openxmlformats.org/officeDocument/2006/relationships/tags" Target="../tags/tag570.xml"/><Relationship Id="rId42" Type="http://schemas.openxmlformats.org/officeDocument/2006/relationships/tags" Target="../tags/tag578.xml"/><Relationship Id="rId47" Type="http://schemas.openxmlformats.org/officeDocument/2006/relationships/tags" Target="../tags/tag583.xml"/><Relationship Id="rId50" Type="http://schemas.openxmlformats.org/officeDocument/2006/relationships/tags" Target="../tags/tag586.xml"/><Relationship Id="rId55" Type="http://schemas.openxmlformats.org/officeDocument/2006/relationships/tags" Target="../tags/tag591.xml"/><Relationship Id="rId63" Type="http://schemas.openxmlformats.org/officeDocument/2006/relationships/tags" Target="../tags/tag599.xml"/><Relationship Id="rId68" Type="http://schemas.openxmlformats.org/officeDocument/2006/relationships/tags" Target="../tags/tag604.xml"/><Relationship Id="rId76" Type="http://schemas.openxmlformats.org/officeDocument/2006/relationships/tags" Target="../tags/tag612.xml"/><Relationship Id="rId84" Type="http://schemas.openxmlformats.org/officeDocument/2006/relationships/tags" Target="../tags/tag620.xml"/><Relationship Id="rId89" Type="http://schemas.openxmlformats.org/officeDocument/2006/relationships/tags" Target="../tags/tag625.xml"/><Relationship Id="rId97" Type="http://schemas.openxmlformats.org/officeDocument/2006/relationships/slideLayout" Target="../slideLayouts/slideLayout1.xml"/><Relationship Id="rId7" Type="http://schemas.openxmlformats.org/officeDocument/2006/relationships/tags" Target="../tags/tag543.xml"/><Relationship Id="rId71" Type="http://schemas.openxmlformats.org/officeDocument/2006/relationships/tags" Target="../tags/tag607.xml"/><Relationship Id="rId92" Type="http://schemas.openxmlformats.org/officeDocument/2006/relationships/tags" Target="../tags/tag628.xml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9" Type="http://schemas.openxmlformats.org/officeDocument/2006/relationships/tags" Target="../tags/tag565.xml"/><Relationship Id="rId11" Type="http://schemas.openxmlformats.org/officeDocument/2006/relationships/tags" Target="../tags/tag547.xml"/><Relationship Id="rId24" Type="http://schemas.openxmlformats.org/officeDocument/2006/relationships/tags" Target="../tags/tag560.xml"/><Relationship Id="rId32" Type="http://schemas.openxmlformats.org/officeDocument/2006/relationships/tags" Target="../tags/tag568.xml"/><Relationship Id="rId37" Type="http://schemas.openxmlformats.org/officeDocument/2006/relationships/tags" Target="../tags/tag573.xml"/><Relationship Id="rId40" Type="http://schemas.openxmlformats.org/officeDocument/2006/relationships/tags" Target="../tags/tag576.xml"/><Relationship Id="rId45" Type="http://schemas.openxmlformats.org/officeDocument/2006/relationships/tags" Target="../tags/tag581.xml"/><Relationship Id="rId53" Type="http://schemas.openxmlformats.org/officeDocument/2006/relationships/tags" Target="../tags/tag589.xml"/><Relationship Id="rId58" Type="http://schemas.openxmlformats.org/officeDocument/2006/relationships/tags" Target="../tags/tag594.xml"/><Relationship Id="rId66" Type="http://schemas.openxmlformats.org/officeDocument/2006/relationships/tags" Target="../tags/tag602.xml"/><Relationship Id="rId74" Type="http://schemas.openxmlformats.org/officeDocument/2006/relationships/tags" Target="../tags/tag610.xml"/><Relationship Id="rId79" Type="http://schemas.openxmlformats.org/officeDocument/2006/relationships/tags" Target="../tags/tag615.xml"/><Relationship Id="rId87" Type="http://schemas.openxmlformats.org/officeDocument/2006/relationships/tags" Target="../tags/tag623.xml"/><Relationship Id="rId5" Type="http://schemas.openxmlformats.org/officeDocument/2006/relationships/tags" Target="../tags/tag541.xml"/><Relationship Id="rId61" Type="http://schemas.openxmlformats.org/officeDocument/2006/relationships/tags" Target="../tags/tag597.xml"/><Relationship Id="rId82" Type="http://schemas.openxmlformats.org/officeDocument/2006/relationships/tags" Target="../tags/tag618.xml"/><Relationship Id="rId90" Type="http://schemas.openxmlformats.org/officeDocument/2006/relationships/tags" Target="../tags/tag626.xml"/><Relationship Id="rId95" Type="http://schemas.openxmlformats.org/officeDocument/2006/relationships/tags" Target="../tags/tag631.xml"/><Relationship Id="rId19" Type="http://schemas.openxmlformats.org/officeDocument/2006/relationships/tags" Target="../tags/tag555.xml"/><Relationship Id="rId14" Type="http://schemas.openxmlformats.org/officeDocument/2006/relationships/tags" Target="../tags/tag550.xml"/><Relationship Id="rId22" Type="http://schemas.openxmlformats.org/officeDocument/2006/relationships/tags" Target="../tags/tag558.xml"/><Relationship Id="rId27" Type="http://schemas.openxmlformats.org/officeDocument/2006/relationships/tags" Target="../tags/tag563.xml"/><Relationship Id="rId30" Type="http://schemas.openxmlformats.org/officeDocument/2006/relationships/tags" Target="../tags/tag566.xml"/><Relationship Id="rId35" Type="http://schemas.openxmlformats.org/officeDocument/2006/relationships/tags" Target="../tags/tag571.xml"/><Relationship Id="rId43" Type="http://schemas.openxmlformats.org/officeDocument/2006/relationships/tags" Target="../tags/tag579.xml"/><Relationship Id="rId48" Type="http://schemas.openxmlformats.org/officeDocument/2006/relationships/tags" Target="../tags/tag584.xml"/><Relationship Id="rId56" Type="http://schemas.openxmlformats.org/officeDocument/2006/relationships/tags" Target="../tags/tag592.xml"/><Relationship Id="rId64" Type="http://schemas.openxmlformats.org/officeDocument/2006/relationships/tags" Target="../tags/tag600.xml"/><Relationship Id="rId69" Type="http://schemas.openxmlformats.org/officeDocument/2006/relationships/tags" Target="../tags/tag605.xml"/><Relationship Id="rId77" Type="http://schemas.openxmlformats.org/officeDocument/2006/relationships/tags" Target="../tags/tag613.xml"/><Relationship Id="rId8" Type="http://schemas.openxmlformats.org/officeDocument/2006/relationships/tags" Target="../tags/tag544.xml"/><Relationship Id="rId51" Type="http://schemas.openxmlformats.org/officeDocument/2006/relationships/tags" Target="../tags/tag587.xml"/><Relationship Id="rId72" Type="http://schemas.openxmlformats.org/officeDocument/2006/relationships/tags" Target="../tags/tag608.xml"/><Relationship Id="rId80" Type="http://schemas.openxmlformats.org/officeDocument/2006/relationships/tags" Target="../tags/tag616.xml"/><Relationship Id="rId85" Type="http://schemas.openxmlformats.org/officeDocument/2006/relationships/tags" Target="../tags/tag621.xml"/><Relationship Id="rId93" Type="http://schemas.openxmlformats.org/officeDocument/2006/relationships/tags" Target="../tags/tag629.xml"/><Relationship Id="rId3" Type="http://schemas.openxmlformats.org/officeDocument/2006/relationships/tags" Target="../tags/tag539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tags" Target="../tags/tag561.xml"/><Relationship Id="rId33" Type="http://schemas.openxmlformats.org/officeDocument/2006/relationships/tags" Target="../tags/tag569.xml"/><Relationship Id="rId38" Type="http://schemas.openxmlformats.org/officeDocument/2006/relationships/tags" Target="../tags/tag574.xml"/><Relationship Id="rId46" Type="http://schemas.openxmlformats.org/officeDocument/2006/relationships/tags" Target="../tags/tag582.xml"/><Relationship Id="rId59" Type="http://schemas.openxmlformats.org/officeDocument/2006/relationships/tags" Target="../tags/tag595.xml"/><Relationship Id="rId67" Type="http://schemas.openxmlformats.org/officeDocument/2006/relationships/tags" Target="../tags/tag603.xml"/><Relationship Id="rId20" Type="http://schemas.openxmlformats.org/officeDocument/2006/relationships/tags" Target="../tags/tag556.xml"/><Relationship Id="rId41" Type="http://schemas.openxmlformats.org/officeDocument/2006/relationships/tags" Target="../tags/tag577.xml"/><Relationship Id="rId54" Type="http://schemas.openxmlformats.org/officeDocument/2006/relationships/tags" Target="../tags/tag590.xml"/><Relationship Id="rId62" Type="http://schemas.openxmlformats.org/officeDocument/2006/relationships/tags" Target="../tags/tag598.xml"/><Relationship Id="rId70" Type="http://schemas.openxmlformats.org/officeDocument/2006/relationships/tags" Target="../tags/tag606.xml"/><Relationship Id="rId75" Type="http://schemas.openxmlformats.org/officeDocument/2006/relationships/tags" Target="../tags/tag611.xml"/><Relationship Id="rId83" Type="http://schemas.openxmlformats.org/officeDocument/2006/relationships/tags" Target="../tags/tag619.xml"/><Relationship Id="rId88" Type="http://schemas.openxmlformats.org/officeDocument/2006/relationships/tags" Target="../tags/tag624.xml"/><Relationship Id="rId91" Type="http://schemas.openxmlformats.org/officeDocument/2006/relationships/tags" Target="../tags/tag627.xml"/><Relationship Id="rId96" Type="http://schemas.openxmlformats.org/officeDocument/2006/relationships/tags" Target="../tags/tag632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5" Type="http://schemas.openxmlformats.org/officeDocument/2006/relationships/tags" Target="../tags/tag551.xml"/><Relationship Id="rId23" Type="http://schemas.openxmlformats.org/officeDocument/2006/relationships/tags" Target="../tags/tag559.xml"/><Relationship Id="rId28" Type="http://schemas.openxmlformats.org/officeDocument/2006/relationships/tags" Target="../tags/tag564.xml"/><Relationship Id="rId36" Type="http://schemas.openxmlformats.org/officeDocument/2006/relationships/tags" Target="../tags/tag572.xml"/><Relationship Id="rId49" Type="http://schemas.openxmlformats.org/officeDocument/2006/relationships/tags" Target="../tags/tag585.xml"/><Relationship Id="rId57" Type="http://schemas.openxmlformats.org/officeDocument/2006/relationships/tags" Target="../tags/tag593.xml"/><Relationship Id="rId10" Type="http://schemas.openxmlformats.org/officeDocument/2006/relationships/tags" Target="../tags/tag546.xml"/><Relationship Id="rId31" Type="http://schemas.openxmlformats.org/officeDocument/2006/relationships/tags" Target="../tags/tag567.xml"/><Relationship Id="rId44" Type="http://schemas.openxmlformats.org/officeDocument/2006/relationships/tags" Target="../tags/tag580.xml"/><Relationship Id="rId52" Type="http://schemas.openxmlformats.org/officeDocument/2006/relationships/tags" Target="../tags/tag588.xml"/><Relationship Id="rId60" Type="http://schemas.openxmlformats.org/officeDocument/2006/relationships/tags" Target="../tags/tag596.xml"/><Relationship Id="rId65" Type="http://schemas.openxmlformats.org/officeDocument/2006/relationships/tags" Target="../tags/tag601.xml"/><Relationship Id="rId73" Type="http://schemas.openxmlformats.org/officeDocument/2006/relationships/tags" Target="../tags/tag609.xml"/><Relationship Id="rId78" Type="http://schemas.openxmlformats.org/officeDocument/2006/relationships/tags" Target="../tags/tag614.xml"/><Relationship Id="rId81" Type="http://schemas.openxmlformats.org/officeDocument/2006/relationships/tags" Target="../tags/tag617.xml"/><Relationship Id="rId86" Type="http://schemas.openxmlformats.org/officeDocument/2006/relationships/tags" Target="../tags/tag622.xml"/><Relationship Id="rId94" Type="http://schemas.openxmlformats.org/officeDocument/2006/relationships/tags" Target="../tags/tag630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3" Type="http://schemas.openxmlformats.org/officeDocument/2006/relationships/tags" Target="../tags/tag549.xml"/><Relationship Id="rId18" Type="http://schemas.openxmlformats.org/officeDocument/2006/relationships/tags" Target="../tags/tag554.xml"/><Relationship Id="rId39" Type="http://schemas.openxmlformats.org/officeDocument/2006/relationships/tags" Target="../tags/tag57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58.xml"/><Relationship Id="rId117" Type="http://schemas.openxmlformats.org/officeDocument/2006/relationships/tags" Target="../tags/tag749.xml"/><Relationship Id="rId21" Type="http://schemas.openxmlformats.org/officeDocument/2006/relationships/tags" Target="../tags/tag653.xml"/><Relationship Id="rId42" Type="http://schemas.openxmlformats.org/officeDocument/2006/relationships/tags" Target="../tags/tag674.xml"/><Relationship Id="rId47" Type="http://schemas.openxmlformats.org/officeDocument/2006/relationships/tags" Target="../tags/tag679.xml"/><Relationship Id="rId63" Type="http://schemas.openxmlformats.org/officeDocument/2006/relationships/tags" Target="../tags/tag695.xml"/><Relationship Id="rId68" Type="http://schemas.openxmlformats.org/officeDocument/2006/relationships/tags" Target="../tags/tag700.xml"/><Relationship Id="rId84" Type="http://schemas.openxmlformats.org/officeDocument/2006/relationships/tags" Target="../tags/tag716.xml"/><Relationship Id="rId89" Type="http://schemas.openxmlformats.org/officeDocument/2006/relationships/tags" Target="../tags/tag721.xml"/><Relationship Id="rId112" Type="http://schemas.openxmlformats.org/officeDocument/2006/relationships/tags" Target="../tags/tag744.xml"/><Relationship Id="rId133" Type="http://schemas.openxmlformats.org/officeDocument/2006/relationships/tags" Target="../tags/tag765.xml"/><Relationship Id="rId138" Type="http://schemas.openxmlformats.org/officeDocument/2006/relationships/tags" Target="../tags/tag770.xml"/><Relationship Id="rId154" Type="http://schemas.openxmlformats.org/officeDocument/2006/relationships/tags" Target="../tags/tag786.xml"/><Relationship Id="rId159" Type="http://schemas.openxmlformats.org/officeDocument/2006/relationships/tags" Target="../tags/tag791.xml"/><Relationship Id="rId175" Type="http://schemas.openxmlformats.org/officeDocument/2006/relationships/tags" Target="../tags/tag807.xml"/><Relationship Id="rId170" Type="http://schemas.openxmlformats.org/officeDocument/2006/relationships/tags" Target="../tags/tag802.xml"/><Relationship Id="rId16" Type="http://schemas.openxmlformats.org/officeDocument/2006/relationships/tags" Target="../tags/tag648.xml"/><Relationship Id="rId107" Type="http://schemas.openxmlformats.org/officeDocument/2006/relationships/tags" Target="../tags/tag739.xml"/><Relationship Id="rId11" Type="http://schemas.openxmlformats.org/officeDocument/2006/relationships/tags" Target="../tags/tag643.xml"/><Relationship Id="rId32" Type="http://schemas.openxmlformats.org/officeDocument/2006/relationships/tags" Target="../tags/tag664.xml"/><Relationship Id="rId37" Type="http://schemas.openxmlformats.org/officeDocument/2006/relationships/tags" Target="../tags/tag669.xml"/><Relationship Id="rId53" Type="http://schemas.openxmlformats.org/officeDocument/2006/relationships/tags" Target="../tags/tag685.xml"/><Relationship Id="rId58" Type="http://schemas.openxmlformats.org/officeDocument/2006/relationships/tags" Target="../tags/tag690.xml"/><Relationship Id="rId74" Type="http://schemas.openxmlformats.org/officeDocument/2006/relationships/tags" Target="../tags/tag706.xml"/><Relationship Id="rId79" Type="http://schemas.openxmlformats.org/officeDocument/2006/relationships/tags" Target="../tags/tag711.xml"/><Relationship Id="rId102" Type="http://schemas.openxmlformats.org/officeDocument/2006/relationships/tags" Target="../tags/tag734.xml"/><Relationship Id="rId123" Type="http://schemas.openxmlformats.org/officeDocument/2006/relationships/tags" Target="../tags/tag755.xml"/><Relationship Id="rId128" Type="http://schemas.openxmlformats.org/officeDocument/2006/relationships/tags" Target="../tags/tag760.xml"/><Relationship Id="rId144" Type="http://schemas.openxmlformats.org/officeDocument/2006/relationships/tags" Target="../tags/tag776.xml"/><Relationship Id="rId149" Type="http://schemas.openxmlformats.org/officeDocument/2006/relationships/tags" Target="../tags/tag781.xml"/><Relationship Id="rId5" Type="http://schemas.openxmlformats.org/officeDocument/2006/relationships/tags" Target="../tags/tag637.xml"/><Relationship Id="rId90" Type="http://schemas.openxmlformats.org/officeDocument/2006/relationships/tags" Target="../tags/tag722.xml"/><Relationship Id="rId95" Type="http://schemas.openxmlformats.org/officeDocument/2006/relationships/tags" Target="../tags/tag727.xml"/><Relationship Id="rId160" Type="http://schemas.openxmlformats.org/officeDocument/2006/relationships/tags" Target="../tags/tag792.xml"/><Relationship Id="rId165" Type="http://schemas.openxmlformats.org/officeDocument/2006/relationships/tags" Target="../tags/tag797.xml"/><Relationship Id="rId181" Type="http://schemas.openxmlformats.org/officeDocument/2006/relationships/tags" Target="../tags/tag813.xml"/><Relationship Id="rId22" Type="http://schemas.openxmlformats.org/officeDocument/2006/relationships/tags" Target="../tags/tag654.xml"/><Relationship Id="rId27" Type="http://schemas.openxmlformats.org/officeDocument/2006/relationships/tags" Target="../tags/tag659.xml"/><Relationship Id="rId43" Type="http://schemas.openxmlformats.org/officeDocument/2006/relationships/tags" Target="../tags/tag675.xml"/><Relationship Id="rId48" Type="http://schemas.openxmlformats.org/officeDocument/2006/relationships/tags" Target="../tags/tag680.xml"/><Relationship Id="rId64" Type="http://schemas.openxmlformats.org/officeDocument/2006/relationships/tags" Target="../tags/tag696.xml"/><Relationship Id="rId69" Type="http://schemas.openxmlformats.org/officeDocument/2006/relationships/tags" Target="../tags/tag701.xml"/><Relationship Id="rId113" Type="http://schemas.openxmlformats.org/officeDocument/2006/relationships/tags" Target="../tags/tag745.xml"/><Relationship Id="rId118" Type="http://schemas.openxmlformats.org/officeDocument/2006/relationships/tags" Target="../tags/tag750.xml"/><Relationship Id="rId134" Type="http://schemas.openxmlformats.org/officeDocument/2006/relationships/tags" Target="../tags/tag766.xml"/><Relationship Id="rId139" Type="http://schemas.openxmlformats.org/officeDocument/2006/relationships/tags" Target="../tags/tag771.xml"/><Relationship Id="rId80" Type="http://schemas.openxmlformats.org/officeDocument/2006/relationships/tags" Target="../tags/tag712.xml"/><Relationship Id="rId85" Type="http://schemas.openxmlformats.org/officeDocument/2006/relationships/tags" Target="../tags/tag717.xml"/><Relationship Id="rId150" Type="http://schemas.openxmlformats.org/officeDocument/2006/relationships/tags" Target="../tags/tag782.xml"/><Relationship Id="rId155" Type="http://schemas.openxmlformats.org/officeDocument/2006/relationships/tags" Target="../tags/tag787.xml"/><Relationship Id="rId171" Type="http://schemas.openxmlformats.org/officeDocument/2006/relationships/tags" Target="../tags/tag803.xml"/><Relationship Id="rId176" Type="http://schemas.openxmlformats.org/officeDocument/2006/relationships/tags" Target="../tags/tag808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33" Type="http://schemas.openxmlformats.org/officeDocument/2006/relationships/tags" Target="../tags/tag665.xml"/><Relationship Id="rId38" Type="http://schemas.openxmlformats.org/officeDocument/2006/relationships/tags" Target="../tags/tag670.xml"/><Relationship Id="rId59" Type="http://schemas.openxmlformats.org/officeDocument/2006/relationships/tags" Target="../tags/tag691.xml"/><Relationship Id="rId103" Type="http://schemas.openxmlformats.org/officeDocument/2006/relationships/tags" Target="../tags/tag735.xml"/><Relationship Id="rId108" Type="http://schemas.openxmlformats.org/officeDocument/2006/relationships/tags" Target="../tags/tag740.xml"/><Relationship Id="rId124" Type="http://schemas.openxmlformats.org/officeDocument/2006/relationships/tags" Target="../tags/tag756.xml"/><Relationship Id="rId129" Type="http://schemas.openxmlformats.org/officeDocument/2006/relationships/tags" Target="../tags/tag761.xml"/><Relationship Id="rId54" Type="http://schemas.openxmlformats.org/officeDocument/2006/relationships/tags" Target="../tags/tag686.xml"/><Relationship Id="rId70" Type="http://schemas.openxmlformats.org/officeDocument/2006/relationships/tags" Target="../tags/tag702.xml"/><Relationship Id="rId75" Type="http://schemas.openxmlformats.org/officeDocument/2006/relationships/tags" Target="../tags/tag707.xml"/><Relationship Id="rId91" Type="http://schemas.openxmlformats.org/officeDocument/2006/relationships/tags" Target="../tags/tag723.xml"/><Relationship Id="rId96" Type="http://schemas.openxmlformats.org/officeDocument/2006/relationships/tags" Target="../tags/tag728.xml"/><Relationship Id="rId140" Type="http://schemas.openxmlformats.org/officeDocument/2006/relationships/tags" Target="../tags/tag772.xml"/><Relationship Id="rId145" Type="http://schemas.openxmlformats.org/officeDocument/2006/relationships/tags" Target="../tags/tag777.xml"/><Relationship Id="rId161" Type="http://schemas.openxmlformats.org/officeDocument/2006/relationships/tags" Target="../tags/tag793.xml"/><Relationship Id="rId166" Type="http://schemas.openxmlformats.org/officeDocument/2006/relationships/tags" Target="../tags/tag798.xml"/><Relationship Id="rId182" Type="http://schemas.openxmlformats.org/officeDocument/2006/relationships/tags" Target="../tags/tag814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23" Type="http://schemas.openxmlformats.org/officeDocument/2006/relationships/tags" Target="../tags/tag655.xml"/><Relationship Id="rId28" Type="http://schemas.openxmlformats.org/officeDocument/2006/relationships/tags" Target="../tags/tag660.xml"/><Relationship Id="rId49" Type="http://schemas.openxmlformats.org/officeDocument/2006/relationships/tags" Target="../tags/tag681.xml"/><Relationship Id="rId114" Type="http://schemas.openxmlformats.org/officeDocument/2006/relationships/tags" Target="../tags/tag746.xml"/><Relationship Id="rId119" Type="http://schemas.openxmlformats.org/officeDocument/2006/relationships/tags" Target="../tags/tag751.xml"/><Relationship Id="rId44" Type="http://schemas.openxmlformats.org/officeDocument/2006/relationships/tags" Target="../tags/tag676.xml"/><Relationship Id="rId60" Type="http://schemas.openxmlformats.org/officeDocument/2006/relationships/tags" Target="../tags/tag692.xml"/><Relationship Id="rId65" Type="http://schemas.openxmlformats.org/officeDocument/2006/relationships/tags" Target="../tags/tag697.xml"/><Relationship Id="rId81" Type="http://schemas.openxmlformats.org/officeDocument/2006/relationships/tags" Target="../tags/tag713.xml"/><Relationship Id="rId86" Type="http://schemas.openxmlformats.org/officeDocument/2006/relationships/tags" Target="../tags/tag718.xml"/><Relationship Id="rId130" Type="http://schemas.openxmlformats.org/officeDocument/2006/relationships/tags" Target="../tags/tag762.xml"/><Relationship Id="rId135" Type="http://schemas.openxmlformats.org/officeDocument/2006/relationships/tags" Target="../tags/tag767.xml"/><Relationship Id="rId151" Type="http://schemas.openxmlformats.org/officeDocument/2006/relationships/tags" Target="../tags/tag783.xml"/><Relationship Id="rId156" Type="http://schemas.openxmlformats.org/officeDocument/2006/relationships/tags" Target="../tags/tag788.xml"/><Relationship Id="rId177" Type="http://schemas.openxmlformats.org/officeDocument/2006/relationships/tags" Target="../tags/tag809.xml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72" Type="http://schemas.openxmlformats.org/officeDocument/2006/relationships/tags" Target="../tags/tag804.xml"/><Relationship Id="rId180" Type="http://schemas.openxmlformats.org/officeDocument/2006/relationships/tags" Target="../tags/tag812.xml"/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39" Type="http://schemas.openxmlformats.org/officeDocument/2006/relationships/tags" Target="../tags/tag671.xml"/><Relationship Id="rId109" Type="http://schemas.openxmlformats.org/officeDocument/2006/relationships/tags" Target="../tags/tag741.xml"/><Relationship Id="rId34" Type="http://schemas.openxmlformats.org/officeDocument/2006/relationships/tags" Target="../tags/tag666.xml"/><Relationship Id="rId50" Type="http://schemas.openxmlformats.org/officeDocument/2006/relationships/tags" Target="../tags/tag682.xml"/><Relationship Id="rId55" Type="http://schemas.openxmlformats.org/officeDocument/2006/relationships/tags" Target="../tags/tag687.xml"/><Relationship Id="rId76" Type="http://schemas.openxmlformats.org/officeDocument/2006/relationships/tags" Target="../tags/tag708.xml"/><Relationship Id="rId97" Type="http://schemas.openxmlformats.org/officeDocument/2006/relationships/tags" Target="../tags/tag729.xml"/><Relationship Id="rId104" Type="http://schemas.openxmlformats.org/officeDocument/2006/relationships/tags" Target="../tags/tag736.xml"/><Relationship Id="rId120" Type="http://schemas.openxmlformats.org/officeDocument/2006/relationships/tags" Target="../tags/tag752.xml"/><Relationship Id="rId125" Type="http://schemas.openxmlformats.org/officeDocument/2006/relationships/tags" Target="../tags/tag757.xml"/><Relationship Id="rId141" Type="http://schemas.openxmlformats.org/officeDocument/2006/relationships/tags" Target="../tags/tag773.xml"/><Relationship Id="rId146" Type="http://schemas.openxmlformats.org/officeDocument/2006/relationships/tags" Target="../tags/tag778.xml"/><Relationship Id="rId167" Type="http://schemas.openxmlformats.org/officeDocument/2006/relationships/tags" Target="../tags/tag799.xml"/><Relationship Id="rId7" Type="http://schemas.openxmlformats.org/officeDocument/2006/relationships/tags" Target="../tags/tag639.xml"/><Relationship Id="rId71" Type="http://schemas.openxmlformats.org/officeDocument/2006/relationships/tags" Target="../tags/tag703.xml"/><Relationship Id="rId92" Type="http://schemas.openxmlformats.org/officeDocument/2006/relationships/tags" Target="../tags/tag724.xml"/><Relationship Id="rId162" Type="http://schemas.openxmlformats.org/officeDocument/2006/relationships/tags" Target="../tags/tag794.xml"/><Relationship Id="rId183" Type="http://schemas.openxmlformats.org/officeDocument/2006/relationships/tags" Target="../tags/tag815.xml"/><Relationship Id="rId2" Type="http://schemas.openxmlformats.org/officeDocument/2006/relationships/tags" Target="../tags/tag634.xml"/><Relationship Id="rId29" Type="http://schemas.openxmlformats.org/officeDocument/2006/relationships/tags" Target="../tags/tag661.xml"/><Relationship Id="rId24" Type="http://schemas.openxmlformats.org/officeDocument/2006/relationships/tags" Target="../tags/tag656.xml"/><Relationship Id="rId40" Type="http://schemas.openxmlformats.org/officeDocument/2006/relationships/tags" Target="../tags/tag672.xml"/><Relationship Id="rId45" Type="http://schemas.openxmlformats.org/officeDocument/2006/relationships/tags" Target="../tags/tag677.xml"/><Relationship Id="rId66" Type="http://schemas.openxmlformats.org/officeDocument/2006/relationships/tags" Target="../tags/tag698.xml"/><Relationship Id="rId87" Type="http://schemas.openxmlformats.org/officeDocument/2006/relationships/tags" Target="../tags/tag719.xml"/><Relationship Id="rId110" Type="http://schemas.openxmlformats.org/officeDocument/2006/relationships/tags" Target="../tags/tag742.xml"/><Relationship Id="rId115" Type="http://schemas.openxmlformats.org/officeDocument/2006/relationships/tags" Target="../tags/tag747.xml"/><Relationship Id="rId131" Type="http://schemas.openxmlformats.org/officeDocument/2006/relationships/tags" Target="../tags/tag763.xml"/><Relationship Id="rId136" Type="http://schemas.openxmlformats.org/officeDocument/2006/relationships/tags" Target="../tags/tag768.xml"/><Relationship Id="rId157" Type="http://schemas.openxmlformats.org/officeDocument/2006/relationships/tags" Target="../tags/tag789.xml"/><Relationship Id="rId178" Type="http://schemas.openxmlformats.org/officeDocument/2006/relationships/tags" Target="../tags/tag810.xml"/><Relationship Id="rId61" Type="http://schemas.openxmlformats.org/officeDocument/2006/relationships/tags" Target="../tags/tag693.xml"/><Relationship Id="rId82" Type="http://schemas.openxmlformats.org/officeDocument/2006/relationships/tags" Target="../tags/tag714.xml"/><Relationship Id="rId152" Type="http://schemas.openxmlformats.org/officeDocument/2006/relationships/tags" Target="../tags/tag784.xml"/><Relationship Id="rId173" Type="http://schemas.openxmlformats.org/officeDocument/2006/relationships/tags" Target="../tags/tag805.xml"/><Relationship Id="rId19" Type="http://schemas.openxmlformats.org/officeDocument/2006/relationships/tags" Target="../tags/tag651.xml"/><Relationship Id="rId14" Type="http://schemas.openxmlformats.org/officeDocument/2006/relationships/tags" Target="../tags/tag646.xml"/><Relationship Id="rId30" Type="http://schemas.openxmlformats.org/officeDocument/2006/relationships/tags" Target="../tags/tag662.xml"/><Relationship Id="rId35" Type="http://schemas.openxmlformats.org/officeDocument/2006/relationships/tags" Target="../tags/tag667.xml"/><Relationship Id="rId56" Type="http://schemas.openxmlformats.org/officeDocument/2006/relationships/tags" Target="../tags/tag688.xml"/><Relationship Id="rId77" Type="http://schemas.openxmlformats.org/officeDocument/2006/relationships/tags" Target="../tags/tag709.xml"/><Relationship Id="rId100" Type="http://schemas.openxmlformats.org/officeDocument/2006/relationships/tags" Target="../tags/tag732.xml"/><Relationship Id="rId105" Type="http://schemas.openxmlformats.org/officeDocument/2006/relationships/tags" Target="../tags/tag737.xml"/><Relationship Id="rId126" Type="http://schemas.openxmlformats.org/officeDocument/2006/relationships/tags" Target="../tags/tag758.xml"/><Relationship Id="rId147" Type="http://schemas.openxmlformats.org/officeDocument/2006/relationships/tags" Target="../tags/tag779.xml"/><Relationship Id="rId168" Type="http://schemas.openxmlformats.org/officeDocument/2006/relationships/tags" Target="../tags/tag800.xml"/><Relationship Id="rId8" Type="http://schemas.openxmlformats.org/officeDocument/2006/relationships/tags" Target="../tags/tag640.xml"/><Relationship Id="rId51" Type="http://schemas.openxmlformats.org/officeDocument/2006/relationships/tags" Target="../tags/tag683.xml"/><Relationship Id="rId72" Type="http://schemas.openxmlformats.org/officeDocument/2006/relationships/tags" Target="../tags/tag704.xml"/><Relationship Id="rId93" Type="http://schemas.openxmlformats.org/officeDocument/2006/relationships/tags" Target="../tags/tag725.xml"/><Relationship Id="rId98" Type="http://schemas.openxmlformats.org/officeDocument/2006/relationships/tags" Target="../tags/tag730.xml"/><Relationship Id="rId121" Type="http://schemas.openxmlformats.org/officeDocument/2006/relationships/tags" Target="../tags/tag753.xml"/><Relationship Id="rId142" Type="http://schemas.openxmlformats.org/officeDocument/2006/relationships/tags" Target="../tags/tag774.xml"/><Relationship Id="rId163" Type="http://schemas.openxmlformats.org/officeDocument/2006/relationships/tags" Target="../tags/tag795.xml"/><Relationship Id="rId184" Type="http://schemas.openxmlformats.org/officeDocument/2006/relationships/tags" Target="../tags/tag816.xml"/><Relationship Id="rId3" Type="http://schemas.openxmlformats.org/officeDocument/2006/relationships/tags" Target="../tags/tag635.xml"/><Relationship Id="rId25" Type="http://schemas.openxmlformats.org/officeDocument/2006/relationships/tags" Target="../tags/tag657.xml"/><Relationship Id="rId46" Type="http://schemas.openxmlformats.org/officeDocument/2006/relationships/tags" Target="../tags/tag678.xml"/><Relationship Id="rId67" Type="http://schemas.openxmlformats.org/officeDocument/2006/relationships/tags" Target="../tags/tag699.xml"/><Relationship Id="rId116" Type="http://schemas.openxmlformats.org/officeDocument/2006/relationships/tags" Target="../tags/tag748.xml"/><Relationship Id="rId137" Type="http://schemas.openxmlformats.org/officeDocument/2006/relationships/tags" Target="../tags/tag769.xml"/><Relationship Id="rId158" Type="http://schemas.openxmlformats.org/officeDocument/2006/relationships/tags" Target="../tags/tag790.xml"/><Relationship Id="rId20" Type="http://schemas.openxmlformats.org/officeDocument/2006/relationships/tags" Target="../tags/tag652.xml"/><Relationship Id="rId41" Type="http://schemas.openxmlformats.org/officeDocument/2006/relationships/tags" Target="../tags/tag673.xml"/><Relationship Id="rId62" Type="http://schemas.openxmlformats.org/officeDocument/2006/relationships/tags" Target="../tags/tag694.xml"/><Relationship Id="rId83" Type="http://schemas.openxmlformats.org/officeDocument/2006/relationships/tags" Target="../tags/tag715.xml"/><Relationship Id="rId88" Type="http://schemas.openxmlformats.org/officeDocument/2006/relationships/tags" Target="../tags/tag720.xml"/><Relationship Id="rId111" Type="http://schemas.openxmlformats.org/officeDocument/2006/relationships/tags" Target="../tags/tag743.xml"/><Relationship Id="rId132" Type="http://schemas.openxmlformats.org/officeDocument/2006/relationships/tags" Target="../tags/tag764.xml"/><Relationship Id="rId153" Type="http://schemas.openxmlformats.org/officeDocument/2006/relationships/tags" Target="../tags/tag785.xml"/><Relationship Id="rId174" Type="http://schemas.openxmlformats.org/officeDocument/2006/relationships/tags" Target="../tags/tag806.xml"/><Relationship Id="rId179" Type="http://schemas.openxmlformats.org/officeDocument/2006/relationships/tags" Target="../tags/tag811.xml"/><Relationship Id="rId15" Type="http://schemas.openxmlformats.org/officeDocument/2006/relationships/tags" Target="../tags/tag647.xml"/><Relationship Id="rId36" Type="http://schemas.openxmlformats.org/officeDocument/2006/relationships/tags" Target="../tags/tag668.xml"/><Relationship Id="rId57" Type="http://schemas.openxmlformats.org/officeDocument/2006/relationships/tags" Target="../tags/tag689.xml"/><Relationship Id="rId106" Type="http://schemas.openxmlformats.org/officeDocument/2006/relationships/tags" Target="../tags/tag738.xml"/><Relationship Id="rId127" Type="http://schemas.openxmlformats.org/officeDocument/2006/relationships/tags" Target="../tags/tag759.xml"/><Relationship Id="rId10" Type="http://schemas.openxmlformats.org/officeDocument/2006/relationships/tags" Target="../tags/tag642.xml"/><Relationship Id="rId31" Type="http://schemas.openxmlformats.org/officeDocument/2006/relationships/tags" Target="../tags/tag663.xml"/><Relationship Id="rId52" Type="http://schemas.openxmlformats.org/officeDocument/2006/relationships/tags" Target="../tags/tag684.xml"/><Relationship Id="rId73" Type="http://schemas.openxmlformats.org/officeDocument/2006/relationships/tags" Target="../tags/tag705.xml"/><Relationship Id="rId78" Type="http://schemas.openxmlformats.org/officeDocument/2006/relationships/tags" Target="../tags/tag710.xml"/><Relationship Id="rId94" Type="http://schemas.openxmlformats.org/officeDocument/2006/relationships/tags" Target="../tags/tag726.xml"/><Relationship Id="rId99" Type="http://schemas.openxmlformats.org/officeDocument/2006/relationships/tags" Target="../tags/tag731.xml"/><Relationship Id="rId101" Type="http://schemas.openxmlformats.org/officeDocument/2006/relationships/tags" Target="../tags/tag733.xml"/><Relationship Id="rId122" Type="http://schemas.openxmlformats.org/officeDocument/2006/relationships/tags" Target="../tags/tag754.xml"/><Relationship Id="rId143" Type="http://schemas.openxmlformats.org/officeDocument/2006/relationships/tags" Target="../tags/tag775.xml"/><Relationship Id="rId148" Type="http://schemas.openxmlformats.org/officeDocument/2006/relationships/tags" Target="../tags/tag780.xml"/><Relationship Id="rId164" Type="http://schemas.openxmlformats.org/officeDocument/2006/relationships/tags" Target="../tags/tag796.xml"/><Relationship Id="rId169" Type="http://schemas.openxmlformats.org/officeDocument/2006/relationships/tags" Target="../tags/tag801.xml"/><Relationship Id="rId185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933.xml"/><Relationship Id="rId299" Type="http://schemas.openxmlformats.org/officeDocument/2006/relationships/tags" Target="../tags/tag1115.xml"/><Relationship Id="rId303" Type="http://schemas.openxmlformats.org/officeDocument/2006/relationships/tags" Target="../tags/tag1119.xml"/><Relationship Id="rId21" Type="http://schemas.openxmlformats.org/officeDocument/2006/relationships/tags" Target="../tags/tag837.xml"/><Relationship Id="rId42" Type="http://schemas.openxmlformats.org/officeDocument/2006/relationships/tags" Target="../tags/tag858.xml"/><Relationship Id="rId63" Type="http://schemas.openxmlformats.org/officeDocument/2006/relationships/tags" Target="../tags/tag879.xml"/><Relationship Id="rId84" Type="http://schemas.openxmlformats.org/officeDocument/2006/relationships/tags" Target="../tags/tag900.xml"/><Relationship Id="rId138" Type="http://schemas.openxmlformats.org/officeDocument/2006/relationships/tags" Target="../tags/tag954.xml"/><Relationship Id="rId159" Type="http://schemas.openxmlformats.org/officeDocument/2006/relationships/tags" Target="../tags/tag975.xml"/><Relationship Id="rId324" Type="http://schemas.openxmlformats.org/officeDocument/2006/relationships/tags" Target="../tags/tag1140.xml"/><Relationship Id="rId170" Type="http://schemas.openxmlformats.org/officeDocument/2006/relationships/tags" Target="../tags/tag986.xml"/><Relationship Id="rId191" Type="http://schemas.openxmlformats.org/officeDocument/2006/relationships/tags" Target="../tags/tag1007.xml"/><Relationship Id="rId205" Type="http://schemas.openxmlformats.org/officeDocument/2006/relationships/tags" Target="../tags/tag1021.xml"/><Relationship Id="rId226" Type="http://schemas.openxmlformats.org/officeDocument/2006/relationships/tags" Target="../tags/tag1042.xml"/><Relationship Id="rId247" Type="http://schemas.openxmlformats.org/officeDocument/2006/relationships/tags" Target="../tags/tag1063.xml"/><Relationship Id="rId107" Type="http://schemas.openxmlformats.org/officeDocument/2006/relationships/tags" Target="../tags/tag923.xml"/><Relationship Id="rId268" Type="http://schemas.openxmlformats.org/officeDocument/2006/relationships/tags" Target="../tags/tag1084.xml"/><Relationship Id="rId289" Type="http://schemas.openxmlformats.org/officeDocument/2006/relationships/tags" Target="../tags/tag1105.xml"/><Relationship Id="rId11" Type="http://schemas.openxmlformats.org/officeDocument/2006/relationships/tags" Target="../tags/tag827.xml"/><Relationship Id="rId32" Type="http://schemas.openxmlformats.org/officeDocument/2006/relationships/tags" Target="../tags/tag848.xml"/><Relationship Id="rId53" Type="http://schemas.openxmlformats.org/officeDocument/2006/relationships/tags" Target="../tags/tag869.xml"/><Relationship Id="rId74" Type="http://schemas.openxmlformats.org/officeDocument/2006/relationships/tags" Target="../tags/tag890.xml"/><Relationship Id="rId128" Type="http://schemas.openxmlformats.org/officeDocument/2006/relationships/tags" Target="../tags/tag944.xml"/><Relationship Id="rId149" Type="http://schemas.openxmlformats.org/officeDocument/2006/relationships/tags" Target="../tags/tag965.xml"/><Relationship Id="rId314" Type="http://schemas.openxmlformats.org/officeDocument/2006/relationships/tags" Target="../tags/tag1130.xml"/><Relationship Id="rId5" Type="http://schemas.openxmlformats.org/officeDocument/2006/relationships/tags" Target="../tags/tag821.xml"/><Relationship Id="rId95" Type="http://schemas.openxmlformats.org/officeDocument/2006/relationships/tags" Target="../tags/tag911.xml"/><Relationship Id="rId160" Type="http://schemas.openxmlformats.org/officeDocument/2006/relationships/tags" Target="../tags/tag976.xml"/><Relationship Id="rId181" Type="http://schemas.openxmlformats.org/officeDocument/2006/relationships/tags" Target="../tags/tag997.xml"/><Relationship Id="rId216" Type="http://schemas.openxmlformats.org/officeDocument/2006/relationships/tags" Target="../tags/tag1032.xml"/><Relationship Id="rId237" Type="http://schemas.openxmlformats.org/officeDocument/2006/relationships/tags" Target="../tags/tag1053.xml"/><Relationship Id="rId258" Type="http://schemas.openxmlformats.org/officeDocument/2006/relationships/tags" Target="../tags/tag1074.xml"/><Relationship Id="rId279" Type="http://schemas.openxmlformats.org/officeDocument/2006/relationships/tags" Target="../tags/tag1095.xml"/><Relationship Id="rId22" Type="http://schemas.openxmlformats.org/officeDocument/2006/relationships/tags" Target="../tags/tag838.xml"/><Relationship Id="rId43" Type="http://schemas.openxmlformats.org/officeDocument/2006/relationships/tags" Target="../tags/tag859.xml"/><Relationship Id="rId64" Type="http://schemas.openxmlformats.org/officeDocument/2006/relationships/tags" Target="../tags/tag880.xml"/><Relationship Id="rId118" Type="http://schemas.openxmlformats.org/officeDocument/2006/relationships/tags" Target="../tags/tag934.xml"/><Relationship Id="rId139" Type="http://schemas.openxmlformats.org/officeDocument/2006/relationships/tags" Target="../tags/tag955.xml"/><Relationship Id="rId290" Type="http://schemas.openxmlformats.org/officeDocument/2006/relationships/tags" Target="../tags/tag1106.xml"/><Relationship Id="rId304" Type="http://schemas.openxmlformats.org/officeDocument/2006/relationships/tags" Target="../tags/tag1120.xml"/><Relationship Id="rId325" Type="http://schemas.openxmlformats.org/officeDocument/2006/relationships/tags" Target="../tags/tag1141.xml"/><Relationship Id="rId85" Type="http://schemas.openxmlformats.org/officeDocument/2006/relationships/tags" Target="../tags/tag901.xml"/><Relationship Id="rId150" Type="http://schemas.openxmlformats.org/officeDocument/2006/relationships/tags" Target="../tags/tag966.xml"/><Relationship Id="rId171" Type="http://schemas.openxmlformats.org/officeDocument/2006/relationships/tags" Target="../tags/tag987.xml"/><Relationship Id="rId192" Type="http://schemas.openxmlformats.org/officeDocument/2006/relationships/tags" Target="../tags/tag1008.xml"/><Relationship Id="rId206" Type="http://schemas.openxmlformats.org/officeDocument/2006/relationships/tags" Target="../tags/tag1022.xml"/><Relationship Id="rId227" Type="http://schemas.openxmlformats.org/officeDocument/2006/relationships/tags" Target="../tags/tag1043.xml"/><Relationship Id="rId248" Type="http://schemas.openxmlformats.org/officeDocument/2006/relationships/tags" Target="../tags/tag1064.xml"/><Relationship Id="rId269" Type="http://schemas.openxmlformats.org/officeDocument/2006/relationships/tags" Target="../tags/tag1085.xml"/><Relationship Id="rId12" Type="http://schemas.openxmlformats.org/officeDocument/2006/relationships/tags" Target="../tags/tag828.xml"/><Relationship Id="rId33" Type="http://schemas.openxmlformats.org/officeDocument/2006/relationships/tags" Target="../tags/tag849.xml"/><Relationship Id="rId108" Type="http://schemas.openxmlformats.org/officeDocument/2006/relationships/tags" Target="../tags/tag924.xml"/><Relationship Id="rId129" Type="http://schemas.openxmlformats.org/officeDocument/2006/relationships/tags" Target="../tags/tag945.xml"/><Relationship Id="rId280" Type="http://schemas.openxmlformats.org/officeDocument/2006/relationships/tags" Target="../tags/tag1096.xml"/><Relationship Id="rId315" Type="http://schemas.openxmlformats.org/officeDocument/2006/relationships/tags" Target="../tags/tag1131.xml"/><Relationship Id="rId54" Type="http://schemas.openxmlformats.org/officeDocument/2006/relationships/tags" Target="../tags/tag870.xml"/><Relationship Id="rId75" Type="http://schemas.openxmlformats.org/officeDocument/2006/relationships/tags" Target="../tags/tag891.xml"/><Relationship Id="rId96" Type="http://schemas.openxmlformats.org/officeDocument/2006/relationships/tags" Target="../tags/tag912.xml"/><Relationship Id="rId140" Type="http://schemas.openxmlformats.org/officeDocument/2006/relationships/tags" Target="../tags/tag956.xml"/><Relationship Id="rId161" Type="http://schemas.openxmlformats.org/officeDocument/2006/relationships/tags" Target="../tags/tag977.xml"/><Relationship Id="rId182" Type="http://schemas.openxmlformats.org/officeDocument/2006/relationships/tags" Target="../tags/tag998.xml"/><Relationship Id="rId217" Type="http://schemas.openxmlformats.org/officeDocument/2006/relationships/tags" Target="../tags/tag1033.xml"/><Relationship Id="rId6" Type="http://schemas.openxmlformats.org/officeDocument/2006/relationships/tags" Target="../tags/tag822.xml"/><Relationship Id="rId238" Type="http://schemas.openxmlformats.org/officeDocument/2006/relationships/tags" Target="../tags/tag1054.xml"/><Relationship Id="rId259" Type="http://schemas.openxmlformats.org/officeDocument/2006/relationships/tags" Target="../tags/tag1075.xml"/><Relationship Id="rId23" Type="http://schemas.openxmlformats.org/officeDocument/2006/relationships/tags" Target="../tags/tag839.xml"/><Relationship Id="rId119" Type="http://schemas.openxmlformats.org/officeDocument/2006/relationships/tags" Target="../tags/tag935.xml"/><Relationship Id="rId270" Type="http://schemas.openxmlformats.org/officeDocument/2006/relationships/tags" Target="../tags/tag1086.xml"/><Relationship Id="rId291" Type="http://schemas.openxmlformats.org/officeDocument/2006/relationships/tags" Target="../tags/tag1107.xml"/><Relationship Id="rId305" Type="http://schemas.openxmlformats.org/officeDocument/2006/relationships/tags" Target="../tags/tag1121.xml"/><Relationship Id="rId326" Type="http://schemas.openxmlformats.org/officeDocument/2006/relationships/tags" Target="../tags/tag1142.xml"/><Relationship Id="rId44" Type="http://schemas.openxmlformats.org/officeDocument/2006/relationships/tags" Target="../tags/tag860.xml"/><Relationship Id="rId65" Type="http://schemas.openxmlformats.org/officeDocument/2006/relationships/tags" Target="../tags/tag881.xml"/><Relationship Id="rId86" Type="http://schemas.openxmlformats.org/officeDocument/2006/relationships/tags" Target="../tags/tag902.xml"/><Relationship Id="rId130" Type="http://schemas.openxmlformats.org/officeDocument/2006/relationships/tags" Target="../tags/tag946.xml"/><Relationship Id="rId151" Type="http://schemas.openxmlformats.org/officeDocument/2006/relationships/tags" Target="../tags/tag967.xml"/><Relationship Id="rId172" Type="http://schemas.openxmlformats.org/officeDocument/2006/relationships/tags" Target="../tags/tag988.xml"/><Relationship Id="rId193" Type="http://schemas.openxmlformats.org/officeDocument/2006/relationships/tags" Target="../tags/tag1009.xml"/><Relationship Id="rId207" Type="http://schemas.openxmlformats.org/officeDocument/2006/relationships/tags" Target="../tags/tag1023.xml"/><Relationship Id="rId228" Type="http://schemas.openxmlformats.org/officeDocument/2006/relationships/tags" Target="../tags/tag1044.xml"/><Relationship Id="rId249" Type="http://schemas.openxmlformats.org/officeDocument/2006/relationships/tags" Target="../tags/tag1065.xml"/><Relationship Id="rId13" Type="http://schemas.openxmlformats.org/officeDocument/2006/relationships/tags" Target="../tags/tag829.xml"/><Relationship Id="rId109" Type="http://schemas.openxmlformats.org/officeDocument/2006/relationships/tags" Target="../tags/tag925.xml"/><Relationship Id="rId260" Type="http://schemas.openxmlformats.org/officeDocument/2006/relationships/tags" Target="../tags/tag1076.xml"/><Relationship Id="rId281" Type="http://schemas.openxmlformats.org/officeDocument/2006/relationships/tags" Target="../tags/tag1097.xml"/><Relationship Id="rId316" Type="http://schemas.openxmlformats.org/officeDocument/2006/relationships/tags" Target="../tags/tag1132.xml"/><Relationship Id="rId34" Type="http://schemas.openxmlformats.org/officeDocument/2006/relationships/tags" Target="../tags/tag850.xml"/><Relationship Id="rId55" Type="http://schemas.openxmlformats.org/officeDocument/2006/relationships/tags" Target="../tags/tag871.xml"/><Relationship Id="rId76" Type="http://schemas.openxmlformats.org/officeDocument/2006/relationships/tags" Target="../tags/tag892.xml"/><Relationship Id="rId97" Type="http://schemas.openxmlformats.org/officeDocument/2006/relationships/tags" Target="../tags/tag913.xml"/><Relationship Id="rId120" Type="http://schemas.openxmlformats.org/officeDocument/2006/relationships/tags" Target="../tags/tag936.xml"/><Relationship Id="rId141" Type="http://schemas.openxmlformats.org/officeDocument/2006/relationships/tags" Target="../tags/tag957.xml"/><Relationship Id="rId7" Type="http://schemas.openxmlformats.org/officeDocument/2006/relationships/tags" Target="../tags/tag823.xml"/><Relationship Id="rId162" Type="http://schemas.openxmlformats.org/officeDocument/2006/relationships/tags" Target="../tags/tag978.xml"/><Relationship Id="rId183" Type="http://schemas.openxmlformats.org/officeDocument/2006/relationships/tags" Target="../tags/tag999.xml"/><Relationship Id="rId218" Type="http://schemas.openxmlformats.org/officeDocument/2006/relationships/tags" Target="../tags/tag1034.xml"/><Relationship Id="rId239" Type="http://schemas.openxmlformats.org/officeDocument/2006/relationships/tags" Target="../tags/tag1055.xml"/><Relationship Id="rId250" Type="http://schemas.openxmlformats.org/officeDocument/2006/relationships/tags" Target="../tags/tag1066.xml"/><Relationship Id="rId271" Type="http://schemas.openxmlformats.org/officeDocument/2006/relationships/tags" Target="../tags/tag1087.xml"/><Relationship Id="rId292" Type="http://schemas.openxmlformats.org/officeDocument/2006/relationships/tags" Target="../tags/tag1108.xml"/><Relationship Id="rId306" Type="http://schemas.openxmlformats.org/officeDocument/2006/relationships/tags" Target="../tags/tag1122.xml"/><Relationship Id="rId24" Type="http://schemas.openxmlformats.org/officeDocument/2006/relationships/tags" Target="../tags/tag840.xml"/><Relationship Id="rId45" Type="http://schemas.openxmlformats.org/officeDocument/2006/relationships/tags" Target="../tags/tag861.xml"/><Relationship Id="rId66" Type="http://schemas.openxmlformats.org/officeDocument/2006/relationships/tags" Target="../tags/tag882.xml"/><Relationship Id="rId87" Type="http://schemas.openxmlformats.org/officeDocument/2006/relationships/tags" Target="../tags/tag903.xml"/><Relationship Id="rId110" Type="http://schemas.openxmlformats.org/officeDocument/2006/relationships/tags" Target="../tags/tag926.xml"/><Relationship Id="rId131" Type="http://schemas.openxmlformats.org/officeDocument/2006/relationships/tags" Target="../tags/tag947.xml"/><Relationship Id="rId327" Type="http://schemas.openxmlformats.org/officeDocument/2006/relationships/tags" Target="../tags/tag1143.xml"/><Relationship Id="rId152" Type="http://schemas.openxmlformats.org/officeDocument/2006/relationships/tags" Target="../tags/tag968.xml"/><Relationship Id="rId173" Type="http://schemas.openxmlformats.org/officeDocument/2006/relationships/tags" Target="../tags/tag989.xml"/><Relationship Id="rId194" Type="http://schemas.openxmlformats.org/officeDocument/2006/relationships/tags" Target="../tags/tag1010.xml"/><Relationship Id="rId208" Type="http://schemas.openxmlformats.org/officeDocument/2006/relationships/tags" Target="../tags/tag1024.xml"/><Relationship Id="rId229" Type="http://schemas.openxmlformats.org/officeDocument/2006/relationships/tags" Target="../tags/tag1045.xml"/><Relationship Id="rId240" Type="http://schemas.openxmlformats.org/officeDocument/2006/relationships/tags" Target="../tags/tag1056.xml"/><Relationship Id="rId261" Type="http://schemas.openxmlformats.org/officeDocument/2006/relationships/tags" Target="../tags/tag1077.xml"/><Relationship Id="rId14" Type="http://schemas.openxmlformats.org/officeDocument/2006/relationships/tags" Target="../tags/tag830.xml"/><Relationship Id="rId35" Type="http://schemas.openxmlformats.org/officeDocument/2006/relationships/tags" Target="../tags/tag851.xml"/><Relationship Id="rId56" Type="http://schemas.openxmlformats.org/officeDocument/2006/relationships/tags" Target="../tags/tag872.xml"/><Relationship Id="rId77" Type="http://schemas.openxmlformats.org/officeDocument/2006/relationships/tags" Target="../tags/tag893.xml"/><Relationship Id="rId100" Type="http://schemas.openxmlformats.org/officeDocument/2006/relationships/tags" Target="../tags/tag916.xml"/><Relationship Id="rId282" Type="http://schemas.openxmlformats.org/officeDocument/2006/relationships/tags" Target="../tags/tag1098.xml"/><Relationship Id="rId317" Type="http://schemas.openxmlformats.org/officeDocument/2006/relationships/tags" Target="../tags/tag1133.xml"/><Relationship Id="rId8" Type="http://schemas.openxmlformats.org/officeDocument/2006/relationships/tags" Target="../tags/tag824.xml"/><Relationship Id="rId51" Type="http://schemas.openxmlformats.org/officeDocument/2006/relationships/tags" Target="../tags/tag867.xml"/><Relationship Id="rId72" Type="http://schemas.openxmlformats.org/officeDocument/2006/relationships/tags" Target="../tags/tag888.xml"/><Relationship Id="rId93" Type="http://schemas.openxmlformats.org/officeDocument/2006/relationships/tags" Target="../tags/tag909.xml"/><Relationship Id="rId98" Type="http://schemas.openxmlformats.org/officeDocument/2006/relationships/tags" Target="../tags/tag914.xml"/><Relationship Id="rId121" Type="http://schemas.openxmlformats.org/officeDocument/2006/relationships/tags" Target="../tags/tag937.xml"/><Relationship Id="rId142" Type="http://schemas.openxmlformats.org/officeDocument/2006/relationships/tags" Target="../tags/tag958.xml"/><Relationship Id="rId163" Type="http://schemas.openxmlformats.org/officeDocument/2006/relationships/tags" Target="../tags/tag979.xml"/><Relationship Id="rId184" Type="http://schemas.openxmlformats.org/officeDocument/2006/relationships/tags" Target="../tags/tag1000.xml"/><Relationship Id="rId189" Type="http://schemas.openxmlformats.org/officeDocument/2006/relationships/tags" Target="../tags/tag1005.xml"/><Relationship Id="rId219" Type="http://schemas.openxmlformats.org/officeDocument/2006/relationships/tags" Target="../tags/tag1035.xml"/><Relationship Id="rId3" Type="http://schemas.openxmlformats.org/officeDocument/2006/relationships/tags" Target="../tags/tag819.xml"/><Relationship Id="rId214" Type="http://schemas.openxmlformats.org/officeDocument/2006/relationships/tags" Target="../tags/tag1030.xml"/><Relationship Id="rId230" Type="http://schemas.openxmlformats.org/officeDocument/2006/relationships/tags" Target="../tags/tag1046.xml"/><Relationship Id="rId235" Type="http://schemas.openxmlformats.org/officeDocument/2006/relationships/tags" Target="../tags/tag1051.xml"/><Relationship Id="rId251" Type="http://schemas.openxmlformats.org/officeDocument/2006/relationships/tags" Target="../tags/tag1067.xml"/><Relationship Id="rId256" Type="http://schemas.openxmlformats.org/officeDocument/2006/relationships/tags" Target="../tags/tag1072.xml"/><Relationship Id="rId277" Type="http://schemas.openxmlformats.org/officeDocument/2006/relationships/tags" Target="../tags/tag1093.xml"/><Relationship Id="rId298" Type="http://schemas.openxmlformats.org/officeDocument/2006/relationships/tags" Target="../tags/tag1114.xml"/><Relationship Id="rId25" Type="http://schemas.openxmlformats.org/officeDocument/2006/relationships/tags" Target="../tags/tag841.xml"/><Relationship Id="rId46" Type="http://schemas.openxmlformats.org/officeDocument/2006/relationships/tags" Target="../tags/tag862.xml"/><Relationship Id="rId67" Type="http://schemas.openxmlformats.org/officeDocument/2006/relationships/tags" Target="../tags/tag883.xml"/><Relationship Id="rId116" Type="http://schemas.openxmlformats.org/officeDocument/2006/relationships/tags" Target="../tags/tag932.xml"/><Relationship Id="rId137" Type="http://schemas.openxmlformats.org/officeDocument/2006/relationships/tags" Target="../tags/tag953.xml"/><Relationship Id="rId158" Type="http://schemas.openxmlformats.org/officeDocument/2006/relationships/tags" Target="../tags/tag974.xml"/><Relationship Id="rId272" Type="http://schemas.openxmlformats.org/officeDocument/2006/relationships/tags" Target="../tags/tag1088.xml"/><Relationship Id="rId293" Type="http://schemas.openxmlformats.org/officeDocument/2006/relationships/tags" Target="../tags/tag1109.xml"/><Relationship Id="rId302" Type="http://schemas.openxmlformats.org/officeDocument/2006/relationships/tags" Target="../tags/tag1118.xml"/><Relationship Id="rId307" Type="http://schemas.openxmlformats.org/officeDocument/2006/relationships/tags" Target="../tags/tag1123.xml"/><Relationship Id="rId323" Type="http://schemas.openxmlformats.org/officeDocument/2006/relationships/tags" Target="../tags/tag1139.xml"/><Relationship Id="rId328" Type="http://schemas.openxmlformats.org/officeDocument/2006/relationships/tags" Target="../tags/tag1144.xml"/><Relationship Id="rId20" Type="http://schemas.openxmlformats.org/officeDocument/2006/relationships/tags" Target="../tags/tag836.xml"/><Relationship Id="rId41" Type="http://schemas.openxmlformats.org/officeDocument/2006/relationships/tags" Target="../tags/tag857.xml"/><Relationship Id="rId62" Type="http://schemas.openxmlformats.org/officeDocument/2006/relationships/tags" Target="../tags/tag878.xml"/><Relationship Id="rId83" Type="http://schemas.openxmlformats.org/officeDocument/2006/relationships/tags" Target="../tags/tag899.xml"/><Relationship Id="rId88" Type="http://schemas.openxmlformats.org/officeDocument/2006/relationships/tags" Target="../tags/tag904.xml"/><Relationship Id="rId111" Type="http://schemas.openxmlformats.org/officeDocument/2006/relationships/tags" Target="../tags/tag927.xml"/><Relationship Id="rId132" Type="http://schemas.openxmlformats.org/officeDocument/2006/relationships/tags" Target="../tags/tag948.xml"/><Relationship Id="rId153" Type="http://schemas.openxmlformats.org/officeDocument/2006/relationships/tags" Target="../tags/tag969.xml"/><Relationship Id="rId174" Type="http://schemas.openxmlformats.org/officeDocument/2006/relationships/tags" Target="../tags/tag990.xml"/><Relationship Id="rId179" Type="http://schemas.openxmlformats.org/officeDocument/2006/relationships/tags" Target="../tags/tag995.xml"/><Relationship Id="rId195" Type="http://schemas.openxmlformats.org/officeDocument/2006/relationships/tags" Target="../tags/tag1011.xml"/><Relationship Id="rId209" Type="http://schemas.openxmlformats.org/officeDocument/2006/relationships/tags" Target="../tags/tag1025.xml"/><Relationship Id="rId190" Type="http://schemas.openxmlformats.org/officeDocument/2006/relationships/tags" Target="../tags/tag1006.xml"/><Relationship Id="rId204" Type="http://schemas.openxmlformats.org/officeDocument/2006/relationships/tags" Target="../tags/tag1020.xml"/><Relationship Id="rId220" Type="http://schemas.openxmlformats.org/officeDocument/2006/relationships/tags" Target="../tags/tag1036.xml"/><Relationship Id="rId225" Type="http://schemas.openxmlformats.org/officeDocument/2006/relationships/tags" Target="../tags/tag1041.xml"/><Relationship Id="rId241" Type="http://schemas.openxmlformats.org/officeDocument/2006/relationships/tags" Target="../tags/tag1057.xml"/><Relationship Id="rId246" Type="http://schemas.openxmlformats.org/officeDocument/2006/relationships/tags" Target="../tags/tag1062.xml"/><Relationship Id="rId267" Type="http://schemas.openxmlformats.org/officeDocument/2006/relationships/tags" Target="../tags/tag1083.xml"/><Relationship Id="rId288" Type="http://schemas.openxmlformats.org/officeDocument/2006/relationships/tags" Target="../tags/tag1104.xml"/><Relationship Id="rId15" Type="http://schemas.openxmlformats.org/officeDocument/2006/relationships/tags" Target="../tags/tag831.xml"/><Relationship Id="rId36" Type="http://schemas.openxmlformats.org/officeDocument/2006/relationships/tags" Target="../tags/tag852.xml"/><Relationship Id="rId57" Type="http://schemas.openxmlformats.org/officeDocument/2006/relationships/tags" Target="../tags/tag873.xml"/><Relationship Id="rId106" Type="http://schemas.openxmlformats.org/officeDocument/2006/relationships/tags" Target="../tags/tag922.xml"/><Relationship Id="rId127" Type="http://schemas.openxmlformats.org/officeDocument/2006/relationships/tags" Target="../tags/tag943.xml"/><Relationship Id="rId262" Type="http://schemas.openxmlformats.org/officeDocument/2006/relationships/tags" Target="../tags/tag1078.xml"/><Relationship Id="rId283" Type="http://schemas.openxmlformats.org/officeDocument/2006/relationships/tags" Target="../tags/tag1099.xml"/><Relationship Id="rId313" Type="http://schemas.openxmlformats.org/officeDocument/2006/relationships/tags" Target="../tags/tag1129.xml"/><Relationship Id="rId318" Type="http://schemas.openxmlformats.org/officeDocument/2006/relationships/tags" Target="../tags/tag1134.xml"/><Relationship Id="rId10" Type="http://schemas.openxmlformats.org/officeDocument/2006/relationships/tags" Target="../tags/tag826.xml"/><Relationship Id="rId31" Type="http://schemas.openxmlformats.org/officeDocument/2006/relationships/tags" Target="../tags/tag847.xml"/><Relationship Id="rId52" Type="http://schemas.openxmlformats.org/officeDocument/2006/relationships/tags" Target="../tags/tag868.xml"/><Relationship Id="rId73" Type="http://schemas.openxmlformats.org/officeDocument/2006/relationships/tags" Target="../tags/tag889.xml"/><Relationship Id="rId78" Type="http://schemas.openxmlformats.org/officeDocument/2006/relationships/tags" Target="../tags/tag894.xml"/><Relationship Id="rId94" Type="http://schemas.openxmlformats.org/officeDocument/2006/relationships/tags" Target="../tags/tag910.xml"/><Relationship Id="rId99" Type="http://schemas.openxmlformats.org/officeDocument/2006/relationships/tags" Target="../tags/tag915.xml"/><Relationship Id="rId101" Type="http://schemas.openxmlformats.org/officeDocument/2006/relationships/tags" Target="../tags/tag917.xml"/><Relationship Id="rId122" Type="http://schemas.openxmlformats.org/officeDocument/2006/relationships/tags" Target="../tags/tag938.xml"/><Relationship Id="rId143" Type="http://schemas.openxmlformats.org/officeDocument/2006/relationships/tags" Target="../tags/tag959.xml"/><Relationship Id="rId148" Type="http://schemas.openxmlformats.org/officeDocument/2006/relationships/tags" Target="../tags/tag964.xml"/><Relationship Id="rId164" Type="http://schemas.openxmlformats.org/officeDocument/2006/relationships/tags" Target="../tags/tag980.xml"/><Relationship Id="rId169" Type="http://schemas.openxmlformats.org/officeDocument/2006/relationships/tags" Target="../tags/tag985.xml"/><Relationship Id="rId185" Type="http://schemas.openxmlformats.org/officeDocument/2006/relationships/tags" Target="../tags/tag1001.xml"/><Relationship Id="rId4" Type="http://schemas.openxmlformats.org/officeDocument/2006/relationships/tags" Target="../tags/tag820.xml"/><Relationship Id="rId9" Type="http://schemas.openxmlformats.org/officeDocument/2006/relationships/tags" Target="../tags/tag825.xml"/><Relationship Id="rId180" Type="http://schemas.openxmlformats.org/officeDocument/2006/relationships/tags" Target="../tags/tag996.xml"/><Relationship Id="rId210" Type="http://schemas.openxmlformats.org/officeDocument/2006/relationships/tags" Target="../tags/tag1026.xml"/><Relationship Id="rId215" Type="http://schemas.openxmlformats.org/officeDocument/2006/relationships/tags" Target="../tags/tag1031.xml"/><Relationship Id="rId236" Type="http://schemas.openxmlformats.org/officeDocument/2006/relationships/tags" Target="../tags/tag1052.xml"/><Relationship Id="rId257" Type="http://schemas.openxmlformats.org/officeDocument/2006/relationships/tags" Target="../tags/tag1073.xml"/><Relationship Id="rId278" Type="http://schemas.openxmlformats.org/officeDocument/2006/relationships/tags" Target="../tags/tag1094.xml"/><Relationship Id="rId26" Type="http://schemas.openxmlformats.org/officeDocument/2006/relationships/tags" Target="../tags/tag842.xml"/><Relationship Id="rId231" Type="http://schemas.openxmlformats.org/officeDocument/2006/relationships/tags" Target="../tags/tag1047.xml"/><Relationship Id="rId252" Type="http://schemas.openxmlformats.org/officeDocument/2006/relationships/tags" Target="../tags/tag1068.xml"/><Relationship Id="rId273" Type="http://schemas.openxmlformats.org/officeDocument/2006/relationships/tags" Target="../tags/tag1089.xml"/><Relationship Id="rId294" Type="http://schemas.openxmlformats.org/officeDocument/2006/relationships/tags" Target="../tags/tag1110.xml"/><Relationship Id="rId308" Type="http://schemas.openxmlformats.org/officeDocument/2006/relationships/tags" Target="../tags/tag1124.xml"/><Relationship Id="rId329" Type="http://schemas.openxmlformats.org/officeDocument/2006/relationships/tags" Target="../tags/tag1145.xml"/><Relationship Id="rId47" Type="http://schemas.openxmlformats.org/officeDocument/2006/relationships/tags" Target="../tags/tag863.xml"/><Relationship Id="rId68" Type="http://schemas.openxmlformats.org/officeDocument/2006/relationships/tags" Target="../tags/tag884.xml"/><Relationship Id="rId89" Type="http://schemas.openxmlformats.org/officeDocument/2006/relationships/tags" Target="../tags/tag905.xml"/><Relationship Id="rId112" Type="http://schemas.openxmlformats.org/officeDocument/2006/relationships/tags" Target="../tags/tag928.xml"/><Relationship Id="rId133" Type="http://schemas.openxmlformats.org/officeDocument/2006/relationships/tags" Target="../tags/tag949.xml"/><Relationship Id="rId154" Type="http://schemas.openxmlformats.org/officeDocument/2006/relationships/tags" Target="../tags/tag970.xml"/><Relationship Id="rId175" Type="http://schemas.openxmlformats.org/officeDocument/2006/relationships/tags" Target="../tags/tag991.xml"/><Relationship Id="rId196" Type="http://schemas.openxmlformats.org/officeDocument/2006/relationships/tags" Target="../tags/tag1012.xml"/><Relationship Id="rId200" Type="http://schemas.openxmlformats.org/officeDocument/2006/relationships/tags" Target="../tags/tag1016.xml"/><Relationship Id="rId16" Type="http://schemas.openxmlformats.org/officeDocument/2006/relationships/tags" Target="../tags/tag832.xml"/><Relationship Id="rId221" Type="http://schemas.openxmlformats.org/officeDocument/2006/relationships/tags" Target="../tags/tag1037.xml"/><Relationship Id="rId242" Type="http://schemas.openxmlformats.org/officeDocument/2006/relationships/tags" Target="../tags/tag1058.xml"/><Relationship Id="rId263" Type="http://schemas.openxmlformats.org/officeDocument/2006/relationships/tags" Target="../tags/tag1079.xml"/><Relationship Id="rId284" Type="http://schemas.openxmlformats.org/officeDocument/2006/relationships/tags" Target="../tags/tag1100.xml"/><Relationship Id="rId319" Type="http://schemas.openxmlformats.org/officeDocument/2006/relationships/tags" Target="../tags/tag1135.xml"/><Relationship Id="rId37" Type="http://schemas.openxmlformats.org/officeDocument/2006/relationships/tags" Target="../tags/tag853.xml"/><Relationship Id="rId58" Type="http://schemas.openxmlformats.org/officeDocument/2006/relationships/tags" Target="../tags/tag874.xml"/><Relationship Id="rId79" Type="http://schemas.openxmlformats.org/officeDocument/2006/relationships/tags" Target="../tags/tag895.xml"/><Relationship Id="rId102" Type="http://schemas.openxmlformats.org/officeDocument/2006/relationships/tags" Target="../tags/tag918.xml"/><Relationship Id="rId123" Type="http://schemas.openxmlformats.org/officeDocument/2006/relationships/tags" Target="../tags/tag939.xml"/><Relationship Id="rId144" Type="http://schemas.openxmlformats.org/officeDocument/2006/relationships/tags" Target="../tags/tag960.xml"/><Relationship Id="rId330" Type="http://schemas.openxmlformats.org/officeDocument/2006/relationships/tags" Target="../tags/tag1146.xml"/><Relationship Id="rId90" Type="http://schemas.openxmlformats.org/officeDocument/2006/relationships/tags" Target="../tags/tag906.xml"/><Relationship Id="rId165" Type="http://schemas.openxmlformats.org/officeDocument/2006/relationships/tags" Target="../tags/tag981.xml"/><Relationship Id="rId186" Type="http://schemas.openxmlformats.org/officeDocument/2006/relationships/tags" Target="../tags/tag1002.xml"/><Relationship Id="rId211" Type="http://schemas.openxmlformats.org/officeDocument/2006/relationships/tags" Target="../tags/tag1027.xml"/><Relationship Id="rId232" Type="http://schemas.openxmlformats.org/officeDocument/2006/relationships/tags" Target="../tags/tag1048.xml"/><Relationship Id="rId253" Type="http://schemas.openxmlformats.org/officeDocument/2006/relationships/tags" Target="../tags/tag1069.xml"/><Relationship Id="rId274" Type="http://schemas.openxmlformats.org/officeDocument/2006/relationships/tags" Target="../tags/tag1090.xml"/><Relationship Id="rId295" Type="http://schemas.openxmlformats.org/officeDocument/2006/relationships/tags" Target="../tags/tag1111.xml"/><Relationship Id="rId309" Type="http://schemas.openxmlformats.org/officeDocument/2006/relationships/tags" Target="../tags/tag1125.xml"/><Relationship Id="rId27" Type="http://schemas.openxmlformats.org/officeDocument/2006/relationships/tags" Target="../tags/tag843.xml"/><Relationship Id="rId48" Type="http://schemas.openxmlformats.org/officeDocument/2006/relationships/tags" Target="../tags/tag864.xml"/><Relationship Id="rId69" Type="http://schemas.openxmlformats.org/officeDocument/2006/relationships/tags" Target="../tags/tag885.xml"/><Relationship Id="rId113" Type="http://schemas.openxmlformats.org/officeDocument/2006/relationships/tags" Target="../tags/tag929.xml"/><Relationship Id="rId134" Type="http://schemas.openxmlformats.org/officeDocument/2006/relationships/tags" Target="../tags/tag950.xml"/><Relationship Id="rId320" Type="http://schemas.openxmlformats.org/officeDocument/2006/relationships/tags" Target="../tags/tag1136.xml"/><Relationship Id="rId80" Type="http://schemas.openxmlformats.org/officeDocument/2006/relationships/tags" Target="../tags/tag896.xml"/><Relationship Id="rId155" Type="http://schemas.openxmlformats.org/officeDocument/2006/relationships/tags" Target="../tags/tag971.xml"/><Relationship Id="rId176" Type="http://schemas.openxmlformats.org/officeDocument/2006/relationships/tags" Target="../tags/tag992.xml"/><Relationship Id="rId197" Type="http://schemas.openxmlformats.org/officeDocument/2006/relationships/tags" Target="../tags/tag1013.xml"/><Relationship Id="rId201" Type="http://schemas.openxmlformats.org/officeDocument/2006/relationships/tags" Target="../tags/tag1017.xml"/><Relationship Id="rId222" Type="http://schemas.openxmlformats.org/officeDocument/2006/relationships/tags" Target="../tags/tag1038.xml"/><Relationship Id="rId243" Type="http://schemas.openxmlformats.org/officeDocument/2006/relationships/tags" Target="../tags/tag1059.xml"/><Relationship Id="rId264" Type="http://schemas.openxmlformats.org/officeDocument/2006/relationships/tags" Target="../tags/tag1080.xml"/><Relationship Id="rId285" Type="http://schemas.openxmlformats.org/officeDocument/2006/relationships/tags" Target="../tags/tag1101.xml"/><Relationship Id="rId17" Type="http://schemas.openxmlformats.org/officeDocument/2006/relationships/tags" Target="../tags/tag833.xml"/><Relationship Id="rId38" Type="http://schemas.openxmlformats.org/officeDocument/2006/relationships/tags" Target="../tags/tag854.xml"/><Relationship Id="rId59" Type="http://schemas.openxmlformats.org/officeDocument/2006/relationships/tags" Target="../tags/tag875.xml"/><Relationship Id="rId103" Type="http://schemas.openxmlformats.org/officeDocument/2006/relationships/tags" Target="../tags/tag919.xml"/><Relationship Id="rId124" Type="http://schemas.openxmlformats.org/officeDocument/2006/relationships/tags" Target="../tags/tag940.xml"/><Relationship Id="rId310" Type="http://schemas.openxmlformats.org/officeDocument/2006/relationships/tags" Target="../tags/tag1126.xml"/><Relationship Id="rId70" Type="http://schemas.openxmlformats.org/officeDocument/2006/relationships/tags" Target="../tags/tag886.xml"/><Relationship Id="rId91" Type="http://schemas.openxmlformats.org/officeDocument/2006/relationships/tags" Target="../tags/tag907.xml"/><Relationship Id="rId145" Type="http://schemas.openxmlformats.org/officeDocument/2006/relationships/tags" Target="../tags/tag961.xml"/><Relationship Id="rId166" Type="http://schemas.openxmlformats.org/officeDocument/2006/relationships/tags" Target="../tags/tag982.xml"/><Relationship Id="rId187" Type="http://schemas.openxmlformats.org/officeDocument/2006/relationships/tags" Target="../tags/tag1003.xml"/><Relationship Id="rId331" Type="http://schemas.openxmlformats.org/officeDocument/2006/relationships/slideLayout" Target="../slideLayouts/slideLayout1.xml"/><Relationship Id="rId1" Type="http://schemas.openxmlformats.org/officeDocument/2006/relationships/tags" Target="../tags/tag817.xml"/><Relationship Id="rId212" Type="http://schemas.openxmlformats.org/officeDocument/2006/relationships/tags" Target="../tags/tag1028.xml"/><Relationship Id="rId233" Type="http://schemas.openxmlformats.org/officeDocument/2006/relationships/tags" Target="../tags/tag1049.xml"/><Relationship Id="rId254" Type="http://schemas.openxmlformats.org/officeDocument/2006/relationships/tags" Target="../tags/tag1070.xml"/><Relationship Id="rId28" Type="http://schemas.openxmlformats.org/officeDocument/2006/relationships/tags" Target="../tags/tag844.xml"/><Relationship Id="rId49" Type="http://schemas.openxmlformats.org/officeDocument/2006/relationships/tags" Target="../tags/tag865.xml"/><Relationship Id="rId114" Type="http://schemas.openxmlformats.org/officeDocument/2006/relationships/tags" Target="../tags/tag930.xml"/><Relationship Id="rId275" Type="http://schemas.openxmlformats.org/officeDocument/2006/relationships/tags" Target="../tags/tag1091.xml"/><Relationship Id="rId296" Type="http://schemas.openxmlformats.org/officeDocument/2006/relationships/tags" Target="../tags/tag1112.xml"/><Relationship Id="rId300" Type="http://schemas.openxmlformats.org/officeDocument/2006/relationships/tags" Target="../tags/tag1116.xml"/><Relationship Id="rId60" Type="http://schemas.openxmlformats.org/officeDocument/2006/relationships/tags" Target="../tags/tag876.xml"/><Relationship Id="rId81" Type="http://schemas.openxmlformats.org/officeDocument/2006/relationships/tags" Target="../tags/tag897.xml"/><Relationship Id="rId135" Type="http://schemas.openxmlformats.org/officeDocument/2006/relationships/tags" Target="../tags/tag951.xml"/><Relationship Id="rId156" Type="http://schemas.openxmlformats.org/officeDocument/2006/relationships/tags" Target="../tags/tag972.xml"/><Relationship Id="rId177" Type="http://schemas.openxmlformats.org/officeDocument/2006/relationships/tags" Target="../tags/tag993.xml"/><Relationship Id="rId198" Type="http://schemas.openxmlformats.org/officeDocument/2006/relationships/tags" Target="../tags/tag1014.xml"/><Relationship Id="rId321" Type="http://schemas.openxmlformats.org/officeDocument/2006/relationships/tags" Target="../tags/tag1137.xml"/><Relationship Id="rId202" Type="http://schemas.openxmlformats.org/officeDocument/2006/relationships/tags" Target="../tags/tag1018.xml"/><Relationship Id="rId223" Type="http://schemas.openxmlformats.org/officeDocument/2006/relationships/tags" Target="../tags/tag1039.xml"/><Relationship Id="rId244" Type="http://schemas.openxmlformats.org/officeDocument/2006/relationships/tags" Target="../tags/tag1060.xml"/><Relationship Id="rId18" Type="http://schemas.openxmlformats.org/officeDocument/2006/relationships/tags" Target="../tags/tag834.xml"/><Relationship Id="rId39" Type="http://schemas.openxmlformats.org/officeDocument/2006/relationships/tags" Target="../tags/tag855.xml"/><Relationship Id="rId265" Type="http://schemas.openxmlformats.org/officeDocument/2006/relationships/tags" Target="../tags/tag1081.xml"/><Relationship Id="rId286" Type="http://schemas.openxmlformats.org/officeDocument/2006/relationships/tags" Target="../tags/tag1102.xml"/><Relationship Id="rId50" Type="http://schemas.openxmlformats.org/officeDocument/2006/relationships/tags" Target="../tags/tag866.xml"/><Relationship Id="rId104" Type="http://schemas.openxmlformats.org/officeDocument/2006/relationships/tags" Target="../tags/tag920.xml"/><Relationship Id="rId125" Type="http://schemas.openxmlformats.org/officeDocument/2006/relationships/tags" Target="../tags/tag941.xml"/><Relationship Id="rId146" Type="http://schemas.openxmlformats.org/officeDocument/2006/relationships/tags" Target="../tags/tag962.xml"/><Relationship Id="rId167" Type="http://schemas.openxmlformats.org/officeDocument/2006/relationships/tags" Target="../tags/tag983.xml"/><Relationship Id="rId188" Type="http://schemas.openxmlformats.org/officeDocument/2006/relationships/tags" Target="../tags/tag1004.xml"/><Relationship Id="rId311" Type="http://schemas.openxmlformats.org/officeDocument/2006/relationships/tags" Target="../tags/tag1127.xml"/><Relationship Id="rId71" Type="http://schemas.openxmlformats.org/officeDocument/2006/relationships/tags" Target="../tags/tag887.xml"/><Relationship Id="rId92" Type="http://schemas.openxmlformats.org/officeDocument/2006/relationships/tags" Target="../tags/tag908.xml"/><Relationship Id="rId213" Type="http://schemas.openxmlformats.org/officeDocument/2006/relationships/tags" Target="../tags/tag1029.xml"/><Relationship Id="rId234" Type="http://schemas.openxmlformats.org/officeDocument/2006/relationships/tags" Target="../tags/tag1050.xml"/><Relationship Id="rId2" Type="http://schemas.openxmlformats.org/officeDocument/2006/relationships/tags" Target="../tags/tag818.xml"/><Relationship Id="rId29" Type="http://schemas.openxmlformats.org/officeDocument/2006/relationships/tags" Target="../tags/tag845.xml"/><Relationship Id="rId255" Type="http://schemas.openxmlformats.org/officeDocument/2006/relationships/tags" Target="../tags/tag1071.xml"/><Relationship Id="rId276" Type="http://schemas.openxmlformats.org/officeDocument/2006/relationships/tags" Target="../tags/tag1092.xml"/><Relationship Id="rId297" Type="http://schemas.openxmlformats.org/officeDocument/2006/relationships/tags" Target="../tags/tag1113.xml"/><Relationship Id="rId40" Type="http://schemas.openxmlformats.org/officeDocument/2006/relationships/tags" Target="../tags/tag856.xml"/><Relationship Id="rId115" Type="http://schemas.openxmlformats.org/officeDocument/2006/relationships/tags" Target="../tags/tag931.xml"/><Relationship Id="rId136" Type="http://schemas.openxmlformats.org/officeDocument/2006/relationships/tags" Target="../tags/tag952.xml"/><Relationship Id="rId157" Type="http://schemas.openxmlformats.org/officeDocument/2006/relationships/tags" Target="../tags/tag973.xml"/><Relationship Id="rId178" Type="http://schemas.openxmlformats.org/officeDocument/2006/relationships/tags" Target="../tags/tag994.xml"/><Relationship Id="rId301" Type="http://schemas.openxmlformats.org/officeDocument/2006/relationships/tags" Target="../tags/tag1117.xml"/><Relationship Id="rId322" Type="http://schemas.openxmlformats.org/officeDocument/2006/relationships/tags" Target="../tags/tag1138.xml"/><Relationship Id="rId61" Type="http://schemas.openxmlformats.org/officeDocument/2006/relationships/tags" Target="../tags/tag877.xml"/><Relationship Id="rId82" Type="http://schemas.openxmlformats.org/officeDocument/2006/relationships/tags" Target="../tags/tag898.xml"/><Relationship Id="rId199" Type="http://schemas.openxmlformats.org/officeDocument/2006/relationships/tags" Target="../tags/tag1015.xml"/><Relationship Id="rId203" Type="http://schemas.openxmlformats.org/officeDocument/2006/relationships/tags" Target="../tags/tag1019.xml"/><Relationship Id="rId19" Type="http://schemas.openxmlformats.org/officeDocument/2006/relationships/tags" Target="../tags/tag835.xml"/><Relationship Id="rId224" Type="http://schemas.openxmlformats.org/officeDocument/2006/relationships/tags" Target="../tags/tag1040.xml"/><Relationship Id="rId245" Type="http://schemas.openxmlformats.org/officeDocument/2006/relationships/tags" Target="../tags/tag1061.xml"/><Relationship Id="rId266" Type="http://schemas.openxmlformats.org/officeDocument/2006/relationships/tags" Target="../tags/tag1082.xml"/><Relationship Id="rId287" Type="http://schemas.openxmlformats.org/officeDocument/2006/relationships/tags" Target="../tags/tag1103.xml"/><Relationship Id="rId30" Type="http://schemas.openxmlformats.org/officeDocument/2006/relationships/tags" Target="../tags/tag846.xml"/><Relationship Id="rId105" Type="http://schemas.openxmlformats.org/officeDocument/2006/relationships/tags" Target="../tags/tag921.xml"/><Relationship Id="rId126" Type="http://schemas.openxmlformats.org/officeDocument/2006/relationships/tags" Target="../tags/tag942.xml"/><Relationship Id="rId147" Type="http://schemas.openxmlformats.org/officeDocument/2006/relationships/tags" Target="../tags/tag963.xml"/><Relationship Id="rId168" Type="http://schemas.openxmlformats.org/officeDocument/2006/relationships/tags" Target="../tags/tag984.xml"/><Relationship Id="rId312" Type="http://schemas.openxmlformats.org/officeDocument/2006/relationships/tags" Target="../tags/tag112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263.xml"/><Relationship Id="rId21" Type="http://schemas.openxmlformats.org/officeDocument/2006/relationships/tags" Target="../tags/tag1167.xml"/><Relationship Id="rId42" Type="http://schemas.openxmlformats.org/officeDocument/2006/relationships/tags" Target="../tags/tag1188.xml"/><Relationship Id="rId63" Type="http://schemas.openxmlformats.org/officeDocument/2006/relationships/tags" Target="../tags/tag1209.xml"/><Relationship Id="rId84" Type="http://schemas.openxmlformats.org/officeDocument/2006/relationships/tags" Target="../tags/tag1230.xml"/><Relationship Id="rId138" Type="http://schemas.openxmlformats.org/officeDocument/2006/relationships/tags" Target="../tags/tag1284.xml"/><Relationship Id="rId159" Type="http://schemas.openxmlformats.org/officeDocument/2006/relationships/tags" Target="../tags/tag1305.xml"/><Relationship Id="rId170" Type="http://schemas.openxmlformats.org/officeDocument/2006/relationships/tags" Target="../tags/tag1316.xml"/><Relationship Id="rId191" Type="http://schemas.openxmlformats.org/officeDocument/2006/relationships/tags" Target="../tags/tag1337.xml"/><Relationship Id="rId205" Type="http://schemas.openxmlformats.org/officeDocument/2006/relationships/tags" Target="../tags/tag1351.xml"/><Relationship Id="rId226" Type="http://schemas.openxmlformats.org/officeDocument/2006/relationships/tags" Target="../tags/tag1372.xml"/><Relationship Id="rId247" Type="http://schemas.openxmlformats.org/officeDocument/2006/relationships/tags" Target="../tags/tag1393.xml"/><Relationship Id="rId107" Type="http://schemas.openxmlformats.org/officeDocument/2006/relationships/tags" Target="../tags/tag1253.xml"/><Relationship Id="rId11" Type="http://schemas.openxmlformats.org/officeDocument/2006/relationships/tags" Target="../tags/tag1157.xml"/><Relationship Id="rId32" Type="http://schemas.openxmlformats.org/officeDocument/2006/relationships/tags" Target="../tags/tag1178.xml"/><Relationship Id="rId53" Type="http://schemas.openxmlformats.org/officeDocument/2006/relationships/tags" Target="../tags/tag1199.xml"/><Relationship Id="rId74" Type="http://schemas.openxmlformats.org/officeDocument/2006/relationships/tags" Target="../tags/tag1220.xml"/><Relationship Id="rId128" Type="http://schemas.openxmlformats.org/officeDocument/2006/relationships/tags" Target="../tags/tag1274.xml"/><Relationship Id="rId149" Type="http://schemas.openxmlformats.org/officeDocument/2006/relationships/tags" Target="../tags/tag1295.xml"/><Relationship Id="rId5" Type="http://schemas.openxmlformats.org/officeDocument/2006/relationships/tags" Target="../tags/tag1151.xml"/><Relationship Id="rId95" Type="http://schemas.openxmlformats.org/officeDocument/2006/relationships/tags" Target="../tags/tag1241.xml"/><Relationship Id="rId160" Type="http://schemas.openxmlformats.org/officeDocument/2006/relationships/tags" Target="../tags/tag1306.xml"/><Relationship Id="rId181" Type="http://schemas.openxmlformats.org/officeDocument/2006/relationships/tags" Target="../tags/tag1327.xml"/><Relationship Id="rId216" Type="http://schemas.openxmlformats.org/officeDocument/2006/relationships/tags" Target="../tags/tag1362.xml"/><Relationship Id="rId237" Type="http://schemas.openxmlformats.org/officeDocument/2006/relationships/tags" Target="../tags/tag1383.xml"/><Relationship Id="rId258" Type="http://schemas.openxmlformats.org/officeDocument/2006/relationships/tags" Target="../tags/tag1404.xml"/><Relationship Id="rId22" Type="http://schemas.openxmlformats.org/officeDocument/2006/relationships/tags" Target="../tags/tag1168.xml"/><Relationship Id="rId43" Type="http://schemas.openxmlformats.org/officeDocument/2006/relationships/tags" Target="../tags/tag1189.xml"/><Relationship Id="rId64" Type="http://schemas.openxmlformats.org/officeDocument/2006/relationships/tags" Target="../tags/tag1210.xml"/><Relationship Id="rId118" Type="http://schemas.openxmlformats.org/officeDocument/2006/relationships/tags" Target="../tags/tag1264.xml"/><Relationship Id="rId139" Type="http://schemas.openxmlformats.org/officeDocument/2006/relationships/tags" Target="../tags/tag1285.xml"/><Relationship Id="rId85" Type="http://schemas.openxmlformats.org/officeDocument/2006/relationships/tags" Target="../tags/tag1231.xml"/><Relationship Id="rId150" Type="http://schemas.openxmlformats.org/officeDocument/2006/relationships/tags" Target="../tags/tag1296.xml"/><Relationship Id="rId171" Type="http://schemas.openxmlformats.org/officeDocument/2006/relationships/tags" Target="../tags/tag1317.xml"/><Relationship Id="rId192" Type="http://schemas.openxmlformats.org/officeDocument/2006/relationships/tags" Target="../tags/tag1338.xml"/><Relationship Id="rId206" Type="http://schemas.openxmlformats.org/officeDocument/2006/relationships/tags" Target="../tags/tag1352.xml"/><Relationship Id="rId227" Type="http://schemas.openxmlformats.org/officeDocument/2006/relationships/tags" Target="../tags/tag1373.xml"/><Relationship Id="rId248" Type="http://schemas.openxmlformats.org/officeDocument/2006/relationships/tags" Target="../tags/tag1394.xml"/><Relationship Id="rId12" Type="http://schemas.openxmlformats.org/officeDocument/2006/relationships/tags" Target="../tags/tag1158.xml"/><Relationship Id="rId33" Type="http://schemas.openxmlformats.org/officeDocument/2006/relationships/tags" Target="../tags/tag1179.xml"/><Relationship Id="rId108" Type="http://schemas.openxmlformats.org/officeDocument/2006/relationships/tags" Target="../tags/tag1254.xml"/><Relationship Id="rId129" Type="http://schemas.openxmlformats.org/officeDocument/2006/relationships/tags" Target="../tags/tag1275.xml"/><Relationship Id="rId54" Type="http://schemas.openxmlformats.org/officeDocument/2006/relationships/tags" Target="../tags/tag1200.xml"/><Relationship Id="rId75" Type="http://schemas.openxmlformats.org/officeDocument/2006/relationships/tags" Target="../tags/tag1221.xml"/><Relationship Id="rId96" Type="http://schemas.openxmlformats.org/officeDocument/2006/relationships/tags" Target="../tags/tag1242.xml"/><Relationship Id="rId140" Type="http://schemas.openxmlformats.org/officeDocument/2006/relationships/tags" Target="../tags/tag1286.xml"/><Relationship Id="rId161" Type="http://schemas.openxmlformats.org/officeDocument/2006/relationships/tags" Target="../tags/tag1307.xml"/><Relationship Id="rId182" Type="http://schemas.openxmlformats.org/officeDocument/2006/relationships/tags" Target="../tags/tag1328.xml"/><Relationship Id="rId217" Type="http://schemas.openxmlformats.org/officeDocument/2006/relationships/tags" Target="../tags/tag1363.xml"/><Relationship Id="rId6" Type="http://schemas.openxmlformats.org/officeDocument/2006/relationships/tags" Target="../tags/tag1152.xml"/><Relationship Id="rId238" Type="http://schemas.openxmlformats.org/officeDocument/2006/relationships/tags" Target="../tags/tag1384.xml"/><Relationship Id="rId259" Type="http://schemas.openxmlformats.org/officeDocument/2006/relationships/tags" Target="../tags/tag1405.xml"/><Relationship Id="rId23" Type="http://schemas.openxmlformats.org/officeDocument/2006/relationships/tags" Target="../tags/tag1169.xml"/><Relationship Id="rId28" Type="http://schemas.openxmlformats.org/officeDocument/2006/relationships/tags" Target="../tags/tag1174.xml"/><Relationship Id="rId49" Type="http://schemas.openxmlformats.org/officeDocument/2006/relationships/tags" Target="../tags/tag1195.xml"/><Relationship Id="rId114" Type="http://schemas.openxmlformats.org/officeDocument/2006/relationships/tags" Target="../tags/tag1260.xml"/><Relationship Id="rId119" Type="http://schemas.openxmlformats.org/officeDocument/2006/relationships/tags" Target="../tags/tag1265.xml"/><Relationship Id="rId44" Type="http://schemas.openxmlformats.org/officeDocument/2006/relationships/tags" Target="../tags/tag1190.xml"/><Relationship Id="rId60" Type="http://schemas.openxmlformats.org/officeDocument/2006/relationships/tags" Target="../tags/tag1206.xml"/><Relationship Id="rId65" Type="http://schemas.openxmlformats.org/officeDocument/2006/relationships/tags" Target="../tags/tag1211.xml"/><Relationship Id="rId81" Type="http://schemas.openxmlformats.org/officeDocument/2006/relationships/tags" Target="../tags/tag1227.xml"/><Relationship Id="rId86" Type="http://schemas.openxmlformats.org/officeDocument/2006/relationships/tags" Target="../tags/tag1232.xml"/><Relationship Id="rId130" Type="http://schemas.openxmlformats.org/officeDocument/2006/relationships/tags" Target="../tags/tag1276.xml"/><Relationship Id="rId135" Type="http://schemas.openxmlformats.org/officeDocument/2006/relationships/tags" Target="../tags/tag1281.xml"/><Relationship Id="rId151" Type="http://schemas.openxmlformats.org/officeDocument/2006/relationships/tags" Target="../tags/tag1297.xml"/><Relationship Id="rId156" Type="http://schemas.openxmlformats.org/officeDocument/2006/relationships/tags" Target="../tags/tag1302.xml"/><Relationship Id="rId177" Type="http://schemas.openxmlformats.org/officeDocument/2006/relationships/tags" Target="../tags/tag1323.xml"/><Relationship Id="rId198" Type="http://schemas.openxmlformats.org/officeDocument/2006/relationships/tags" Target="../tags/tag1344.xml"/><Relationship Id="rId172" Type="http://schemas.openxmlformats.org/officeDocument/2006/relationships/tags" Target="../tags/tag1318.xml"/><Relationship Id="rId193" Type="http://schemas.openxmlformats.org/officeDocument/2006/relationships/tags" Target="../tags/tag1339.xml"/><Relationship Id="rId202" Type="http://schemas.openxmlformats.org/officeDocument/2006/relationships/tags" Target="../tags/tag1348.xml"/><Relationship Id="rId207" Type="http://schemas.openxmlformats.org/officeDocument/2006/relationships/tags" Target="../tags/tag1353.xml"/><Relationship Id="rId223" Type="http://schemas.openxmlformats.org/officeDocument/2006/relationships/tags" Target="../tags/tag1369.xml"/><Relationship Id="rId228" Type="http://schemas.openxmlformats.org/officeDocument/2006/relationships/tags" Target="../tags/tag1374.xml"/><Relationship Id="rId244" Type="http://schemas.openxmlformats.org/officeDocument/2006/relationships/tags" Target="../tags/tag1390.xml"/><Relationship Id="rId249" Type="http://schemas.openxmlformats.org/officeDocument/2006/relationships/tags" Target="../tags/tag1395.xml"/><Relationship Id="rId13" Type="http://schemas.openxmlformats.org/officeDocument/2006/relationships/tags" Target="../tags/tag1159.xml"/><Relationship Id="rId18" Type="http://schemas.openxmlformats.org/officeDocument/2006/relationships/tags" Target="../tags/tag1164.xml"/><Relationship Id="rId39" Type="http://schemas.openxmlformats.org/officeDocument/2006/relationships/tags" Target="../tags/tag1185.xml"/><Relationship Id="rId109" Type="http://schemas.openxmlformats.org/officeDocument/2006/relationships/tags" Target="../tags/tag1255.xml"/><Relationship Id="rId260" Type="http://schemas.openxmlformats.org/officeDocument/2006/relationships/tags" Target="../tags/tag1406.xml"/><Relationship Id="rId265" Type="http://schemas.openxmlformats.org/officeDocument/2006/relationships/tags" Target="../tags/tag1411.xml"/><Relationship Id="rId34" Type="http://schemas.openxmlformats.org/officeDocument/2006/relationships/tags" Target="../tags/tag1180.xml"/><Relationship Id="rId50" Type="http://schemas.openxmlformats.org/officeDocument/2006/relationships/tags" Target="../tags/tag1196.xml"/><Relationship Id="rId55" Type="http://schemas.openxmlformats.org/officeDocument/2006/relationships/tags" Target="../tags/tag1201.xml"/><Relationship Id="rId76" Type="http://schemas.openxmlformats.org/officeDocument/2006/relationships/tags" Target="../tags/tag1222.xml"/><Relationship Id="rId97" Type="http://schemas.openxmlformats.org/officeDocument/2006/relationships/tags" Target="../tags/tag1243.xml"/><Relationship Id="rId104" Type="http://schemas.openxmlformats.org/officeDocument/2006/relationships/tags" Target="../tags/tag1250.xml"/><Relationship Id="rId120" Type="http://schemas.openxmlformats.org/officeDocument/2006/relationships/tags" Target="../tags/tag1266.xml"/><Relationship Id="rId125" Type="http://schemas.openxmlformats.org/officeDocument/2006/relationships/tags" Target="../tags/tag1271.xml"/><Relationship Id="rId141" Type="http://schemas.openxmlformats.org/officeDocument/2006/relationships/tags" Target="../tags/tag1287.xml"/><Relationship Id="rId146" Type="http://schemas.openxmlformats.org/officeDocument/2006/relationships/tags" Target="../tags/tag1292.xml"/><Relationship Id="rId167" Type="http://schemas.openxmlformats.org/officeDocument/2006/relationships/tags" Target="../tags/tag1313.xml"/><Relationship Id="rId188" Type="http://schemas.openxmlformats.org/officeDocument/2006/relationships/tags" Target="../tags/tag1334.xml"/><Relationship Id="rId7" Type="http://schemas.openxmlformats.org/officeDocument/2006/relationships/tags" Target="../tags/tag1153.xml"/><Relationship Id="rId71" Type="http://schemas.openxmlformats.org/officeDocument/2006/relationships/tags" Target="../tags/tag1217.xml"/><Relationship Id="rId92" Type="http://schemas.openxmlformats.org/officeDocument/2006/relationships/tags" Target="../tags/tag1238.xml"/><Relationship Id="rId162" Type="http://schemas.openxmlformats.org/officeDocument/2006/relationships/tags" Target="../tags/tag1308.xml"/><Relationship Id="rId183" Type="http://schemas.openxmlformats.org/officeDocument/2006/relationships/tags" Target="../tags/tag1329.xml"/><Relationship Id="rId213" Type="http://schemas.openxmlformats.org/officeDocument/2006/relationships/tags" Target="../tags/tag1359.xml"/><Relationship Id="rId218" Type="http://schemas.openxmlformats.org/officeDocument/2006/relationships/tags" Target="../tags/tag1364.xml"/><Relationship Id="rId234" Type="http://schemas.openxmlformats.org/officeDocument/2006/relationships/tags" Target="../tags/tag1380.xml"/><Relationship Id="rId239" Type="http://schemas.openxmlformats.org/officeDocument/2006/relationships/tags" Target="../tags/tag1385.xml"/><Relationship Id="rId2" Type="http://schemas.openxmlformats.org/officeDocument/2006/relationships/tags" Target="../tags/tag1148.xml"/><Relationship Id="rId29" Type="http://schemas.openxmlformats.org/officeDocument/2006/relationships/tags" Target="../tags/tag1175.xml"/><Relationship Id="rId250" Type="http://schemas.openxmlformats.org/officeDocument/2006/relationships/tags" Target="../tags/tag1396.xml"/><Relationship Id="rId255" Type="http://schemas.openxmlformats.org/officeDocument/2006/relationships/tags" Target="../tags/tag1401.xml"/><Relationship Id="rId24" Type="http://schemas.openxmlformats.org/officeDocument/2006/relationships/tags" Target="../tags/tag1170.xml"/><Relationship Id="rId40" Type="http://schemas.openxmlformats.org/officeDocument/2006/relationships/tags" Target="../tags/tag1186.xml"/><Relationship Id="rId45" Type="http://schemas.openxmlformats.org/officeDocument/2006/relationships/tags" Target="../tags/tag1191.xml"/><Relationship Id="rId66" Type="http://schemas.openxmlformats.org/officeDocument/2006/relationships/tags" Target="../tags/tag1212.xml"/><Relationship Id="rId87" Type="http://schemas.openxmlformats.org/officeDocument/2006/relationships/tags" Target="../tags/tag1233.xml"/><Relationship Id="rId110" Type="http://schemas.openxmlformats.org/officeDocument/2006/relationships/tags" Target="../tags/tag1256.xml"/><Relationship Id="rId115" Type="http://schemas.openxmlformats.org/officeDocument/2006/relationships/tags" Target="../tags/tag1261.xml"/><Relationship Id="rId131" Type="http://schemas.openxmlformats.org/officeDocument/2006/relationships/tags" Target="../tags/tag1277.xml"/><Relationship Id="rId136" Type="http://schemas.openxmlformats.org/officeDocument/2006/relationships/tags" Target="../tags/tag1282.xml"/><Relationship Id="rId157" Type="http://schemas.openxmlformats.org/officeDocument/2006/relationships/tags" Target="../tags/tag1303.xml"/><Relationship Id="rId178" Type="http://schemas.openxmlformats.org/officeDocument/2006/relationships/tags" Target="../tags/tag1324.xml"/><Relationship Id="rId61" Type="http://schemas.openxmlformats.org/officeDocument/2006/relationships/tags" Target="../tags/tag1207.xml"/><Relationship Id="rId82" Type="http://schemas.openxmlformats.org/officeDocument/2006/relationships/tags" Target="../tags/tag1228.xml"/><Relationship Id="rId152" Type="http://schemas.openxmlformats.org/officeDocument/2006/relationships/tags" Target="../tags/tag1298.xml"/><Relationship Id="rId173" Type="http://schemas.openxmlformats.org/officeDocument/2006/relationships/tags" Target="../tags/tag1319.xml"/><Relationship Id="rId194" Type="http://schemas.openxmlformats.org/officeDocument/2006/relationships/tags" Target="../tags/tag1340.xml"/><Relationship Id="rId199" Type="http://schemas.openxmlformats.org/officeDocument/2006/relationships/tags" Target="../tags/tag1345.xml"/><Relationship Id="rId203" Type="http://schemas.openxmlformats.org/officeDocument/2006/relationships/tags" Target="../tags/tag1349.xml"/><Relationship Id="rId208" Type="http://schemas.openxmlformats.org/officeDocument/2006/relationships/tags" Target="../tags/tag1354.xml"/><Relationship Id="rId229" Type="http://schemas.openxmlformats.org/officeDocument/2006/relationships/tags" Target="../tags/tag1375.xml"/><Relationship Id="rId19" Type="http://schemas.openxmlformats.org/officeDocument/2006/relationships/tags" Target="../tags/tag1165.xml"/><Relationship Id="rId224" Type="http://schemas.openxmlformats.org/officeDocument/2006/relationships/tags" Target="../tags/tag1370.xml"/><Relationship Id="rId240" Type="http://schemas.openxmlformats.org/officeDocument/2006/relationships/tags" Target="../tags/tag1386.xml"/><Relationship Id="rId245" Type="http://schemas.openxmlformats.org/officeDocument/2006/relationships/tags" Target="../tags/tag1391.xml"/><Relationship Id="rId261" Type="http://schemas.openxmlformats.org/officeDocument/2006/relationships/tags" Target="../tags/tag1407.xml"/><Relationship Id="rId266" Type="http://schemas.openxmlformats.org/officeDocument/2006/relationships/slideLayout" Target="../slideLayouts/slideLayout1.xml"/><Relationship Id="rId14" Type="http://schemas.openxmlformats.org/officeDocument/2006/relationships/tags" Target="../tags/tag1160.xml"/><Relationship Id="rId30" Type="http://schemas.openxmlformats.org/officeDocument/2006/relationships/tags" Target="../tags/tag1176.xml"/><Relationship Id="rId35" Type="http://schemas.openxmlformats.org/officeDocument/2006/relationships/tags" Target="../tags/tag1181.xml"/><Relationship Id="rId56" Type="http://schemas.openxmlformats.org/officeDocument/2006/relationships/tags" Target="../tags/tag1202.xml"/><Relationship Id="rId77" Type="http://schemas.openxmlformats.org/officeDocument/2006/relationships/tags" Target="../tags/tag1223.xml"/><Relationship Id="rId100" Type="http://schemas.openxmlformats.org/officeDocument/2006/relationships/tags" Target="../tags/tag1246.xml"/><Relationship Id="rId105" Type="http://schemas.openxmlformats.org/officeDocument/2006/relationships/tags" Target="../tags/tag1251.xml"/><Relationship Id="rId126" Type="http://schemas.openxmlformats.org/officeDocument/2006/relationships/tags" Target="../tags/tag1272.xml"/><Relationship Id="rId147" Type="http://schemas.openxmlformats.org/officeDocument/2006/relationships/tags" Target="../tags/tag1293.xml"/><Relationship Id="rId168" Type="http://schemas.openxmlformats.org/officeDocument/2006/relationships/tags" Target="../tags/tag1314.xml"/><Relationship Id="rId8" Type="http://schemas.openxmlformats.org/officeDocument/2006/relationships/tags" Target="../tags/tag1154.xml"/><Relationship Id="rId51" Type="http://schemas.openxmlformats.org/officeDocument/2006/relationships/tags" Target="../tags/tag1197.xml"/><Relationship Id="rId72" Type="http://schemas.openxmlformats.org/officeDocument/2006/relationships/tags" Target="../tags/tag1218.xml"/><Relationship Id="rId93" Type="http://schemas.openxmlformats.org/officeDocument/2006/relationships/tags" Target="../tags/tag1239.xml"/><Relationship Id="rId98" Type="http://schemas.openxmlformats.org/officeDocument/2006/relationships/tags" Target="../tags/tag1244.xml"/><Relationship Id="rId121" Type="http://schemas.openxmlformats.org/officeDocument/2006/relationships/tags" Target="../tags/tag1267.xml"/><Relationship Id="rId142" Type="http://schemas.openxmlformats.org/officeDocument/2006/relationships/tags" Target="../tags/tag1288.xml"/><Relationship Id="rId163" Type="http://schemas.openxmlformats.org/officeDocument/2006/relationships/tags" Target="../tags/tag1309.xml"/><Relationship Id="rId184" Type="http://schemas.openxmlformats.org/officeDocument/2006/relationships/tags" Target="../tags/tag1330.xml"/><Relationship Id="rId189" Type="http://schemas.openxmlformats.org/officeDocument/2006/relationships/tags" Target="../tags/tag1335.xml"/><Relationship Id="rId219" Type="http://schemas.openxmlformats.org/officeDocument/2006/relationships/tags" Target="../tags/tag1365.xml"/><Relationship Id="rId3" Type="http://schemas.openxmlformats.org/officeDocument/2006/relationships/tags" Target="../tags/tag1149.xml"/><Relationship Id="rId214" Type="http://schemas.openxmlformats.org/officeDocument/2006/relationships/tags" Target="../tags/tag1360.xml"/><Relationship Id="rId230" Type="http://schemas.openxmlformats.org/officeDocument/2006/relationships/tags" Target="../tags/tag1376.xml"/><Relationship Id="rId235" Type="http://schemas.openxmlformats.org/officeDocument/2006/relationships/tags" Target="../tags/tag1381.xml"/><Relationship Id="rId251" Type="http://schemas.openxmlformats.org/officeDocument/2006/relationships/tags" Target="../tags/tag1397.xml"/><Relationship Id="rId256" Type="http://schemas.openxmlformats.org/officeDocument/2006/relationships/tags" Target="../tags/tag1402.xml"/><Relationship Id="rId25" Type="http://schemas.openxmlformats.org/officeDocument/2006/relationships/tags" Target="../tags/tag1171.xml"/><Relationship Id="rId46" Type="http://schemas.openxmlformats.org/officeDocument/2006/relationships/tags" Target="../tags/tag1192.xml"/><Relationship Id="rId67" Type="http://schemas.openxmlformats.org/officeDocument/2006/relationships/tags" Target="../tags/tag1213.xml"/><Relationship Id="rId116" Type="http://schemas.openxmlformats.org/officeDocument/2006/relationships/tags" Target="../tags/tag1262.xml"/><Relationship Id="rId137" Type="http://schemas.openxmlformats.org/officeDocument/2006/relationships/tags" Target="../tags/tag1283.xml"/><Relationship Id="rId158" Type="http://schemas.openxmlformats.org/officeDocument/2006/relationships/tags" Target="../tags/tag1304.xml"/><Relationship Id="rId20" Type="http://schemas.openxmlformats.org/officeDocument/2006/relationships/tags" Target="../tags/tag1166.xml"/><Relationship Id="rId41" Type="http://schemas.openxmlformats.org/officeDocument/2006/relationships/tags" Target="../tags/tag1187.xml"/><Relationship Id="rId62" Type="http://schemas.openxmlformats.org/officeDocument/2006/relationships/tags" Target="../tags/tag1208.xml"/><Relationship Id="rId83" Type="http://schemas.openxmlformats.org/officeDocument/2006/relationships/tags" Target="../tags/tag1229.xml"/><Relationship Id="rId88" Type="http://schemas.openxmlformats.org/officeDocument/2006/relationships/tags" Target="../tags/tag1234.xml"/><Relationship Id="rId111" Type="http://schemas.openxmlformats.org/officeDocument/2006/relationships/tags" Target="../tags/tag1257.xml"/><Relationship Id="rId132" Type="http://schemas.openxmlformats.org/officeDocument/2006/relationships/tags" Target="../tags/tag1278.xml"/><Relationship Id="rId153" Type="http://schemas.openxmlformats.org/officeDocument/2006/relationships/tags" Target="../tags/tag1299.xml"/><Relationship Id="rId174" Type="http://schemas.openxmlformats.org/officeDocument/2006/relationships/tags" Target="../tags/tag1320.xml"/><Relationship Id="rId179" Type="http://schemas.openxmlformats.org/officeDocument/2006/relationships/tags" Target="../tags/tag1325.xml"/><Relationship Id="rId195" Type="http://schemas.openxmlformats.org/officeDocument/2006/relationships/tags" Target="../tags/tag1341.xml"/><Relationship Id="rId209" Type="http://schemas.openxmlformats.org/officeDocument/2006/relationships/tags" Target="../tags/tag1355.xml"/><Relationship Id="rId190" Type="http://schemas.openxmlformats.org/officeDocument/2006/relationships/tags" Target="../tags/tag1336.xml"/><Relationship Id="rId204" Type="http://schemas.openxmlformats.org/officeDocument/2006/relationships/tags" Target="../tags/tag1350.xml"/><Relationship Id="rId220" Type="http://schemas.openxmlformats.org/officeDocument/2006/relationships/tags" Target="../tags/tag1366.xml"/><Relationship Id="rId225" Type="http://schemas.openxmlformats.org/officeDocument/2006/relationships/tags" Target="../tags/tag1371.xml"/><Relationship Id="rId241" Type="http://schemas.openxmlformats.org/officeDocument/2006/relationships/tags" Target="../tags/tag1387.xml"/><Relationship Id="rId246" Type="http://schemas.openxmlformats.org/officeDocument/2006/relationships/tags" Target="../tags/tag1392.xml"/><Relationship Id="rId15" Type="http://schemas.openxmlformats.org/officeDocument/2006/relationships/tags" Target="../tags/tag1161.xml"/><Relationship Id="rId36" Type="http://schemas.openxmlformats.org/officeDocument/2006/relationships/tags" Target="../tags/tag1182.xml"/><Relationship Id="rId57" Type="http://schemas.openxmlformats.org/officeDocument/2006/relationships/tags" Target="../tags/tag1203.xml"/><Relationship Id="rId106" Type="http://schemas.openxmlformats.org/officeDocument/2006/relationships/tags" Target="../tags/tag1252.xml"/><Relationship Id="rId127" Type="http://schemas.openxmlformats.org/officeDocument/2006/relationships/tags" Target="../tags/tag1273.xml"/><Relationship Id="rId262" Type="http://schemas.openxmlformats.org/officeDocument/2006/relationships/tags" Target="../tags/tag1408.xml"/><Relationship Id="rId10" Type="http://schemas.openxmlformats.org/officeDocument/2006/relationships/tags" Target="../tags/tag1156.xml"/><Relationship Id="rId31" Type="http://schemas.openxmlformats.org/officeDocument/2006/relationships/tags" Target="../tags/tag1177.xml"/><Relationship Id="rId52" Type="http://schemas.openxmlformats.org/officeDocument/2006/relationships/tags" Target="../tags/tag1198.xml"/><Relationship Id="rId73" Type="http://schemas.openxmlformats.org/officeDocument/2006/relationships/tags" Target="../tags/tag1219.xml"/><Relationship Id="rId78" Type="http://schemas.openxmlformats.org/officeDocument/2006/relationships/tags" Target="../tags/tag1224.xml"/><Relationship Id="rId94" Type="http://schemas.openxmlformats.org/officeDocument/2006/relationships/tags" Target="../tags/tag1240.xml"/><Relationship Id="rId99" Type="http://schemas.openxmlformats.org/officeDocument/2006/relationships/tags" Target="../tags/tag1245.xml"/><Relationship Id="rId101" Type="http://schemas.openxmlformats.org/officeDocument/2006/relationships/tags" Target="../tags/tag1247.xml"/><Relationship Id="rId122" Type="http://schemas.openxmlformats.org/officeDocument/2006/relationships/tags" Target="../tags/tag1268.xml"/><Relationship Id="rId143" Type="http://schemas.openxmlformats.org/officeDocument/2006/relationships/tags" Target="../tags/tag1289.xml"/><Relationship Id="rId148" Type="http://schemas.openxmlformats.org/officeDocument/2006/relationships/tags" Target="../tags/tag1294.xml"/><Relationship Id="rId164" Type="http://schemas.openxmlformats.org/officeDocument/2006/relationships/tags" Target="../tags/tag1310.xml"/><Relationship Id="rId169" Type="http://schemas.openxmlformats.org/officeDocument/2006/relationships/tags" Target="../tags/tag1315.xml"/><Relationship Id="rId185" Type="http://schemas.openxmlformats.org/officeDocument/2006/relationships/tags" Target="../tags/tag1331.xml"/><Relationship Id="rId4" Type="http://schemas.openxmlformats.org/officeDocument/2006/relationships/tags" Target="../tags/tag1150.xml"/><Relationship Id="rId9" Type="http://schemas.openxmlformats.org/officeDocument/2006/relationships/tags" Target="../tags/tag1155.xml"/><Relationship Id="rId180" Type="http://schemas.openxmlformats.org/officeDocument/2006/relationships/tags" Target="../tags/tag1326.xml"/><Relationship Id="rId210" Type="http://schemas.openxmlformats.org/officeDocument/2006/relationships/tags" Target="../tags/tag1356.xml"/><Relationship Id="rId215" Type="http://schemas.openxmlformats.org/officeDocument/2006/relationships/tags" Target="../tags/tag1361.xml"/><Relationship Id="rId236" Type="http://schemas.openxmlformats.org/officeDocument/2006/relationships/tags" Target="../tags/tag1382.xml"/><Relationship Id="rId257" Type="http://schemas.openxmlformats.org/officeDocument/2006/relationships/tags" Target="../tags/tag1403.xml"/><Relationship Id="rId26" Type="http://schemas.openxmlformats.org/officeDocument/2006/relationships/tags" Target="../tags/tag1172.xml"/><Relationship Id="rId231" Type="http://schemas.openxmlformats.org/officeDocument/2006/relationships/tags" Target="../tags/tag1377.xml"/><Relationship Id="rId252" Type="http://schemas.openxmlformats.org/officeDocument/2006/relationships/tags" Target="../tags/tag1398.xml"/><Relationship Id="rId47" Type="http://schemas.openxmlformats.org/officeDocument/2006/relationships/tags" Target="../tags/tag1193.xml"/><Relationship Id="rId68" Type="http://schemas.openxmlformats.org/officeDocument/2006/relationships/tags" Target="../tags/tag1214.xml"/><Relationship Id="rId89" Type="http://schemas.openxmlformats.org/officeDocument/2006/relationships/tags" Target="../tags/tag1235.xml"/><Relationship Id="rId112" Type="http://schemas.openxmlformats.org/officeDocument/2006/relationships/tags" Target="../tags/tag1258.xml"/><Relationship Id="rId133" Type="http://schemas.openxmlformats.org/officeDocument/2006/relationships/tags" Target="../tags/tag1279.xml"/><Relationship Id="rId154" Type="http://schemas.openxmlformats.org/officeDocument/2006/relationships/tags" Target="../tags/tag1300.xml"/><Relationship Id="rId175" Type="http://schemas.openxmlformats.org/officeDocument/2006/relationships/tags" Target="../tags/tag1321.xml"/><Relationship Id="rId196" Type="http://schemas.openxmlformats.org/officeDocument/2006/relationships/tags" Target="../tags/tag1342.xml"/><Relationship Id="rId200" Type="http://schemas.openxmlformats.org/officeDocument/2006/relationships/tags" Target="../tags/tag1346.xml"/><Relationship Id="rId16" Type="http://schemas.openxmlformats.org/officeDocument/2006/relationships/tags" Target="../tags/tag1162.xml"/><Relationship Id="rId221" Type="http://schemas.openxmlformats.org/officeDocument/2006/relationships/tags" Target="../tags/tag1367.xml"/><Relationship Id="rId242" Type="http://schemas.openxmlformats.org/officeDocument/2006/relationships/tags" Target="../tags/tag1388.xml"/><Relationship Id="rId263" Type="http://schemas.openxmlformats.org/officeDocument/2006/relationships/tags" Target="../tags/tag1409.xml"/><Relationship Id="rId37" Type="http://schemas.openxmlformats.org/officeDocument/2006/relationships/tags" Target="../tags/tag1183.xml"/><Relationship Id="rId58" Type="http://schemas.openxmlformats.org/officeDocument/2006/relationships/tags" Target="../tags/tag1204.xml"/><Relationship Id="rId79" Type="http://schemas.openxmlformats.org/officeDocument/2006/relationships/tags" Target="../tags/tag1225.xml"/><Relationship Id="rId102" Type="http://schemas.openxmlformats.org/officeDocument/2006/relationships/tags" Target="../tags/tag1248.xml"/><Relationship Id="rId123" Type="http://schemas.openxmlformats.org/officeDocument/2006/relationships/tags" Target="../tags/tag1269.xml"/><Relationship Id="rId144" Type="http://schemas.openxmlformats.org/officeDocument/2006/relationships/tags" Target="../tags/tag1290.xml"/><Relationship Id="rId90" Type="http://schemas.openxmlformats.org/officeDocument/2006/relationships/tags" Target="../tags/tag1236.xml"/><Relationship Id="rId165" Type="http://schemas.openxmlformats.org/officeDocument/2006/relationships/tags" Target="../tags/tag1311.xml"/><Relationship Id="rId186" Type="http://schemas.openxmlformats.org/officeDocument/2006/relationships/tags" Target="../tags/tag1332.xml"/><Relationship Id="rId211" Type="http://schemas.openxmlformats.org/officeDocument/2006/relationships/tags" Target="../tags/tag1357.xml"/><Relationship Id="rId232" Type="http://schemas.openxmlformats.org/officeDocument/2006/relationships/tags" Target="../tags/tag1378.xml"/><Relationship Id="rId253" Type="http://schemas.openxmlformats.org/officeDocument/2006/relationships/tags" Target="../tags/tag1399.xml"/><Relationship Id="rId27" Type="http://schemas.openxmlformats.org/officeDocument/2006/relationships/tags" Target="../tags/tag1173.xml"/><Relationship Id="rId48" Type="http://schemas.openxmlformats.org/officeDocument/2006/relationships/tags" Target="../tags/tag1194.xml"/><Relationship Id="rId69" Type="http://schemas.openxmlformats.org/officeDocument/2006/relationships/tags" Target="../tags/tag1215.xml"/><Relationship Id="rId113" Type="http://schemas.openxmlformats.org/officeDocument/2006/relationships/tags" Target="../tags/tag1259.xml"/><Relationship Id="rId134" Type="http://schemas.openxmlformats.org/officeDocument/2006/relationships/tags" Target="../tags/tag1280.xml"/><Relationship Id="rId80" Type="http://schemas.openxmlformats.org/officeDocument/2006/relationships/tags" Target="../tags/tag1226.xml"/><Relationship Id="rId155" Type="http://schemas.openxmlformats.org/officeDocument/2006/relationships/tags" Target="../tags/tag1301.xml"/><Relationship Id="rId176" Type="http://schemas.openxmlformats.org/officeDocument/2006/relationships/tags" Target="../tags/tag1322.xml"/><Relationship Id="rId197" Type="http://schemas.openxmlformats.org/officeDocument/2006/relationships/tags" Target="../tags/tag1343.xml"/><Relationship Id="rId201" Type="http://schemas.openxmlformats.org/officeDocument/2006/relationships/tags" Target="../tags/tag1347.xml"/><Relationship Id="rId222" Type="http://schemas.openxmlformats.org/officeDocument/2006/relationships/tags" Target="../tags/tag1368.xml"/><Relationship Id="rId243" Type="http://schemas.openxmlformats.org/officeDocument/2006/relationships/tags" Target="../tags/tag1389.xml"/><Relationship Id="rId264" Type="http://schemas.openxmlformats.org/officeDocument/2006/relationships/tags" Target="../tags/tag1410.xml"/><Relationship Id="rId17" Type="http://schemas.openxmlformats.org/officeDocument/2006/relationships/tags" Target="../tags/tag1163.xml"/><Relationship Id="rId38" Type="http://schemas.openxmlformats.org/officeDocument/2006/relationships/tags" Target="../tags/tag1184.xml"/><Relationship Id="rId59" Type="http://schemas.openxmlformats.org/officeDocument/2006/relationships/tags" Target="../tags/tag1205.xml"/><Relationship Id="rId103" Type="http://schemas.openxmlformats.org/officeDocument/2006/relationships/tags" Target="../tags/tag1249.xml"/><Relationship Id="rId124" Type="http://schemas.openxmlformats.org/officeDocument/2006/relationships/tags" Target="../tags/tag1270.xml"/><Relationship Id="rId70" Type="http://schemas.openxmlformats.org/officeDocument/2006/relationships/tags" Target="../tags/tag1216.xml"/><Relationship Id="rId91" Type="http://schemas.openxmlformats.org/officeDocument/2006/relationships/tags" Target="../tags/tag1237.xml"/><Relationship Id="rId145" Type="http://schemas.openxmlformats.org/officeDocument/2006/relationships/tags" Target="../tags/tag1291.xml"/><Relationship Id="rId166" Type="http://schemas.openxmlformats.org/officeDocument/2006/relationships/tags" Target="../tags/tag1312.xml"/><Relationship Id="rId187" Type="http://schemas.openxmlformats.org/officeDocument/2006/relationships/tags" Target="../tags/tag1333.xml"/><Relationship Id="rId1" Type="http://schemas.openxmlformats.org/officeDocument/2006/relationships/tags" Target="../tags/tag1147.xml"/><Relationship Id="rId212" Type="http://schemas.openxmlformats.org/officeDocument/2006/relationships/tags" Target="../tags/tag1358.xml"/><Relationship Id="rId233" Type="http://schemas.openxmlformats.org/officeDocument/2006/relationships/tags" Target="../tags/tag1379.xml"/><Relationship Id="rId254" Type="http://schemas.openxmlformats.org/officeDocument/2006/relationships/tags" Target="../tags/tag140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528.xml"/><Relationship Id="rId299" Type="http://schemas.openxmlformats.org/officeDocument/2006/relationships/tags" Target="../tags/tag1710.xml"/><Relationship Id="rId303" Type="http://schemas.openxmlformats.org/officeDocument/2006/relationships/tags" Target="../tags/tag1714.xml"/><Relationship Id="rId21" Type="http://schemas.openxmlformats.org/officeDocument/2006/relationships/tags" Target="../tags/tag1432.xml"/><Relationship Id="rId42" Type="http://schemas.openxmlformats.org/officeDocument/2006/relationships/tags" Target="../tags/tag1453.xml"/><Relationship Id="rId63" Type="http://schemas.openxmlformats.org/officeDocument/2006/relationships/tags" Target="../tags/tag1474.xml"/><Relationship Id="rId84" Type="http://schemas.openxmlformats.org/officeDocument/2006/relationships/tags" Target="../tags/tag1495.xml"/><Relationship Id="rId138" Type="http://schemas.openxmlformats.org/officeDocument/2006/relationships/tags" Target="../tags/tag1549.xml"/><Relationship Id="rId159" Type="http://schemas.openxmlformats.org/officeDocument/2006/relationships/tags" Target="../tags/tag1570.xml"/><Relationship Id="rId170" Type="http://schemas.openxmlformats.org/officeDocument/2006/relationships/tags" Target="../tags/tag1581.xml"/><Relationship Id="rId191" Type="http://schemas.openxmlformats.org/officeDocument/2006/relationships/tags" Target="../tags/tag1602.xml"/><Relationship Id="rId205" Type="http://schemas.openxmlformats.org/officeDocument/2006/relationships/tags" Target="../tags/tag1616.xml"/><Relationship Id="rId226" Type="http://schemas.openxmlformats.org/officeDocument/2006/relationships/tags" Target="../tags/tag1637.xml"/><Relationship Id="rId247" Type="http://schemas.openxmlformats.org/officeDocument/2006/relationships/tags" Target="../tags/tag1658.xml"/><Relationship Id="rId107" Type="http://schemas.openxmlformats.org/officeDocument/2006/relationships/tags" Target="../tags/tag1518.xml"/><Relationship Id="rId268" Type="http://schemas.openxmlformats.org/officeDocument/2006/relationships/tags" Target="../tags/tag1679.xml"/><Relationship Id="rId289" Type="http://schemas.openxmlformats.org/officeDocument/2006/relationships/tags" Target="../tags/tag1700.xml"/><Relationship Id="rId11" Type="http://schemas.openxmlformats.org/officeDocument/2006/relationships/tags" Target="../tags/tag1422.xml"/><Relationship Id="rId32" Type="http://schemas.openxmlformats.org/officeDocument/2006/relationships/tags" Target="../tags/tag1443.xml"/><Relationship Id="rId53" Type="http://schemas.openxmlformats.org/officeDocument/2006/relationships/tags" Target="../tags/tag1464.xml"/><Relationship Id="rId74" Type="http://schemas.openxmlformats.org/officeDocument/2006/relationships/tags" Target="../tags/tag1485.xml"/><Relationship Id="rId128" Type="http://schemas.openxmlformats.org/officeDocument/2006/relationships/tags" Target="../tags/tag1539.xml"/><Relationship Id="rId149" Type="http://schemas.openxmlformats.org/officeDocument/2006/relationships/tags" Target="../tags/tag1560.xml"/><Relationship Id="rId314" Type="http://schemas.openxmlformats.org/officeDocument/2006/relationships/tags" Target="../tags/tag1725.xml"/><Relationship Id="rId5" Type="http://schemas.openxmlformats.org/officeDocument/2006/relationships/tags" Target="../tags/tag1416.xml"/><Relationship Id="rId95" Type="http://schemas.openxmlformats.org/officeDocument/2006/relationships/tags" Target="../tags/tag1506.xml"/><Relationship Id="rId160" Type="http://schemas.openxmlformats.org/officeDocument/2006/relationships/tags" Target="../tags/tag1571.xml"/><Relationship Id="rId181" Type="http://schemas.openxmlformats.org/officeDocument/2006/relationships/tags" Target="../tags/tag1592.xml"/><Relationship Id="rId216" Type="http://schemas.openxmlformats.org/officeDocument/2006/relationships/tags" Target="../tags/tag1627.xml"/><Relationship Id="rId237" Type="http://schemas.openxmlformats.org/officeDocument/2006/relationships/tags" Target="../tags/tag1648.xml"/><Relationship Id="rId258" Type="http://schemas.openxmlformats.org/officeDocument/2006/relationships/tags" Target="../tags/tag1669.xml"/><Relationship Id="rId279" Type="http://schemas.openxmlformats.org/officeDocument/2006/relationships/tags" Target="../tags/tag1690.xml"/><Relationship Id="rId22" Type="http://schemas.openxmlformats.org/officeDocument/2006/relationships/tags" Target="../tags/tag1433.xml"/><Relationship Id="rId43" Type="http://schemas.openxmlformats.org/officeDocument/2006/relationships/tags" Target="../tags/tag1454.xml"/><Relationship Id="rId64" Type="http://schemas.openxmlformats.org/officeDocument/2006/relationships/tags" Target="../tags/tag1475.xml"/><Relationship Id="rId118" Type="http://schemas.openxmlformats.org/officeDocument/2006/relationships/tags" Target="../tags/tag1529.xml"/><Relationship Id="rId139" Type="http://schemas.openxmlformats.org/officeDocument/2006/relationships/tags" Target="../tags/tag1550.xml"/><Relationship Id="rId290" Type="http://schemas.openxmlformats.org/officeDocument/2006/relationships/tags" Target="../tags/tag1701.xml"/><Relationship Id="rId304" Type="http://schemas.openxmlformats.org/officeDocument/2006/relationships/tags" Target="../tags/tag1715.xml"/><Relationship Id="rId85" Type="http://schemas.openxmlformats.org/officeDocument/2006/relationships/tags" Target="../tags/tag1496.xml"/><Relationship Id="rId150" Type="http://schemas.openxmlformats.org/officeDocument/2006/relationships/tags" Target="../tags/tag1561.xml"/><Relationship Id="rId171" Type="http://schemas.openxmlformats.org/officeDocument/2006/relationships/tags" Target="../tags/tag1582.xml"/><Relationship Id="rId192" Type="http://schemas.openxmlformats.org/officeDocument/2006/relationships/tags" Target="../tags/tag1603.xml"/><Relationship Id="rId206" Type="http://schemas.openxmlformats.org/officeDocument/2006/relationships/tags" Target="../tags/tag1617.xml"/><Relationship Id="rId227" Type="http://schemas.openxmlformats.org/officeDocument/2006/relationships/tags" Target="../tags/tag1638.xml"/><Relationship Id="rId248" Type="http://schemas.openxmlformats.org/officeDocument/2006/relationships/tags" Target="../tags/tag1659.xml"/><Relationship Id="rId269" Type="http://schemas.openxmlformats.org/officeDocument/2006/relationships/tags" Target="../tags/tag1680.xml"/><Relationship Id="rId12" Type="http://schemas.openxmlformats.org/officeDocument/2006/relationships/tags" Target="../tags/tag1423.xml"/><Relationship Id="rId33" Type="http://schemas.openxmlformats.org/officeDocument/2006/relationships/tags" Target="../tags/tag1444.xml"/><Relationship Id="rId108" Type="http://schemas.openxmlformats.org/officeDocument/2006/relationships/tags" Target="../tags/tag1519.xml"/><Relationship Id="rId129" Type="http://schemas.openxmlformats.org/officeDocument/2006/relationships/tags" Target="../tags/tag1540.xml"/><Relationship Id="rId280" Type="http://schemas.openxmlformats.org/officeDocument/2006/relationships/tags" Target="../tags/tag1691.xml"/><Relationship Id="rId315" Type="http://schemas.openxmlformats.org/officeDocument/2006/relationships/tags" Target="../tags/tag1726.xml"/><Relationship Id="rId54" Type="http://schemas.openxmlformats.org/officeDocument/2006/relationships/tags" Target="../tags/tag1465.xml"/><Relationship Id="rId75" Type="http://schemas.openxmlformats.org/officeDocument/2006/relationships/tags" Target="../tags/tag1486.xml"/><Relationship Id="rId96" Type="http://schemas.openxmlformats.org/officeDocument/2006/relationships/tags" Target="../tags/tag1507.xml"/><Relationship Id="rId140" Type="http://schemas.openxmlformats.org/officeDocument/2006/relationships/tags" Target="../tags/tag1551.xml"/><Relationship Id="rId161" Type="http://schemas.openxmlformats.org/officeDocument/2006/relationships/tags" Target="../tags/tag1572.xml"/><Relationship Id="rId182" Type="http://schemas.openxmlformats.org/officeDocument/2006/relationships/tags" Target="../tags/tag1593.xml"/><Relationship Id="rId217" Type="http://schemas.openxmlformats.org/officeDocument/2006/relationships/tags" Target="../tags/tag1628.xml"/><Relationship Id="rId6" Type="http://schemas.openxmlformats.org/officeDocument/2006/relationships/tags" Target="../tags/tag1417.xml"/><Relationship Id="rId238" Type="http://schemas.openxmlformats.org/officeDocument/2006/relationships/tags" Target="../tags/tag1649.xml"/><Relationship Id="rId259" Type="http://schemas.openxmlformats.org/officeDocument/2006/relationships/tags" Target="../tags/tag1670.xml"/><Relationship Id="rId23" Type="http://schemas.openxmlformats.org/officeDocument/2006/relationships/tags" Target="../tags/tag1434.xml"/><Relationship Id="rId119" Type="http://schemas.openxmlformats.org/officeDocument/2006/relationships/tags" Target="../tags/tag1530.xml"/><Relationship Id="rId270" Type="http://schemas.openxmlformats.org/officeDocument/2006/relationships/tags" Target="../tags/tag1681.xml"/><Relationship Id="rId291" Type="http://schemas.openxmlformats.org/officeDocument/2006/relationships/tags" Target="../tags/tag1702.xml"/><Relationship Id="rId305" Type="http://schemas.openxmlformats.org/officeDocument/2006/relationships/tags" Target="../tags/tag1716.xml"/><Relationship Id="rId44" Type="http://schemas.openxmlformats.org/officeDocument/2006/relationships/tags" Target="../tags/tag1455.xml"/><Relationship Id="rId65" Type="http://schemas.openxmlformats.org/officeDocument/2006/relationships/tags" Target="../tags/tag1476.xml"/><Relationship Id="rId86" Type="http://schemas.openxmlformats.org/officeDocument/2006/relationships/tags" Target="../tags/tag1497.xml"/><Relationship Id="rId130" Type="http://schemas.openxmlformats.org/officeDocument/2006/relationships/tags" Target="../tags/tag1541.xml"/><Relationship Id="rId151" Type="http://schemas.openxmlformats.org/officeDocument/2006/relationships/tags" Target="../tags/tag1562.xml"/><Relationship Id="rId172" Type="http://schemas.openxmlformats.org/officeDocument/2006/relationships/tags" Target="../tags/tag1583.xml"/><Relationship Id="rId193" Type="http://schemas.openxmlformats.org/officeDocument/2006/relationships/tags" Target="../tags/tag1604.xml"/><Relationship Id="rId207" Type="http://schemas.openxmlformats.org/officeDocument/2006/relationships/tags" Target="../tags/tag1618.xml"/><Relationship Id="rId228" Type="http://schemas.openxmlformats.org/officeDocument/2006/relationships/tags" Target="../tags/tag1639.xml"/><Relationship Id="rId249" Type="http://schemas.openxmlformats.org/officeDocument/2006/relationships/tags" Target="../tags/tag1660.xml"/><Relationship Id="rId13" Type="http://schemas.openxmlformats.org/officeDocument/2006/relationships/tags" Target="../tags/tag1424.xml"/><Relationship Id="rId109" Type="http://schemas.openxmlformats.org/officeDocument/2006/relationships/tags" Target="../tags/tag1520.xml"/><Relationship Id="rId260" Type="http://schemas.openxmlformats.org/officeDocument/2006/relationships/tags" Target="../tags/tag1671.xml"/><Relationship Id="rId281" Type="http://schemas.openxmlformats.org/officeDocument/2006/relationships/tags" Target="../tags/tag1692.xml"/><Relationship Id="rId316" Type="http://schemas.openxmlformats.org/officeDocument/2006/relationships/tags" Target="../tags/tag1727.xml"/><Relationship Id="rId34" Type="http://schemas.openxmlformats.org/officeDocument/2006/relationships/tags" Target="../tags/tag1445.xml"/><Relationship Id="rId55" Type="http://schemas.openxmlformats.org/officeDocument/2006/relationships/tags" Target="../tags/tag1466.xml"/><Relationship Id="rId76" Type="http://schemas.openxmlformats.org/officeDocument/2006/relationships/tags" Target="../tags/tag1487.xml"/><Relationship Id="rId97" Type="http://schemas.openxmlformats.org/officeDocument/2006/relationships/tags" Target="../tags/tag1508.xml"/><Relationship Id="rId120" Type="http://schemas.openxmlformats.org/officeDocument/2006/relationships/tags" Target="../tags/tag1531.xml"/><Relationship Id="rId141" Type="http://schemas.openxmlformats.org/officeDocument/2006/relationships/tags" Target="../tags/tag1552.xml"/><Relationship Id="rId7" Type="http://schemas.openxmlformats.org/officeDocument/2006/relationships/tags" Target="../tags/tag1418.xml"/><Relationship Id="rId162" Type="http://schemas.openxmlformats.org/officeDocument/2006/relationships/tags" Target="../tags/tag1573.xml"/><Relationship Id="rId183" Type="http://schemas.openxmlformats.org/officeDocument/2006/relationships/tags" Target="../tags/tag1594.xml"/><Relationship Id="rId218" Type="http://schemas.openxmlformats.org/officeDocument/2006/relationships/tags" Target="../tags/tag1629.xml"/><Relationship Id="rId239" Type="http://schemas.openxmlformats.org/officeDocument/2006/relationships/tags" Target="../tags/tag1650.xml"/><Relationship Id="rId250" Type="http://schemas.openxmlformats.org/officeDocument/2006/relationships/tags" Target="../tags/tag1661.xml"/><Relationship Id="rId271" Type="http://schemas.openxmlformats.org/officeDocument/2006/relationships/tags" Target="../tags/tag1682.xml"/><Relationship Id="rId292" Type="http://schemas.openxmlformats.org/officeDocument/2006/relationships/tags" Target="../tags/tag1703.xml"/><Relationship Id="rId306" Type="http://schemas.openxmlformats.org/officeDocument/2006/relationships/tags" Target="../tags/tag1717.xml"/><Relationship Id="rId24" Type="http://schemas.openxmlformats.org/officeDocument/2006/relationships/tags" Target="../tags/tag1435.xml"/><Relationship Id="rId45" Type="http://schemas.openxmlformats.org/officeDocument/2006/relationships/tags" Target="../tags/tag1456.xml"/><Relationship Id="rId66" Type="http://schemas.openxmlformats.org/officeDocument/2006/relationships/tags" Target="../tags/tag1477.xml"/><Relationship Id="rId87" Type="http://schemas.openxmlformats.org/officeDocument/2006/relationships/tags" Target="../tags/tag1498.xml"/><Relationship Id="rId110" Type="http://schemas.openxmlformats.org/officeDocument/2006/relationships/tags" Target="../tags/tag1521.xml"/><Relationship Id="rId131" Type="http://schemas.openxmlformats.org/officeDocument/2006/relationships/tags" Target="../tags/tag1542.xml"/><Relationship Id="rId152" Type="http://schemas.openxmlformats.org/officeDocument/2006/relationships/tags" Target="../tags/tag1563.xml"/><Relationship Id="rId173" Type="http://schemas.openxmlformats.org/officeDocument/2006/relationships/tags" Target="../tags/tag1584.xml"/><Relationship Id="rId194" Type="http://schemas.openxmlformats.org/officeDocument/2006/relationships/tags" Target="../tags/tag1605.xml"/><Relationship Id="rId208" Type="http://schemas.openxmlformats.org/officeDocument/2006/relationships/tags" Target="../tags/tag1619.xml"/><Relationship Id="rId229" Type="http://schemas.openxmlformats.org/officeDocument/2006/relationships/tags" Target="../tags/tag1640.xml"/><Relationship Id="rId19" Type="http://schemas.openxmlformats.org/officeDocument/2006/relationships/tags" Target="../tags/tag1430.xml"/><Relationship Id="rId224" Type="http://schemas.openxmlformats.org/officeDocument/2006/relationships/tags" Target="../tags/tag1635.xml"/><Relationship Id="rId240" Type="http://schemas.openxmlformats.org/officeDocument/2006/relationships/tags" Target="../tags/tag1651.xml"/><Relationship Id="rId245" Type="http://schemas.openxmlformats.org/officeDocument/2006/relationships/tags" Target="../tags/tag1656.xml"/><Relationship Id="rId261" Type="http://schemas.openxmlformats.org/officeDocument/2006/relationships/tags" Target="../tags/tag1672.xml"/><Relationship Id="rId266" Type="http://schemas.openxmlformats.org/officeDocument/2006/relationships/tags" Target="../tags/tag1677.xml"/><Relationship Id="rId287" Type="http://schemas.openxmlformats.org/officeDocument/2006/relationships/tags" Target="../tags/tag1698.xml"/><Relationship Id="rId14" Type="http://schemas.openxmlformats.org/officeDocument/2006/relationships/tags" Target="../tags/tag1425.xml"/><Relationship Id="rId30" Type="http://schemas.openxmlformats.org/officeDocument/2006/relationships/tags" Target="../tags/tag1441.xml"/><Relationship Id="rId35" Type="http://schemas.openxmlformats.org/officeDocument/2006/relationships/tags" Target="../tags/tag1446.xml"/><Relationship Id="rId56" Type="http://schemas.openxmlformats.org/officeDocument/2006/relationships/tags" Target="../tags/tag1467.xml"/><Relationship Id="rId77" Type="http://schemas.openxmlformats.org/officeDocument/2006/relationships/tags" Target="../tags/tag1488.xml"/><Relationship Id="rId100" Type="http://schemas.openxmlformats.org/officeDocument/2006/relationships/tags" Target="../tags/tag1511.xml"/><Relationship Id="rId105" Type="http://schemas.openxmlformats.org/officeDocument/2006/relationships/tags" Target="../tags/tag1516.xml"/><Relationship Id="rId126" Type="http://schemas.openxmlformats.org/officeDocument/2006/relationships/tags" Target="../tags/tag1537.xml"/><Relationship Id="rId147" Type="http://schemas.openxmlformats.org/officeDocument/2006/relationships/tags" Target="../tags/tag1558.xml"/><Relationship Id="rId168" Type="http://schemas.openxmlformats.org/officeDocument/2006/relationships/tags" Target="../tags/tag1579.xml"/><Relationship Id="rId282" Type="http://schemas.openxmlformats.org/officeDocument/2006/relationships/tags" Target="../tags/tag1693.xml"/><Relationship Id="rId312" Type="http://schemas.openxmlformats.org/officeDocument/2006/relationships/tags" Target="../tags/tag1723.xml"/><Relationship Id="rId317" Type="http://schemas.openxmlformats.org/officeDocument/2006/relationships/tags" Target="../tags/tag1728.xml"/><Relationship Id="rId8" Type="http://schemas.openxmlformats.org/officeDocument/2006/relationships/tags" Target="../tags/tag1419.xml"/><Relationship Id="rId51" Type="http://schemas.openxmlformats.org/officeDocument/2006/relationships/tags" Target="../tags/tag1462.xml"/><Relationship Id="rId72" Type="http://schemas.openxmlformats.org/officeDocument/2006/relationships/tags" Target="../tags/tag1483.xml"/><Relationship Id="rId93" Type="http://schemas.openxmlformats.org/officeDocument/2006/relationships/tags" Target="../tags/tag1504.xml"/><Relationship Id="rId98" Type="http://schemas.openxmlformats.org/officeDocument/2006/relationships/tags" Target="../tags/tag1509.xml"/><Relationship Id="rId121" Type="http://schemas.openxmlformats.org/officeDocument/2006/relationships/tags" Target="../tags/tag1532.xml"/><Relationship Id="rId142" Type="http://schemas.openxmlformats.org/officeDocument/2006/relationships/tags" Target="../tags/tag1553.xml"/><Relationship Id="rId163" Type="http://schemas.openxmlformats.org/officeDocument/2006/relationships/tags" Target="../tags/tag1574.xml"/><Relationship Id="rId184" Type="http://schemas.openxmlformats.org/officeDocument/2006/relationships/tags" Target="../tags/tag1595.xml"/><Relationship Id="rId189" Type="http://schemas.openxmlformats.org/officeDocument/2006/relationships/tags" Target="../tags/tag1600.xml"/><Relationship Id="rId219" Type="http://schemas.openxmlformats.org/officeDocument/2006/relationships/tags" Target="../tags/tag1630.xml"/><Relationship Id="rId3" Type="http://schemas.openxmlformats.org/officeDocument/2006/relationships/tags" Target="../tags/tag1414.xml"/><Relationship Id="rId214" Type="http://schemas.openxmlformats.org/officeDocument/2006/relationships/tags" Target="../tags/tag1625.xml"/><Relationship Id="rId230" Type="http://schemas.openxmlformats.org/officeDocument/2006/relationships/tags" Target="../tags/tag1641.xml"/><Relationship Id="rId235" Type="http://schemas.openxmlformats.org/officeDocument/2006/relationships/tags" Target="../tags/tag1646.xml"/><Relationship Id="rId251" Type="http://schemas.openxmlformats.org/officeDocument/2006/relationships/tags" Target="../tags/tag1662.xml"/><Relationship Id="rId256" Type="http://schemas.openxmlformats.org/officeDocument/2006/relationships/tags" Target="../tags/tag1667.xml"/><Relationship Id="rId277" Type="http://schemas.openxmlformats.org/officeDocument/2006/relationships/tags" Target="../tags/tag1688.xml"/><Relationship Id="rId298" Type="http://schemas.openxmlformats.org/officeDocument/2006/relationships/tags" Target="../tags/tag1709.xml"/><Relationship Id="rId25" Type="http://schemas.openxmlformats.org/officeDocument/2006/relationships/tags" Target="../tags/tag1436.xml"/><Relationship Id="rId46" Type="http://schemas.openxmlformats.org/officeDocument/2006/relationships/tags" Target="../tags/tag1457.xml"/><Relationship Id="rId67" Type="http://schemas.openxmlformats.org/officeDocument/2006/relationships/tags" Target="../tags/tag1478.xml"/><Relationship Id="rId116" Type="http://schemas.openxmlformats.org/officeDocument/2006/relationships/tags" Target="../tags/tag1527.xml"/><Relationship Id="rId137" Type="http://schemas.openxmlformats.org/officeDocument/2006/relationships/tags" Target="../tags/tag1548.xml"/><Relationship Id="rId158" Type="http://schemas.openxmlformats.org/officeDocument/2006/relationships/tags" Target="../tags/tag1569.xml"/><Relationship Id="rId272" Type="http://schemas.openxmlformats.org/officeDocument/2006/relationships/tags" Target="../tags/tag1683.xml"/><Relationship Id="rId293" Type="http://schemas.openxmlformats.org/officeDocument/2006/relationships/tags" Target="../tags/tag1704.xml"/><Relationship Id="rId302" Type="http://schemas.openxmlformats.org/officeDocument/2006/relationships/tags" Target="../tags/tag1713.xml"/><Relationship Id="rId307" Type="http://schemas.openxmlformats.org/officeDocument/2006/relationships/tags" Target="../tags/tag1718.xml"/><Relationship Id="rId20" Type="http://schemas.openxmlformats.org/officeDocument/2006/relationships/tags" Target="../tags/tag1431.xml"/><Relationship Id="rId41" Type="http://schemas.openxmlformats.org/officeDocument/2006/relationships/tags" Target="../tags/tag1452.xml"/><Relationship Id="rId62" Type="http://schemas.openxmlformats.org/officeDocument/2006/relationships/tags" Target="../tags/tag1473.xml"/><Relationship Id="rId83" Type="http://schemas.openxmlformats.org/officeDocument/2006/relationships/tags" Target="../tags/tag1494.xml"/><Relationship Id="rId88" Type="http://schemas.openxmlformats.org/officeDocument/2006/relationships/tags" Target="../tags/tag1499.xml"/><Relationship Id="rId111" Type="http://schemas.openxmlformats.org/officeDocument/2006/relationships/tags" Target="../tags/tag1522.xml"/><Relationship Id="rId132" Type="http://schemas.openxmlformats.org/officeDocument/2006/relationships/tags" Target="../tags/tag1543.xml"/><Relationship Id="rId153" Type="http://schemas.openxmlformats.org/officeDocument/2006/relationships/tags" Target="../tags/tag1564.xml"/><Relationship Id="rId174" Type="http://schemas.openxmlformats.org/officeDocument/2006/relationships/tags" Target="../tags/tag1585.xml"/><Relationship Id="rId179" Type="http://schemas.openxmlformats.org/officeDocument/2006/relationships/tags" Target="../tags/tag1590.xml"/><Relationship Id="rId195" Type="http://schemas.openxmlformats.org/officeDocument/2006/relationships/tags" Target="../tags/tag1606.xml"/><Relationship Id="rId209" Type="http://schemas.openxmlformats.org/officeDocument/2006/relationships/tags" Target="../tags/tag1620.xml"/><Relationship Id="rId190" Type="http://schemas.openxmlformats.org/officeDocument/2006/relationships/tags" Target="../tags/tag1601.xml"/><Relationship Id="rId204" Type="http://schemas.openxmlformats.org/officeDocument/2006/relationships/tags" Target="../tags/tag1615.xml"/><Relationship Id="rId220" Type="http://schemas.openxmlformats.org/officeDocument/2006/relationships/tags" Target="../tags/tag1631.xml"/><Relationship Id="rId225" Type="http://schemas.openxmlformats.org/officeDocument/2006/relationships/tags" Target="../tags/tag1636.xml"/><Relationship Id="rId241" Type="http://schemas.openxmlformats.org/officeDocument/2006/relationships/tags" Target="../tags/tag1652.xml"/><Relationship Id="rId246" Type="http://schemas.openxmlformats.org/officeDocument/2006/relationships/tags" Target="../tags/tag1657.xml"/><Relationship Id="rId267" Type="http://schemas.openxmlformats.org/officeDocument/2006/relationships/tags" Target="../tags/tag1678.xml"/><Relationship Id="rId288" Type="http://schemas.openxmlformats.org/officeDocument/2006/relationships/tags" Target="../tags/tag1699.xml"/><Relationship Id="rId15" Type="http://schemas.openxmlformats.org/officeDocument/2006/relationships/tags" Target="../tags/tag1426.xml"/><Relationship Id="rId36" Type="http://schemas.openxmlformats.org/officeDocument/2006/relationships/tags" Target="../tags/tag1447.xml"/><Relationship Id="rId57" Type="http://schemas.openxmlformats.org/officeDocument/2006/relationships/tags" Target="../tags/tag1468.xml"/><Relationship Id="rId106" Type="http://schemas.openxmlformats.org/officeDocument/2006/relationships/tags" Target="../tags/tag1517.xml"/><Relationship Id="rId127" Type="http://schemas.openxmlformats.org/officeDocument/2006/relationships/tags" Target="../tags/tag1538.xml"/><Relationship Id="rId262" Type="http://schemas.openxmlformats.org/officeDocument/2006/relationships/tags" Target="../tags/tag1673.xml"/><Relationship Id="rId283" Type="http://schemas.openxmlformats.org/officeDocument/2006/relationships/tags" Target="../tags/tag1694.xml"/><Relationship Id="rId313" Type="http://schemas.openxmlformats.org/officeDocument/2006/relationships/tags" Target="../tags/tag1724.xml"/><Relationship Id="rId318" Type="http://schemas.openxmlformats.org/officeDocument/2006/relationships/tags" Target="../tags/tag1729.xml"/><Relationship Id="rId10" Type="http://schemas.openxmlformats.org/officeDocument/2006/relationships/tags" Target="../tags/tag1421.xml"/><Relationship Id="rId31" Type="http://schemas.openxmlformats.org/officeDocument/2006/relationships/tags" Target="../tags/tag1442.xml"/><Relationship Id="rId52" Type="http://schemas.openxmlformats.org/officeDocument/2006/relationships/tags" Target="../tags/tag1463.xml"/><Relationship Id="rId73" Type="http://schemas.openxmlformats.org/officeDocument/2006/relationships/tags" Target="../tags/tag1484.xml"/><Relationship Id="rId78" Type="http://schemas.openxmlformats.org/officeDocument/2006/relationships/tags" Target="../tags/tag1489.xml"/><Relationship Id="rId94" Type="http://schemas.openxmlformats.org/officeDocument/2006/relationships/tags" Target="../tags/tag1505.xml"/><Relationship Id="rId99" Type="http://schemas.openxmlformats.org/officeDocument/2006/relationships/tags" Target="../tags/tag1510.xml"/><Relationship Id="rId101" Type="http://schemas.openxmlformats.org/officeDocument/2006/relationships/tags" Target="../tags/tag1512.xml"/><Relationship Id="rId122" Type="http://schemas.openxmlformats.org/officeDocument/2006/relationships/tags" Target="../tags/tag1533.xml"/><Relationship Id="rId143" Type="http://schemas.openxmlformats.org/officeDocument/2006/relationships/tags" Target="../tags/tag1554.xml"/><Relationship Id="rId148" Type="http://schemas.openxmlformats.org/officeDocument/2006/relationships/tags" Target="../tags/tag1559.xml"/><Relationship Id="rId164" Type="http://schemas.openxmlformats.org/officeDocument/2006/relationships/tags" Target="../tags/tag1575.xml"/><Relationship Id="rId169" Type="http://schemas.openxmlformats.org/officeDocument/2006/relationships/tags" Target="../tags/tag1580.xml"/><Relationship Id="rId185" Type="http://schemas.openxmlformats.org/officeDocument/2006/relationships/tags" Target="../tags/tag1596.xml"/><Relationship Id="rId4" Type="http://schemas.openxmlformats.org/officeDocument/2006/relationships/tags" Target="../tags/tag1415.xml"/><Relationship Id="rId9" Type="http://schemas.openxmlformats.org/officeDocument/2006/relationships/tags" Target="../tags/tag1420.xml"/><Relationship Id="rId180" Type="http://schemas.openxmlformats.org/officeDocument/2006/relationships/tags" Target="../tags/tag1591.xml"/><Relationship Id="rId210" Type="http://schemas.openxmlformats.org/officeDocument/2006/relationships/tags" Target="../tags/tag1621.xml"/><Relationship Id="rId215" Type="http://schemas.openxmlformats.org/officeDocument/2006/relationships/tags" Target="../tags/tag1626.xml"/><Relationship Id="rId236" Type="http://schemas.openxmlformats.org/officeDocument/2006/relationships/tags" Target="../tags/tag1647.xml"/><Relationship Id="rId257" Type="http://schemas.openxmlformats.org/officeDocument/2006/relationships/tags" Target="../tags/tag1668.xml"/><Relationship Id="rId278" Type="http://schemas.openxmlformats.org/officeDocument/2006/relationships/tags" Target="../tags/tag1689.xml"/><Relationship Id="rId26" Type="http://schemas.openxmlformats.org/officeDocument/2006/relationships/tags" Target="../tags/tag1437.xml"/><Relationship Id="rId231" Type="http://schemas.openxmlformats.org/officeDocument/2006/relationships/tags" Target="../tags/tag1642.xml"/><Relationship Id="rId252" Type="http://schemas.openxmlformats.org/officeDocument/2006/relationships/tags" Target="../tags/tag1663.xml"/><Relationship Id="rId273" Type="http://schemas.openxmlformats.org/officeDocument/2006/relationships/tags" Target="../tags/tag1684.xml"/><Relationship Id="rId294" Type="http://schemas.openxmlformats.org/officeDocument/2006/relationships/tags" Target="../tags/tag1705.xml"/><Relationship Id="rId308" Type="http://schemas.openxmlformats.org/officeDocument/2006/relationships/tags" Target="../tags/tag1719.xml"/><Relationship Id="rId47" Type="http://schemas.openxmlformats.org/officeDocument/2006/relationships/tags" Target="../tags/tag1458.xml"/><Relationship Id="rId68" Type="http://schemas.openxmlformats.org/officeDocument/2006/relationships/tags" Target="../tags/tag1479.xml"/><Relationship Id="rId89" Type="http://schemas.openxmlformats.org/officeDocument/2006/relationships/tags" Target="../tags/tag1500.xml"/><Relationship Id="rId112" Type="http://schemas.openxmlformats.org/officeDocument/2006/relationships/tags" Target="../tags/tag1523.xml"/><Relationship Id="rId133" Type="http://schemas.openxmlformats.org/officeDocument/2006/relationships/tags" Target="../tags/tag1544.xml"/><Relationship Id="rId154" Type="http://schemas.openxmlformats.org/officeDocument/2006/relationships/tags" Target="../tags/tag1565.xml"/><Relationship Id="rId175" Type="http://schemas.openxmlformats.org/officeDocument/2006/relationships/tags" Target="../tags/tag1586.xml"/><Relationship Id="rId196" Type="http://schemas.openxmlformats.org/officeDocument/2006/relationships/tags" Target="../tags/tag1607.xml"/><Relationship Id="rId200" Type="http://schemas.openxmlformats.org/officeDocument/2006/relationships/tags" Target="../tags/tag1611.xml"/><Relationship Id="rId16" Type="http://schemas.openxmlformats.org/officeDocument/2006/relationships/tags" Target="../tags/tag1427.xml"/><Relationship Id="rId221" Type="http://schemas.openxmlformats.org/officeDocument/2006/relationships/tags" Target="../tags/tag1632.xml"/><Relationship Id="rId242" Type="http://schemas.openxmlformats.org/officeDocument/2006/relationships/tags" Target="../tags/tag1653.xml"/><Relationship Id="rId263" Type="http://schemas.openxmlformats.org/officeDocument/2006/relationships/tags" Target="../tags/tag1674.xml"/><Relationship Id="rId284" Type="http://schemas.openxmlformats.org/officeDocument/2006/relationships/tags" Target="../tags/tag1695.xml"/><Relationship Id="rId319" Type="http://schemas.openxmlformats.org/officeDocument/2006/relationships/tags" Target="../tags/tag1730.xml"/><Relationship Id="rId37" Type="http://schemas.openxmlformats.org/officeDocument/2006/relationships/tags" Target="../tags/tag1448.xml"/><Relationship Id="rId58" Type="http://schemas.openxmlformats.org/officeDocument/2006/relationships/tags" Target="../tags/tag1469.xml"/><Relationship Id="rId79" Type="http://schemas.openxmlformats.org/officeDocument/2006/relationships/tags" Target="../tags/tag1490.xml"/><Relationship Id="rId102" Type="http://schemas.openxmlformats.org/officeDocument/2006/relationships/tags" Target="../tags/tag1513.xml"/><Relationship Id="rId123" Type="http://schemas.openxmlformats.org/officeDocument/2006/relationships/tags" Target="../tags/tag1534.xml"/><Relationship Id="rId144" Type="http://schemas.openxmlformats.org/officeDocument/2006/relationships/tags" Target="../tags/tag1555.xml"/><Relationship Id="rId90" Type="http://schemas.openxmlformats.org/officeDocument/2006/relationships/tags" Target="../tags/tag1501.xml"/><Relationship Id="rId165" Type="http://schemas.openxmlformats.org/officeDocument/2006/relationships/tags" Target="../tags/tag1576.xml"/><Relationship Id="rId186" Type="http://schemas.openxmlformats.org/officeDocument/2006/relationships/tags" Target="../tags/tag1597.xml"/><Relationship Id="rId211" Type="http://schemas.openxmlformats.org/officeDocument/2006/relationships/tags" Target="../tags/tag1622.xml"/><Relationship Id="rId232" Type="http://schemas.openxmlformats.org/officeDocument/2006/relationships/tags" Target="../tags/tag1643.xml"/><Relationship Id="rId253" Type="http://schemas.openxmlformats.org/officeDocument/2006/relationships/tags" Target="../tags/tag1664.xml"/><Relationship Id="rId274" Type="http://schemas.openxmlformats.org/officeDocument/2006/relationships/tags" Target="../tags/tag1685.xml"/><Relationship Id="rId295" Type="http://schemas.openxmlformats.org/officeDocument/2006/relationships/tags" Target="../tags/tag1706.xml"/><Relationship Id="rId309" Type="http://schemas.openxmlformats.org/officeDocument/2006/relationships/tags" Target="../tags/tag1720.xml"/><Relationship Id="rId27" Type="http://schemas.openxmlformats.org/officeDocument/2006/relationships/tags" Target="../tags/tag1438.xml"/><Relationship Id="rId48" Type="http://schemas.openxmlformats.org/officeDocument/2006/relationships/tags" Target="../tags/tag1459.xml"/><Relationship Id="rId69" Type="http://schemas.openxmlformats.org/officeDocument/2006/relationships/tags" Target="../tags/tag1480.xml"/><Relationship Id="rId113" Type="http://schemas.openxmlformats.org/officeDocument/2006/relationships/tags" Target="../tags/tag1524.xml"/><Relationship Id="rId134" Type="http://schemas.openxmlformats.org/officeDocument/2006/relationships/tags" Target="../tags/tag1545.xml"/><Relationship Id="rId320" Type="http://schemas.openxmlformats.org/officeDocument/2006/relationships/slideLayout" Target="../slideLayouts/slideLayout1.xml"/><Relationship Id="rId80" Type="http://schemas.openxmlformats.org/officeDocument/2006/relationships/tags" Target="../tags/tag1491.xml"/><Relationship Id="rId155" Type="http://schemas.openxmlformats.org/officeDocument/2006/relationships/tags" Target="../tags/tag1566.xml"/><Relationship Id="rId176" Type="http://schemas.openxmlformats.org/officeDocument/2006/relationships/tags" Target="../tags/tag1587.xml"/><Relationship Id="rId197" Type="http://schemas.openxmlformats.org/officeDocument/2006/relationships/tags" Target="../tags/tag1608.xml"/><Relationship Id="rId201" Type="http://schemas.openxmlformats.org/officeDocument/2006/relationships/tags" Target="../tags/tag1612.xml"/><Relationship Id="rId222" Type="http://schemas.openxmlformats.org/officeDocument/2006/relationships/tags" Target="../tags/tag1633.xml"/><Relationship Id="rId243" Type="http://schemas.openxmlformats.org/officeDocument/2006/relationships/tags" Target="../tags/tag1654.xml"/><Relationship Id="rId264" Type="http://schemas.openxmlformats.org/officeDocument/2006/relationships/tags" Target="../tags/tag1675.xml"/><Relationship Id="rId285" Type="http://schemas.openxmlformats.org/officeDocument/2006/relationships/tags" Target="../tags/tag1696.xml"/><Relationship Id="rId17" Type="http://schemas.openxmlformats.org/officeDocument/2006/relationships/tags" Target="../tags/tag1428.xml"/><Relationship Id="rId38" Type="http://schemas.openxmlformats.org/officeDocument/2006/relationships/tags" Target="../tags/tag1449.xml"/><Relationship Id="rId59" Type="http://schemas.openxmlformats.org/officeDocument/2006/relationships/tags" Target="../tags/tag1470.xml"/><Relationship Id="rId103" Type="http://schemas.openxmlformats.org/officeDocument/2006/relationships/tags" Target="../tags/tag1514.xml"/><Relationship Id="rId124" Type="http://schemas.openxmlformats.org/officeDocument/2006/relationships/tags" Target="../tags/tag1535.xml"/><Relationship Id="rId310" Type="http://schemas.openxmlformats.org/officeDocument/2006/relationships/tags" Target="../tags/tag1721.xml"/><Relationship Id="rId70" Type="http://schemas.openxmlformats.org/officeDocument/2006/relationships/tags" Target="../tags/tag1481.xml"/><Relationship Id="rId91" Type="http://schemas.openxmlformats.org/officeDocument/2006/relationships/tags" Target="../tags/tag1502.xml"/><Relationship Id="rId145" Type="http://schemas.openxmlformats.org/officeDocument/2006/relationships/tags" Target="../tags/tag1556.xml"/><Relationship Id="rId166" Type="http://schemas.openxmlformats.org/officeDocument/2006/relationships/tags" Target="../tags/tag1577.xml"/><Relationship Id="rId187" Type="http://schemas.openxmlformats.org/officeDocument/2006/relationships/tags" Target="../tags/tag1598.xml"/><Relationship Id="rId1" Type="http://schemas.openxmlformats.org/officeDocument/2006/relationships/tags" Target="../tags/tag1412.xml"/><Relationship Id="rId212" Type="http://schemas.openxmlformats.org/officeDocument/2006/relationships/tags" Target="../tags/tag1623.xml"/><Relationship Id="rId233" Type="http://schemas.openxmlformats.org/officeDocument/2006/relationships/tags" Target="../tags/tag1644.xml"/><Relationship Id="rId254" Type="http://schemas.openxmlformats.org/officeDocument/2006/relationships/tags" Target="../tags/tag1665.xml"/><Relationship Id="rId28" Type="http://schemas.openxmlformats.org/officeDocument/2006/relationships/tags" Target="../tags/tag1439.xml"/><Relationship Id="rId49" Type="http://schemas.openxmlformats.org/officeDocument/2006/relationships/tags" Target="../tags/tag1460.xml"/><Relationship Id="rId114" Type="http://schemas.openxmlformats.org/officeDocument/2006/relationships/tags" Target="../tags/tag1525.xml"/><Relationship Id="rId275" Type="http://schemas.openxmlformats.org/officeDocument/2006/relationships/tags" Target="../tags/tag1686.xml"/><Relationship Id="rId296" Type="http://schemas.openxmlformats.org/officeDocument/2006/relationships/tags" Target="../tags/tag1707.xml"/><Relationship Id="rId300" Type="http://schemas.openxmlformats.org/officeDocument/2006/relationships/tags" Target="../tags/tag1711.xml"/><Relationship Id="rId60" Type="http://schemas.openxmlformats.org/officeDocument/2006/relationships/tags" Target="../tags/tag1471.xml"/><Relationship Id="rId81" Type="http://schemas.openxmlformats.org/officeDocument/2006/relationships/tags" Target="../tags/tag1492.xml"/><Relationship Id="rId135" Type="http://schemas.openxmlformats.org/officeDocument/2006/relationships/tags" Target="../tags/tag1546.xml"/><Relationship Id="rId156" Type="http://schemas.openxmlformats.org/officeDocument/2006/relationships/tags" Target="../tags/tag1567.xml"/><Relationship Id="rId177" Type="http://schemas.openxmlformats.org/officeDocument/2006/relationships/tags" Target="../tags/tag1588.xml"/><Relationship Id="rId198" Type="http://schemas.openxmlformats.org/officeDocument/2006/relationships/tags" Target="../tags/tag1609.xml"/><Relationship Id="rId202" Type="http://schemas.openxmlformats.org/officeDocument/2006/relationships/tags" Target="../tags/tag1613.xml"/><Relationship Id="rId223" Type="http://schemas.openxmlformats.org/officeDocument/2006/relationships/tags" Target="../tags/tag1634.xml"/><Relationship Id="rId244" Type="http://schemas.openxmlformats.org/officeDocument/2006/relationships/tags" Target="../tags/tag1655.xml"/><Relationship Id="rId18" Type="http://schemas.openxmlformats.org/officeDocument/2006/relationships/tags" Target="../tags/tag1429.xml"/><Relationship Id="rId39" Type="http://schemas.openxmlformats.org/officeDocument/2006/relationships/tags" Target="../tags/tag1450.xml"/><Relationship Id="rId265" Type="http://schemas.openxmlformats.org/officeDocument/2006/relationships/tags" Target="../tags/tag1676.xml"/><Relationship Id="rId286" Type="http://schemas.openxmlformats.org/officeDocument/2006/relationships/tags" Target="../tags/tag1697.xml"/><Relationship Id="rId50" Type="http://schemas.openxmlformats.org/officeDocument/2006/relationships/tags" Target="../tags/tag1461.xml"/><Relationship Id="rId104" Type="http://schemas.openxmlformats.org/officeDocument/2006/relationships/tags" Target="../tags/tag1515.xml"/><Relationship Id="rId125" Type="http://schemas.openxmlformats.org/officeDocument/2006/relationships/tags" Target="../tags/tag1536.xml"/><Relationship Id="rId146" Type="http://schemas.openxmlformats.org/officeDocument/2006/relationships/tags" Target="../tags/tag1557.xml"/><Relationship Id="rId167" Type="http://schemas.openxmlformats.org/officeDocument/2006/relationships/tags" Target="../tags/tag1578.xml"/><Relationship Id="rId188" Type="http://schemas.openxmlformats.org/officeDocument/2006/relationships/tags" Target="../tags/tag1599.xml"/><Relationship Id="rId311" Type="http://schemas.openxmlformats.org/officeDocument/2006/relationships/tags" Target="../tags/tag1722.xml"/><Relationship Id="rId71" Type="http://schemas.openxmlformats.org/officeDocument/2006/relationships/tags" Target="../tags/tag1482.xml"/><Relationship Id="rId92" Type="http://schemas.openxmlformats.org/officeDocument/2006/relationships/tags" Target="../tags/tag1503.xml"/><Relationship Id="rId213" Type="http://schemas.openxmlformats.org/officeDocument/2006/relationships/tags" Target="../tags/tag1624.xml"/><Relationship Id="rId234" Type="http://schemas.openxmlformats.org/officeDocument/2006/relationships/tags" Target="../tags/tag1645.xml"/><Relationship Id="rId2" Type="http://schemas.openxmlformats.org/officeDocument/2006/relationships/tags" Target="../tags/tag1413.xml"/><Relationship Id="rId29" Type="http://schemas.openxmlformats.org/officeDocument/2006/relationships/tags" Target="../tags/tag1440.xml"/><Relationship Id="rId255" Type="http://schemas.openxmlformats.org/officeDocument/2006/relationships/tags" Target="../tags/tag1666.xml"/><Relationship Id="rId276" Type="http://schemas.openxmlformats.org/officeDocument/2006/relationships/tags" Target="../tags/tag1687.xml"/><Relationship Id="rId297" Type="http://schemas.openxmlformats.org/officeDocument/2006/relationships/tags" Target="../tags/tag1708.xml"/><Relationship Id="rId40" Type="http://schemas.openxmlformats.org/officeDocument/2006/relationships/tags" Target="../tags/tag1451.xml"/><Relationship Id="rId115" Type="http://schemas.openxmlformats.org/officeDocument/2006/relationships/tags" Target="../tags/tag1526.xml"/><Relationship Id="rId136" Type="http://schemas.openxmlformats.org/officeDocument/2006/relationships/tags" Target="../tags/tag1547.xml"/><Relationship Id="rId157" Type="http://schemas.openxmlformats.org/officeDocument/2006/relationships/tags" Target="../tags/tag1568.xml"/><Relationship Id="rId178" Type="http://schemas.openxmlformats.org/officeDocument/2006/relationships/tags" Target="../tags/tag1589.xml"/><Relationship Id="rId301" Type="http://schemas.openxmlformats.org/officeDocument/2006/relationships/tags" Target="../tags/tag1712.xml"/><Relationship Id="rId61" Type="http://schemas.openxmlformats.org/officeDocument/2006/relationships/tags" Target="../tags/tag1472.xml"/><Relationship Id="rId82" Type="http://schemas.openxmlformats.org/officeDocument/2006/relationships/tags" Target="../tags/tag1493.xml"/><Relationship Id="rId199" Type="http://schemas.openxmlformats.org/officeDocument/2006/relationships/tags" Target="../tags/tag1610.xml"/><Relationship Id="rId203" Type="http://schemas.openxmlformats.org/officeDocument/2006/relationships/tags" Target="../tags/tag161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756.xml"/><Relationship Id="rId117" Type="http://schemas.openxmlformats.org/officeDocument/2006/relationships/tags" Target="../tags/tag1847.xml"/><Relationship Id="rId21" Type="http://schemas.openxmlformats.org/officeDocument/2006/relationships/tags" Target="../tags/tag1751.xml"/><Relationship Id="rId42" Type="http://schemas.openxmlformats.org/officeDocument/2006/relationships/tags" Target="../tags/tag1772.xml"/><Relationship Id="rId47" Type="http://schemas.openxmlformats.org/officeDocument/2006/relationships/tags" Target="../tags/tag1777.xml"/><Relationship Id="rId63" Type="http://schemas.openxmlformats.org/officeDocument/2006/relationships/tags" Target="../tags/tag1793.xml"/><Relationship Id="rId68" Type="http://schemas.openxmlformats.org/officeDocument/2006/relationships/tags" Target="../tags/tag1798.xml"/><Relationship Id="rId84" Type="http://schemas.openxmlformats.org/officeDocument/2006/relationships/tags" Target="../tags/tag1814.xml"/><Relationship Id="rId89" Type="http://schemas.openxmlformats.org/officeDocument/2006/relationships/tags" Target="../tags/tag1819.xml"/><Relationship Id="rId112" Type="http://schemas.openxmlformats.org/officeDocument/2006/relationships/tags" Target="../tags/tag1842.xml"/><Relationship Id="rId133" Type="http://schemas.openxmlformats.org/officeDocument/2006/relationships/tags" Target="../tags/tag1863.xml"/><Relationship Id="rId138" Type="http://schemas.openxmlformats.org/officeDocument/2006/relationships/tags" Target="../tags/tag1868.xml"/><Relationship Id="rId154" Type="http://schemas.openxmlformats.org/officeDocument/2006/relationships/tags" Target="../tags/tag1884.xml"/><Relationship Id="rId159" Type="http://schemas.openxmlformats.org/officeDocument/2006/relationships/tags" Target="../tags/tag1889.xml"/><Relationship Id="rId175" Type="http://schemas.openxmlformats.org/officeDocument/2006/relationships/tags" Target="../tags/tag1905.xml"/><Relationship Id="rId170" Type="http://schemas.openxmlformats.org/officeDocument/2006/relationships/tags" Target="../tags/tag1900.xml"/><Relationship Id="rId16" Type="http://schemas.openxmlformats.org/officeDocument/2006/relationships/tags" Target="../tags/tag1746.xml"/><Relationship Id="rId107" Type="http://schemas.openxmlformats.org/officeDocument/2006/relationships/tags" Target="../tags/tag1837.xml"/><Relationship Id="rId11" Type="http://schemas.openxmlformats.org/officeDocument/2006/relationships/tags" Target="../tags/tag1741.xml"/><Relationship Id="rId32" Type="http://schemas.openxmlformats.org/officeDocument/2006/relationships/tags" Target="../tags/tag1762.xml"/><Relationship Id="rId37" Type="http://schemas.openxmlformats.org/officeDocument/2006/relationships/tags" Target="../tags/tag1767.xml"/><Relationship Id="rId53" Type="http://schemas.openxmlformats.org/officeDocument/2006/relationships/tags" Target="../tags/tag1783.xml"/><Relationship Id="rId58" Type="http://schemas.openxmlformats.org/officeDocument/2006/relationships/tags" Target="../tags/tag1788.xml"/><Relationship Id="rId74" Type="http://schemas.openxmlformats.org/officeDocument/2006/relationships/tags" Target="../tags/tag1804.xml"/><Relationship Id="rId79" Type="http://schemas.openxmlformats.org/officeDocument/2006/relationships/tags" Target="../tags/tag1809.xml"/><Relationship Id="rId102" Type="http://schemas.openxmlformats.org/officeDocument/2006/relationships/tags" Target="../tags/tag1832.xml"/><Relationship Id="rId123" Type="http://schemas.openxmlformats.org/officeDocument/2006/relationships/tags" Target="../tags/tag1853.xml"/><Relationship Id="rId128" Type="http://schemas.openxmlformats.org/officeDocument/2006/relationships/tags" Target="../tags/tag1858.xml"/><Relationship Id="rId144" Type="http://schemas.openxmlformats.org/officeDocument/2006/relationships/tags" Target="../tags/tag1874.xml"/><Relationship Id="rId149" Type="http://schemas.openxmlformats.org/officeDocument/2006/relationships/tags" Target="../tags/tag1879.xml"/><Relationship Id="rId5" Type="http://schemas.openxmlformats.org/officeDocument/2006/relationships/tags" Target="../tags/tag1735.xml"/><Relationship Id="rId90" Type="http://schemas.openxmlformats.org/officeDocument/2006/relationships/tags" Target="../tags/tag1820.xml"/><Relationship Id="rId95" Type="http://schemas.openxmlformats.org/officeDocument/2006/relationships/tags" Target="../tags/tag1825.xml"/><Relationship Id="rId160" Type="http://schemas.openxmlformats.org/officeDocument/2006/relationships/tags" Target="../tags/tag1890.xml"/><Relationship Id="rId165" Type="http://schemas.openxmlformats.org/officeDocument/2006/relationships/tags" Target="../tags/tag1895.xml"/><Relationship Id="rId181" Type="http://schemas.openxmlformats.org/officeDocument/2006/relationships/tags" Target="../tags/tag1911.xml"/><Relationship Id="rId186" Type="http://schemas.openxmlformats.org/officeDocument/2006/relationships/tags" Target="../tags/tag1916.xml"/><Relationship Id="rId22" Type="http://schemas.openxmlformats.org/officeDocument/2006/relationships/tags" Target="../tags/tag1752.xml"/><Relationship Id="rId27" Type="http://schemas.openxmlformats.org/officeDocument/2006/relationships/tags" Target="../tags/tag1757.xml"/><Relationship Id="rId43" Type="http://schemas.openxmlformats.org/officeDocument/2006/relationships/tags" Target="../tags/tag1773.xml"/><Relationship Id="rId48" Type="http://schemas.openxmlformats.org/officeDocument/2006/relationships/tags" Target="../tags/tag1778.xml"/><Relationship Id="rId64" Type="http://schemas.openxmlformats.org/officeDocument/2006/relationships/tags" Target="../tags/tag1794.xml"/><Relationship Id="rId69" Type="http://schemas.openxmlformats.org/officeDocument/2006/relationships/tags" Target="../tags/tag1799.xml"/><Relationship Id="rId113" Type="http://schemas.openxmlformats.org/officeDocument/2006/relationships/tags" Target="../tags/tag1843.xml"/><Relationship Id="rId118" Type="http://schemas.openxmlformats.org/officeDocument/2006/relationships/tags" Target="../tags/tag1848.xml"/><Relationship Id="rId134" Type="http://schemas.openxmlformats.org/officeDocument/2006/relationships/tags" Target="../tags/tag1864.xml"/><Relationship Id="rId139" Type="http://schemas.openxmlformats.org/officeDocument/2006/relationships/tags" Target="../tags/tag1869.xml"/><Relationship Id="rId80" Type="http://schemas.openxmlformats.org/officeDocument/2006/relationships/tags" Target="../tags/tag1810.xml"/><Relationship Id="rId85" Type="http://schemas.openxmlformats.org/officeDocument/2006/relationships/tags" Target="../tags/tag1815.xml"/><Relationship Id="rId150" Type="http://schemas.openxmlformats.org/officeDocument/2006/relationships/tags" Target="../tags/tag1880.xml"/><Relationship Id="rId155" Type="http://schemas.openxmlformats.org/officeDocument/2006/relationships/tags" Target="../tags/tag1885.xml"/><Relationship Id="rId171" Type="http://schemas.openxmlformats.org/officeDocument/2006/relationships/tags" Target="../tags/tag1901.xml"/><Relationship Id="rId176" Type="http://schemas.openxmlformats.org/officeDocument/2006/relationships/tags" Target="../tags/tag1906.xml"/><Relationship Id="rId12" Type="http://schemas.openxmlformats.org/officeDocument/2006/relationships/tags" Target="../tags/tag1742.xml"/><Relationship Id="rId17" Type="http://schemas.openxmlformats.org/officeDocument/2006/relationships/tags" Target="../tags/tag1747.xml"/><Relationship Id="rId33" Type="http://schemas.openxmlformats.org/officeDocument/2006/relationships/tags" Target="../tags/tag1763.xml"/><Relationship Id="rId38" Type="http://schemas.openxmlformats.org/officeDocument/2006/relationships/tags" Target="../tags/tag1768.xml"/><Relationship Id="rId59" Type="http://schemas.openxmlformats.org/officeDocument/2006/relationships/tags" Target="../tags/tag1789.xml"/><Relationship Id="rId103" Type="http://schemas.openxmlformats.org/officeDocument/2006/relationships/tags" Target="../tags/tag1833.xml"/><Relationship Id="rId108" Type="http://schemas.openxmlformats.org/officeDocument/2006/relationships/tags" Target="../tags/tag1838.xml"/><Relationship Id="rId124" Type="http://schemas.openxmlformats.org/officeDocument/2006/relationships/tags" Target="../tags/tag1854.xml"/><Relationship Id="rId129" Type="http://schemas.openxmlformats.org/officeDocument/2006/relationships/tags" Target="../tags/tag1859.xml"/><Relationship Id="rId54" Type="http://schemas.openxmlformats.org/officeDocument/2006/relationships/tags" Target="../tags/tag1784.xml"/><Relationship Id="rId70" Type="http://schemas.openxmlformats.org/officeDocument/2006/relationships/tags" Target="../tags/tag1800.xml"/><Relationship Id="rId75" Type="http://schemas.openxmlformats.org/officeDocument/2006/relationships/tags" Target="../tags/tag1805.xml"/><Relationship Id="rId91" Type="http://schemas.openxmlformats.org/officeDocument/2006/relationships/tags" Target="../tags/tag1821.xml"/><Relationship Id="rId96" Type="http://schemas.openxmlformats.org/officeDocument/2006/relationships/tags" Target="../tags/tag1826.xml"/><Relationship Id="rId140" Type="http://schemas.openxmlformats.org/officeDocument/2006/relationships/tags" Target="../tags/tag1870.xml"/><Relationship Id="rId145" Type="http://schemas.openxmlformats.org/officeDocument/2006/relationships/tags" Target="../tags/tag1875.xml"/><Relationship Id="rId161" Type="http://schemas.openxmlformats.org/officeDocument/2006/relationships/tags" Target="../tags/tag1891.xml"/><Relationship Id="rId166" Type="http://schemas.openxmlformats.org/officeDocument/2006/relationships/tags" Target="../tags/tag1896.xml"/><Relationship Id="rId182" Type="http://schemas.openxmlformats.org/officeDocument/2006/relationships/tags" Target="../tags/tag1912.xml"/><Relationship Id="rId187" Type="http://schemas.openxmlformats.org/officeDocument/2006/relationships/tags" Target="../tags/tag1917.xml"/><Relationship Id="rId1" Type="http://schemas.openxmlformats.org/officeDocument/2006/relationships/tags" Target="../tags/tag1731.xml"/><Relationship Id="rId6" Type="http://schemas.openxmlformats.org/officeDocument/2006/relationships/tags" Target="../tags/tag1736.xml"/><Relationship Id="rId23" Type="http://schemas.openxmlformats.org/officeDocument/2006/relationships/tags" Target="../tags/tag1753.xml"/><Relationship Id="rId28" Type="http://schemas.openxmlformats.org/officeDocument/2006/relationships/tags" Target="../tags/tag1758.xml"/><Relationship Id="rId49" Type="http://schemas.openxmlformats.org/officeDocument/2006/relationships/tags" Target="../tags/tag1779.xml"/><Relationship Id="rId114" Type="http://schemas.openxmlformats.org/officeDocument/2006/relationships/tags" Target="../tags/tag1844.xml"/><Relationship Id="rId119" Type="http://schemas.openxmlformats.org/officeDocument/2006/relationships/tags" Target="../tags/tag1849.xml"/><Relationship Id="rId44" Type="http://schemas.openxmlformats.org/officeDocument/2006/relationships/tags" Target="../tags/tag1774.xml"/><Relationship Id="rId60" Type="http://schemas.openxmlformats.org/officeDocument/2006/relationships/tags" Target="../tags/tag1790.xml"/><Relationship Id="rId65" Type="http://schemas.openxmlformats.org/officeDocument/2006/relationships/tags" Target="../tags/tag1795.xml"/><Relationship Id="rId81" Type="http://schemas.openxmlformats.org/officeDocument/2006/relationships/tags" Target="../tags/tag1811.xml"/><Relationship Id="rId86" Type="http://schemas.openxmlformats.org/officeDocument/2006/relationships/tags" Target="../tags/tag1816.xml"/><Relationship Id="rId130" Type="http://schemas.openxmlformats.org/officeDocument/2006/relationships/tags" Target="../tags/tag1860.xml"/><Relationship Id="rId135" Type="http://schemas.openxmlformats.org/officeDocument/2006/relationships/tags" Target="../tags/tag1865.xml"/><Relationship Id="rId151" Type="http://schemas.openxmlformats.org/officeDocument/2006/relationships/tags" Target="../tags/tag1881.xml"/><Relationship Id="rId156" Type="http://schemas.openxmlformats.org/officeDocument/2006/relationships/tags" Target="../tags/tag1886.xml"/><Relationship Id="rId177" Type="http://schemas.openxmlformats.org/officeDocument/2006/relationships/tags" Target="../tags/tag1907.xml"/><Relationship Id="rId172" Type="http://schemas.openxmlformats.org/officeDocument/2006/relationships/tags" Target="../tags/tag1902.xml"/><Relationship Id="rId13" Type="http://schemas.openxmlformats.org/officeDocument/2006/relationships/tags" Target="../tags/tag1743.xml"/><Relationship Id="rId18" Type="http://schemas.openxmlformats.org/officeDocument/2006/relationships/tags" Target="../tags/tag1748.xml"/><Relationship Id="rId39" Type="http://schemas.openxmlformats.org/officeDocument/2006/relationships/tags" Target="../tags/tag1769.xml"/><Relationship Id="rId109" Type="http://schemas.openxmlformats.org/officeDocument/2006/relationships/tags" Target="../tags/tag1839.xml"/><Relationship Id="rId34" Type="http://schemas.openxmlformats.org/officeDocument/2006/relationships/tags" Target="../tags/tag1764.xml"/><Relationship Id="rId50" Type="http://schemas.openxmlformats.org/officeDocument/2006/relationships/tags" Target="../tags/tag1780.xml"/><Relationship Id="rId55" Type="http://schemas.openxmlformats.org/officeDocument/2006/relationships/tags" Target="../tags/tag1785.xml"/><Relationship Id="rId76" Type="http://schemas.openxmlformats.org/officeDocument/2006/relationships/tags" Target="../tags/tag1806.xml"/><Relationship Id="rId97" Type="http://schemas.openxmlformats.org/officeDocument/2006/relationships/tags" Target="../tags/tag1827.xml"/><Relationship Id="rId104" Type="http://schemas.openxmlformats.org/officeDocument/2006/relationships/tags" Target="../tags/tag1834.xml"/><Relationship Id="rId120" Type="http://schemas.openxmlformats.org/officeDocument/2006/relationships/tags" Target="../tags/tag1850.xml"/><Relationship Id="rId125" Type="http://schemas.openxmlformats.org/officeDocument/2006/relationships/tags" Target="../tags/tag1855.xml"/><Relationship Id="rId141" Type="http://schemas.openxmlformats.org/officeDocument/2006/relationships/tags" Target="../tags/tag1871.xml"/><Relationship Id="rId146" Type="http://schemas.openxmlformats.org/officeDocument/2006/relationships/tags" Target="../tags/tag1876.xml"/><Relationship Id="rId167" Type="http://schemas.openxmlformats.org/officeDocument/2006/relationships/tags" Target="../tags/tag1897.xml"/><Relationship Id="rId188" Type="http://schemas.openxmlformats.org/officeDocument/2006/relationships/tags" Target="../tags/tag1918.xml"/><Relationship Id="rId7" Type="http://schemas.openxmlformats.org/officeDocument/2006/relationships/tags" Target="../tags/tag1737.xml"/><Relationship Id="rId71" Type="http://schemas.openxmlformats.org/officeDocument/2006/relationships/tags" Target="../tags/tag1801.xml"/><Relationship Id="rId92" Type="http://schemas.openxmlformats.org/officeDocument/2006/relationships/tags" Target="../tags/tag1822.xml"/><Relationship Id="rId162" Type="http://schemas.openxmlformats.org/officeDocument/2006/relationships/tags" Target="../tags/tag1892.xml"/><Relationship Id="rId183" Type="http://schemas.openxmlformats.org/officeDocument/2006/relationships/tags" Target="../tags/tag1913.xml"/><Relationship Id="rId2" Type="http://schemas.openxmlformats.org/officeDocument/2006/relationships/tags" Target="../tags/tag1732.xml"/><Relationship Id="rId29" Type="http://schemas.openxmlformats.org/officeDocument/2006/relationships/tags" Target="../tags/tag1759.xml"/><Relationship Id="rId24" Type="http://schemas.openxmlformats.org/officeDocument/2006/relationships/tags" Target="../tags/tag1754.xml"/><Relationship Id="rId40" Type="http://schemas.openxmlformats.org/officeDocument/2006/relationships/tags" Target="../tags/tag1770.xml"/><Relationship Id="rId45" Type="http://schemas.openxmlformats.org/officeDocument/2006/relationships/tags" Target="../tags/tag1775.xml"/><Relationship Id="rId66" Type="http://schemas.openxmlformats.org/officeDocument/2006/relationships/tags" Target="../tags/tag1796.xml"/><Relationship Id="rId87" Type="http://schemas.openxmlformats.org/officeDocument/2006/relationships/tags" Target="../tags/tag1817.xml"/><Relationship Id="rId110" Type="http://schemas.openxmlformats.org/officeDocument/2006/relationships/tags" Target="../tags/tag1840.xml"/><Relationship Id="rId115" Type="http://schemas.openxmlformats.org/officeDocument/2006/relationships/tags" Target="../tags/tag1845.xml"/><Relationship Id="rId131" Type="http://schemas.openxmlformats.org/officeDocument/2006/relationships/tags" Target="../tags/tag1861.xml"/><Relationship Id="rId136" Type="http://schemas.openxmlformats.org/officeDocument/2006/relationships/tags" Target="../tags/tag1866.xml"/><Relationship Id="rId157" Type="http://schemas.openxmlformats.org/officeDocument/2006/relationships/tags" Target="../tags/tag1887.xml"/><Relationship Id="rId178" Type="http://schemas.openxmlformats.org/officeDocument/2006/relationships/tags" Target="../tags/tag1908.xml"/><Relationship Id="rId61" Type="http://schemas.openxmlformats.org/officeDocument/2006/relationships/tags" Target="../tags/tag1791.xml"/><Relationship Id="rId82" Type="http://schemas.openxmlformats.org/officeDocument/2006/relationships/tags" Target="../tags/tag1812.xml"/><Relationship Id="rId152" Type="http://schemas.openxmlformats.org/officeDocument/2006/relationships/tags" Target="../tags/tag1882.xml"/><Relationship Id="rId173" Type="http://schemas.openxmlformats.org/officeDocument/2006/relationships/tags" Target="../tags/tag1903.xml"/><Relationship Id="rId19" Type="http://schemas.openxmlformats.org/officeDocument/2006/relationships/tags" Target="../tags/tag1749.xml"/><Relationship Id="rId14" Type="http://schemas.openxmlformats.org/officeDocument/2006/relationships/tags" Target="../tags/tag1744.xml"/><Relationship Id="rId30" Type="http://schemas.openxmlformats.org/officeDocument/2006/relationships/tags" Target="../tags/tag1760.xml"/><Relationship Id="rId35" Type="http://schemas.openxmlformats.org/officeDocument/2006/relationships/tags" Target="../tags/tag1765.xml"/><Relationship Id="rId56" Type="http://schemas.openxmlformats.org/officeDocument/2006/relationships/tags" Target="../tags/tag1786.xml"/><Relationship Id="rId77" Type="http://schemas.openxmlformats.org/officeDocument/2006/relationships/tags" Target="../tags/tag1807.xml"/><Relationship Id="rId100" Type="http://schemas.openxmlformats.org/officeDocument/2006/relationships/tags" Target="../tags/tag1830.xml"/><Relationship Id="rId105" Type="http://schemas.openxmlformats.org/officeDocument/2006/relationships/tags" Target="../tags/tag1835.xml"/><Relationship Id="rId126" Type="http://schemas.openxmlformats.org/officeDocument/2006/relationships/tags" Target="../tags/tag1856.xml"/><Relationship Id="rId147" Type="http://schemas.openxmlformats.org/officeDocument/2006/relationships/tags" Target="../tags/tag1877.xml"/><Relationship Id="rId168" Type="http://schemas.openxmlformats.org/officeDocument/2006/relationships/tags" Target="../tags/tag1898.xml"/><Relationship Id="rId8" Type="http://schemas.openxmlformats.org/officeDocument/2006/relationships/tags" Target="../tags/tag1738.xml"/><Relationship Id="rId51" Type="http://schemas.openxmlformats.org/officeDocument/2006/relationships/tags" Target="../tags/tag1781.xml"/><Relationship Id="rId72" Type="http://schemas.openxmlformats.org/officeDocument/2006/relationships/tags" Target="../tags/tag1802.xml"/><Relationship Id="rId93" Type="http://schemas.openxmlformats.org/officeDocument/2006/relationships/tags" Target="../tags/tag1823.xml"/><Relationship Id="rId98" Type="http://schemas.openxmlformats.org/officeDocument/2006/relationships/tags" Target="../tags/tag1828.xml"/><Relationship Id="rId121" Type="http://schemas.openxmlformats.org/officeDocument/2006/relationships/tags" Target="../tags/tag1851.xml"/><Relationship Id="rId142" Type="http://schemas.openxmlformats.org/officeDocument/2006/relationships/tags" Target="../tags/tag1872.xml"/><Relationship Id="rId163" Type="http://schemas.openxmlformats.org/officeDocument/2006/relationships/tags" Target="../tags/tag1893.xml"/><Relationship Id="rId184" Type="http://schemas.openxmlformats.org/officeDocument/2006/relationships/tags" Target="../tags/tag1914.xml"/><Relationship Id="rId189" Type="http://schemas.openxmlformats.org/officeDocument/2006/relationships/slideLayout" Target="../slideLayouts/slideLayout1.xml"/><Relationship Id="rId3" Type="http://schemas.openxmlformats.org/officeDocument/2006/relationships/tags" Target="../tags/tag1733.xml"/><Relationship Id="rId25" Type="http://schemas.openxmlformats.org/officeDocument/2006/relationships/tags" Target="../tags/tag1755.xml"/><Relationship Id="rId46" Type="http://schemas.openxmlformats.org/officeDocument/2006/relationships/tags" Target="../tags/tag1776.xml"/><Relationship Id="rId67" Type="http://schemas.openxmlformats.org/officeDocument/2006/relationships/tags" Target="../tags/tag1797.xml"/><Relationship Id="rId116" Type="http://schemas.openxmlformats.org/officeDocument/2006/relationships/tags" Target="../tags/tag1846.xml"/><Relationship Id="rId137" Type="http://schemas.openxmlformats.org/officeDocument/2006/relationships/tags" Target="../tags/tag1867.xml"/><Relationship Id="rId158" Type="http://schemas.openxmlformats.org/officeDocument/2006/relationships/tags" Target="../tags/tag1888.xml"/><Relationship Id="rId20" Type="http://schemas.openxmlformats.org/officeDocument/2006/relationships/tags" Target="../tags/tag1750.xml"/><Relationship Id="rId41" Type="http://schemas.openxmlformats.org/officeDocument/2006/relationships/tags" Target="../tags/tag1771.xml"/><Relationship Id="rId62" Type="http://schemas.openxmlformats.org/officeDocument/2006/relationships/tags" Target="../tags/tag1792.xml"/><Relationship Id="rId83" Type="http://schemas.openxmlformats.org/officeDocument/2006/relationships/tags" Target="../tags/tag1813.xml"/><Relationship Id="rId88" Type="http://schemas.openxmlformats.org/officeDocument/2006/relationships/tags" Target="../tags/tag1818.xml"/><Relationship Id="rId111" Type="http://schemas.openxmlformats.org/officeDocument/2006/relationships/tags" Target="../tags/tag1841.xml"/><Relationship Id="rId132" Type="http://schemas.openxmlformats.org/officeDocument/2006/relationships/tags" Target="../tags/tag1862.xml"/><Relationship Id="rId153" Type="http://schemas.openxmlformats.org/officeDocument/2006/relationships/tags" Target="../tags/tag1883.xml"/><Relationship Id="rId174" Type="http://schemas.openxmlformats.org/officeDocument/2006/relationships/tags" Target="../tags/tag1904.xml"/><Relationship Id="rId179" Type="http://schemas.openxmlformats.org/officeDocument/2006/relationships/tags" Target="../tags/tag1909.xml"/><Relationship Id="rId15" Type="http://schemas.openxmlformats.org/officeDocument/2006/relationships/tags" Target="../tags/tag1745.xml"/><Relationship Id="rId36" Type="http://schemas.openxmlformats.org/officeDocument/2006/relationships/tags" Target="../tags/tag1766.xml"/><Relationship Id="rId57" Type="http://schemas.openxmlformats.org/officeDocument/2006/relationships/tags" Target="../tags/tag1787.xml"/><Relationship Id="rId106" Type="http://schemas.openxmlformats.org/officeDocument/2006/relationships/tags" Target="../tags/tag1836.xml"/><Relationship Id="rId127" Type="http://schemas.openxmlformats.org/officeDocument/2006/relationships/tags" Target="../tags/tag1857.xml"/><Relationship Id="rId10" Type="http://schemas.openxmlformats.org/officeDocument/2006/relationships/tags" Target="../tags/tag1740.xml"/><Relationship Id="rId31" Type="http://schemas.openxmlformats.org/officeDocument/2006/relationships/tags" Target="../tags/tag1761.xml"/><Relationship Id="rId52" Type="http://schemas.openxmlformats.org/officeDocument/2006/relationships/tags" Target="../tags/tag1782.xml"/><Relationship Id="rId73" Type="http://schemas.openxmlformats.org/officeDocument/2006/relationships/tags" Target="../tags/tag1803.xml"/><Relationship Id="rId78" Type="http://schemas.openxmlformats.org/officeDocument/2006/relationships/tags" Target="../tags/tag1808.xml"/><Relationship Id="rId94" Type="http://schemas.openxmlformats.org/officeDocument/2006/relationships/tags" Target="../tags/tag1824.xml"/><Relationship Id="rId99" Type="http://schemas.openxmlformats.org/officeDocument/2006/relationships/tags" Target="../tags/tag1829.xml"/><Relationship Id="rId101" Type="http://schemas.openxmlformats.org/officeDocument/2006/relationships/tags" Target="../tags/tag1831.xml"/><Relationship Id="rId122" Type="http://schemas.openxmlformats.org/officeDocument/2006/relationships/tags" Target="../tags/tag1852.xml"/><Relationship Id="rId143" Type="http://schemas.openxmlformats.org/officeDocument/2006/relationships/tags" Target="../tags/tag1873.xml"/><Relationship Id="rId148" Type="http://schemas.openxmlformats.org/officeDocument/2006/relationships/tags" Target="../tags/tag1878.xml"/><Relationship Id="rId164" Type="http://schemas.openxmlformats.org/officeDocument/2006/relationships/tags" Target="../tags/tag1894.xml"/><Relationship Id="rId169" Type="http://schemas.openxmlformats.org/officeDocument/2006/relationships/tags" Target="../tags/tag1899.xml"/><Relationship Id="rId185" Type="http://schemas.openxmlformats.org/officeDocument/2006/relationships/tags" Target="../tags/tag1915.xml"/><Relationship Id="rId4" Type="http://schemas.openxmlformats.org/officeDocument/2006/relationships/tags" Target="../tags/tag1734.xml"/><Relationship Id="rId9" Type="http://schemas.openxmlformats.org/officeDocument/2006/relationships/tags" Target="../tags/tag1739.xml"/><Relationship Id="rId180" Type="http://schemas.openxmlformats.org/officeDocument/2006/relationships/tags" Target="../tags/tag191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2035.xml"/><Relationship Id="rId21" Type="http://schemas.openxmlformats.org/officeDocument/2006/relationships/tags" Target="../tags/tag1939.xml"/><Relationship Id="rId42" Type="http://schemas.openxmlformats.org/officeDocument/2006/relationships/tags" Target="../tags/tag1960.xml"/><Relationship Id="rId63" Type="http://schemas.openxmlformats.org/officeDocument/2006/relationships/tags" Target="../tags/tag1981.xml"/><Relationship Id="rId84" Type="http://schemas.openxmlformats.org/officeDocument/2006/relationships/tags" Target="../tags/tag2002.xml"/><Relationship Id="rId138" Type="http://schemas.openxmlformats.org/officeDocument/2006/relationships/tags" Target="../tags/tag2056.xml"/><Relationship Id="rId159" Type="http://schemas.openxmlformats.org/officeDocument/2006/relationships/tags" Target="../tags/tag2077.xml"/><Relationship Id="rId170" Type="http://schemas.openxmlformats.org/officeDocument/2006/relationships/tags" Target="../tags/tag2088.xml"/><Relationship Id="rId191" Type="http://schemas.openxmlformats.org/officeDocument/2006/relationships/tags" Target="../tags/tag2109.xml"/><Relationship Id="rId205" Type="http://schemas.openxmlformats.org/officeDocument/2006/relationships/tags" Target="../tags/tag2123.xml"/><Relationship Id="rId16" Type="http://schemas.openxmlformats.org/officeDocument/2006/relationships/tags" Target="../tags/tag1934.xml"/><Relationship Id="rId107" Type="http://schemas.openxmlformats.org/officeDocument/2006/relationships/tags" Target="../tags/tag2025.xml"/><Relationship Id="rId11" Type="http://schemas.openxmlformats.org/officeDocument/2006/relationships/tags" Target="../tags/tag1929.xml"/><Relationship Id="rId32" Type="http://schemas.openxmlformats.org/officeDocument/2006/relationships/tags" Target="../tags/tag1950.xml"/><Relationship Id="rId37" Type="http://schemas.openxmlformats.org/officeDocument/2006/relationships/tags" Target="../tags/tag1955.xml"/><Relationship Id="rId53" Type="http://schemas.openxmlformats.org/officeDocument/2006/relationships/tags" Target="../tags/tag1971.xml"/><Relationship Id="rId58" Type="http://schemas.openxmlformats.org/officeDocument/2006/relationships/tags" Target="../tags/tag1976.xml"/><Relationship Id="rId74" Type="http://schemas.openxmlformats.org/officeDocument/2006/relationships/tags" Target="../tags/tag1992.xml"/><Relationship Id="rId79" Type="http://schemas.openxmlformats.org/officeDocument/2006/relationships/tags" Target="../tags/tag1997.xml"/><Relationship Id="rId102" Type="http://schemas.openxmlformats.org/officeDocument/2006/relationships/tags" Target="../tags/tag2020.xml"/><Relationship Id="rId123" Type="http://schemas.openxmlformats.org/officeDocument/2006/relationships/tags" Target="../tags/tag2041.xml"/><Relationship Id="rId128" Type="http://schemas.openxmlformats.org/officeDocument/2006/relationships/tags" Target="../tags/tag2046.xml"/><Relationship Id="rId144" Type="http://schemas.openxmlformats.org/officeDocument/2006/relationships/tags" Target="../tags/tag2062.xml"/><Relationship Id="rId149" Type="http://schemas.openxmlformats.org/officeDocument/2006/relationships/tags" Target="../tags/tag2067.xml"/><Relationship Id="rId5" Type="http://schemas.openxmlformats.org/officeDocument/2006/relationships/tags" Target="../tags/tag1923.xml"/><Relationship Id="rId90" Type="http://schemas.openxmlformats.org/officeDocument/2006/relationships/tags" Target="../tags/tag2008.xml"/><Relationship Id="rId95" Type="http://schemas.openxmlformats.org/officeDocument/2006/relationships/tags" Target="../tags/tag2013.xml"/><Relationship Id="rId160" Type="http://schemas.openxmlformats.org/officeDocument/2006/relationships/tags" Target="../tags/tag2078.xml"/><Relationship Id="rId165" Type="http://schemas.openxmlformats.org/officeDocument/2006/relationships/tags" Target="../tags/tag2083.xml"/><Relationship Id="rId181" Type="http://schemas.openxmlformats.org/officeDocument/2006/relationships/tags" Target="../tags/tag2099.xml"/><Relationship Id="rId186" Type="http://schemas.openxmlformats.org/officeDocument/2006/relationships/tags" Target="../tags/tag2104.xml"/><Relationship Id="rId22" Type="http://schemas.openxmlformats.org/officeDocument/2006/relationships/tags" Target="../tags/tag1940.xml"/><Relationship Id="rId27" Type="http://schemas.openxmlformats.org/officeDocument/2006/relationships/tags" Target="../tags/tag1945.xml"/><Relationship Id="rId43" Type="http://schemas.openxmlformats.org/officeDocument/2006/relationships/tags" Target="../tags/tag1961.xml"/><Relationship Id="rId48" Type="http://schemas.openxmlformats.org/officeDocument/2006/relationships/tags" Target="../tags/tag1966.xml"/><Relationship Id="rId64" Type="http://schemas.openxmlformats.org/officeDocument/2006/relationships/tags" Target="../tags/tag1982.xml"/><Relationship Id="rId69" Type="http://schemas.openxmlformats.org/officeDocument/2006/relationships/tags" Target="../tags/tag1987.xml"/><Relationship Id="rId113" Type="http://schemas.openxmlformats.org/officeDocument/2006/relationships/tags" Target="../tags/tag2031.xml"/><Relationship Id="rId118" Type="http://schemas.openxmlformats.org/officeDocument/2006/relationships/tags" Target="../tags/tag2036.xml"/><Relationship Id="rId134" Type="http://schemas.openxmlformats.org/officeDocument/2006/relationships/tags" Target="../tags/tag2052.xml"/><Relationship Id="rId139" Type="http://schemas.openxmlformats.org/officeDocument/2006/relationships/tags" Target="../tags/tag2057.xml"/><Relationship Id="rId80" Type="http://schemas.openxmlformats.org/officeDocument/2006/relationships/tags" Target="../tags/tag1998.xml"/><Relationship Id="rId85" Type="http://schemas.openxmlformats.org/officeDocument/2006/relationships/tags" Target="../tags/tag2003.xml"/><Relationship Id="rId150" Type="http://schemas.openxmlformats.org/officeDocument/2006/relationships/tags" Target="../tags/tag2068.xml"/><Relationship Id="rId155" Type="http://schemas.openxmlformats.org/officeDocument/2006/relationships/tags" Target="../tags/tag2073.xml"/><Relationship Id="rId171" Type="http://schemas.openxmlformats.org/officeDocument/2006/relationships/tags" Target="../tags/tag2089.xml"/><Relationship Id="rId176" Type="http://schemas.openxmlformats.org/officeDocument/2006/relationships/tags" Target="../tags/tag2094.xml"/><Relationship Id="rId192" Type="http://schemas.openxmlformats.org/officeDocument/2006/relationships/tags" Target="../tags/tag2110.xml"/><Relationship Id="rId197" Type="http://schemas.openxmlformats.org/officeDocument/2006/relationships/tags" Target="../tags/tag2115.xml"/><Relationship Id="rId206" Type="http://schemas.openxmlformats.org/officeDocument/2006/relationships/tags" Target="../tags/tag2124.xml"/><Relationship Id="rId201" Type="http://schemas.openxmlformats.org/officeDocument/2006/relationships/tags" Target="../tags/tag2119.xml"/><Relationship Id="rId12" Type="http://schemas.openxmlformats.org/officeDocument/2006/relationships/tags" Target="../tags/tag1930.xml"/><Relationship Id="rId17" Type="http://schemas.openxmlformats.org/officeDocument/2006/relationships/tags" Target="../tags/tag1935.xml"/><Relationship Id="rId33" Type="http://schemas.openxmlformats.org/officeDocument/2006/relationships/tags" Target="../tags/tag1951.xml"/><Relationship Id="rId38" Type="http://schemas.openxmlformats.org/officeDocument/2006/relationships/tags" Target="../tags/tag1956.xml"/><Relationship Id="rId59" Type="http://schemas.openxmlformats.org/officeDocument/2006/relationships/tags" Target="../tags/tag1977.xml"/><Relationship Id="rId103" Type="http://schemas.openxmlformats.org/officeDocument/2006/relationships/tags" Target="../tags/tag2021.xml"/><Relationship Id="rId108" Type="http://schemas.openxmlformats.org/officeDocument/2006/relationships/tags" Target="../tags/tag2026.xml"/><Relationship Id="rId124" Type="http://schemas.openxmlformats.org/officeDocument/2006/relationships/tags" Target="../tags/tag2042.xml"/><Relationship Id="rId129" Type="http://schemas.openxmlformats.org/officeDocument/2006/relationships/tags" Target="../tags/tag2047.xml"/><Relationship Id="rId54" Type="http://schemas.openxmlformats.org/officeDocument/2006/relationships/tags" Target="../tags/tag1972.xml"/><Relationship Id="rId70" Type="http://schemas.openxmlformats.org/officeDocument/2006/relationships/tags" Target="../tags/tag1988.xml"/><Relationship Id="rId75" Type="http://schemas.openxmlformats.org/officeDocument/2006/relationships/tags" Target="../tags/tag1993.xml"/><Relationship Id="rId91" Type="http://schemas.openxmlformats.org/officeDocument/2006/relationships/tags" Target="../tags/tag2009.xml"/><Relationship Id="rId96" Type="http://schemas.openxmlformats.org/officeDocument/2006/relationships/tags" Target="../tags/tag2014.xml"/><Relationship Id="rId140" Type="http://schemas.openxmlformats.org/officeDocument/2006/relationships/tags" Target="../tags/tag2058.xml"/><Relationship Id="rId145" Type="http://schemas.openxmlformats.org/officeDocument/2006/relationships/tags" Target="../tags/tag2063.xml"/><Relationship Id="rId161" Type="http://schemas.openxmlformats.org/officeDocument/2006/relationships/tags" Target="../tags/tag2079.xml"/><Relationship Id="rId166" Type="http://schemas.openxmlformats.org/officeDocument/2006/relationships/tags" Target="../tags/tag2084.xml"/><Relationship Id="rId182" Type="http://schemas.openxmlformats.org/officeDocument/2006/relationships/tags" Target="../tags/tag2100.xml"/><Relationship Id="rId187" Type="http://schemas.openxmlformats.org/officeDocument/2006/relationships/tags" Target="../tags/tag2105.xml"/><Relationship Id="rId1" Type="http://schemas.openxmlformats.org/officeDocument/2006/relationships/tags" Target="../tags/tag1919.xml"/><Relationship Id="rId6" Type="http://schemas.openxmlformats.org/officeDocument/2006/relationships/tags" Target="../tags/tag1924.xml"/><Relationship Id="rId23" Type="http://schemas.openxmlformats.org/officeDocument/2006/relationships/tags" Target="../tags/tag1941.xml"/><Relationship Id="rId28" Type="http://schemas.openxmlformats.org/officeDocument/2006/relationships/tags" Target="../tags/tag1946.xml"/><Relationship Id="rId49" Type="http://schemas.openxmlformats.org/officeDocument/2006/relationships/tags" Target="../tags/tag1967.xml"/><Relationship Id="rId114" Type="http://schemas.openxmlformats.org/officeDocument/2006/relationships/tags" Target="../tags/tag2032.xml"/><Relationship Id="rId119" Type="http://schemas.openxmlformats.org/officeDocument/2006/relationships/tags" Target="../tags/tag2037.xml"/><Relationship Id="rId44" Type="http://schemas.openxmlformats.org/officeDocument/2006/relationships/tags" Target="../tags/tag1962.xml"/><Relationship Id="rId60" Type="http://schemas.openxmlformats.org/officeDocument/2006/relationships/tags" Target="../tags/tag1978.xml"/><Relationship Id="rId65" Type="http://schemas.openxmlformats.org/officeDocument/2006/relationships/tags" Target="../tags/tag1983.xml"/><Relationship Id="rId81" Type="http://schemas.openxmlformats.org/officeDocument/2006/relationships/tags" Target="../tags/tag1999.xml"/><Relationship Id="rId86" Type="http://schemas.openxmlformats.org/officeDocument/2006/relationships/tags" Target="../tags/tag2004.xml"/><Relationship Id="rId130" Type="http://schemas.openxmlformats.org/officeDocument/2006/relationships/tags" Target="../tags/tag2048.xml"/><Relationship Id="rId135" Type="http://schemas.openxmlformats.org/officeDocument/2006/relationships/tags" Target="../tags/tag2053.xml"/><Relationship Id="rId151" Type="http://schemas.openxmlformats.org/officeDocument/2006/relationships/tags" Target="../tags/tag2069.xml"/><Relationship Id="rId156" Type="http://schemas.openxmlformats.org/officeDocument/2006/relationships/tags" Target="../tags/tag2074.xml"/><Relationship Id="rId177" Type="http://schemas.openxmlformats.org/officeDocument/2006/relationships/tags" Target="../tags/tag2095.xml"/><Relationship Id="rId198" Type="http://schemas.openxmlformats.org/officeDocument/2006/relationships/tags" Target="../tags/tag2116.xml"/><Relationship Id="rId172" Type="http://schemas.openxmlformats.org/officeDocument/2006/relationships/tags" Target="../tags/tag2090.xml"/><Relationship Id="rId193" Type="http://schemas.openxmlformats.org/officeDocument/2006/relationships/tags" Target="../tags/tag2111.xml"/><Relationship Id="rId202" Type="http://schemas.openxmlformats.org/officeDocument/2006/relationships/tags" Target="../tags/tag2120.xml"/><Relationship Id="rId207" Type="http://schemas.openxmlformats.org/officeDocument/2006/relationships/tags" Target="../tags/tag2125.xml"/><Relationship Id="rId13" Type="http://schemas.openxmlformats.org/officeDocument/2006/relationships/tags" Target="../tags/tag1931.xml"/><Relationship Id="rId18" Type="http://schemas.openxmlformats.org/officeDocument/2006/relationships/tags" Target="../tags/tag1936.xml"/><Relationship Id="rId39" Type="http://schemas.openxmlformats.org/officeDocument/2006/relationships/tags" Target="../tags/tag1957.xml"/><Relationship Id="rId109" Type="http://schemas.openxmlformats.org/officeDocument/2006/relationships/tags" Target="../tags/tag2027.xml"/><Relationship Id="rId34" Type="http://schemas.openxmlformats.org/officeDocument/2006/relationships/tags" Target="../tags/tag1952.xml"/><Relationship Id="rId50" Type="http://schemas.openxmlformats.org/officeDocument/2006/relationships/tags" Target="../tags/tag1968.xml"/><Relationship Id="rId55" Type="http://schemas.openxmlformats.org/officeDocument/2006/relationships/tags" Target="../tags/tag1973.xml"/><Relationship Id="rId76" Type="http://schemas.openxmlformats.org/officeDocument/2006/relationships/tags" Target="../tags/tag1994.xml"/><Relationship Id="rId97" Type="http://schemas.openxmlformats.org/officeDocument/2006/relationships/tags" Target="../tags/tag2015.xml"/><Relationship Id="rId104" Type="http://schemas.openxmlformats.org/officeDocument/2006/relationships/tags" Target="../tags/tag2022.xml"/><Relationship Id="rId120" Type="http://schemas.openxmlformats.org/officeDocument/2006/relationships/tags" Target="../tags/tag2038.xml"/><Relationship Id="rId125" Type="http://schemas.openxmlformats.org/officeDocument/2006/relationships/tags" Target="../tags/tag2043.xml"/><Relationship Id="rId141" Type="http://schemas.openxmlformats.org/officeDocument/2006/relationships/tags" Target="../tags/tag2059.xml"/><Relationship Id="rId146" Type="http://schemas.openxmlformats.org/officeDocument/2006/relationships/tags" Target="../tags/tag2064.xml"/><Relationship Id="rId167" Type="http://schemas.openxmlformats.org/officeDocument/2006/relationships/tags" Target="../tags/tag2085.xml"/><Relationship Id="rId188" Type="http://schemas.openxmlformats.org/officeDocument/2006/relationships/tags" Target="../tags/tag2106.xml"/><Relationship Id="rId7" Type="http://schemas.openxmlformats.org/officeDocument/2006/relationships/tags" Target="../tags/tag1925.xml"/><Relationship Id="rId71" Type="http://schemas.openxmlformats.org/officeDocument/2006/relationships/tags" Target="../tags/tag1989.xml"/><Relationship Id="rId92" Type="http://schemas.openxmlformats.org/officeDocument/2006/relationships/tags" Target="../tags/tag2010.xml"/><Relationship Id="rId162" Type="http://schemas.openxmlformats.org/officeDocument/2006/relationships/tags" Target="../tags/tag2080.xml"/><Relationship Id="rId183" Type="http://schemas.openxmlformats.org/officeDocument/2006/relationships/tags" Target="../tags/tag2101.xml"/><Relationship Id="rId2" Type="http://schemas.openxmlformats.org/officeDocument/2006/relationships/tags" Target="../tags/tag1920.xml"/><Relationship Id="rId29" Type="http://schemas.openxmlformats.org/officeDocument/2006/relationships/tags" Target="../tags/tag1947.xml"/><Relationship Id="rId24" Type="http://schemas.openxmlformats.org/officeDocument/2006/relationships/tags" Target="../tags/tag1942.xml"/><Relationship Id="rId40" Type="http://schemas.openxmlformats.org/officeDocument/2006/relationships/tags" Target="../tags/tag1958.xml"/><Relationship Id="rId45" Type="http://schemas.openxmlformats.org/officeDocument/2006/relationships/tags" Target="../tags/tag1963.xml"/><Relationship Id="rId66" Type="http://schemas.openxmlformats.org/officeDocument/2006/relationships/tags" Target="../tags/tag1984.xml"/><Relationship Id="rId87" Type="http://schemas.openxmlformats.org/officeDocument/2006/relationships/tags" Target="../tags/tag2005.xml"/><Relationship Id="rId110" Type="http://schemas.openxmlformats.org/officeDocument/2006/relationships/tags" Target="../tags/tag2028.xml"/><Relationship Id="rId115" Type="http://schemas.openxmlformats.org/officeDocument/2006/relationships/tags" Target="../tags/tag2033.xml"/><Relationship Id="rId131" Type="http://schemas.openxmlformats.org/officeDocument/2006/relationships/tags" Target="../tags/tag2049.xml"/><Relationship Id="rId136" Type="http://schemas.openxmlformats.org/officeDocument/2006/relationships/tags" Target="../tags/tag2054.xml"/><Relationship Id="rId157" Type="http://schemas.openxmlformats.org/officeDocument/2006/relationships/tags" Target="../tags/tag2075.xml"/><Relationship Id="rId178" Type="http://schemas.openxmlformats.org/officeDocument/2006/relationships/tags" Target="../tags/tag2096.xml"/><Relationship Id="rId61" Type="http://schemas.openxmlformats.org/officeDocument/2006/relationships/tags" Target="../tags/tag1979.xml"/><Relationship Id="rId82" Type="http://schemas.openxmlformats.org/officeDocument/2006/relationships/tags" Target="../tags/tag2000.xml"/><Relationship Id="rId152" Type="http://schemas.openxmlformats.org/officeDocument/2006/relationships/tags" Target="../tags/tag2070.xml"/><Relationship Id="rId173" Type="http://schemas.openxmlformats.org/officeDocument/2006/relationships/tags" Target="../tags/tag2091.xml"/><Relationship Id="rId194" Type="http://schemas.openxmlformats.org/officeDocument/2006/relationships/tags" Target="../tags/tag2112.xml"/><Relationship Id="rId199" Type="http://schemas.openxmlformats.org/officeDocument/2006/relationships/tags" Target="../tags/tag2117.xml"/><Relationship Id="rId203" Type="http://schemas.openxmlformats.org/officeDocument/2006/relationships/tags" Target="../tags/tag2121.xml"/><Relationship Id="rId208" Type="http://schemas.openxmlformats.org/officeDocument/2006/relationships/tags" Target="../tags/tag2126.xml"/><Relationship Id="rId19" Type="http://schemas.openxmlformats.org/officeDocument/2006/relationships/tags" Target="../tags/tag1937.xml"/><Relationship Id="rId14" Type="http://schemas.openxmlformats.org/officeDocument/2006/relationships/tags" Target="../tags/tag1932.xml"/><Relationship Id="rId30" Type="http://schemas.openxmlformats.org/officeDocument/2006/relationships/tags" Target="../tags/tag1948.xml"/><Relationship Id="rId35" Type="http://schemas.openxmlformats.org/officeDocument/2006/relationships/tags" Target="../tags/tag1953.xml"/><Relationship Id="rId56" Type="http://schemas.openxmlformats.org/officeDocument/2006/relationships/tags" Target="../tags/tag1974.xml"/><Relationship Id="rId77" Type="http://schemas.openxmlformats.org/officeDocument/2006/relationships/tags" Target="../tags/tag1995.xml"/><Relationship Id="rId100" Type="http://schemas.openxmlformats.org/officeDocument/2006/relationships/tags" Target="../tags/tag2018.xml"/><Relationship Id="rId105" Type="http://schemas.openxmlformats.org/officeDocument/2006/relationships/tags" Target="../tags/tag2023.xml"/><Relationship Id="rId126" Type="http://schemas.openxmlformats.org/officeDocument/2006/relationships/tags" Target="../tags/tag2044.xml"/><Relationship Id="rId147" Type="http://schemas.openxmlformats.org/officeDocument/2006/relationships/tags" Target="../tags/tag2065.xml"/><Relationship Id="rId168" Type="http://schemas.openxmlformats.org/officeDocument/2006/relationships/tags" Target="../tags/tag2086.xml"/><Relationship Id="rId8" Type="http://schemas.openxmlformats.org/officeDocument/2006/relationships/tags" Target="../tags/tag1926.xml"/><Relationship Id="rId51" Type="http://schemas.openxmlformats.org/officeDocument/2006/relationships/tags" Target="../tags/tag1969.xml"/><Relationship Id="rId72" Type="http://schemas.openxmlformats.org/officeDocument/2006/relationships/tags" Target="../tags/tag1990.xml"/><Relationship Id="rId93" Type="http://schemas.openxmlformats.org/officeDocument/2006/relationships/tags" Target="../tags/tag2011.xml"/><Relationship Id="rId98" Type="http://schemas.openxmlformats.org/officeDocument/2006/relationships/tags" Target="../tags/tag2016.xml"/><Relationship Id="rId121" Type="http://schemas.openxmlformats.org/officeDocument/2006/relationships/tags" Target="../tags/tag2039.xml"/><Relationship Id="rId142" Type="http://schemas.openxmlformats.org/officeDocument/2006/relationships/tags" Target="../tags/tag2060.xml"/><Relationship Id="rId163" Type="http://schemas.openxmlformats.org/officeDocument/2006/relationships/tags" Target="../tags/tag2081.xml"/><Relationship Id="rId184" Type="http://schemas.openxmlformats.org/officeDocument/2006/relationships/tags" Target="../tags/tag2102.xml"/><Relationship Id="rId189" Type="http://schemas.openxmlformats.org/officeDocument/2006/relationships/tags" Target="../tags/tag2107.xml"/><Relationship Id="rId3" Type="http://schemas.openxmlformats.org/officeDocument/2006/relationships/tags" Target="../tags/tag1921.xml"/><Relationship Id="rId25" Type="http://schemas.openxmlformats.org/officeDocument/2006/relationships/tags" Target="../tags/tag1943.xml"/><Relationship Id="rId46" Type="http://schemas.openxmlformats.org/officeDocument/2006/relationships/tags" Target="../tags/tag1964.xml"/><Relationship Id="rId67" Type="http://schemas.openxmlformats.org/officeDocument/2006/relationships/tags" Target="../tags/tag1985.xml"/><Relationship Id="rId116" Type="http://schemas.openxmlformats.org/officeDocument/2006/relationships/tags" Target="../tags/tag2034.xml"/><Relationship Id="rId137" Type="http://schemas.openxmlformats.org/officeDocument/2006/relationships/tags" Target="../tags/tag2055.xml"/><Relationship Id="rId158" Type="http://schemas.openxmlformats.org/officeDocument/2006/relationships/tags" Target="../tags/tag2076.xml"/><Relationship Id="rId20" Type="http://schemas.openxmlformats.org/officeDocument/2006/relationships/tags" Target="../tags/tag1938.xml"/><Relationship Id="rId41" Type="http://schemas.openxmlformats.org/officeDocument/2006/relationships/tags" Target="../tags/tag1959.xml"/><Relationship Id="rId62" Type="http://schemas.openxmlformats.org/officeDocument/2006/relationships/tags" Target="../tags/tag1980.xml"/><Relationship Id="rId83" Type="http://schemas.openxmlformats.org/officeDocument/2006/relationships/tags" Target="../tags/tag2001.xml"/><Relationship Id="rId88" Type="http://schemas.openxmlformats.org/officeDocument/2006/relationships/tags" Target="../tags/tag2006.xml"/><Relationship Id="rId111" Type="http://schemas.openxmlformats.org/officeDocument/2006/relationships/tags" Target="../tags/tag2029.xml"/><Relationship Id="rId132" Type="http://schemas.openxmlformats.org/officeDocument/2006/relationships/tags" Target="../tags/tag2050.xml"/><Relationship Id="rId153" Type="http://schemas.openxmlformats.org/officeDocument/2006/relationships/tags" Target="../tags/tag2071.xml"/><Relationship Id="rId174" Type="http://schemas.openxmlformats.org/officeDocument/2006/relationships/tags" Target="../tags/tag2092.xml"/><Relationship Id="rId179" Type="http://schemas.openxmlformats.org/officeDocument/2006/relationships/tags" Target="../tags/tag2097.xml"/><Relationship Id="rId195" Type="http://schemas.openxmlformats.org/officeDocument/2006/relationships/tags" Target="../tags/tag2113.xml"/><Relationship Id="rId209" Type="http://schemas.openxmlformats.org/officeDocument/2006/relationships/tags" Target="../tags/tag2127.xml"/><Relationship Id="rId190" Type="http://schemas.openxmlformats.org/officeDocument/2006/relationships/tags" Target="../tags/tag2108.xml"/><Relationship Id="rId204" Type="http://schemas.openxmlformats.org/officeDocument/2006/relationships/tags" Target="../tags/tag2122.xml"/><Relationship Id="rId15" Type="http://schemas.openxmlformats.org/officeDocument/2006/relationships/tags" Target="../tags/tag1933.xml"/><Relationship Id="rId36" Type="http://schemas.openxmlformats.org/officeDocument/2006/relationships/tags" Target="../tags/tag1954.xml"/><Relationship Id="rId57" Type="http://schemas.openxmlformats.org/officeDocument/2006/relationships/tags" Target="../tags/tag1975.xml"/><Relationship Id="rId106" Type="http://schemas.openxmlformats.org/officeDocument/2006/relationships/tags" Target="../tags/tag2024.xml"/><Relationship Id="rId127" Type="http://schemas.openxmlformats.org/officeDocument/2006/relationships/tags" Target="../tags/tag2045.xml"/><Relationship Id="rId10" Type="http://schemas.openxmlformats.org/officeDocument/2006/relationships/tags" Target="../tags/tag1928.xml"/><Relationship Id="rId31" Type="http://schemas.openxmlformats.org/officeDocument/2006/relationships/tags" Target="../tags/tag1949.xml"/><Relationship Id="rId52" Type="http://schemas.openxmlformats.org/officeDocument/2006/relationships/tags" Target="../tags/tag1970.xml"/><Relationship Id="rId73" Type="http://schemas.openxmlformats.org/officeDocument/2006/relationships/tags" Target="../tags/tag1991.xml"/><Relationship Id="rId78" Type="http://schemas.openxmlformats.org/officeDocument/2006/relationships/tags" Target="../tags/tag1996.xml"/><Relationship Id="rId94" Type="http://schemas.openxmlformats.org/officeDocument/2006/relationships/tags" Target="../tags/tag2012.xml"/><Relationship Id="rId99" Type="http://schemas.openxmlformats.org/officeDocument/2006/relationships/tags" Target="../tags/tag2017.xml"/><Relationship Id="rId101" Type="http://schemas.openxmlformats.org/officeDocument/2006/relationships/tags" Target="../tags/tag2019.xml"/><Relationship Id="rId122" Type="http://schemas.openxmlformats.org/officeDocument/2006/relationships/tags" Target="../tags/tag2040.xml"/><Relationship Id="rId143" Type="http://schemas.openxmlformats.org/officeDocument/2006/relationships/tags" Target="../tags/tag2061.xml"/><Relationship Id="rId148" Type="http://schemas.openxmlformats.org/officeDocument/2006/relationships/tags" Target="../tags/tag2066.xml"/><Relationship Id="rId164" Type="http://schemas.openxmlformats.org/officeDocument/2006/relationships/tags" Target="../tags/tag2082.xml"/><Relationship Id="rId169" Type="http://schemas.openxmlformats.org/officeDocument/2006/relationships/tags" Target="../tags/tag2087.xml"/><Relationship Id="rId185" Type="http://schemas.openxmlformats.org/officeDocument/2006/relationships/tags" Target="../tags/tag2103.xml"/><Relationship Id="rId4" Type="http://schemas.openxmlformats.org/officeDocument/2006/relationships/tags" Target="../tags/tag1922.xml"/><Relationship Id="rId9" Type="http://schemas.openxmlformats.org/officeDocument/2006/relationships/tags" Target="../tags/tag1927.xml"/><Relationship Id="rId180" Type="http://schemas.openxmlformats.org/officeDocument/2006/relationships/tags" Target="../tags/tag2098.xml"/><Relationship Id="rId210" Type="http://schemas.openxmlformats.org/officeDocument/2006/relationships/slideLayout" Target="../slideLayouts/slideLayout1.xml"/><Relationship Id="rId26" Type="http://schemas.openxmlformats.org/officeDocument/2006/relationships/tags" Target="../tags/tag1944.xml"/><Relationship Id="rId47" Type="http://schemas.openxmlformats.org/officeDocument/2006/relationships/tags" Target="../tags/tag1965.xml"/><Relationship Id="rId68" Type="http://schemas.openxmlformats.org/officeDocument/2006/relationships/tags" Target="../tags/tag1986.xml"/><Relationship Id="rId89" Type="http://schemas.openxmlformats.org/officeDocument/2006/relationships/tags" Target="../tags/tag2007.xml"/><Relationship Id="rId112" Type="http://schemas.openxmlformats.org/officeDocument/2006/relationships/tags" Target="../tags/tag2030.xml"/><Relationship Id="rId133" Type="http://schemas.openxmlformats.org/officeDocument/2006/relationships/tags" Target="../tags/tag2051.xml"/><Relationship Id="rId154" Type="http://schemas.openxmlformats.org/officeDocument/2006/relationships/tags" Target="../tags/tag2072.xml"/><Relationship Id="rId175" Type="http://schemas.openxmlformats.org/officeDocument/2006/relationships/tags" Target="../tags/tag2093.xml"/><Relationship Id="rId196" Type="http://schemas.openxmlformats.org/officeDocument/2006/relationships/tags" Target="../tags/tag2114.xml"/><Relationship Id="rId200" Type="http://schemas.openxmlformats.org/officeDocument/2006/relationships/tags" Target="../tags/tag2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44"/>
          <p:cNvGrpSpPr/>
          <p:nvPr/>
        </p:nvGrpSpPr>
        <p:grpSpPr>
          <a:xfrm>
            <a:off x="561975" y="419216"/>
            <a:ext cx="113877" cy="268956"/>
            <a:chOff x="561975" y="419216"/>
            <a:chExt cx="113877" cy="268956"/>
          </a:xfrm>
        </p:grpSpPr>
        <p:sp>
          <p:nvSpPr>
            <p:cNvPr id="2" name="SMARTInkShape-195"/>
            <p:cNvSpPr/>
            <p:nvPr>
              <p:custDataLst>
                <p:tags r:id="rId250"/>
              </p:custDataLst>
            </p:nvPr>
          </p:nvSpPr>
          <p:spPr>
            <a:xfrm>
              <a:off x="657225" y="590550"/>
              <a:ext cx="18627" cy="47626"/>
            </a:xfrm>
            <a:custGeom>
              <a:avLst/>
              <a:gdLst/>
              <a:ahLst/>
              <a:cxnLst/>
              <a:rect l="0" t="0" r="0" b="0"/>
              <a:pathLst>
                <a:path w="18627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28612"/>
                  </a:lnTo>
                  <a:lnTo>
                    <a:pt x="1324" y="36779"/>
                  </a:lnTo>
                  <a:lnTo>
                    <a:pt x="1941" y="38278"/>
                  </a:lnTo>
                  <a:lnTo>
                    <a:pt x="8317" y="46185"/>
                  </a:lnTo>
                  <a:lnTo>
                    <a:pt x="9778" y="45607"/>
                  </a:lnTo>
                  <a:lnTo>
                    <a:pt x="14224" y="42142"/>
                  </a:lnTo>
                  <a:lnTo>
                    <a:pt x="16905" y="34252"/>
                  </a:lnTo>
                  <a:lnTo>
                    <a:pt x="18626" y="16996"/>
                  </a:lnTo>
                  <a:lnTo>
                    <a:pt x="16651" y="134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6"/>
            <p:cNvSpPr/>
            <p:nvPr>
              <p:custDataLst>
                <p:tags r:id="rId251"/>
              </p:custDataLst>
            </p:nvPr>
          </p:nvSpPr>
          <p:spPr>
            <a:xfrm>
              <a:off x="561975" y="419216"/>
              <a:ext cx="38101" cy="268956"/>
            </a:xfrm>
            <a:custGeom>
              <a:avLst/>
              <a:gdLst/>
              <a:ahLst/>
              <a:cxnLst/>
              <a:rect l="0" t="0" r="0" b="0"/>
              <a:pathLst>
                <a:path w="38101" h="268956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6546" y="2078"/>
                  </a:lnTo>
                  <a:lnTo>
                    <a:pt x="8642" y="17232"/>
                  </a:lnTo>
                  <a:lnTo>
                    <a:pt x="10506" y="63762"/>
                  </a:lnTo>
                  <a:lnTo>
                    <a:pt x="17049" y="109437"/>
                  </a:lnTo>
                  <a:lnTo>
                    <a:pt x="18457" y="153700"/>
                  </a:lnTo>
                  <a:lnTo>
                    <a:pt x="18874" y="194684"/>
                  </a:lnTo>
                  <a:lnTo>
                    <a:pt x="19015" y="236977"/>
                  </a:lnTo>
                  <a:lnTo>
                    <a:pt x="19047" y="268553"/>
                  </a:lnTo>
                  <a:lnTo>
                    <a:pt x="21165" y="268955"/>
                  </a:lnTo>
                  <a:lnTo>
                    <a:pt x="38100" y="25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6"/>
          <p:cNvGrpSpPr/>
          <p:nvPr/>
        </p:nvGrpSpPr>
        <p:grpSpPr>
          <a:xfrm>
            <a:off x="1085850" y="295275"/>
            <a:ext cx="2371168" cy="419513"/>
            <a:chOff x="1085850" y="295275"/>
            <a:chExt cx="2371168" cy="419513"/>
          </a:xfrm>
        </p:grpSpPr>
        <p:sp>
          <p:nvSpPr>
            <p:cNvPr id="5" name="SMARTInkShape-197"/>
            <p:cNvSpPr/>
            <p:nvPr>
              <p:custDataLst>
                <p:tags r:id="rId240"/>
              </p:custDataLst>
            </p:nvPr>
          </p:nvSpPr>
          <p:spPr>
            <a:xfrm>
              <a:off x="3400425" y="295275"/>
              <a:ext cx="56593" cy="352426"/>
            </a:xfrm>
            <a:custGeom>
              <a:avLst/>
              <a:gdLst/>
              <a:ahLst/>
              <a:cxnLst/>
              <a:rect l="0" t="0" r="0" b="0"/>
              <a:pathLst>
                <a:path w="56593" h="35242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21575" y="39772"/>
                  </a:lnTo>
                  <a:lnTo>
                    <a:pt x="34796" y="82018"/>
                  </a:lnTo>
                  <a:lnTo>
                    <a:pt x="47600" y="118585"/>
                  </a:lnTo>
                  <a:lnTo>
                    <a:pt x="54320" y="156492"/>
                  </a:lnTo>
                  <a:lnTo>
                    <a:pt x="56592" y="201539"/>
                  </a:lnTo>
                  <a:lnTo>
                    <a:pt x="51928" y="239162"/>
                  </a:lnTo>
                  <a:lnTo>
                    <a:pt x="45369" y="286618"/>
                  </a:lnTo>
                  <a:lnTo>
                    <a:pt x="34480" y="324022"/>
                  </a:lnTo>
                  <a:lnTo>
                    <a:pt x="29336" y="331373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8"/>
            <p:cNvSpPr/>
            <p:nvPr>
              <p:custDataLst>
                <p:tags r:id="rId241"/>
              </p:custDataLst>
            </p:nvPr>
          </p:nvSpPr>
          <p:spPr>
            <a:xfrm>
              <a:off x="3228975" y="325174"/>
              <a:ext cx="104776" cy="84352"/>
            </a:xfrm>
            <a:custGeom>
              <a:avLst/>
              <a:gdLst/>
              <a:ahLst/>
              <a:cxnLst/>
              <a:rect l="0" t="0" r="0" b="0"/>
              <a:pathLst>
                <a:path w="104776" h="843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22120" y="18025"/>
                  </a:lnTo>
                  <a:lnTo>
                    <a:pt x="39999" y="30485"/>
                  </a:lnTo>
                  <a:lnTo>
                    <a:pt x="44236" y="39625"/>
                  </a:lnTo>
                  <a:lnTo>
                    <a:pt x="46956" y="57682"/>
                  </a:lnTo>
                  <a:lnTo>
                    <a:pt x="44505" y="64765"/>
                  </a:lnTo>
                  <a:lnTo>
                    <a:pt x="29079" y="83833"/>
                  </a:lnTo>
                  <a:lnTo>
                    <a:pt x="50078" y="84351"/>
                  </a:lnTo>
                  <a:lnTo>
                    <a:pt x="10477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9"/>
            <p:cNvSpPr/>
            <p:nvPr>
              <p:custDataLst>
                <p:tags r:id="rId242"/>
              </p:custDataLst>
            </p:nvPr>
          </p:nvSpPr>
          <p:spPr>
            <a:xfrm>
              <a:off x="2954746" y="495300"/>
              <a:ext cx="264705" cy="102504"/>
            </a:xfrm>
            <a:custGeom>
              <a:avLst/>
              <a:gdLst/>
              <a:ahLst/>
              <a:cxnLst/>
              <a:rect l="0" t="0" r="0" b="0"/>
              <a:pathLst>
                <a:path w="264705" h="102504">
                  <a:moveTo>
                    <a:pt x="74204" y="38100"/>
                  </a:moveTo>
                  <a:lnTo>
                    <a:pt x="74204" y="38100"/>
                  </a:lnTo>
                  <a:lnTo>
                    <a:pt x="79260" y="38100"/>
                  </a:lnTo>
                  <a:lnTo>
                    <a:pt x="80750" y="39158"/>
                  </a:lnTo>
                  <a:lnTo>
                    <a:pt x="81743" y="40922"/>
                  </a:lnTo>
                  <a:lnTo>
                    <a:pt x="82405" y="43157"/>
                  </a:lnTo>
                  <a:lnTo>
                    <a:pt x="79671" y="45704"/>
                  </a:lnTo>
                  <a:lnTo>
                    <a:pt x="63829" y="54347"/>
                  </a:lnTo>
                  <a:lnTo>
                    <a:pt x="45301" y="79044"/>
                  </a:lnTo>
                  <a:lnTo>
                    <a:pt x="38074" y="89106"/>
                  </a:lnTo>
                  <a:lnTo>
                    <a:pt x="23165" y="99662"/>
                  </a:lnTo>
                  <a:lnTo>
                    <a:pt x="15184" y="102503"/>
                  </a:lnTo>
                  <a:lnTo>
                    <a:pt x="11574" y="102202"/>
                  </a:lnTo>
                  <a:lnTo>
                    <a:pt x="4741" y="99045"/>
                  </a:lnTo>
                  <a:lnTo>
                    <a:pt x="2495" y="94605"/>
                  </a:lnTo>
                  <a:lnTo>
                    <a:pt x="0" y="81205"/>
                  </a:lnTo>
                  <a:lnTo>
                    <a:pt x="1713" y="70311"/>
                  </a:lnTo>
                  <a:lnTo>
                    <a:pt x="7061" y="60882"/>
                  </a:lnTo>
                  <a:lnTo>
                    <a:pt x="28647" y="36462"/>
                  </a:lnTo>
                  <a:lnTo>
                    <a:pt x="66205" y="19252"/>
                  </a:lnTo>
                  <a:lnTo>
                    <a:pt x="107018" y="4260"/>
                  </a:lnTo>
                  <a:lnTo>
                    <a:pt x="153967" y="561"/>
                  </a:lnTo>
                  <a:lnTo>
                    <a:pt x="193782" y="74"/>
                  </a:lnTo>
                  <a:lnTo>
                    <a:pt x="240347" y="15"/>
                  </a:lnTo>
                  <a:lnTo>
                    <a:pt x="2647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0"/>
            <p:cNvSpPr/>
            <p:nvPr>
              <p:custDataLst>
                <p:tags r:id="rId243"/>
              </p:custDataLst>
            </p:nvPr>
          </p:nvSpPr>
          <p:spPr>
            <a:xfrm>
              <a:off x="2714625" y="600075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7517" y="1520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1"/>
            <p:cNvSpPr/>
            <p:nvPr>
              <p:custDataLst>
                <p:tags r:id="rId244"/>
              </p:custDataLst>
            </p:nvPr>
          </p:nvSpPr>
          <p:spPr>
            <a:xfrm>
              <a:off x="2390775" y="446825"/>
              <a:ext cx="190501" cy="214133"/>
            </a:xfrm>
            <a:custGeom>
              <a:avLst/>
              <a:gdLst/>
              <a:ahLst/>
              <a:cxnLst/>
              <a:rect l="0" t="0" r="0" b="0"/>
              <a:pathLst>
                <a:path w="190501" h="214133">
                  <a:moveTo>
                    <a:pt x="0" y="200875"/>
                  </a:moveTo>
                  <a:lnTo>
                    <a:pt x="0" y="200875"/>
                  </a:lnTo>
                  <a:lnTo>
                    <a:pt x="0" y="214132"/>
                  </a:lnTo>
                  <a:lnTo>
                    <a:pt x="2117" y="213947"/>
                  </a:lnTo>
                  <a:lnTo>
                    <a:pt x="10113" y="208096"/>
                  </a:lnTo>
                  <a:lnTo>
                    <a:pt x="21458" y="192902"/>
                  </a:lnTo>
                  <a:lnTo>
                    <a:pt x="35177" y="157844"/>
                  </a:lnTo>
                  <a:lnTo>
                    <a:pt x="45382" y="111059"/>
                  </a:lnTo>
                  <a:lnTo>
                    <a:pt x="49783" y="81482"/>
                  </a:lnTo>
                  <a:lnTo>
                    <a:pt x="55695" y="47469"/>
                  </a:lnTo>
                  <a:lnTo>
                    <a:pt x="57093" y="0"/>
                  </a:lnTo>
                  <a:lnTo>
                    <a:pt x="57112" y="283"/>
                  </a:lnTo>
                  <a:lnTo>
                    <a:pt x="52082" y="5739"/>
                  </a:lnTo>
                  <a:lnTo>
                    <a:pt x="48946" y="29227"/>
                  </a:lnTo>
                  <a:lnTo>
                    <a:pt x="55490" y="75090"/>
                  </a:lnTo>
                  <a:lnTo>
                    <a:pt x="65007" y="110218"/>
                  </a:lnTo>
                  <a:lnTo>
                    <a:pt x="75106" y="127422"/>
                  </a:lnTo>
                  <a:lnTo>
                    <a:pt x="86650" y="136479"/>
                  </a:lnTo>
                  <a:lnTo>
                    <a:pt x="92691" y="138894"/>
                  </a:lnTo>
                  <a:lnTo>
                    <a:pt x="98836" y="138388"/>
                  </a:lnTo>
                  <a:lnTo>
                    <a:pt x="111308" y="132181"/>
                  </a:lnTo>
                  <a:lnTo>
                    <a:pt x="125173" y="116786"/>
                  </a:lnTo>
                  <a:lnTo>
                    <a:pt x="142634" y="73189"/>
                  </a:lnTo>
                  <a:lnTo>
                    <a:pt x="151114" y="29308"/>
                  </a:lnTo>
                  <a:lnTo>
                    <a:pt x="152019" y="18572"/>
                  </a:lnTo>
                  <a:lnTo>
                    <a:pt x="157442" y="65506"/>
                  </a:lnTo>
                  <a:lnTo>
                    <a:pt x="169702" y="105226"/>
                  </a:lnTo>
                  <a:lnTo>
                    <a:pt x="190500" y="143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2"/>
            <p:cNvSpPr/>
            <p:nvPr>
              <p:custDataLst>
                <p:tags r:id="rId245"/>
              </p:custDataLst>
            </p:nvPr>
          </p:nvSpPr>
          <p:spPr>
            <a:xfrm>
              <a:off x="2239952" y="333375"/>
              <a:ext cx="93674" cy="314326"/>
            </a:xfrm>
            <a:custGeom>
              <a:avLst/>
              <a:gdLst/>
              <a:ahLst/>
              <a:cxnLst/>
              <a:rect l="0" t="0" r="0" b="0"/>
              <a:pathLst>
                <a:path w="93674" h="314326">
                  <a:moveTo>
                    <a:pt x="93673" y="0"/>
                  </a:moveTo>
                  <a:lnTo>
                    <a:pt x="93673" y="0"/>
                  </a:lnTo>
                  <a:lnTo>
                    <a:pt x="88617" y="0"/>
                  </a:lnTo>
                  <a:lnTo>
                    <a:pt x="83312" y="2822"/>
                  </a:lnTo>
                  <a:lnTo>
                    <a:pt x="77427" y="8663"/>
                  </a:lnTo>
                  <a:lnTo>
                    <a:pt x="53228" y="41757"/>
                  </a:lnTo>
                  <a:lnTo>
                    <a:pt x="36880" y="88258"/>
                  </a:lnTo>
                  <a:lnTo>
                    <a:pt x="19813" y="131866"/>
                  </a:lnTo>
                  <a:lnTo>
                    <a:pt x="6407" y="168188"/>
                  </a:lnTo>
                  <a:lnTo>
                    <a:pt x="0" y="214393"/>
                  </a:lnTo>
                  <a:lnTo>
                    <a:pt x="1557" y="251743"/>
                  </a:lnTo>
                  <a:lnTo>
                    <a:pt x="7224" y="272752"/>
                  </a:lnTo>
                  <a:lnTo>
                    <a:pt x="16798" y="289146"/>
                  </a:lnTo>
                  <a:lnTo>
                    <a:pt x="33754" y="300665"/>
                  </a:lnTo>
                  <a:lnTo>
                    <a:pt x="74623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3"/>
            <p:cNvSpPr/>
            <p:nvPr>
              <p:custDataLst>
                <p:tags r:id="rId246"/>
              </p:custDataLst>
            </p:nvPr>
          </p:nvSpPr>
          <p:spPr>
            <a:xfrm>
              <a:off x="1895475" y="419100"/>
              <a:ext cx="178922" cy="231813"/>
            </a:xfrm>
            <a:custGeom>
              <a:avLst/>
              <a:gdLst/>
              <a:ahLst/>
              <a:cxnLst/>
              <a:rect l="0" t="0" r="0" b="0"/>
              <a:pathLst>
                <a:path w="178922" h="231813">
                  <a:moveTo>
                    <a:pt x="0" y="95250"/>
                  </a:moveTo>
                  <a:lnTo>
                    <a:pt x="0" y="95250"/>
                  </a:lnTo>
                  <a:lnTo>
                    <a:pt x="0" y="74058"/>
                  </a:lnTo>
                  <a:lnTo>
                    <a:pt x="1058" y="85639"/>
                  </a:lnTo>
                  <a:lnTo>
                    <a:pt x="8201" y="130125"/>
                  </a:lnTo>
                  <a:lnTo>
                    <a:pt x="15810" y="171871"/>
                  </a:lnTo>
                  <a:lnTo>
                    <a:pt x="18623" y="217079"/>
                  </a:lnTo>
                  <a:lnTo>
                    <a:pt x="18966" y="231812"/>
                  </a:lnTo>
                  <a:lnTo>
                    <a:pt x="18994" y="231800"/>
                  </a:lnTo>
                  <a:lnTo>
                    <a:pt x="19045" y="187436"/>
                  </a:lnTo>
                  <a:lnTo>
                    <a:pt x="19049" y="144151"/>
                  </a:lnTo>
                  <a:lnTo>
                    <a:pt x="19050" y="97423"/>
                  </a:lnTo>
                  <a:lnTo>
                    <a:pt x="20108" y="63203"/>
                  </a:lnTo>
                  <a:lnTo>
                    <a:pt x="24106" y="49963"/>
                  </a:lnTo>
                  <a:lnTo>
                    <a:pt x="25596" y="47067"/>
                  </a:lnTo>
                  <a:lnTo>
                    <a:pt x="26589" y="46195"/>
                  </a:lnTo>
                  <a:lnTo>
                    <a:pt x="27251" y="46671"/>
                  </a:lnTo>
                  <a:lnTo>
                    <a:pt x="46301" y="86122"/>
                  </a:lnTo>
                  <a:lnTo>
                    <a:pt x="69872" y="132344"/>
                  </a:lnTo>
                  <a:lnTo>
                    <a:pt x="99782" y="177908"/>
                  </a:lnTo>
                  <a:lnTo>
                    <a:pt x="101446" y="182105"/>
                  </a:lnTo>
                  <a:lnTo>
                    <a:pt x="108940" y="189591"/>
                  </a:lnTo>
                  <a:lnTo>
                    <a:pt x="119326" y="195388"/>
                  </a:lnTo>
                  <a:lnTo>
                    <a:pt x="130998" y="197964"/>
                  </a:lnTo>
                  <a:lnTo>
                    <a:pt x="136015" y="195476"/>
                  </a:lnTo>
                  <a:lnTo>
                    <a:pt x="144412" y="184245"/>
                  </a:lnTo>
                  <a:lnTo>
                    <a:pt x="161709" y="139229"/>
                  </a:lnTo>
                  <a:lnTo>
                    <a:pt x="169526" y="96411"/>
                  </a:lnTo>
                  <a:lnTo>
                    <a:pt x="177616" y="50833"/>
                  </a:lnTo>
                  <a:lnTo>
                    <a:pt x="178921" y="2211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4"/>
            <p:cNvSpPr/>
            <p:nvPr>
              <p:custDataLst>
                <p:tags r:id="rId247"/>
              </p:custDataLst>
            </p:nvPr>
          </p:nvSpPr>
          <p:spPr>
            <a:xfrm>
              <a:off x="1514936" y="542925"/>
              <a:ext cx="218615" cy="70506"/>
            </a:xfrm>
            <a:custGeom>
              <a:avLst/>
              <a:gdLst/>
              <a:ahLst/>
              <a:cxnLst/>
              <a:rect l="0" t="0" r="0" b="0"/>
              <a:pathLst>
                <a:path w="218615" h="70506">
                  <a:moveTo>
                    <a:pt x="28114" y="57150"/>
                  </a:moveTo>
                  <a:lnTo>
                    <a:pt x="28114" y="57150"/>
                  </a:lnTo>
                  <a:lnTo>
                    <a:pt x="4792" y="57150"/>
                  </a:lnTo>
                  <a:lnTo>
                    <a:pt x="3041" y="55033"/>
                  </a:lnTo>
                  <a:lnTo>
                    <a:pt x="577" y="43000"/>
                  </a:lnTo>
                  <a:lnTo>
                    <a:pt x="0" y="35691"/>
                  </a:lnTo>
                  <a:lnTo>
                    <a:pt x="4732" y="20571"/>
                  </a:lnTo>
                  <a:lnTo>
                    <a:pt x="12837" y="7741"/>
                  </a:lnTo>
                  <a:lnTo>
                    <a:pt x="18855" y="3441"/>
                  </a:lnTo>
                  <a:lnTo>
                    <a:pt x="21941" y="2294"/>
                  </a:lnTo>
                  <a:lnTo>
                    <a:pt x="41455" y="5736"/>
                  </a:lnTo>
                  <a:lnTo>
                    <a:pt x="55563" y="16308"/>
                  </a:lnTo>
                  <a:lnTo>
                    <a:pt x="94690" y="54087"/>
                  </a:lnTo>
                  <a:lnTo>
                    <a:pt x="120169" y="69245"/>
                  </a:lnTo>
                  <a:lnTo>
                    <a:pt x="126526" y="70505"/>
                  </a:lnTo>
                  <a:lnTo>
                    <a:pt x="139233" y="69083"/>
                  </a:lnTo>
                  <a:lnTo>
                    <a:pt x="158287" y="57275"/>
                  </a:lnTo>
                  <a:lnTo>
                    <a:pt x="204921" y="13640"/>
                  </a:lnTo>
                  <a:lnTo>
                    <a:pt x="218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5"/>
            <p:cNvSpPr/>
            <p:nvPr>
              <p:custDataLst>
                <p:tags r:id="rId248"/>
              </p:custDataLst>
            </p:nvPr>
          </p:nvSpPr>
          <p:spPr>
            <a:xfrm>
              <a:off x="1085850" y="420816"/>
              <a:ext cx="276226" cy="293560"/>
            </a:xfrm>
            <a:custGeom>
              <a:avLst/>
              <a:gdLst/>
              <a:ahLst/>
              <a:cxnLst/>
              <a:rect l="0" t="0" r="0" b="0"/>
              <a:pathLst>
                <a:path w="276226" h="293560">
                  <a:moveTo>
                    <a:pt x="276225" y="17334"/>
                  </a:moveTo>
                  <a:lnTo>
                    <a:pt x="276225" y="17334"/>
                  </a:lnTo>
                  <a:lnTo>
                    <a:pt x="276225" y="4077"/>
                  </a:lnTo>
                  <a:lnTo>
                    <a:pt x="274108" y="2146"/>
                  </a:lnTo>
                  <a:lnTo>
                    <a:pt x="266112" y="0"/>
                  </a:lnTo>
                  <a:lnTo>
                    <a:pt x="262075" y="1545"/>
                  </a:lnTo>
                  <a:lnTo>
                    <a:pt x="218615" y="38053"/>
                  </a:lnTo>
                  <a:lnTo>
                    <a:pt x="182482" y="80675"/>
                  </a:lnTo>
                  <a:lnTo>
                    <a:pt x="170003" y="96286"/>
                  </a:lnTo>
                  <a:lnTo>
                    <a:pt x="144814" y="136465"/>
                  </a:lnTo>
                  <a:lnTo>
                    <a:pt x="99641" y="181007"/>
                  </a:lnTo>
                  <a:lnTo>
                    <a:pt x="60432" y="223305"/>
                  </a:lnTo>
                  <a:lnTo>
                    <a:pt x="23872" y="267662"/>
                  </a:lnTo>
                  <a:lnTo>
                    <a:pt x="0" y="29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6"/>
            <p:cNvSpPr/>
            <p:nvPr>
              <p:custDataLst>
                <p:tags r:id="rId249"/>
              </p:custDataLst>
            </p:nvPr>
          </p:nvSpPr>
          <p:spPr>
            <a:xfrm>
              <a:off x="1124101" y="428741"/>
              <a:ext cx="209400" cy="286047"/>
            </a:xfrm>
            <a:custGeom>
              <a:avLst/>
              <a:gdLst/>
              <a:ahLst/>
              <a:cxnLst/>
              <a:rect l="0" t="0" r="0" b="0"/>
              <a:pathLst>
                <a:path w="209400" h="286047">
                  <a:moveTo>
                    <a:pt x="18899" y="9409"/>
                  </a:moveTo>
                  <a:lnTo>
                    <a:pt x="18899" y="9409"/>
                  </a:lnTo>
                  <a:lnTo>
                    <a:pt x="13843" y="9409"/>
                  </a:lnTo>
                  <a:lnTo>
                    <a:pt x="8538" y="6587"/>
                  </a:lnTo>
                  <a:lnTo>
                    <a:pt x="0" y="0"/>
                  </a:lnTo>
                  <a:lnTo>
                    <a:pt x="8541" y="15116"/>
                  </a:lnTo>
                  <a:lnTo>
                    <a:pt x="41608" y="49848"/>
                  </a:lnTo>
                  <a:lnTo>
                    <a:pt x="61376" y="66429"/>
                  </a:lnTo>
                  <a:lnTo>
                    <a:pt x="90319" y="108827"/>
                  </a:lnTo>
                  <a:lnTo>
                    <a:pt x="119007" y="153891"/>
                  </a:lnTo>
                  <a:lnTo>
                    <a:pt x="150386" y="200854"/>
                  </a:lnTo>
                  <a:lnTo>
                    <a:pt x="177281" y="245839"/>
                  </a:lnTo>
                  <a:lnTo>
                    <a:pt x="199315" y="283077"/>
                  </a:lnTo>
                  <a:lnTo>
                    <a:pt x="202676" y="286046"/>
                  </a:lnTo>
                  <a:lnTo>
                    <a:pt x="209399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207"/>
          <p:cNvSpPr/>
          <p:nvPr>
            <p:custDataLst>
              <p:tags r:id="rId1"/>
            </p:custDataLst>
          </p:nvPr>
        </p:nvSpPr>
        <p:spPr>
          <a:xfrm>
            <a:off x="3724275" y="590550"/>
            <a:ext cx="9526" cy="28460"/>
          </a:xfrm>
          <a:custGeom>
            <a:avLst/>
            <a:gdLst/>
            <a:ahLst/>
            <a:cxnLst/>
            <a:rect l="0" t="0" r="0" b="0"/>
            <a:pathLst>
              <a:path w="9526" h="28460">
                <a:moveTo>
                  <a:pt x="0" y="19050"/>
                </a:moveTo>
                <a:lnTo>
                  <a:pt x="0" y="19050"/>
                </a:lnTo>
                <a:lnTo>
                  <a:pt x="0" y="24107"/>
                </a:lnTo>
                <a:lnTo>
                  <a:pt x="1058" y="25596"/>
                </a:lnTo>
                <a:lnTo>
                  <a:pt x="2822" y="26589"/>
                </a:lnTo>
                <a:lnTo>
                  <a:pt x="9132" y="28459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48"/>
          <p:cNvGrpSpPr/>
          <p:nvPr/>
        </p:nvGrpSpPr>
        <p:grpSpPr>
          <a:xfrm>
            <a:off x="4476750" y="296016"/>
            <a:ext cx="504826" cy="366707"/>
            <a:chOff x="4476750" y="296016"/>
            <a:chExt cx="504826" cy="366707"/>
          </a:xfrm>
        </p:grpSpPr>
        <p:sp>
          <p:nvSpPr>
            <p:cNvPr id="17" name="SMARTInkShape-208"/>
            <p:cNvSpPr/>
            <p:nvPr>
              <p:custDataLst>
                <p:tags r:id="rId236"/>
              </p:custDataLst>
            </p:nvPr>
          </p:nvSpPr>
          <p:spPr>
            <a:xfrm>
              <a:off x="4810909" y="590550"/>
              <a:ext cx="170667" cy="26523"/>
            </a:xfrm>
            <a:custGeom>
              <a:avLst/>
              <a:gdLst/>
              <a:ahLst/>
              <a:cxnLst/>
              <a:rect l="0" t="0" r="0" b="0"/>
              <a:pathLst>
                <a:path w="170667" h="26523">
                  <a:moveTo>
                    <a:pt x="18266" y="0"/>
                  </a:moveTo>
                  <a:lnTo>
                    <a:pt x="18266" y="0"/>
                  </a:lnTo>
                  <a:lnTo>
                    <a:pt x="8153" y="5057"/>
                  </a:lnTo>
                  <a:lnTo>
                    <a:pt x="5174" y="7604"/>
                  </a:lnTo>
                  <a:lnTo>
                    <a:pt x="0" y="17334"/>
                  </a:lnTo>
                  <a:lnTo>
                    <a:pt x="36047" y="21646"/>
                  </a:lnTo>
                  <a:lnTo>
                    <a:pt x="75040" y="26522"/>
                  </a:lnTo>
                  <a:lnTo>
                    <a:pt x="107760" y="25144"/>
                  </a:lnTo>
                  <a:lnTo>
                    <a:pt x="17066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9"/>
            <p:cNvSpPr/>
            <p:nvPr>
              <p:custDataLst>
                <p:tags r:id="rId237"/>
              </p:custDataLst>
            </p:nvPr>
          </p:nvSpPr>
          <p:spPr>
            <a:xfrm>
              <a:off x="4766537" y="514350"/>
              <a:ext cx="138839" cy="19051"/>
            </a:xfrm>
            <a:custGeom>
              <a:avLst/>
              <a:gdLst/>
              <a:ahLst/>
              <a:cxnLst/>
              <a:rect l="0" t="0" r="0" b="0"/>
              <a:pathLst>
                <a:path w="13883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4" y="19050"/>
                  </a:lnTo>
                  <a:lnTo>
                    <a:pt x="41802" y="8689"/>
                  </a:lnTo>
                  <a:lnTo>
                    <a:pt x="88979" y="1716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0"/>
            <p:cNvSpPr/>
            <p:nvPr>
              <p:custDataLst>
                <p:tags r:id="rId238"/>
              </p:custDataLst>
            </p:nvPr>
          </p:nvSpPr>
          <p:spPr>
            <a:xfrm>
              <a:off x="4593365" y="296016"/>
              <a:ext cx="97600" cy="366707"/>
            </a:xfrm>
            <a:custGeom>
              <a:avLst/>
              <a:gdLst/>
              <a:ahLst/>
              <a:cxnLst/>
              <a:rect l="0" t="0" r="0" b="0"/>
              <a:pathLst>
                <a:path w="97600" h="366707">
                  <a:moveTo>
                    <a:pt x="83410" y="37359"/>
                  </a:moveTo>
                  <a:lnTo>
                    <a:pt x="83410" y="37359"/>
                  </a:lnTo>
                  <a:lnTo>
                    <a:pt x="93111" y="4886"/>
                  </a:lnTo>
                  <a:lnTo>
                    <a:pt x="95169" y="3010"/>
                  </a:lnTo>
                  <a:lnTo>
                    <a:pt x="97599" y="1760"/>
                  </a:lnTo>
                  <a:lnTo>
                    <a:pt x="97103" y="926"/>
                  </a:lnTo>
                  <a:lnTo>
                    <a:pt x="90907" y="0"/>
                  </a:lnTo>
                  <a:lnTo>
                    <a:pt x="81097" y="5233"/>
                  </a:lnTo>
                  <a:lnTo>
                    <a:pt x="36561" y="46203"/>
                  </a:lnTo>
                  <a:lnTo>
                    <a:pt x="33127" y="49605"/>
                  </a:lnTo>
                  <a:lnTo>
                    <a:pt x="10416" y="91659"/>
                  </a:lnTo>
                  <a:lnTo>
                    <a:pt x="513" y="121580"/>
                  </a:lnTo>
                  <a:lnTo>
                    <a:pt x="0" y="135116"/>
                  </a:lnTo>
                  <a:lnTo>
                    <a:pt x="6052" y="177559"/>
                  </a:lnTo>
                  <a:lnTo>
                    <a:pt x="6981" y="222235"/>
                  </a:lnTo>
                  <a:lnTo>
                    <a:pt x="7180" y="263677"/>
                  </a:lnTo>
                  <a:lnTo>
                    <a:pt x="7204" y="310154"/>
                  </a:lnTo>
                  <a:lnTo>
                    <a:pt x="7210" y="355701"/>
                  </a:lnTo>
                  <a:lnTo>
                    <a:pt x="8268" y="360712"/>
                  </a:lnTo>
                  <a:lnTo>
                    <a:pt x="10032" y="364053"/>
                  </a:lnTo>
                  <a:lnTo>
                    <a:pt x="12267" y="366280"/>
                  </a:lnTo>
                  <a:lnTo>
                    <a:pt x="13756" y="366706"/>
                  </a:lnTo>
                  <a:lnTo>
                    <a:pt x="16735" y="361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1"/>
            <p:cNvSpPr/>
            <p:nvPr>
              <p:custDataLst>
                <p:tags r:id="rId239"/>
              </p:custDataLst>
            </p:nvPr>
          </p:nvSpPr>
          <p:spPr>
            <a:xfrm>
              <a:off x="4476750" y="325601"/>
              <a:ext cx="123826" cy="131600"/>
            </a:xfrm>
            <a:custGeom>
              <a:avLst/>
              <a:gdLst/>
              <a:ahLst/>
              <a:cxnLst/>
              <a:rect l="0" t="0" r="0" b="0"/>
              <a:pathLst>
                <a:path w="123826" h="131600">
                  <a:moveTo>
                    <a:pt x="0" y="26824"/>
                  </a:moveTo>
                  <a:lnTo>
                    <a:pt x="0" y="26824"/>
                  </a:lnTo>
                  <a:lnTo>
                    <a:pt x="0" y="0"/>
                  </a:lnTo>
                  <a:lnTo>
                    <a:pt x="37981" y="31903"/>
                  </a:lnTo>
                  <a:lnTo>
                    <a:pt x="68419" y="75757"/>
                  </a:lnTo>
                  <a:lnTo>
                    <a:pt x="85288" y="101067"/>
                  </a:lnTo>
                  <a:lnTo>
                    <a:pt x="107433" y="123373"/>
                  </a:lnTo>
                  <a:lnTo>
                    <a:pt x="123825" y="131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9"/>
          <p:cNvGrpSpPr/>
          <p:nvPr/>
        </p:nvGrpSpPr>
        <p:grpSpPr>
          <a:xfrm>
            <a:off x="5239885" y="319245"/>
            <a:ext cx="1046616" cy="404656"/>
            <a:chOff x="5239885" y="319245"/>
            <a:chExt cx="1046616" cy="404656"/>
          </a:xfrm>
        </p:grpSpPr>
        <p:sp>
          <p:nvSpPr>
            <p:cNvPr id="22" name="SMARTInkShape-212"/>
            <p:cNvSpPr/>
            <p:nvPr>
              <p:custDataLst>
                <p:tags r:id="rId229"/>
              </p:custDataLst>
            </p:nvPr>
          </p:nvSpPr>
          <p:spPr>
            <a:xfrm>
              <a:off x="6200775" y="647700"/>
              <a:ext cx="85726" cy="76201"/>
            </a:xfrm>
            <a:custGeom>
              <a:avLst/>
              <a:gdLst/>
              <a:ahLst/>
              <a:cxnLst/>
              <a:rect l="0" t="0" r="0" b="0"/>
              <a:pathLst>
                <a:path w="85726" h="76201">
                  <a:moveTo>
                    <a:pt x="85725" y="0"/>
                  </a:moveTo>
                  <a:lnTo>
                    <a:pt x="85725" y="0"/>
                  </a:lnTo>
                  <a:lnTo>
                    <a:pt x="72468" y="21459"/>
                  </a:lnTo>
                  <a:lnTo>
                    <a:pt x="41067" y="5304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3"/>
            <p:cNvSpPr/>
            <p:nvPr>
              <p:custDataLst>
                <p:tags r:id="rId230"/>
              </p:custDataLst>
            </p:nvPr>
          </p:nvSpPr>
          <p:spPr>
            <a:xfrm>
              <a:off x="6105525" y="343391"/>
              <a:ext cx="99168" cy="288823"/>
            </a:xfrm>
            <a:custGeom>
              <a:avLst/>
              <a:gdLst/>
              <a:ahLst/>
              <a:cxnLst/>
              <a:rect l="0" t="0" r="0" b="0"/>
              <a:pathLst>
                <a:path w="99168" h="288823">
                  <a:moveTo>
                    <a:pt x="38100" y="18559"/>
                  </a:moveTo>
                  <a:lnTo>
                    <a:pt x="38100" y="18559"/>
                  </a:lnTo>
                  <a:lnTo>
                    <a:pt x="43156" y="13502"/>
                  </a:lnTo>
                  <a:lnTo>
                    <a:pt x="45639" y="5376"/>
                  </a:lnTo>
                  <a:lnTo>
                    <a:pt x="46301" y="245"/>
                  </a:lnTo>
                  <a:lnTo>
                    <a:pt x="45684" y="0"/>
                  </a:lnTo>
                  <a:lnTo>
                    <a:pt x="40817" y="13765"/>
                  </a:lnTo>
                  <a:lnTo>
                    <a:pt x="38458" y="59333"/>
                  </a:lnTo>
                  <a:lnTo>
                    <a:pt x="33150" y="102842"/>
                  </a:lnTo>
                  <a:lnTo>
                    <a:pt x="30537" y="143197"/>
                  </a:lnTo>
                  <a:lnTo>
                    <a:pt x="36895" y="185060"/>
                  </a:lnTo>
                  <a:lnTo>
                    <a:pt x="31316" y="224975"/>
                  </a:lnTo>
                  <a:lnTo>
                    <a:pt x="28936" y="267260"/>
                  </a:lnTo>
                  <a:lnTo>
                    <a:pt x="25913" y="280082"/>
                  </a:lnTo>
                  <a:lnTo>
                    <a:pt x="23625" y="284982"/>
                  </a:lnTo>
                  <a:lnTo>
                    <a:pt x="23158" y="285075"/>
                  </a:lnTo>
                  <a:lnTo>
                    <a:pt x="29018" y="245470"/>
                  </a:lnTo>
                  <a:lnTo>
                    <a:pt x="41751" y="204368"/>
                  </a:lnTo>
                  <a:lnTo>
                    <a:pt x="55127" y="177637"/>
                  </a:lnTo>
                  <a:lnTo>
                    <a:pt x="73008" y="155715"/>
                  </a:lnTo>
                  <a:lnTo>
                    <a:pt x="75130" y="156563"/>
                  </a:lnTo>
                  <a:lnTo>
                    <a:pt x="80311" y="163150"/>
                  </a:lnTo>
                  <a:lnTo>
                    <a:pt x="98507" y="210046"/>
                  </a:lnTo>
                  <a:lnTo>
                    <a:pt x="99167" y="228548"/>
                  </a:lnTo>
                  <a:lnTo>
                    <a:pt x="94874" y="246296"/>
                  </a:lnTo>
                  <a:lnTo>
                    <a:pt x="74021" y="276496"/>
                  </a:lnTo>
                  <a:lnTo>
                    <a:pt x="53682" y="287719"/>
                  </a:lnTo>
                  <a:lnTo>
                    <a:pt x="36559" y="288822"/>
                  </a:lnTo>
                  <a:lnTo>
                    <a:pt x="20482" y="285784"/>
                  </a:lnTo>
                  <a:lnTo>
                    <a:pt x="0" y="275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4"/>
            <p:cNvSpPr/>
            <p:nvPr>
              <p:custDataLst>
                <p:tags r:id="rId231"/>
              </p:custDataLst>
            </p:nvPr>
          </p:nvSpPr>
          <p:spPr>
            <a:xfrm>
              <a:off x="5963974" y="457200"/>
              <a:ext cx="27252" cy="171451"/>
            </a:xfrm>
            <a:custGeom>
              <a:avLst/>
              <a:gdLst/>
              <a:ahLst/>
              <a:cxnLst/>
              <a:rect l="0" t="0" r="0" b="0"/>
              <a:pathLst>
                <a:path w="27252" h="1714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0487" y="41418"/>
                  </a:lnTo>
                  <a:lnTo>
                    <a:pt x="16773" y="75187"/>
                  </a:lnTo>
                  <a:lnTo>
                    <a:pt x="17538" y="118294"/>
                  </a:lnTo>
                  <a:lnTo>
                    <a:pt x="20492" y="144058"/>
                  </a:lnTo>
                  <a:lnTo>
                    <a:pt x="2725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5"/>
            <p:cNvSpPr/>
            <p:nvPr>
              <p:custDataLst>
                <p:tags r:id="rId232"/>
              </p:custDataLst>
            </p:nvPr>
          </p:nvSpPr>
          <p:spPr>
            <a:xfrm>
              <a:off x="5895975" y="5334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6644" y="12504"/>
                  </a:lnTo>
                  <a:lnTo>
                    <a:pt x="85531" y="1011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6"/>
            <p:cNvSpPr/>
            <p:nvPr>
              <p:custDataLst>
                <p:tags r:id="rId233"/>
              </p:custDataLst>
            </p:nvPr>
          </p:nvSpPr>
          <p:spPr>
            <a:xfrm>
              <a:off x="5534025" y="319245"/>
              <a:ext cx="228601" cy="328456"/>
            </a:xfrm>
            <a:custGeom>
              <a:avLst/>
              <a:gdLst/>
              <a:ahLst/>
              <a:cxnLst/>
              <a:rect l="0" t="0" r="0" b="0"/>
              <a:pathLst>
                <a:path w="228601" h="328456">
                  <a:moveTo>
                    <a:pt x="228600" y="14130"/>
                  </a:moveTo>
                  <a:lnTo>
                    <a:pt x="228600" y="14130"/>
                  </a:lnTo>
                  <a:lnTo>
                    <a:pt x="228600" y="0"/>
                  </a:lnTo>
                  <a:lnTo>
                    <a:pt x="228600" y="1853"/>
                  </a:lnTo>
                  <a:lnTo>
                    <a:pt x="207904" y="13782"/>
                  </a:lnTo>
                  <a:lnTo>
                    <a:pt x="182888" y="58495"/>
                  </a:lnTo>
                  <a:lnTo>
                    <a:pt x="152234" y="101412"/>
                  </a:lnTo>
                  <a:lnTo>
                    <a:pt x="127175" y="146627"/>
                  </a:lnTo>
                  <a:lnTo>
                    <a:pt x="98030" y="186931"/>
                  </a:lnTo>
                  <a:lnTo>
                    <a:pt x="66401" y="229434"/>
                  </a:lnTo>
                  <a:lnTo>
                    <a:pt x="32133" y="272272"/>
                  </a:lnTo>
                  <a:lnTo>
                    <a:pt x="0" y="32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7"/>
            <p:cNvSpPr/>
            <p:nvPr>
              <p:custDataLst>
                <p:tags r:id="rId234"/>
              </p:custDataLst>
            </p:nvPr>
          </p:nvSpPr>
          <p:spPr>
            <a:xfrm>
              <a:off x="5499165" y="336415"/>
              <a:ext cx="234886" cy="311286"/>
            </a:xfrm>
            <a:custGeom>
              <a:avLst/>
              <a:gdLst/>
              <a:ahLst/>
              <a:cxnLst/>
              <a:rect l="0" t="0" r="0" b="0"/>
              <a:pathLst>
                <a:path w="234886" h="311286">
                  <a:moveTo>
                    <a:pt x="44385" y="25535"/>
                  </a:moveTo>
                  <a:lnTo>
                    <a:pt x="44385" y="25535"/>
                  </a:lnTo>
                  <a:lnTo>
                    <a:pt x="34272" y="20478"/>
                  </a:lnTo>
                  <a:lnTo>
                    <a:pt x="26485" y="12352"/>
                  </a:lnTo>
                  <a:lnTo>
                    <a:pt x="22926" y="7221"/>
                  </a:lnTo>
                  <a:lnTo>
                    <a:pt x="18438" y="3801"/>
                  </a:lnTo>
                  <a:lnTo>
                    <a:pt x="7806" y="0"/>
                  </a:lnTo>
                  <a:lnTo>
                    <a:pt x="4124" y="45"/>
                  </a:lnTo>
                  <a:lnTo>
                    <a:pt x="1669" y="1133"/>
                  </a:lnTo>
                  <a:lnTo>
                    <a:pt x="33" y="2917"/>
                  </a:lnTo>
                  <a:lnTo>
                    <a:pt x="0" y="6223"/>
                  </a:lnTo>
                  <a:lnTo>
                    <a:pt x="15362" y="42800"/>
                  </a:lnTo>
                  <a:lnTo>
                    <a:pt x="37205" y="74075"/>
                  </a:lnTo>
                  <a:lnTo>
                    <a:pt x="73166" y="118879"/>
                  </a:lnTo>
                  <a:lnTo>
                    <a:pt x="108256" y="166257"/>
                  </a:lnTo>
                  <a:lnTo>
                    <a:pt x="144942" y="213860"/>
                  </a:lnTo>
                  <a:lnTo>
                    <a:pt x="184395" y="260358"/>
                  </a:lnTo>
                  <a:lnTo>
                    <a:pt x="223138" y="304238"/>
                  </a:lnTo>
                  <a:lnTo>
                    <a:pt x="234885" y="31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8"/>
            <p:cNvSpPr/>
            <p:nvPr>
              <p:custDataLst>
                <p:tags r:id="rId235"/>
              </p:custDataLst>
            </p:nvPr>
          </p:nvSpPr>
          <p:spPr>
            <a:xfrm>
              <a:off x="5239885" y="480911"/>
              <a:ext cx="170316" cy="103391"/>
            </a:xfrm>
            <a:custGeom>
              <a:avLst/>
              <a:gdLst/>
              <a:ahLst/>
              <a:cxnLst/>
              <a:rect l="0" t="0" r="0" b="0"/>
              <a:pathLst>
                <a:path w="170316" h="103391">
                  <a:moveTo>
                    <a:pt x="94115" y="42964"/>
                  </a:moveTo>
                  <a:lnTo>
                    <a:pt x="94115" y="42964"/>
                  </a:lnTo>
                  <a:lnTo>
                    <a:pt x="94115" y="29707"/>
                  </a:lnTo>
                  <a:lnTo>
                    <a:pt x="89059" y="15517"/>
                  </a:lnTo>
                  <a:lnTo>
                    <a:pt x="86511" y="11966"/>
                  </a:lnTo>
                  <a:lnTo>
                    <a:pt x="71725" y="743"/>
                  </a:lnTo>
                  <a:lnTo>
                    <a:pt x="66488" y="0"/>
                  </a:lnTo>
                  <a:lnTo>
                    <a:pt x="52203" y="1997"/>
                  </a:lnTo>
                  <a:lnTo>
                    <a:pt x="38092" y="9234"/>
                  </a:lnTo>
                  <a:lnTo>
                    <a:pt x="24766" y="20565"/>
                  </a:lnTo>
                  <a:lnTo>
                    <a:pt x="11788" y="36184"/>
                  </a:lnTo>
                  <a:lnTo>
                    <a:pt x="4609" y="56531"/>
                  </a:lnTo>
                  <a:lnTo>
                    <a:pt x="0" y="88918"/>
                  </a:lnTo>
                  <a:lnTo>
                    <a:pt x="1738" y="93708"/>
                  </a:lnTo>
                  <a:lnTo>
                    <a:pt x="9314" y="101853"/>
                  </a:lnTo>
                  <a:lnTo>
                    <a:pt x="14298" y="103390"/>
                  </a:lnTo>
                  <a:lnTo>
                    <a:pt x="25479" y="102276"/>
                  </a:lnTo>
                  <a:lnTo>
                    <a:pt x="56452" y="85332"/>
                  </a:lnTo>
                  <a:lnTo>
                    <a:pt x="75312" y="68805"/>
                  </a:lnTo>
                  <a:lnTo>
                    <a:pt x="83368" y="54847"/>
                  </a:lnTo>
                  <a:lnTo>
                    <a:pt x="84834" y="55119"/>
                  </a:lnTo>
                  <a:lnTo>
                    <a:pt x="89284" y="58244"/>
                  </a:lnTo>
                  <a:lnTo>
                    <a:pt x="91968" y="63161"/>
                  </a:lnTo>
                  <a:lnTo>
                    <a:pt x="92684" y="65953"/>
                  </a:lnTo>
                  <a:lnTo>
                    <a:pt x="103804" y="79997"/>
                  </a:lnTo>
                  <a:lnTo>
                    <a:pt x="111827" y="85881"/>
                  </a:lnTo>
                  <a:lnTo>
                    <a:pt x="170315" y="90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0"/>
          <p:cNvGrpSpPr/>
          <p:nvPr/>
        </p:nvGrpSpPr>
        <p:grpSpPr>
          <a:xfrm>
            <a:off x="6602778" y="457200"/>
            <a:ext cx="674323" cy="295276"/>
            <a:chOff x="6602778" y="457200"/>
            <a:chExt cx="674323" cy="295276"/>
          </a:xfrm>
        </p:grpSpPr>
        <p:sp>
          <p:nvSpPr>
            <p:cNvPr id="30" name="SMARTInkShape-219"/>
            <p:cNvSpPr/>
            <p:nvPr>
              <p:custDataLst>
                <p:tags r:id="rId225"/>
              </p:custDataLst>
            </p:nvPr>
          </p:nvSpPr>
          <p:spPr>
            <a:xfrm>
              <a:off x="7219950" y="69532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18314"/>
                  </a:lnTo>
                  <a:lnTo>
                    <a:pt x="54328" y="26837"/>
                  </a:lnTo>
                  <a:lnTo>
                    <a:pt x="52094" y="3059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0"/>
            <p:cNvSpPr/>
            <p:nvPr>
              <p:custDataLst>
                <p:tags r:id="rId226"/>
              </p:custDataLst>
            </p:nvPr>
          </p:nvSpPr>
          <p:spPr>
            <a:xfrm>
              <a:off x="7128481" y="526339"/>
              <a:ext cx="117841" cy="118386"/>
            </a:xfrm>
            <a:custGeom>
              <a:avLst/>
              <a:gdLst/>
              <a:ahLst/>
              <a:cxnLst/>
              <a:rect l="0" t="0" r="0" b="0"/>
              <a:pathLst>
                <a:path w="117841" h="118386">
                  <a:moveTo>
                    <a:pt x="100994" y="26111"/>
                  </a:moveTo>
                  <a:lnTo>
                    <a:pt x="100994" y="26111"/>
                  </a:lnTo>
                  <a:lnTo>
                    <a:pt x="87737" y="4652"/>
                  </a:lnTo>
                  <a:lnTo>
                    <a:pt x="76052" y="699"/>
                  </a:lnTo>
                  <a:lnTo>
                    <a:pt x="61334" y="0"/>
                  </a:lnTo>
                  <a:lnTo>
                    <a:pt x="47737" y="3217"/>
                  </a:lnTo>
                  <a:lnTo>
                    <a:pt x="28181" y="16035"/>
                  </a:lnTo>
                  <a:lnTo>
                    <a:pt x="8982" y="38295"/>
                  </a:lnTo>
                  <a:lnTo>
                    <a:pt x="1892" y="55868"/>
                  </a:lnTo>
                  <a:lnTo>
                    <a:pt x="0" y="64999"/>
                  </a:lnTo>
                  <a:lnTo>
                    <a:pt x="3544" y="83611"/>
                  </a:lnTo>
                  <a:lnTo>
                    <a:pt x="7452" y="93019"/>
                  </a:lnTo>
                  <a:lnTo>
                    <a:pt x="20262" y="106295"/>
                  </a:lnTo>
                  <a:lnTo>
                    <a:pt x="36538" y="114665"/>
                  </a:lnTo>
                  <a:lnTo>
                    <a:pt x="54356" y="118385"/>
                  </a:lnTo>
                  <a:lnTo>
                    <a:pt x="72858" y="114394"/>
                  </a:lnTo>
                  <a:lnTo>
                    <a:pt x="100492" y="99641"/>
                  </a:lnTo>
                  <a:lnTo>
                    <a:pt x="112605" y="84704"/>
                  </a:lnTo>
                  <a:lnTo>
                    <a:pt x="117840" y="56760"/>
                  </a:lnTo>
                  <a:lnTo>
                    <a:pt x="114333" y="31782"/>
                  </a:lnTo>
                  <a:lnTo>
                    <a:pt x="112003" y="26717"/>
                  </a:lnTo>
                  <a:lnTo>
                    <a:pt x="109392" y="23340"/>
                  </a:lnTo>
                  <a:lnTo>
                    <a:pt x="106593" y="21089"/>
                  </a:lnTo>
                  <a:lnTo>
                    <a:pt x="81944" y="16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1"/>
            <p:cNvSpPr/>
            <p:nvPr>
              <p:custDataLst>
                <p:tags r:id="rId227"/>
              </p:custDataLst>
            </p:nvPr>
          </p:nvSpPr>
          <p:spPr>
            <a:xfrm>
              <a:off x="6840667" y="457200"/>
              <a:ext cx="232546" cy="179084"/>
            </a:xfrm>
            <a:custGeom>
              <a:avLst/>
              <a:gdLst/>
              <a:ahLst/>
              <a:cxnLst/>
              <a:rect l="0" t="0" r="0" b="0"/>
              <a:pathLst>
                <a:path w="232546" h="179084">
                  <a:moveTo>
                    <a:pt x="17333" y="0"/>
                  </a:moveTo>
                  <a:lnTo>
                    <a:pt x="17333" y="0"/>
                  </a:lnTo>
                  <a:lnTo>
                    <a:pt x="0" y="0"/>
                  </a:lnTo>
                  <a:lnTo>
                    <a:pt x="14836" y="16402"/>
                  </a:lnTo>
                  <a:lnTo>
                    <a:pt x="56886" y="45332"/>
                  </a:lnTo>
                  <a:lnTo>
                    <a:pt x="101355" y="68777"/>
                  </a:lnTo>
                  <a:lnTo>
                    <a:pt x="140653" y="86348"/>
                  </a:lnTo>
                  <a:lnTo>
                    <a:pt x="173464" y="99315"/>
                  </a:lnTo>
                  <a:lnTo>
                    <a:pt x="216850" y="114657"/>
                  </a:lnTo>
                  <a:lnTo>
                    <a:pt x="223369" y="117713"/>
                  </a:lnTo>
                  <a:lnTo>
                    <a:pt x="227716" y="121867"/>
                  </a:lnTo>
                  <a:lnTo>
                    <a:pt x="232545" y="132127"/>
                  </a:lnTo>
                  <a:lnTo>
                    <a:pt x="230657" y="136768"/>
                  </a:lnTo>
                  <a:lnTo>
                    <a:pt x="206409" y="155189"/>
                  </a:lnTo>
                  <a:lnTo>
                    <a:pt x="159763" y="176719"/>
                  </a:lnTo>
                  <a:lnTo>
                    <a:pt x="154719" y="179083"/>
                  </a:lnTo>
                  <a:lnTo>
                    <a:pt x="153374" y="178656"/>
                  </a:lnTo>
                  <a:lnTo>
                    <a:pt x="15068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2"/>
            <p:cNvSpPr/>
            <p:nvPr>
              <p:custDataLst>
                <p:tags r:id="rId228"/>
              </p:custDataLst>
            </p:nvPr>
          </p:nvSpPr>
          <p:spPr>
            <a:xfrm>
              <a:off x="6602778" y="478254"/>
              <a:ext cx="150448" cy="148538"/>
            </a:xfrm>
            <a:custGeom>
              <a:avLst/>
              <a:gdLst/>
              <a:ahLst/>
              <a:cxnLst/>
              <a:rect l="0" t="0" r="0" b="0"/>
              <a:pathLst>
                <a:path w="150448" h="148538">
                  <a:moveTo>
                    <a:pt x="112347" y="64671"/>
                  </a:moveTo>
                  <a:lnTo>
                    <a:pt x="112347" y="64671"/>
                  </a:lnTo>
                  <a:lnTo>
                    <a:pt x="112347" y="28092"/>
                  </a:lnTo>
                  <a:lnTo>
                    <a:pt x="110230" y="23351"/>
                  </a:lnTo>
                  <a:lnTo>
                    <a:pt x="90889" y="4758"/>
                  </a:lnTo>
                  <a:lnTo>
                    <a:pt x="81291" y="1001"/>
                  </a:lnTo>
                  <a:lnTo>
                    <a:pt x="75768" y="0"/>
                  </a:lnTo>
                  <a:lnTo>
                    <a:pt x="66809" y="1709"/>
                  </a:lnTo>
                  <a:lnTo>
                    <a:pt x="26217" y="28639"/>
                  </a:lnTo>
                  <a:lnTo>
                    <a:pt x="14743" y="49056"/>
                  </a:lnTo>
                  <a:lnTo>
                    <a:pt x="977" y="95593"/>
                  </a:lnTo>
                  <a:lnTo>
                    <a:pt x="0" y="101161"/>
                  </a:lnTo>
                  <a:lnTo>
                    <a:pt x="3683" y="129222"/>
                  </a:lnTo>
                  <a:lnTo>
                    <a:pt x="7096" y="136280"/>
                  </a:lnTo>
                  <a:lnTo>
                    <a:pt x="11488" y="140986"/>
                  </a:lnTo>
                  <a:lnTo>
                    <a:pt x="22012" y="146214"/>
                  </a:lnTo>
                  <a:lnTo>
                    <a:pt x="33745" y="148537"/>
                  </a:lnTo>
                  <a:lnTo>
                    <a:pt x="48838" y="143925"/>
                  </a:lnTo>
                  <a:lnTo>
                    <a:pt x="72363" y="129429"/>
                  </a:lnTo>
                  <a:lnTo>
                    <a:pt x="85051" y="116736"/>
                  </a:lnTo>
                  <a:lnTo>
                    <a:pt x="107668" y="72887"/>
                  </a:lnTo>
                  <a:lnTo>
                    <a:pt x="110267" y="63737"/>
                  </a:lnTo>
                  <a:lnTo>
                    <a:pt x="110960" y="62990"/>
                  </a:lnTo>
                  <a:lnTo>
                    <a:pt x="111937" y="70993"/>
                  </a:lnTo>
                  <a:lnTo>
                    <a:pt x="115089" y="89360"/>
                  </a:lnTo>
                  <a:lnTo>
                    <a:pt x="123095" y="117938"/>
                  </a:lnTo>
                  <a:lnTo>
                    <a:pt x="135758" y="133135"/>
                  </a:lnTo>
                  <a:lnTo>
                    <a:pt x="150447" y="14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1"/>
          <p:cNvGrpSpPr/>
          <p:nvPr/>
        </p:nvGrpSpPr>
        <p:grpSpPr>
          <a:xfrm>
            <a:off x="7719123" y="400675"/>
            <a:ext cx="577153" cy="342276"/>
            <a:chOff x="7719123" y="400675"/>
            <a:chExt cx="577153" cy="342276"/>
          </a:xfrm>
        </p:grpSpPr>
        <p:sp>
          <p:nvSpPr>
            <p:cNvPr id="35" name="SMARTInkShape-223"/>
            <p:cNvSpPr/>
            <p:nvPr>
              <p:custDataLst>
                <p:tags r:id="rId223"/>
              </p:custDataLst>
            </p:nvPr>
          </p:nvSpPr>
          <p:spPr>
            <a:xfrm>
              <a:off x="8286750" y="7143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2980" y="1624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4"/>
            <p:cNvSpPr/>
            <p:nvPr>
              <p:custDataLst>
                <p:tags r:id="rId224"/>
              </p:custDataLst>
            </p:nvPr>
          </p:nvSpPr>
          <p:spPr>
            <a:xfrm>
              <a:off x="7719123" y="400675"/>
              <a:ext cx="440529" cy="282110"/>
            </a:xfrm>
            <a:custGeom>
              <a:avLst/>
              <a:gdLst/>
              <a:ahLst/>
              <a:cxnLst/>
              <a:rect l="0" t="0" r="0" b="0"/>
              <a:pathLst>
                <a:path w="440529" h="282110">
                  <a:moveTo>
                    <a:pt x="91377" y="27950"/>
                  </a:moveTo>
                  <a:lnTo>
                    <a:pt x="91377" y="27950"/>
                  </a:lnTo>
                  <a:lnTo>
                    <a:pt x="91377" y="17837"/>
                  </a:lnTo>
                  <a:lnTo>
                    <a:pt x="94199" y="10050"/>
                  </a:lnTo>
                  <a:lnTo>
                    <a:pt x="100509" y="0"/>
                  </a:lnTo>
                  <a:lnTo>
                    <a:pt x="100786" y="4617"/>
                  </a:lnTo>
                  <a:lnTo>
                    <a:pt x="87634" y="45152"/>
                  </a:lnTo>
                  <a:lnTo>
                    <a:pt x="81936" y="90223"/>
                  </a:lnTo>
                  <a:lnTo>
                    <a:pt x="74538" y="130170"/>
                  </a:lnTo>
                  <a:lnTo>
                    <a:pt x="72618" y="176250"/>
                  </a:lnTo>
                  <a:lnTo>
                    <a:pt x="72384" y="217327"/>
                  </a:lnTo>
                  <a:lnTo>
                    <a:pt x="75166" y="246692"/>
                  </a:lnTo>
                  <a:lnTo>
                    <a:pt x="82693" y="269857"/>
                  </a:lnTo>
                  <a:lnTo>
                    <a:pt x="88576" y="278339"/>
                  </a:lnTo>
                  <a:lnTo>
                    <a:pt x="94718" y="282109"/>
                  </a:lnTo>
                  <a:lnTo>
                    <a:pt x="96779" y="282056"/>
                  </a:lnTo>
                  <a:lnTo>
                    <a:pt x="98153" y="280962"/>
                  </a:lnTo>
                  <a:lnTo>
                    <a:pt x="99069" y="279175"/>
                  </a:lnTo>
                  <a:lnTo>
                    <a:pt x="87483" y="236141"/>
                  </a:lnTo>
                  <a:lnTo>
                    <a:pt x="78463" y="218635"/>
                  </a:lnTo>
                  <a:lnTo>
                    <a:pt x="58976" y="201689"/>
                  </a:lnTo>
                  <a:lnTo>
                    <a:pt x="17495" y="181070"/>
                  </a:lnTo>
                  <a:lnTo>
                    <a:pt x="5625" y="174320"/>
                  </a:lnTo>
                  <a:lnTo>
                    <a:pt x="348" y="167792"/>
                  </a:lnTo>
                  <a:lnTo>
                    <a:pt x="0" y="164570"/>
                  </a:lnTo>
                  <a:lnTo>
                    <a:pt x="2434" y="158167"/>
                  </a:lnTo>
                  <a:lnTo>
                    <a:pt x="44122" y="125188"/>
                  </a:lnTo>
                  <a:lnTo>
                    <a:pt x="91368" y="92890"/>
                  </a:lnTo>
                  <a:lnTo>
                    <a:pt x="130730" y="65403"/>
                  </a:lnTo>
                  <a:lnTo>
                    <a:pt x="157712" y="45579"/>
                  </a:lnTo>
                  <a:lnTo>
                    <a:pt x="162058" y="43936"/>
                  </a:lnTo>
                  <a:lnTo>
                    <a:pt x="166015" y="43899"/>
                  </a:lnTo>
                  <a:lnTo>
                    <a:pt x="169710" y="44933"/>
                  </a:lnTo>
                  <a:lnTo>
                    <a:pt x="172174" y="49855"/>
                  </a:lnTo>
                  <a:lnTo>
                    <a:pt x="176453" y="89735"/>
                  </a:lnTo>
                  <a:lnTo>
                    <a:pt x="169369" y="130662"/>
                  </a:lnTo>
                  <a:lnTo>
                    <a:pt x="159751" y="175022"/>
                  </a:lnTo>
                  <a:lnTo>
                    <a:pt x="153145" y="220142"/>
                  </a:lnTo>
                  <a:lnTo>
                    <a:pt x="149895" y="232357"/>
                  </a:lnTo>
                  <a:lnTo>
                    <a:pt x="150498" y="231955"/>
                  </a:lnTo>
                  <a:lnTo>
                    <a:pt x="182703" y="193995"/>
                  </a:lnTo>
                  <a:lnTo>
                    <a:pt x="189469" y="187120"/>
                  </a:lnTo>
                  <a:lnTo>
                    <a:pt x="192755" y="185922"/>
                  </a:lnTo>
                  <a:lnTo>
                    <a:pt x="196004" y="186181"/>
                  </a:lnTo>
                  <a:lnTo>
                    <a:pt x="199228" y="187412"/>
                  </a:lnTo>
                  <a:lnTo>
                    <a:pt x="205633" y="197247"/>
                  </a:lnTo>
                  <a:lnTo>
                    <a:pt x="224723" y="234489"/>
                  </a:lnTo>
                  <a:lnTo>
                    <a:pt x="241660" y="258466"/>
                  </a:lnTo>
                  <a:lnTo>
                    <a:pt x="252008" y="262693"/>
                  </a:lnTo>
                  <a:lnTo>
                    <a:pt x="263663" y="261750"/>
                  </a:lnTo>
                  <a:lnTo>
                    <a:pt x="269734" y="260017"/>
                  </a:lnTo>
                  <a:lnTo>
                    <a:pt x="282124" y="249624"/>
                  </a:lnTo>
                  <a:lnTo>
                    <a:pt x="302270" y="222138"/>
                  </a:lnTo>
                  <a:lnTo>
                    <a:pt x="308027" y="197671"/>
                  </a:lnTo>
                  <a:lnTo>
                    <a:pt x="306552" y="185226"/>
                  </a:lnTo>
                  <a:lnTo>
                    <a:pt x="304676" y="180426"/>
                  </a:lnTo>
                  <a:lnTo>
                    <a:pt x="301310" y="178284"/>
                  </a:lnTo>
                  <a:lnTo>
                    <a:pt x="296949" y="177914"/>
                  </a:lnTo>
                  <a:lnTo>
                    <a:pt x="291925" y="178726"/>
                  </a:lnTo>
                  <a:lnTo>
                    <a:pt x="287518" y="181384"/>
                  </a:lnTo>
                  <a:lnTo>
                    <a:pt x="279797" y="189982"/>
                  </a:lnTo>
                  <a:lnTo>
                    <a:pt x="275661" y="200859"/>
                  </a:lnTo>
                  <a:lnTo>
                    <a:pt x="274558" y="206722"/>
                  </a:lnTo>
                  <a:lnTo>
                    <a:pt x="276155" y="216060"/>
                  </a:lnTo>
                  <a:lnTo>
                    <a:pt x="288728" y="239498"/>
                  </a:lnTo>
                  <a:lnTo>
                    <a:pt x="294799" y="243680"/>
                  </a:lnTo>
                  <a:lnTo>
                    <a:pt x="303849" y="242716"/>
                  </a:lnTo>
                  <a:lnTo>
                    <a:pt x="313867" y="238760"/>
                  </a:lnTo>
                  <a:lnTo>
                    <a:pt x="347398" y="209954"/>
                  </a:lnTo>
                  <a:lnTo>
                    <a:pt x="355501" y="202997"/>
                  </a:lnTo>
                  <a:lnTo>
                    <a:pt x="361518" y="200999"/>
                  </a:lnTo>
                  <a:lnTo>
                    <a:pt x="363546" y="202583"/>
                  </a:lnTo>
                  <a:lnTo>
                    <a:pt x="365800" y="209987"/>
                  </a:lnTo>
                  <a:lnTo>
                    <a:pt x="367068" y="220999"/>
                  </a:lnTo>
                  <a:lnTo>
                    <a:pt x="364542" y="227697"/>
                  </a:lnTo>
                  <a:lnTo>
                    <a:pt x="360950" y="234201"/>
                  </a:lnTo>
                  <a:lnTo>
                    <a:pt x="358456" y="245127"/>
                  </a:lnTo>
                  <a:lnTo>
                    <a:pt x="368302" y="236350"/>
                  </a:lnTo>
                  <a:lnTo>
                    <a:pt x="398902" y="192529"/>
                  </a:lnTo>
                  <a:lnTo>
                    <a:pt x="404344" y="188469"/>
                  </a:lnTo>
                  <a:lnTo>
                    <a:pt x="409030" y="186821"/>
                  </a:lnTo>
                  <a:lnTo>
                    <a:pt x="413212" y="186781"/>
                  </a:lnTo>
                  <a:lnTo>
                    <a:pt x="417059" y="187812"/>
                  </a:lnTo>
                  <a:lnTo>
                    <a:pt x="432585" y="199377"/>
                  </a:lnTo>
                  <a:lnTo>
                    <a:pt x="438817" y="213148"/>
                  </a:lnTo>
                  <a:lnTo>
                    <a:pt x="440528" y="228794"/>
                  </a:lnTo>
                  <a:lnTo>
                    <a:pt x="434277" y="27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2"/>
          <p:cNvGrpSpPr/>
          <p:nvPr/>
        </p:nvGrpSpPr>
        <p:grpSpPr>
          <a:xfrm>
            <a:off x="8719003" y="361950"/>
            <a:ext cx="1958523" cy="419101"/>
            <a:chOff x="8719003" y="361950"/>
            <a:chExt cx="1958523" cy="419101"/>
          </a:xfrm>
        </p:grpSpPr>
        <p:sp>
          <p:nvSpPr>
            <p:cNvPr id="38" name="SMARTInkShape-225"/>
            <p:cNvSpPr/>
            <p:nvPr>
              <p:custDataLst>
                <p:tags r:id="rId212"/>
              </p:custDataLst>
            </p:nvPr>
          </p:nvSpPr>
          <p:spPr>
            <a:xfrm>
              <a:off x="10629900" y="72390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42568" y="10113"/>
                  </a:lnTo>
                  <a:lnTo>
                    <a:pt x="40019" y="1309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6"/>
            <p:cNvSpPr/>
            <p:nvPr>
              <p:custDataLst>
                <p:tags r:id="rId213"/>
              </p:custDataLst>
            </p:nvPr>
          </p:nvSpPr>
          <p:spPr>
            <a:xfrm>
              <a:off x="10534650" y="470762"/>
              <a:ext cx="84775" cy="219254"/>
            </a:xfrm>
            <a:custGeom>
              <a:avLst/>
              <a:gdLst/>
              <a:ahLst/>
              <a:cxnLst/>
              <a:rect l="0" t="0" r="0" b="0"/>
              <a:pathLst>
                <a:path w="84775" h="219254">
                  <a:moveTo>
                    <a:pt x="38100" y="5488"/>
                  </a:moveTo>
                  <a:lnTo>
                    <a:pt x="38100" y="5488"/>
                  </a:lnTo>
                  <a:lnTo>
                    <a:pt x="38100" y="0"/>
                  </a:lnTo>
                  <a:lnTo>
                    <a:pt x="38100" y="14669"/>
                  </a:lnTo>
                  <a:lnTo>
                    <a:pt x="21699" y="58388"/>
                  </a:lnTo>
                  <a:lnTo>
                    <a:pt x="11860" y="104255"/>
                  </a:lnTo>
                  <a:lnTo>
                    <a:pt x="8774" y="150551"/>
                  </a:lnTo>
                  <a:lnTo>
                    <a:pt x="405" y="198133"/>
                  </a:lnTo>
                  <a:lnTo>
                    <a:pt x="120" y="208383"/>
                  </a:lnTo>
                  <a:lnTo>
                    <a:pt x="1138" y="209543"/>
                  </a:lnTo>
                  <a:lnTo>
                    <a:pt x="2877" y="209258"/>
                  </a:lnTo>
                  <a:lnTo>
                    <a:pt x="5093" y="208010"/>
                  </a:lnTo>
                  <a:lnTo>
                    <a:pt x="6570" y="205061"/>
                  </a:lnTo>
                  <a:lnTo>
                    <a:pt x="10765" y="189739"/>
                  </a:lnTo>
                  <a:lnTo>
                    <a:pt x="37709" y="142131"/>
                  </a:lnTo>
                  <a:lnTo>
                    <a:pt x="41014" y="137858"/>
                  </a:lnTo>
                  <a:lnTo>
                    <a:pt x="44276" y="136068"/>
                  </a:lnTo>
                  <a:lnTo>
                    <a:pt x="47510" y="135933"/>
                  </a:lnTo>
                  <a:lnTo>
                    <a:pt x="53923" y="138605"/>
                  </a:lnTo>
                  <a:lnTo>
                    <a:pt x="82517" y="164322"/>
                  </a:lnTo>
                  <a:lnTo>
                    <a:pt x="84299" y="171684"/>
                  </a:lnTo>
                  <a:lnTo>
                    <a:pt x="84774" y="176610"/>
                  </a:lnTo>
                  <a:lnTo>
                    <a:pt x="82479" y="184906"/>
                  </a:lnTo>
                  <a:lnTo>
                    <a:pt x="72384" y="198856"/>
                  </a:lnTo>
                  <a:lnTo>
                    <a:pt x="40661" y="218186"/>
                  </a:lnTo>
                  <a:lnTo>
                    <a:pt x="34516" y="219253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7"/>
            <p:cNvSpPr/>
            <p:nvPr>
              <p:custDataLst>
                <p:tags r:id="rId214"/>
              </p:custDataLst>
            </p:nvPr>
          </p:nvSpPr>
          <p:spPr>
            <a:xfrm>
              <a:off x="10383570" y="561975"/>
              <a:ext cx="17731" cy="142876"/>
            </a:xfrm>
            <a:custGeom>
              <a:avLst/>
              <a:gdLst/>
              <a:ahLst/>
              <a:cxnLst/>
              <a:rect l="0" t="0" r="0" b="0"/>
              <a:pathLst>
                <a:path w="17731" h="142876">
                  <a:moveTo>
                    <a:pt x="8205" y="0"/>
                  </a:moveTo>
                  <a:lnTo>
                    <a:pt x="8205" y="0"/>
                  </a:lnTo>
                  <a:lnTo>
                    <a:pt x="8205" y="5057"/>
                  </a:lnTo>
                  <a:lnTo>
                    <a:pt x="3" y="40704"/>
                  </a:lnTo>
                  <a:lnTo>
                    <a:pt x="0" y="75656"/>
                  </a:lnTo>
                  <a:lnTo>
                    <a:pt x="13891" y="122636"/>
                  </a:lnTo>
                  <a:lnTo>
                    <a:pt x="1773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8"/>
            <p:cNvSpPr/>
            <p:nvPr>
              <p:custDataLst>
                <p:tags r:id="rId215"/>
              </p:custDataLst>
            </p:nvPr>
          </p:nvSpPr>
          <p:spPr>
            <a:xfrm>
              <a:off x="10344150" y="6191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17900" y="7539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9"/>
            <p:cNvSpPr/>
            <p:nvPr>
              <p:custDataLst>
                <p:tags r:id="rId216"/>
              </p:custDataLst>
            </p:nvPr>
          </p:nvSpPr>
          <p:spPr>
            <a:xfrm>
              <a:off x="10096500" y="550772"/>
              <a:ext cx="171451" cy="230279"/>
            </a:xfrm>
            <a:custGeom>
              <a:avLst/>
              <a:gdLst/>
              <a:ahLst/>
              <a:cxnLst/>
              <a:rect l="0" t="0" r="0" b="0"/>
              <a:pathLst>
                <a:path w="171451" h="230279">
                  <a:moveTo>
                    <a:pt x="0" y="230278"/>
                  </a:moveTo>
                  <a:lnTo>
                    <a:pt x="0" y="230278"/>
                  </a:lnTo>
                  <a:lnTo>
                    <a:pt x="5057" y="230278"/>
                  </a:lnTo>
                  <a:lnTo>
                    <a:pt x="6546" y="228161"/>
                  </a:lnTo>
                  <a:lnTo>
                    <a:pt x="9702" y="216128"/>
                  </a:lnTo>
                  <a:lnTo>
                    <a:pt x="28771" y="171557"/>
                  </a:lnTo>
                  <a:lnTo>
                    <a:pt x="40103" y="128096"/>
                  </a:lnTo>
                  <a:lnTo>
                    <a:pt x="46139" y="82859"/>
                  </a:lnTo>
                  <a:lnTo>
                    <a:pt x="49787" y="66686"/>
                  </a:lnTo>
                  <a:lnTo>
                    <a:pt x="53878" y="53854"/>
                  </a:lnTo>
                  <a:lnTo>
                    <a:pt x="56862" y="9904"/>
                  </a:lnTo>
                  <a:lnTo>
                    <a:pt x="57066" y="0"/>
                  </a:lnTo>
                  <a:lnTo>
                    <a:pt x="56067" y="10118"/>
                  </a:lnTo>
                  <a:lnTo>
                    <a:pt x="48945" y="50414"/>
                  </a:lnTo>
                  <a:lnTo>
                    <a:pt x="47885" y="88681"/>
                  </a:lnTo>
                  <a:lnTo>
                    <a:pt x="48761" y="120472"/>
                  </a:lnTo>
                  <a:lnTo>
                    <a:pt x="52715" y="133145"/>
                  </a:lnTo>
                  <a:lnTo>
                    <a:pt x="55252" y="136948"/>
                  </a:lnTo>
                  <a:lnTo>
                    <a:pt x="60892" y="141173"/>
                  </a:lnTo>
                  <a:lnTo>
                    <a:pt x="64936" y="140183"/>
                  </a:lnTo>
                  <a:lnTo>
                    <a:pt x="75074" y="133439"/>
                  </a:lnTo>
                  <a:lnTo>
                    <a:pt x="87626" y="112685"/>
                  </a:lnTo>
                  <a:lnTo>
                    <a:pt x="101349" y="71740"/>
                  </a:lnTo>
                  <a:lnTo>
                    <a:pt x="117442" y="29236"/>
                  </a:lnTo>
                  <a:lnTo>
                    <a:pt x="123265" y="4585"/>
                  </a:lnTo>
                  <a:lnTo>
                    <a:pt x="123803" y="50748"/>
                  </a:lnTo>
                  <a:lnTo>
                    <a:pt x="126641" y="78306"/>
                  </a:lnTo>
                  <a:lnTo>
                    <a:pt x="134184" y="100935"/>
                  </a:lnTo>
                  <a:lnTo>
                    <a:pt x="141129" y="110351"/>
                  </a:lnTo>
                  <a:lnTo>
                    <a:pt x="171450" y="125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0"/>
            <p:cNvSpPr/>
            <p:nvPr>
              <p:custDataLst>
                <p:tags r:id="rId217"/>
              </p:custDataLst>
            </p:nvPr>
          </p:nvSpPr>
          <p:spPr>
            <a:xfrm>
              <a:off x="9953802" y="562115"/>
              <a:ext cx="104599" cy="133211"/>
            </a:xfrm>
            <a:custGeom>
              <a:avLst/>
              <a:gdLst/>
              <a:ahLst/>
              <a:cxnLst/>
              <a:rect l="0" t="0" r="0" b="0"/>
              <a:pathLst>
                <a:path w="104599" h="133211">
                  <a:moveTo>
                    <a:pt x="85548" y="37960"/>
                  </a:moveTo>
                  <a:lnTo>
                    <a:pt x="85548" y="37960"/>
                  </a:lnTo>
                  <a:lnTo>
                    <a:pt x="85548" y="12425"/>
                  </a:lnTo>
                  <a:lnTo>
                    <a:pt x="80491" y="5229"/>
                  </a:lnTo>
                  <a:lnTo>
                    <a:pt x="75187" y="2246"/>
                  </a:lnTo>
                  <a:lnTo>
                    <a:pt x="58102" y="331"/>
                  </a:lnTo>
                  <a:lnTo>
                    <a:pt x="45548" y="0"/>
                  </a:lnTo>
                  <a:lnTo>
                    <a:pt x="35668" y="5567"/>
                  </a:lnTo>
                  <a:lnTo>
                    <a:pt x="30070" y="10014"/>
                  </a:lnTo>
                  <a:lnTo>
                    <a:pt x="6598" y="47789"/>
                  </a:lnTo>
                  <a:lnTo>
                    <a:pt x="2834" y="58556"/>
                  </a:lnTo>
                  <a:lnTo>
                    <a:pt x="0" y="104695"/>
                  </a:lnTo>
                  <a:lnTo>
                    <a:pt x="2058" y="107850"/>
                  </a:lnTo>
                  <a:lnTo>
                    <a:pt x="5546" y="109953"/>
                  </a:lnTo>
                  <a:lnTo>
                    <a:pt x="9989" y="111356"/>
                  </a:lnTo>
                  <a:lnTo>
                    <a:pt x="20568" y="110091"/>
                  </a:lnTo>
                  <a:lnTo>
                    <a:pt x="26352" y="108273"/>
                  </a:lnTo>
                  <a:lnTo>
                    <a:pt x="35601" y="100607"/>
                  </a:lnTo>
                  <a:lnTo>
                    <a:pt x="64307" y="63359"/>
                  </a:lnTo>
                  <a:lnTo>
                    <a:pt x="75337" y="31246"/>
                  </a:lnTo>
                  <a:lnTo>
                    <a:pt x="75566" y="31367"/>
                  </a:lnTo>
                  <a:lnTo>
                    <a:pt x="78836" y="74519"/>
                  </a:lnTo>
                  <a:lnTo>
                    <a:pt x="89279" y="108799"/>
                  </a:lnTo>
                  <a:lnTo>
                    <a:pt x="104598" y="133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1"/>
            <p:cNvSpPr/>
            <p:nvPr>
              <p:custDataLst>
                <p:tags r:id="rId218"/>
              </p:custDataLst>
            </p:nvPr>
          </p:nvSpPr>
          <p:spPr>
            <a:xfrm>
              <a:off x="9815192" y="392750"/>
              <a:ext cx="157484" cy="340676"/>
            </a:xfrm>
            <a:custGeom>
              <a:avLst/>
              <a:gdLst/>
              <a:ahLst/>
              <a:cxnLst/>
              <a:rect l="0" t="0" r="0" b="0"/>
              <a:pathLst>
                <a:path w="157484" h="340676">
                  <a:moveTo>
                    <a:pt x="157483" y="35875"/>
                  </a:moveTo>
                  <a:lnTo>
                    <a:pt x="157483" y="35875"/>
                  </a:lnTo>
                  <a:lnTo>
                    <a:pt x="149877" y="27212"/>
                  </a:lnTo>
                  <a:lnTo>
                    <a:pt x="135094" y="5284"/>
                  </a:lnTo>
                  <a:lnTo>
                    <a:pt x="123191" y="1112"/>
                  </a:lnTo>
                  <a:lnTo>
                    <a:pt x="115572" y="0"/>
                  </a:lnTo>
                  <a:lnTo>
                    <a:pt x="108376" y="1375"/>
                  </a:lnTo>
                  <a:lnTo>
                    <a:pt x="94736" y="8547"/>
                  </a:lnTo>
                  <a:lnTo>
                    <a:pt x="62332" y="46819"/>
                  </a:lnTo>
                  <a:lnTo>
                    <a:pt x="36852" y="88837"/>
                  </a:lnTo>
                  <a:lnTo>
                    <a:pt x="19042" y="130298"/>
                  </a:lnTo>
                  <a:lnTo>
                    <a:pt x="7130" y="173585"/>
                  </a:lnTo>
                  <a:lnTo>
                    <a:pt x="0" y="208186"/>
                  </a:lnTo>
                  <a:lnTo>
                    <a:pt x="4205" y="250007"/>
                  </a:lnTo>
                  <a:lnTo>
                    <a:pt x="14934" y="275358"/>
                  </a:lnTo>
                  <a:lnTo>
                    <a:pt x="44784" y="312955"/>
                  </a:lnTo>
                  <a:lnTo>
                    <a:pt x="90808" y="34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2"/>
            <p:cNvSpPr/>
            <p:nvPr>
              <p:custDataLst>
                <p:tags r:id="rId219"/>
              </p:custDataLst>
            </p:nvPr>
          </p:nvSpPr>
          <p:spPr>
            <a:xfrm>
              <a:off x="9496576" y="466725"/>
              <a:ext cx="189870" cy="206889"/>
            </a:xfrm>
            <a:custGeom>
              <a:avLst/>
              <a:gdLst/>
              <a:ahLst/>
              <a:cxnLst/>
              <a:rect l="0" t="0" r="0" b="0"/>
              <a:pathLst>
                <a:path w="189870" h="206889">
                  <a:moveTo>
                    <a:pt x="28424" y="19050"/>
                  </a:moveTo>
                  <a:lnTo>
                    <a:pt x="28424" y="19050"/>
                  </a:lnTo>
                  <a:lnTo>
                    <a:pt x="25602" y="59070"/>
                  </a:lnTo>
                  <a:lnTo>
                    <a:pt x="19780" y="100599"/>
                  </a:lnTo>
                  <a:lnTo>
                    <a:pt x="19160" y="137875"/>
                  </a:lnTo>
                  <a:lnTo>
                    <a:pt x="16128" y="177165"/>
                  </a:lnTo>
                  <a:lnTo>
                    <a:pt x="8553" y="196074"/>
                  </a:lnTo>
                  <a:lnTo>
                    <a:pt x="1567" y="206888"/>
                  </a:lnTo>
                  <a:lnTo>
                    <a:pt x="358" y="193592"/>
                  </a:lnTo>
                  <a:lnTo>
                    <a:pt x="0" y="154374"/>
                  </a:lnTo>
                  <a:lnTo>
                    <a:pt x="4950" y="112651"/>
                  </a:lnTo>
                  <a:lnTo>
                    <a:pt x="13120" y="73477"/>
                  </a:lnTo>
                  <a:lnTo>
                    <a:pt x="25677" y="27485"/>
                  </a:lnTo>
                  <a:lnTo>
                    <a:pt x="26592" y="18323"/>
                  </a:lnTo>
                  <a:lnTo>
                    <a:pt x="29320" y="12215"/>
                  </a:lnTo>
                  <a:lnTo>
                    <a:pt x="33255" y="8144"/>
                  </a:lnTo>
                  <a:lnTo>
                    <a:pt x="37995" y="5429"/>
                  </a:lnTo>
                  <a:lnTo>
                    <a:pt x="42212" y="4678"/>
                  </a:lnTo>
                  <a:lnTo>
                    <a:pt x="46083" y="5235"/>
                  </a:lnTo>
                  <a:lnTo>
                    <a:pt x="54264" y="9735"/>
                  </a:lnTo>
                  <a:lnTo>
                    <a:pt x="64956" y="18791"/>
                  </a:lnTo>
                  <a:lnTo>
                    <a:pt x="84950" y="63087"/>
                  </a:lnTo>
                  <a:lnTo>
                    <a:pt x="103207" y="101479"/>
                  </a:lnTo>
                  <a:lnTo>
                    <a:pt x="123069" y="147249"/>
                  </a:lnTo>
                  <a:lnTo>
                    <a:pt x="141311" y="189482"/>
                  </a:lnTo>
                  <a:lnTo>
                    <a:pt x="150210" y="200631"/>
                  </a:lnTo>
                  <a:lnTo>
                    <a:pt x="154065" y="203604"/>
                  </a:lnTo>
                  <a:lnTo>
                    <a:pt x="158752" y="204528"/>
                  </a:lnTo>
                  <a:lnTo>
                    <a:pt x="169603" y="202732"/>
                  </a:lnTo>
                  <a:lnTo>
                    <a:pt x="173343" y="199713"/>
                  </a:lnTo>
                  <a:lnTo>
                    <a:pt x="177499" y="190714"/>
                  </a:lnTo>
                  <a:lnTo>
                    <a:pt x="187925" y="146457"/>
                  </a:lnTo>
                  <a:lnTo>
                    <a:pt x="189869" y="108070"/>
                  </a:lnTo>
                  <a:lnTo>
                    <a:pt x="187463" y="62301"/>
                  </a:lnTo>
                  <a:lnTo>
                    <a:pt x="181698" y="17808"/>
                  </a:lnTo>
                  <a:lnTo>
                    <a:pt x="180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3"/>
            <p:cNvSpPr/>
            <p:nvPr>
              <p:custDataLst>
                <p:tags r:id="rId220"/>
              </p:custDataLst>
            </p:nvPr>
          </p:nvSpPr>
          <p:spPr>
            <a:xfrm>
              <a:off x="9068309" y="577098"/>
              <a:ext cx="237617" cy="78496"/>
            </a:xfrm>
            <a:custGeom>
              <a:avLst/>
              <a:gdLst/>
              <a:ahLst/>
              <a:cxnLst/>
              <a:rect l="0" t="0" r="0" b="0"/>
              <a:pathLst>
                <a:path w="237617" h="78496">
                  <a:moveTo>
                    <a:pt x="28066" y="51552"/>
                  </a:moveTo>
                  <a:lnTo>
                    <a:pt x="28066" y="51552"/>
                  </a:lnTo>
                  <a:lnTo>
                    <a:pt x="13519" y="51552"/>
                  </a:lnTo>
                  <a:lnTo>
                    <a:pt x="8195" y="45908"/>
                  </a:lnTo>
                  <a:lnTo>
                    <a:pt x="3360" y="36343"/>
                  </a:lnTo>
                  <a:lnTo>
                    <a:pt x="0" y="11828"/>
                  </a:lnTo>
                  <a:lnTo>
                    <a:pt x="1947" y="8136"/>
                  </a:lnTo>
                  <a:lnTo>
                    <a:pt x="9756" y="1212"/>
                  </a:lnTo>
                  <a:lnTo>
                    <a:pt x="13742" y="0"/>
                  </a:lnTo>
                  <a:lnTo>
                    <a:pt x="17458" y="251"/>
                  </a:lnTo>
                  <a:lnTo>
                    <a:pt x="50679" y="16788"/>
                  </a:lnTo>
                  <a:lnTo>
                    <a:pt x="71102" y="27846"/>
                  </a:lnTo>
                  <a:lnTo>
                    <a:pt x="81060" y="32549"/>
                  </a:lnTo>
                  <a:lnTo>
                    <a:pt x="120622" y="65332"/>
                  </a:lnTo>
                  <a:lnTo>
                    <a:pt x="157208" y="77678"/>
                  </a:lnTo>
                  <a:lnTo>
                    <a:pt x="161785" y="78495"/>
                  </a:lnTo>
                  <a:lnTo>
                    <a:pt x="172516" y="76579"/>
                  </a:lnTo>
                  <a:lnTo>
                    <a:pt x="201841" y="63785"/>
                  </a:lnTo>
                  <a:lnTo>
                    <a:pt x="210426" y="57694"/>
                  </a:lnTo>
                  <a:lnTo>
                    <a:pt x="221211" y="43259"/>
                  </a:lnTo>
                  <a:lnTo>
                    <a:pt x="227790" y="28081"/>
                  </a:lnTo>
                  <a:lnTo>
                    <a:pt x="230007" y="26380"/>
                  </a:lnTo>
                  <a:lnTo>
                    <a:pt x="237616" y="22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4"/>
            <p:cNvSpPr/>
            <p:nvPr>
              <p:custDataLst>
                <p:tags r:id="rId221"/>
              </p:custDataLst>
            </p:nvPr>
          </p:nvSpPr>
          <p:spPr>
            <a:xfrm>
              <a:off x="8820755" y="405232"/>
              <a:ext cx="90348" cy="299619"/>
            </a:xfrm>
            <a:custGeom>
              <a:avLst/>
              <a:gdLst/>
              <a:ahLst/>
              <a:cxnLst/>
              <a:rect l="0" t="0" r="0" b="0"/>
              <a:pathLst>
                <a:path w="90348" h="299619">
                  <a:moveTo>
                    <a:pt x="75595" y="23393"/>
                  </a:moveTo>
                  <a:lnTo>
                    <a:pt x="75595" y="23393"/>
                  </a:lnTo>
                  <a:lnTo>
                    <a:pt x="80652" y="18336"/>
                  </a:lnTo>
                  <a:lnTo>
                    <a:pt x="83135" y="13032"/>
                  </a:lnTo>
                  <a:lnTo>
                    <a:pt x="83796" y="10136"/>
                  </a:lnTo>
                  <a:lnTo>
                    <a:pt x="90347" y="0"/>
                  </a:lnTo>
                  <a:lnTo>
                    <a:pt x="88148" y="1707"/>
                  </a:lnTo>
                  <a:lnTo>
                    <a:pt x="43415" y="44996"/>
                  </a:lnTo>
                  <a:lnTo>
                    <a:pt x="9732" y="67974"/>
                  </a:lnTo>
                  <a:lnTo>
                    <a:pt x="6285" y="68988"/>
                  </a:lnTo>
                  <a:lnTo>
                    <a:pt x="3988" y="70723"/>
                  </a:lnTo>
                  <a:lnTo>
                    <a:pt x="1438" y="75473"/>
                  </a:lnTo>
                  <a:lnTo>
                    <a:pt x="0" y="84097"/>
                  </a:lnTo>
                  <a:lnTo>
                    <a:pt x="14620" y="130874"/>
                  </a:lnTo>
                  <a:lnTo>
                    <a:pt x="17689" y="176955"/>
                  </a:lnTo>
                  <a:lnTo>
                    <a:pt x="18221" y="214237"/>
                  </a:lnTo>
                  <a:lnTo>
                    <a:pt x="13345" y="259705"/>
                  </a:lnTo>
                  <a:lnTo>
                    <a:pt x="8920" y="299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5"/>
            <p:cNvSpPr/>
            <p:nvPr>
              <p:custDataLst>
                <p:tags r:id="rId222"/>
              </p:custDataLst>
            </p:nvPr>
          </p:nvSpPr>
          <p:spPr>
            <a:xfrm>
              <a:off x="8719003" y="361950"/>
              <a:ext cx="101148" cy="152401"/>
            </a:xfrm>
            <a:custGeom>
              <a:avLst/>
              <a:gdLst/>
              <a:ahLst/>
              <a:cxnLst/>
              <a:rect l="0" t="0" r="0" b="0"/>
              <a:pathLst>
                <a:path w="101148" h="152401">
                  <a:moveTo>
                    <a:pt x="15422" y="0"/>
                  </a:moveTo>
                  <a:lnTo>
                    <a:pt x="15422" y="0"/>
                  </a:lnTo>
                  <a:lnTo>
                    <a:pt x="23623" y="0"/>
                  </a:lnTo>
                  <a:lnTo>
                    <a:pt x="9386" y="0"/>
                  </a:lnTo>
                  <a:lnTo>
                    <a:pt x="5048" y="1058"/>
                  </a:lnTo>
                  <a:lnTo>
                    <a:pt x="2155" y="2822"/>
                  </a:lnTo>
                  <a:lnTo>
                    <a:pt x="227" y="5057"/>
                  </a:lnTo>
                  <a:lnTo>
                    <a:pt x="0" y="7604"/>
                  </a:lnTo>
                  <a:lnTo>
                    <a:pt x="2571" y="13257"/>
                  </a:lnTo>
                  <a:lnTo>
                    <a:pt x="15820" y="34293"/>
                  </a:lnTo>
                  <a:lnTo>
                    <a:pt x="25065" y="53200"/>
                  </a:lnTo>
                  <a:lnTo>
                    <a:pt x="60436" y="100602"/>
                  </a:lnTo>
                  <a:lnTo>
                    <a:pt x="67179" y="111034"/>
                  </a:lnTo>
                  <a:lnTo>
                    <a:pt x="72292" y="120257"/>
                  </a:lnTo>
                  <a:lnTo>
                    <a:pt x="10114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3"/>
          <p:cNvGrpSpPr/>
          <p:nvPr/>
        </p:nvGrpSpPr>
        <p:grpSpPr>
          <a:xfrm>
            <a:off x="10937400" y="429949"/>
            <a:ext cx="864076" cy="435503"/>
            <a:chOff x="10937400" y="429949"/>
            <a:chExt cx="864076" cy="435503"/>
          </a:xfrm>
        </p:grpSpPr>
        <p:sp>
          <p:nvSpPr>
            <p:cNvPr id="50" name="SMARTInkShape-236"/>
            <p:cNvSpPr/>
            <p:nvPr>
              <p:custDataLst>
                <p:tags r:id="rId206"/>
              </p:custDataLst>
            </p:nvPr>
          </p:nvSpPr>
          <p:spPr>
            <a:xfrm>
              <a:off x="11801475" y="847725"/>
              <a:ext cx="1" cy="17727"/>
            </a:xfrm>
            <a:custGeom>
              <a:avLst/>
              <a:gdLst/>
              <a:ahLst/>
              <a:cxnLst/>
              <a:rect l="0" t="0" r="0" b="0"/>
              <a:pathLst>
                <a:path w="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7"/>
            <p:cNvSpPr/>
            <p:nvPr>
              <p:custDataLst>
                <p:tags r:id="rId207"/>
              </p:custDataLst>
            </p:nvPr>
          </p:nvSpPr>
          <p:spPr>
            <a:xfrm>
              <a:off x="11658600" y="457200"/>
              <a:ext cx="81036" cy="304801"/>
            </a:xfrm>
            <a:custGeom>
              <a:avLst/>
              <a:gdLst/>
              <a:ahLst/>
              <a:cxnLst/>
              <a:rect l="0" t="0" r="0" b="0"/>
              <a:pathLst>
                <a:path w="81036" h="30480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21874" y="10361"/>
                  </a:lnTo>
                  <a:lnTo>
                    <a:pt x="45886" y="49371"/>
                  </a:lnTo>
                  <a:lnTo>
                    <a:pt x="65038" y="91126"/>
                  </a:lnTo>
                  <a:lnTo>
                    <a:pt x="77552" y="130076"/>
                  </a:lnTo>
                  <a:lnTo>
                    <a:pt x="81035" y="152003"/>
                  </a:lnTo>
                  <a:lnTo>
                    <a:pt x="75986" y="188148"/>
                  </a:lnTo>
                  <a:lnTo>
                    <a:pt x="58676" y="229821"/>
                  </a:lnTo>
                  <a:lnTo>
                    <a:pt x="25050" y="27716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8"/>
            <p:cNvSpPr/>
            <p:nvPr>
              <p:custDataLst>
                <p:tags r:id="rId208"/>
              </p:custDataLst>
            </p:nvPr>
          </p:nvSpPr>
          <p:spPr>
            <a:xfrm>
              <a:off x="11506200" y="490151"/>
              <a:ext cx="142876" cy="81350"/>
            </a:xfrm>
            <a:custGeom>
              <a:avLst/>
              <a:gdLst/>
              <a:ahLst/>
              <a:cxnLst/>
              <a:rect l="0" t="0" r="0" b="0"/>
              <a:pathLst>
                <a:path w="142876" h="81350">
                  <a:moveTo>
                    <a:pt x="0" y="24199"/>
                  </a:moveTo>
                  <a:lnTo>
                    <a:pt x="0" y="24199"/>
                  </a:lnTo>
                  <a:lnTo>
                    <a:pt x="0" y="19142"/>
                  </a:lnTo>
                  <a:lnTo>
                    <a:pt x="2824" y="13838"/>
                  </a:lnTo>
                  <a:lnTo>
                    <a:pt x="5057" y="10942"/>
                  </a:lnTo>
                  <a:lnTo>
                    <a:pt x="10361" y="7724"/>
                  </a:lnTo>
                  <a:lnTo>
                    <a:pt x="16247" y="5235"/>
                  </a:lnTo>
                  <a:lnTo>
                    <a:pt x="22389" y="601"/>
                  </a:lnTo>
                  <a:lnTo>
                    <a:pt x="25509" y="0"/>
                  </a:lnTo>
                  <a:lnTo>
                    <a:pt x="28649" y="658"/>
                  </a:lnTo>
                  <a:lnTo>
                    <a:pt x="31800" y="2155"/>
                  </a:lnTo>
                  <a:lnTo>
                    <a:pt x="41290" y="14375"/>
                  </a:lnTo>
                  <a:lnTo>
                    <a:pt x="45747" y="26345"/>
                  </a:lnTo>
                  <a:lnTo>
                    <a:pt x="47069" y="41651"/>
                  </a:lnTo>
                  <a:lnTo>
                    <a:pt x="44555" y="50652"/>
                  </a:lnTo>
                  <a:lnTo>
                    <a:pt x="40969" y="58181"/>
                  </a:lnTo>
                  <a:lnTo>
                    <a:pt x="39375" y="65055"/>
                  </a:lnTo>
                  <a:lnTo>
                    <a:pt x="37892" y="67311"/>
                  </a:lnTo>
                  <a:lnTo>
                    <a:pt x="35845" y="68816"/>
                  </a:lnTo>
                  <a:lnTo>
                    <a:pt x="30011" y="71230"/>
                  </a:lnTo>
                  <a:lnTo>
                    <a:pt x="32035" y="74382"/>
                  </a:lnTo>
                  <a:lnTo>
                    <a:pt x="34057" y="76704"/>
                  </a:lnTo>
                  <a:lnTo>
                    <a:pt x="41948" y="79285"/>
                  </a:lnTo>
                  <a:lnTo>
                    <a:pt x="82182" y="81168"/>
                  </a:lnTo>
                  <a:lnTo>
                    <a:pt x="142875" y="81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9"/>
            <p:cNvSpPr/>
            <p:nvPr>
              <p:custDataLst>
                <p:tags r:id="rId209"/>
              </p:custDataLst>
            </p:nvPr>
          </p:nvSpPr>
          <p:spPr>
            <a:xfrm>
              <a:off x="11287405" y="638175"/>
              <a:ext cx="209271" cy="83303"/>
            </a:xfrm>
            <a:custGeom>
              <a:avLst/>
              <a:gdLst/>
              <a:ahLst/>
              <a:cxnLst/>
              <a:rect l="0" t="0" r="0" b="0"/>
              <a:pathLst>
                <a:path w="209271" h="83303">
                  <a:moveTo>
                    <a:pt x="47345" y="0"/>
                  </a:moveTo>
                  <a:lnTo>
                    <a:pt x="47345" y="0"/>
                  </a:lnTo>
                  <a:lnTo>
                    <a:pt x="52402" y="5057"/>
                  </a:lnTo>
                  <a:lnTo>
                    <a:pt x="52833" y="7604"/>
                  </a:lnTo>
                  <a:lnTo>
                    <a:pt x="52062" y="10361"/>
                  </a:lnTo>
                  <a:lnTo>
                    <a:pt x="50490" y="13257"/>
                  </a:lnTo>
                  <a:lnTo>
                    <a:pt x="37107" y="57420"/>
                  </a:lnTo>
                  <a:lnTo>
                    <a:pt x="24980" y="77547"/>
                  </a:lnTo>
                  <a:lnTo>
                    <a:pt x="15886" y="82090"/>
                  </a:lnTo>
                  <a:lnTo>
                    <a:pt x="10498" y="83302"/>
                  </a:lnTo>
                  <a:lnTo>
                    <a:pt x="6904" y="83051"/>
                  </a:lnTo>
                  <a:lnTo>
                    <a:pt x="4510" y="81826"/>
                  </a:lnTo>
                  <a:lnTo>
                    <a:pt x="2913" y="79950"/>
                  </a:lnTo>
                  <a:lnTo>
                    <a:pt x="0" y="41813"/>
                  </a:lnTo>
                  <a:lnTo>
                    <a:pt x="4861" y="22385"/>
                  </a:lnTo>
                  <a:lnTo>
                    <a:pt x="15762" y="12418"/>
                  </a:lnTo>
                  <a:lnTo>
                    <a:pt x="30134" y="5519"/>
                  </a:lnTo>
                  <a:lnTo>
                    <a:pt x="62250" y="1090"/>
                  </a:lnTo>
                  <a:lnTo>
                    <a:pt x="107985" y="144"/>
                  </a:lnTo>
                  <a:lnTo>
                    <a:pt x="155584" y="19"/>
                  </a:lnTo>
                  <a:lnTo>
                    <a:pt x="209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0"/>
            <p:cNvSpPr/>
            <p:nvPr>
              <p:custDataLst>
                <p:tags r:id="rId210"/>
              </p:custDataLst>
            </p:nvPr>
          </p:nvSpPr>
          <p:spPr>
            <a:xfrm>
              <a:off x="11073316" y="429949"/>
              <a:ext cx="99510" cy="126898"/>
            </a:xfrm>
            <a:custGeom>
              <a:avLst/>
              <a:gdLst/>
              <a:ahLst/>
              <a:cxnLst/>
              <a:rect l="0" t="0" r="0" b="0"/>
              <a:pathLst>
                <a:path w="99510" h="126898">
                  <a:moveTo>
                    <a:pt x="4259" y="8201"/>
                  </a:moveTo>
                  <a:lnTo>
                    <a:pt x="4259" y="8201"/>
                  </a:lnTo>
                  <a:lnTo>
                    <a:pt x="12461" y="0"/>
                  </a:lnTo>
                  <a:lnTo>
                    <a:pt x="12901" y="617"/>
                  </a:lnTo>
                  <a:lnTo>
                    <a:pt x="13393" y="4125"/>
                  </a:lnTo>
                  <a:lnTo>
                    <a:pt x="18724" y="12050"/>
                  </a:lnTo>
                  <a:lnTo>
                    <a:pt x="32063" y="26157"/>
                  </a:lnTo>
                  <a:lnTo>
                    <a:pt x="34436" y="31813"/>
                  </a:lnTo>
                  <a:lnTo>
                    <a:pt x="34251" y="43743"/>
                  </a:lnTo>
                  <a:lnTo>
                    <a:pt x="16671" y="87612"/>
                  </a:lnTo>
                  <a:lnTo>
                    <a:pt x="0" y="117016"/>
                  </a:lnTo>
                  <a:lnTo>
                    <a:pt x="362" y="118845"/>
                  </a:lnTo>
                  <a:lnTo>
                    <a:pt x="4643" y="121934"/>
                  </a:lnTo>
                  <a:lnTo>
                    <a:pt x="13602" y="126835"/>
                  </a:lnTo>
                  <a:lnTo>
                    <a:pt x="27461" y="126897"/>
                  </a:lnTo>
                  <a:lnTo>
                    <a:pt x="99509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1"/>
            <p:cNvSpPr/>
            <p:nvPr>
              <p:custDataLst>
                <p:tags r:id="rId211"/>
              </p:custDataLst>
            </p:nvPr>
          </p:nvSpPr>
          <p:spPr>
            <a:xfrm>
              <a:off x="10937400" y="600594"/>
              <a:ext cx="130651" cy="94732"/>
            </a:xfrm>
            <a:custGeom>
              <a:avLst/>
              <a:gdLst/>
              <a:ahLst/>
              <a:cxnLst/>
              <a:rect l="0" t="0" r="0" b="0"/>
              <a:pathLst>
                <a:path w="130651" h="94732">
                  <a:moveTo>
                    <a:pt x="92550" y="28056"/>
                  </a:moveTo>
                  <a:lnTo>
                    <a:pt x="92550" y="28056"/>
                  </a:lnTo>
                  <a:lnTo>
                    <a:pt x="92550" y="19855"/>
                  </a:lnTo>
                  <a:lnTo>
                    <a:pt x="79293" y="5390"/>
                  </a:lnTo>
                  <a:lnTo>
                    <a:pt x="73254" y="2107"/>
                  </a:lnTo>
                  <a:lnTo>
                    <a:pt x="61079" y="259"/>
                  </a:lnTo>
                  <a:lnTo>
                    <a:pt x="55694" y="0"/>
                  </a:lnTo>
                  <a:lnTo>
                    <a:pt x="51046" y="1944"/>
                  </a:lnTo>
                  <a:lnTo>
                    <a:pt x="22499" y="31098"/>
                  </a:lnTo>
                  <a:lnTo>
                    <a:pt x="6413" y="57532"/>
                  </a:lnTo>
                  <a:lnTo>
                    <a:pt x="0" y="75360"/>
                  </a:lnTo>
                  <a:lnTo>
                    <a:pt x="1217" y="79700"/>
                  </a:lnTo>
                  <a:lnTo>
                    <a:pt x="8213" y="87345"/>
                  </a:lnTo>
                  <a:lnTo>
                    <a:pt x="11984" y="88749"/>
                  </a:lnTo>
                  <a:lnTo>
                    <a:pt x="15556" y="88626"/>
                  </a:lnTo>
                  <a:lnTo>
                    <a:pt x="31285" y="80575"/>
                  </a:lnTo>
                  <a:lnTo>
                    <a:pt x="54931" y="63948"/>
                  </a:lnTo>
                  <a:lnTo>
                    <a:pt x="73144" y="42517"/>
                  </a:lnTo>
                  <a:lnTo>
                    <a:pt x="81072" y="38556"/>
                  </a:lnTo>
                  <a:lnTo>
                    <a:pt x="84981" y="40837"/>
                  </a:lnTo>
                  <a:lnTo>
                    <a:pt x="90244" y="46436"/>
                  </a:lnTo>
                  <a:lnTo>
                    <a:pt x="109560" y="78296"/>
                  </a:lnTo>
                  <a:lnTo>
                    <a:pt x="130650" y="9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4"/>
          <p:cNvGrpSpPr/>
          <p:nvPr/>
        </p:nvGrpSpPr>
        <p:grpSpPr>
          <a:xfrm>
            <a:off x="5317175" y="1133475"/>
            <a:ext cx="1863084" cy="306989"/>
            <a:chOff x="5317175" y="1133475"/>
            <a:chExt cx="1863084" cy="306989"/>
          </a:xfrm>
        </p:grpSpPr>
        <p:sp>
          <p:nvSpPr>
            <p:cNvPr id="57" name="SMARTInkShape-242"/>
            <p:cNvSpPr/>
            <p:nvPr>
              <p:custDataLst>
                <p:tags r:id="rId189"/>
              </p:custDataLst>
            </p:nvPr>
          </p:nvSpPr>
          <p:spPr>
            <a:xfrm>
              <a:off x="6905625" y="1209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3"/>
            <p:cNvSpPr/>
            <p:nvPr>
              <p:custDataLst>
                <p:tags r:id="rId190"/>
              </p:custDataLst>
            </p:nvPr>
          </p:nvSpPr>
          <p:spPr>
            <a:xfrm>
              <a:off x="7077075" y="1278507"/>
              <a:ext cx="103184" cy="90950"/>
            </a:xfrm>
            <a:custGeom>
              <a:avLst/>
              <a:gdLst/>
              <a:ahLst/>
              <a:cxnLst/>
              <a:rect l="0" t="0" r="0" b="0"/>
              <a:pathLst>
                <a:path w="103184" h="90950">
                  <a:moveTo>
                    <a:pt x="0" y="16893"/>
                  </a:moveTo>
                  <a:lnTo>
                    <a:pt x="0" y="16893"/>
                  </a:lnTo>
                  <a:lnTo>
                    <a:pt x="5056" y="16893"/>
                  </a:lnTo>
                  <a:lnTo>
                    <a:pt x="6545" y="17951"/>
                  </a:lnTo>
                  <a:lnTo>
                    <a:pt x="7538" y="19715"/>
                  </a:lnTo>
                  <a:lnTo>
                    <a:pt x="8937" y="30076"/>
                  </a:lnTo>
                  <a:lnTo>
                    <a:pt x="9491" y="74227"/>
                  </a:lnTo>
                  <a:lnTo>
                    <a:pt x="6687" y="82238"/>
                  </a:lnTo>
                  <a:lnTo>
                    <a:pt x="1321" y="90949"/>
                  </a:lnTo>
                  <a:lnTo>
                    <a:pt x="881" y="90605"/>
                  </a:lnTo>
                  <a:lnTo>
                    <a:pt x="391" y="87401"/>
                  </a:lnTo>
                  <a:lnTo>
                    <a:pt x="19314" y="42300"/>
                  </a:lnTo>
                  <a:lnTo>
                    <a:pt x="28653" y="21599"/>
                  </a:lnTo>
                  <a:lnTo>
                    <a:pt x="36018" y="12634"/>
                  </a:lnTo>
                  <a:lnTo>
                    <a:pt x="51006" y="2696"/>
                  </a:lnTo>
                  <a:lnTo>
                    <a:pt x="59005" y="0"/>
                  </a:lnTo>
                  <a:lnTo>
                    <a:pt x="79572" y="3538"/>
                  </a:lnTo>
                  <a:lnTo>
                    <a:pt x="95660" y="11290"/>
                  </a:lnTo>
                  <a:lnTo>
                    <a:pt x="98699" y="16333"/>
                  </a:lnTo>
                  <a:lnTo>
                    <a:pt x="102974" y="38599"/>
                  </a:lnTo>
                  <a:lnTo>
                    <a:pt x="103183" y="63188"/>
                  </a:lnTo>
                  <a:lnTo>
                    <a:pt x="95250" y="8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4"/>
            <p:cNvSpPr/>
            <p:nvPr>
              <p:custDataLst>
                <p:tags r:id="rId191"/>
              </p:custDataLst>
            </p:nvPr>
          </p:nvSpPr>
          <p:spPr>
            <a:xfrm>
              <a:off x="6954267" y="1295400"/>
              <a:ext cx="75184" cy="89990"/>
            </a:xfrm>
            <a:custGeom>
              <a:avLst/>
              <a:gdLst/>
              <a:ahLst/>
              <a:cxnLst/>
              <a:rect l="0" t="0" r="0" b="0"/>
              <a:pathLst>
                <a:path w="75184" h="89990">
                  <a:moveTo>
                    <a:pt x="75183" y="0"/>
                  </a:moveTo>
                  <a:lnTo>
                    <a:pt x="75183" y="0"/>
                  </a:lnTo>
                  <a:lnTo>
                    <a:pt x="70127" y="5056"/>
                  </a:lnTo>
                  <a:lnTo>
                    <a:pt x="67579" y="5488"/>
                  </a:lnTo>
                  <a:lnTo>
                    <a:pt x="64822" y="4717"/>
                  </a:lnTo>
                  <a:lnTo>
                    <a:pt x="61926" y="3144"/>
                  </a:lnTo>
                  <a:lnTo>
                    <a:pt x="50241" y="4220"/>
                  </a:lnTo>
                  <a:lnTo>
                    <a:pt x="36581" y="8225"/>
                  </a:lnTo>
                  <a:lnTo>
                    <a:pt x="10572" y="22472"/>
                  </a:lnTo>
                  <a:lnTo>
                    <a:pt x="6709" y="27681"/>
                  </a:lnTo>
                  <a:lnTo>
                    <a:pt x="509" y="53210"/>
                  </a:lnTo>
                  <a:lnTo>
                    <a:pt x="0" y="57699"/>
                  </a:lnTo>
                  <a:lnTo>
                    <a:pt x="5080" y="68330"/>
                  </a:lnTo>
                  <a:lnTo>
                    <a:pt x="13334" y="77994"/>
                  </a:lnTo>
                  <a:lnTo>
                    <a:pt x="35589" y="89763"/>
                  </a:lnTo>
                  <a:lnTo>
                    <a:pt x="47355" y="89989"/>
                  </a:lnTo>
                  <a:lnTo>
                    <a:pt x="53456" y="88568"/>
                  </a:lnTo>
                  <a:lnTo>
                    <a:pt x="63057" y="81344"/>
                  </a:lnTo>
                  <a:lnTo>
                    <a:pt x="69793" y="72136"/>
                  </a:lnTo>
                  <a:lnTo>
                    <a:pt x="72788" y="64516"/>
                  </a:lnTo>
                  <a:lnTo>
                    <a:pt x="69417" y="44163"/>
                  </a:lnTo>
                  <a:lnTo>
                    <a:pt x="61685" y="32681"/>
                  </a:lnTo>
                  <a:lnTo>
                    <a:pt x="53309" y="24050"/>
                  </a:lnTo>
                  <a:lnTo>
                    <a:pt x="47534" y="14299"/>
                  </a:lnTo>
                  <a:lnTo>
                    <a:pt x="3708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5"/>
            <p:cNvSpPr/>
            <p:nvPr>
              <p:custDataLst>
                <p:tags r:id="rId192"/>
              </p:custDataLst>
            </p:nvPr>
          </p:nvSpPr>
          <p:spPr>
            <a:xfrm>
              <a:off x="6886575" y="1314450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10113"/>
                  </a:lnTo>
                  <a:lnTo>
                    <a:pt x="25753" y="17900"/>
                  </a:lnTo>
                  <a:lnTo>
                    <a:pt x="3040" y="4435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6"/>
            <p:cNvSpPr/>
            <p:nvPr>
              <p:custDataLst>
                <p:tags r:id="rId193"/>
              </p:custDataLst>
            </p:nvPr>
          </p:nvSpPr>
          <p:spPr>
            <a:xfrm>
              <a:off x="6745808" y="1295400"/>
              <a:ext cx="121718" cy="1"/>
            </a:xfrm>
            <a:custGeom>
              <a:avLst/>
              <a:gdLst/>
              <a:ahLst/>
              <a:cxnLst/>
              <a:rect l="0" t="0" r="0" b="0"/>
              <a:pathLst>
                <a:path w="121718" h="1">
                  <a:moveTo>
                    <a:pt x="26467" y="0"/>
                  </a:moveTo>
                  <a:lnTo>
                    <a:pt x="26467" y="0"/>
                  </a:lnTo>
                  <a:lnTo>
                    <a:pt x="0" y="0"/>
                  </a:lnTo>
                  <a:lnTo>
                    <a:pt x="41796" y="0"/>
                  </a:lnTo>
                  <a:lnTo>
                    <a:pt x="81784" y="0"/>
                  </a:lnTo>
                  <a:lnTo>
                    <a:pt x="121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7"/>
            <p:cNvSpPr/>
            <p:nvPr>
              <p:custDataLst>
                <p:tags r:id="rId194"/>
              </p:custDataLst>
            </p:nvPr>
          </p:nvSpPr>
          <p:spPr>
            <a:xfrm>
              <a:off x="6641299" y="1180744"/>
              <a:ext cx="196814" cy="225766"/>
            </a:xfrm>
            <a:custGeom>
              <a:avLst/>
              <a:gdLst/>
              <a:ahLst/>
              <a:cxnLst/>
              <a:rect l="0" t="0" r="0" b="0"/>
              <a:pathLst>
                <a:path w="196814" h="225766">
                  <a:moveTo>
                    <a:pt x="26201" y="171806"/>
                  </a:moveTo>
                  <a:lnTo>
                    <a:pt x="26201" y="171806"/>
                  </a:lnTo>
                  <a:lnTo>
                    <a:pt x="36314" y="171806"/>
                  </a:lnTo>
                  <a:lnTo>
                    <a:pt x="40352" y="169689"/>
                  </a:lnTo>
                  <a:lnTo>
                    <a:pt x="47659" y="161693"/>
                  </a:lnTo>
                  <a:lnTo>
                    <a:pt x="51613" y="153906"/>
                  </a:lnTo>
                  <a:lnTo>
                    <a:pt x="53839" y="140749"/>
                  </a:lnTo>
                  <a:lnTo>
                    <a:pt x="54152" y="135227"/>
                  </a:lnTo>
                  <a:lnTo>
                    <a:pt x="53302" y="131545"/>
                  </a:lnTo>
                  <a:lnTo>
                    <a:pt x="51676" y="129090"/>
                  </a:lnTo>
                  <a:lnTo>
                    <a:pt x="49534" y="127454"/>
                  </a:lnTo>
                  <a:lnTo>
                    <a:pt x="36407" y="125151"/>
                  </a:lnTo>
                  <a:lnTo>
                    <a:pt x="19112" y="129525"/>
                  </a:lnTo>
                  <a:lnTo>
                    <a:pt x="9645" y="137492"/>
                  </a:lnTo>
                  <a:lnTo>
                    <a:pt x="2968" y="148089"/>
                  </a:lnTo>
                  <a:lnTo>
                    <a:pt x="0" y="159854"/>
                  </a:lnTo>
                  <a:lnTo>
                    <a:pt x="1503" y="169316"/>
                  </a:lnTo>
                  <a:lnTo>
                    <a:pt x="3386" y="173321"/>
                  </a:lnTo>
                  <a:lnTo>
                    <a:pt x="6758" y="175991"/>
                  </a:lnTo>
                  <a:lnTo>
                    <a:pt x="20558" y="179749"/>
                  </a:lnTo>
                  <a:lnTo>
                    <a:pt x="52866" y="181313"/>
                  </a:lnTo>
                  <a:lnTo>
                    <a:pt x="53502" y="182377"/>
                  </a:lnTo>
                  <a:lnTo>
                    <a:pt x="54701" y="200628"/>
                  </a:lnTo>
                  <a:lnTo>
                    <a:pt x="54726" y="203721"/>
                  </a:lnTo>
                  <a:lnTo>
                    <a:pt x="59818" y="218186"/>
                  </a:lnTo>
                  <a:lnTo>
                    <a:pt x="62371" y="221776"/>
                  </a:lnTo>
                  <a:lnTo>
                    <a:pt x="68029" y="225765"/>
                  </a:lnTo>
                  <a:lnTo>
                    <a:pt x="76895" y="224716"/>
                  </a:lnTo>
                  <a:lnTo>
                    <a:pt x="87889" y="219663"/>
                  </a:lnTo>
                  <a:lnTo>
                    <a:pt x="104922" y="204918"/>
                  </a:lnTo>
                  <a:lnTo>
                    <a:pt x="135070" y="159809"/>
                  </a:lnTo>
                  <a:lnTo>
                    <a:pt x="156910" y="119185"/>
                  </a:lnTo>
                  <a:lnTo>
                    <a:pt x="171729" y="80038"/>
                  </a:lnTo>
                  <a:lnTo>
                    <a:pt x="183340" y="36929"/>
                  </a:lnTo>
                  <a:lnTo>
                    <a:pt x="193411" y="12251"/>
                  </a:lnTo>
                  <a:lnTo>
                    <a:pt x="196394" y="0"/>
                  </a:lnTo>
                  <a:lnTo>
                    <a:pt x="196813" y="119"/>
                  </a:lnTo>
                  <a:lnTo>
                    <a:pt x="179263" y="36963"/>
                  </a:lnTo>
                  <a:lnTo>
                    <a:pt x="170029" y="83865"/>
                  </a:lnTo>
                  <a:lnTo>
                    <a:pt x="161935" y="128251"/>
                  </a:lnTo>
                  <a:lnTo>
                    <a:pt x="153319" y="170225"/>
                  </a:lnTo>
                  <a:lnTo>
                    <a:pt x="151489" y="180981"/>
                  </a:lnTo>
                  <a:lnTo>
                    <a:pt x="155516" y="198043"/>
                  </a:lnTo>
                  <a:lnTo>
                    <a:pt x="163412" y="211448"/>
                  </a:lnTo>
                  <a:lnTo>
                    <a:pt x="165300" y="213050"/>
                  </a:lnTo>
                  <a:lnTo>
                    <a:pt x="166559" y="213061"/>
                  </a:lnTo>
                  <a:lnTo>
                    <a:pt x="167398" y="212009"/>
                  </a:lnTo>
                  <a:lnTo>
                    <a:pt x="178601" y="17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8"/>
            <p:cNvSpPr/>
            <p:nvPr>
              <p:custDataLst>
                <p:tags r:id="rId195"/>
              </p:custDataLst>
            </p:nvPr>
          </p:nvSpPr>
          <p:spPr>
            <a:xfrm>
              <a:off x="6478440" y="1276350"/>
              <a:ext cx="122386" cy="104776"/>
            </a:xfrm>
            <a:custGeom>
              <a:avLst/>
              <a:gdLst/>
              <a:ahLst/>
              <a:cxnLst/>
              <a:rect l="0" t="0" r="0" b="0"/>
              <a:pathLst>
                <a:path w="122386" h="104776">
                  <a:moveTo>
                    <a:pt x="17610" y="0"/>
                  </a:moveTo>
                  <a:lnTo>
                    <a:pt x="17610" y="0"/>
                  </a:lnTo>
                  <a:lnTo>
                    <a:pt x="17610" y="44781"/>
                  </a:lnTo>
                  <a:lnTo>
                    <a:pt x="9409" y="90780"/>
                  </a:lnTo>
                  <a:lnTo>
                    <a:pt x="7909" y="95445"/>
                  </a:lnTo>
                  <a:lnTo>
                    <a:pt x="5851" y="98555"/>
                  </a:lnTo>
                  <a:lnTo>
                    <a:pt x="0" y="103546"/>
                  </a:lnTo>
                  <a:lnTo>
                    <a:pt x="4043" y="99354"/>
                  </a:lnTo>
                  <a:lnTo>
                    <a:pt x="25153" y="54355"/>
                  </a:lnTo>
                  <a:lnTo>
                    <a:pt x="48054" y="27331"/>
                  </a:lnTo>
                  <a:lnTo>
                    <a:pt x="50606" y="25629"/>
                  </a:lnTo>
                  <a:lnTo>
                    <a:pt x="52307" y="25553"/>
                  </a:lnTo>
                  <a:lnTo>
                    <a:pt x="60095" y="33034"/>
                  </a:lnTo>
                  <a:lnTo>
                    <a:pt x="62951" y="41493"/>
                  </a:lnTo>
                  <a:lnTo>
                    <a:pt x="63713" y="46712"/>
                  </a:lnTo>
                  <a:lnTo>
                    <a:pt x="61736" y="58155"/>
                  </a:lnTo>
                  <a:lnTo>
                    <a:pt x="56063" y="83345"/>
                  </a:lnTo>
                  <a:lnTo>
                    <a:pt x="55946" y="83080"/>
                  </a:lnTo>
                  <a:lnTo>
                    <a:pt x="55815" y="79963"/>
                  </a:lnTo>
                  <a:lnTo>
                    <a:pt x="73021" y="37381"/>
                  </a:lnTo>
                  <a:lnTo>
                    <a:pt x="87768" y="18719"/>
                  </a:lnTo>
                  <a:lnTo>
                    <a:pt x="95711" y="13611"/>
                  </a:lnTo>
                  <a:lnTo>
                    <a:pt x="99310" y="13307"/>
                  </a:lnTo>
                  <a:lnTo>
                    <a:pt x="106133" y="15792"/>
                  </a:lnTo>
                  <a:lnTo>
                    <a:pt x="108375" y="17937"/>
                  </a:lnTo>
                  <a:lnTo>
                    <a:pt x="110866" y="23141"/>
                  </a:lnTo>
                  <a:lnTo>
                    <a:pt x="117953" y="55802"/>
                  </a:lnTo>
                  <a:lnTo>
                    <a:pt x="115898" y="78035"/>
                  </a:lnTo>
                  <a:lnTo>
                    <a:pt x="12238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9"/>
            <p:cNvSpPr/>
            <p:nvPr>
              <p:custDataLst>
                <p:tags r:id="rId196"/>
              </p:custDataLst>
            </p:nvPr>
          </p:nvSpPr>
          <p:spPr>
            <a:xfrm>
              <a:off x="6334125" y="1257300"/>
              <a:ext cx="95251" cy="121670"/>
            </a:xfrm>
            <a:custGeom>
              <a:avLst/>
              <a:gdLst/>
              <a:ahLst/>
              <a:cxnLst/>
              <a:rect l="0" t="0" r="0" b="0"/>
              <a:pathLst>
                <a:path w="95251" h="121670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13257" y="33044"/>
                  </a:lnTo>
                  <a:lnTo>
                    <a:pt x="17305" y="32612"/>
                  </a:lnTo>
                  <a:lnTo>
                    <a:pt x="27446" y="34956"/>
                  </a:lnTo>
                  <a:lnTo>
                    <a:pt x="36187" y="42347"/>
                  </a:lnTo>
                  <a:lnTo>
                    <a:pt x="50423" y="64339"/>
                  </a:lnTo>
                  <a:lnTo>
                    <a:pt x="55156" y="87855"/>
                  </a:lnTo>
                  <a:lnTo>
                    <a:pt x="53442" y="100077"/>
                  </a:lnTo>
                  <a:lnTo>
                    <a:pt x="49348" y="112908"/>
                  </a:lnTo>
                  <a:lnTo>
                    <a:pt x="48774" y="116547"/>
                  </a:lnTo>
                  <a:lnTo>
                    <a:pt x="47332" y="118973"/>
                  </a:lnTo>
                  <a:lnTo>
                    <a:pt x="45314" y="120590"/>
                  </a:lnTo>
                  <a:lnTo>
                    <a:pt x="42909" y="121669"/>
                  </a:lnTo>
                  <a:lnTo>
                    <a:pt x="41306" y="121329"/>
                  </a:lnTo>
                  <a:lnTo>
                    <a:pt x="40237" y="120044"/>
                  </a:lnTo>
                  <a:lnTo>
                    <a:pt x="33466" y="95209"/>
                  </a:lnTo>
                  <a:lnTo>
                    <a:pt x="33952" y="86756"/>
                  </a:lnTo>
                  <a:lnTo>
                    <a:pt x="52024" y="40115"/>
                  </a:lnTo>
                  <a:lnTo>
                    <a:pt x="78158" y="813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0"/>
            <p:cNvSpPr/>
            <p:nvPr>
              <p:custDataLst>
                <p:tags r:id="rId197"/>
              </p:custDataLst>
            </p:nvPr>
          </p:nvSpPr>
          <p:spPr>
            <a:xfrm>
              <a:off x="6251707" y="1285875"/>
              <a:ext cx="60053" cy="85009"/>
            </a:xfrm>
            <a:custGeom>
              <a:avLst/>
              <a:gdLst/>
              <a:ahLst/>
              <a:cxnLst/>
              <a:rect l="0" t="0" r="0" b="0"/>
              <a:pathLst>
                <a:path w="60053" h="85009">
                  <a:moveTo>
                    <a:pt x="53843" y="0"/>
                  </a:moveTo>
                  <a:lnTo>
                    <a:pt x="53843" y="0"/>
                  </a:lnTo>
                  <a:lnTo>
                    <a:pt x="48787" y="5056"/>
                  </a:lnTo>
                  <a:lnTo>
                    <a:pt x="40660" y="7539"/>
                  </a:lnTo>
                  <a:lnTo>
                    <a:pt x="31050" y="9701"/>
                  </a:lnTo>
                  <a:lnTo>
                    <a:pt x="18632" y="17926"/>
                  </a:lnTo>
                  <a:lnTo>
                    <a:pt x="7855" y="27723"/>
                  </a:lnTo>
                  <a:lnTo>
                    <a:pt x="1654" y="39132"/>
                  </a:lnTo>
                  <a:lnTo>
                    <a:pt x="0" y="45138"/>
                  </a:lnTo>
                  <a:lnTo>
                    <a:pt x="985" y="57456"/>
                  </a:lnTo>
                  <a:lnTo>
                    <a:pt x="4951" y="68928"/>
                  </a:lnTo>
                  <a:lnTo>
                    <a:pt x="10241" y="77554"/>
                  </a:lnTo>
                  <a:lnTo>
                    <a:pt x="14191" y="80278"/>
                  </a:lnTo>
                  <a:lnTo>
                    <a:pt x="28806" y="84111"/>
                  </a:lnTo>
                  <a:lnTo>
                    <a:pt x="36718" y="85008"/>
                  </a:lnTo>
                  <a:lnTo>
                    <a:pt x="46585" y="79762"/>
                  </a:lnTo>
                  <a:lnTo>
                    <a:pt x="55908" y="71433"/>
                  </a:lnTo>
                  <a:lnTo>
                    <a:pt x="60052" y="64203"/>
                  </a:lnTo>
                  <a:lnTo>
                    <a:pt x="59072" y="54640"/>
                  </a:lnTo>
                  <a:lnTo>
                    <a:pt x="4431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1"/>
            <p:cNvSpPr/>
            <p:nvPr>
              <p:custDataLst>
                <p:tags r:id="rId198"/>
              </p:custDataLst>
            </p:nvPr>
          </p:nvSpPr>
          <p:spPr>
            <a:xfrm>
              <a:off x="6162675" y="127635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0" y="34368"/>
                  </a:lnTo>
                  <a:lnTo>
                    <a:pt x="1058" y="32437"/>
                  </a:lnTo>
                  <a:lnTo>
                    <a:pt x="2822" y="31150"/>
                  </a:lnTo>
                  <a:lnTo>
                    <a:pt x="34376" y="18440"/>
                  </a:lnTo>
                  <a:lnTo>
                    <a:pt x="45969" y="1242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2"/>
            <p:cNvSpPr/>
            <p:nvPr>
              <p:custDataLst>
                <p:tags r:id="rId199"/>
              </p:custDataLst>
            </p:nvPr>
          </p:nvSpPr>
          <p:spPr>
            <a:xfrm>
              <a:off x="6210300" y="1135191"/>
              <a:ext cx="57151" cy="264985"/>
            </a:xfrm>
            <a:custGeom>
              <a:avLst/>
              <a:gdLst/>
              <a:ahLst/>
              <a:cxnLst/>
              <a:rect l="0" t="0" r="0" b="0"/>
              <a:pathLst>
                <a:path w="57151" h="264985">
                  <a:moveTo>
                    <a:pt x="57150" y="17334"/>
                  </a:moveTo>
                  <a:lnTo>
                    <a:pt x="57150" y="17334"/>
                  </a:lnTo>
                  <a:lnTo>
                    <a:pt x="40903" y="2146"/>
                  </a:lnTo>
                  <a:lnTo>
                    <a:pt x="34760" y="0"/>
                  </a:lnTo>
                  <a:lnTo>
                    <a:pt x="31640" y="487"/>
                  </a:lnTo>
                  <a:lnTo>
                    <a:pt x="25352" y="3849"/>
                  </a:lnTo>
                  <a:lnTo>
                    <a:pt x="23251" y="7286"/>
                  </a:lnTo>
                  <a:lnTo>
                    <a:pt x="11757" y="50967"/>
                  </a:lnTo>
                  <a:lnTo>
                    <a:pt x="4910" y="87477"/>
                  </a:lnTo>
                  <a:lnTo>
                    <a:pt x="1455" y="125371"/>
                  </a:lnTo>
                  <a:lnTo>
                    <a:pt x="288" y="163009"/>
                  </a:lnTo>
                  <a:lnTo>
                    <a:pt x="57" y="209014"/>
                  </a:lnTo>
                  <a:lnTo>
                    <a:pt x="0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3"/>
            <p:cNvSpPr/>
            <p:nvPr>
              <p:custDataLst>
                <p:tags r:id="rId200"/>
              </p:custDataLst>
            </p:nvPr>
          </p:nvSpPr>
          <p:spPr>
            <a:xfrm>
              <a:off x="6061635" y="1258624"/>
              <a:ext cx="72466" cy="139127"/>
            </a:xfrm>
            <a:custGeom>
              <a:avLst/>
              <a:gdLst/>
              <a:ahLst/>
              <a:cxnLst/>
              <a:rect l="0" t="0" r="0" b="0"/>
              <a:pathLst>
                <a:path w="72466" h="139127">
                  <a:moveTo>
                    <a:pt x="72465" y="8201"/>
                  </a:moveTo>
                  <a:lnTo>
                    <a:pt x="72465" y="8201"/>
                  </a:lnTo>
                  <a:lnTo>
                    <a:pt x="57256" y="1655"/>
                  </a:lnTo>
                  <a:lnTo>
                    <a:pt x="45950" y="0"/>
                  </a:lnTo>
                  <a:lnTo>
                    <a:pt x="27684" y="4125"/>
                  </a:lnTo>
                  <a:lnTo>
                    <a:pt x="8867" y="17106"/>
                  </a:lnTo>
                  <a:lnTo>
                    <a:pt x="1866" y="25565"/>
                  </a:lnTo>
                  <a:lnTo>
                    <a:pt x="0" y="29302"/>
                  </a:lnTo>
                  <a:lnTo>
                    <a:pt x="747" y="39099"/>
                  </a:lnTo>
                  <a:lnTo>
                    <a:pt x="4607" y="49450"/>
                  </a:lnTo>
                  <a:lnTo>
                    <a:pt x="34399" y="94707"/>
                  </a:lnTo>
                  <a:lnTo>
                    <a:pt x="37563" y="100797"/>
                  </a:lnTo>
                  <a:lnTo>
                    <a:pt x="38614" y="106973"/>
                  </a:lnTo>
                  <a:lnTo>
                    <a:pt x="36959" y="119480"/>
                  </a:lnTo>
                  <a:lnTo>
                    <a:pt x="30077" y="133365"/>
                  </a:lnTo>
                  <a:lnTo>
                    <a:pt x="24345" y="137913"/>
                  </a:lnTo>
                  <a:lnTo>
                    <a:pt x="21335" y="139126"/>
                  </a:lnTo>
                  <a:lnTo>
                    <a:pt x="18270" y="137818"/>
                  </a:lnTo>
                  <a:lnTo>
                    <a:pt x="579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4"/>
            <p:cNvSpPr/>
            <p:nvPr>
              <p:custDataLst>
                <p:tags r:id="rId201"/>
              </p:custDataLst>
            </p:nvPr>
          </p:nvSpPr>
          <p:spPr>
            <a:xfrm>
              <a:off x="5934075" y="1306149"/>
              <a:ext cx="76201" cy="87555"/>
            </a:xfrm>
            <a:custGeom>
              <a:avLst/>
              <a:gdLst/>
              <a:ahLst/>
              <a:cxnLst/>
              <a:rect l="0" t="0" r="0" b="0"/>
              <a:pathLst>
                <a:path w="76201" h="87555">
                  <a:moveTo>
                    <a:pt x="0" y="17826"/>
                  </a:moveTo>
                  <a:lnTo>
                    <a:pt x="0" y="17826"/>
                  </a:lnTo>
                  <a:lnTo>
                    <a:pt x="0" y="492"/>
                  </a:lnTo>
                  <a:lnTo>
                    <a:pt x="0" y="46742"/>
                  </a:lnTo>
                  <a:lnTo>
                    <a:pt x="0" y="85815"/>
                  </a:lnTo>
                  <a:lnTo>
                    <a:pt x="1058" y="87493"/>
                  </a:lnTo>
                  <a:lnTo>
                    <a:pt x="2822" y="87554"/>
                  </a:lnTo>
                  <a:lnTo>
                    <a:pt x="5056" y="86537"/>
                  </a:lnTo>
                  <a:lnTo>
                    <a:pt x="6545" y="83741"/>
                  </a:lnTo>
                  <a:lnTo>
                    <a:pt x="19712" y="43163"/>
                  </a:lnTo>
                  <a:lnTo>
                    <a:pt x="31881" y="12718"/>
                  </a:lnTo>
                  <a:lnTo>
                    <a:pt x="38158" y="4972"/>
                  </a:lnTo>
                  <a:lnTo>
                    <a:pt x="45755" y="0"/>
                  </a:lnTo>
                  <a:lnTo>
                    <a:pt x="47437" y="650"/>
                  </a:lnTo>
                  <a:lnTo>
                    <a:pt x="52127" y="4195"/>
                  </a:lnTo>
                  <a:lnTo>
                    <a:pt x="60718" y="22254"/>
                  </a:lnTo>
                  <a:lnTo>
                    <a:pt x="76200" y="74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5"/>
            <p:cNvSpPr/>
            <p:nvPr>
              <p:custDataLst>
                <p:tags r:id="rId202"/>
              </p:custDataLst>
            </p:nvPr>
          </p:nvSpPr>
          <p:spPr>
            <a:xfrm>
              <a:off x="5801709" y="1297151"/>
              <a:ext cx="84742" cy="103025"/>
            </a:xfrm>
            <a:custGeom>
              <a:avLst/>
              <a:gdLst/>
              <a:ahLst/>
              <a:cxnLst/>
              <a:rect l="0" t="0" r="0" b="0"/>
              <a:pathLst>
                <a:path w="84742" h="103025">
                  <a:moveTo>
                    <a:pt x="75216" y="26824"/>
                  </a:moveTo>
                  <a:lnTo>
                    <a:pt x="75216" y="26824"/>
                  </a:lnTo>
                  <a:lnTo>
                    <a:pt x="75216" y="18623"/>
                  </a:lnTo>
                  <a:lnTo>
                    <a:pt x="61959" y="4158"/>
                  </a:lnTo>
                  <a:lnTo>
                    <a:pt x="55918" y="875"/>
                  </a:lnTo>
                  <a:lnTo>
                    <a:pt x="52826" y="0"/>
                  </a:lnTo>
                  <a:lnTo>
                    <a:pt x="43745" y="1849"/>
                  </a:lnTo>
                  <a:lnTo>
                    <a:pt x="29555" y="8841"/>
                  </a:lnTo>
                  <a:lnTo>
                    <a:pt x="21055" y="16715"/>
                  </a:lnTo>
                  <a:lnTo>
                    <a:pt x="10223" y="30798"/>
                  </a:lnTo>
                  <a:lnTo>
                    <a:pt x="3997" y="47640"/>
                  </a:lnTo>
                  <a:lnTo>
                    <a:pt x="0" y="74210"/>
                  </a:lnTo>
                  <a:lnTo>
                    <a:pt x="2276" y="82457"/>
                  </a:lnTo>
                  <a:lnTo>
                    <a:pt x="4364" y="86138"/>
                  </a:lnTo>
                  <a:lnTo>
                    <a:pt x="7873" y="88591"/>
                  </a:lnTo>
                  <a:lnTo>
                    <a:pt x="17416" y="91318"/>
                  </a:lnTo>
                  <a:lnTo>
                    <a:pt x="21866" y="90987"/>
                  </a:lnTo>
                  <a:lnTo>
                    <a:pt x="29633" y="87796"/>
                  </a:lnTo>
                  <a:lnTo>
                    <a:pt x="52862" y="67908"/>
                  </a:lnTo>
                  <a:lnTo>
                    <a:pt x="54697" y="60606"/>
                  </a:lnTo>
                  <a:lnTo>
                    <a:pt x="56572" y="51363"/>
                  </a:lnTo>
                  <a:lnTo>
                    <a:pt x="63576" y="36806"/>
                  </a:lnTo>
                  <a:lnTo>
                    <a:pt x="64281" y="33479"/>
                  </a:lnTo>
                  <a:lnTo>
                    <a:pt x="63693" y="32319"/>
                  </a:lnTo>
                  <a:lnTo>
                    <a:pt x="62242" y="32604"/>
                  </a:lnTo>
                  <a:lnTo>
                    <a:pt x="60217" y="33852"/>
                  </a:lnTo>
                  <a:lnTo>
                    <a:pt x="57966" y="40884"/>
                  </a:lnTo>
                  <a:lnTo>
                    <a:pt x="57366" y="45722"/>
                  </a:lnTo>
                  <a:lnTo>
                    <a:pt x="59522" y="53920"/>
                  </a:lnTo>
                  <a:lnTo>
                    <a:pt x="84741" y="103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6"/>
            <p:cNvSpPr/>
            <p:nvPr>
              <p:custDataLst>
                <p:tags r:id="rId203"/>
              </p:custDataLst>
            </p:nvPr>
          </p:nvSpPr>
          <p:spPr>
            <a:xfrm>
              <a:off x="5667375" y="1285875"/>
              <a:ext cx="95251" cy="135871"/>
            </a:xfrm>
            <a:custGeom>
              <a:avLst/>
              <a:gdLst/>
              <a:ahLst/>
              <a:cxnLst/>
              <a:rect l="0" t="0" r="0" b="0"/>
              <a:pathLst>
                <a:path w="95251" h="135871">
                  <a:moveTo>
                    <a:pt x="0" y="19050"/>
                  </a:moveTo>
                  <a:lnTo>
                    <a:pt x="0" y="19050"/>
                  </a:lnTo>
                  <a:lnTo>
                    <a:pt x="18314" y="19050"/>
                  </a:lnTo>
                  <a:lnTo>
                    <a:pt x="26837" y="21872"/>
                  </a:lnTo>
                  <a:lnTo>
                    <a:pt x="30592" y="24106"/>
                  </a:lnTo>
                  <a:lnTo>
                    <a:pt x="45988" y="42421"/>
                  </a:lnTo>
                  <a:lnTo>
                    <a:pt x="61491" y="81483"/>
                  </a:lnTo>
                  <a:lnTo>
                    <a:pt x="64371" y="93717"/>
                  </a:lnTo>
                  <a:lnTo>
                    <a:pt x="60936" y="116668"/>
                  </a:lnTo>
                  <a:lnTo>
                    <a:pt x="53215" y="133464"/>
                  </a:lnTo>
                  <a:lnTo>
                    <a:pt x="51352" y="135543"/>
                  </a:lnTo>
                  <a:lnTo>
                    <a:pt x="50109" y="135870"/>
                  </a:lnTo>
                  <a:lnTo>
                    <a:pt x="49281" y="135030"/>
                  </a:lnTo>
                  <a:lnTo>
                    <a:pt x="43059" y="123735"/>
                  </a:lnTo>
                  <a:lnTo>
                    <a:pt x="39569" y="106983"/>
                  </a:lnTo>
                  <a:lnTo>
                    <a:pt x="48654" y="65711"/>
                  </a:lnTo>
                  <a:lnTo>
                    <a:pt x="55491" y="48255"/>
                  </a:lnTo>
                  <a:lnTo>
                    <a:pt x="81708" y="88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7"/>
            <p:cNvSpPr/>
            <p:nvPr>
              <p:custDataLst>
                <p:tags r:id="rId204"/>
              </p:custDataLst>
            </p:nvPr>
          </p:nvSpPr>
          <p:spPr>
            <a:xfrm>
              <a:off x="5317175" y="1133475"/>
              <a:ext cx="378776" cy="114301"/>
            </a:xfrm>
            <a:custGeom>
              <a:avLst/>
              <a:gdLst/>
              <a:ahLst/>
              <a:cxnLst/>
              <a:rect l="0" t="0" r="0" b="0"/>
              <a:pathLst>
                <a:path w="378776" h="114301">
                  <a:moveTo>
                    <a:pt x="35875" y="114300"/>
                  </a:moveTo>
                  <a:lnTo>
                    <a:pt x="35875" y="114300"/>
                  </a:lnTo>
                  <a:lnTo>
                    <a:pt x="0" y="114300"/>
                  </a:lnTo>
                  <a:lnTo>
                    <a:pt x="13603" y="104187"/>
                  </a:lnTo>
                  <a:lnTo>
                    <a:pt x="60471" y="86066"/>
                  </a:lnTo>
                  <a:lnTo>
                    <a:pt x="104234" y="68036"/>
                  </a:lnTo>
                  <a:lnTo>
                    <a:pt x="149684" y="52754"/>
                  </a:lnTo>
                  <a:lnTo>
                    <a:pt x="195508" y="45816"/>
                  </a:lnTo>
                  <a:lnTo>
                    <a:pt x="235447" y="34568"/>
                  </a:lnTo>
                  <a:lnTo>
                    <a:pt x="274969" y="28700"/>
                  </a:lnTo>
                  <a:lnTo>
                    <a:pt x="316799" y="21270"/>
                  </a:lnTo>
                  <a:lnTo>
                    <a:pt x="351128" y="14432"/>
                  </a:lnTo>
                  <a:lnTo>
                    <a:pt x="378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8"/>
            <p:cNvSpPr/>
            <p:nvPr>
              <p:custDataLst>
                <p:tags r:id="rId205"/>
              </p:custDataLst>
            </p:nvPr>
          </p:nvSpPr>
          <p:spPr>
            <a:xfrm>
              <a:off x="5543550" y="1162166"/>
              <a:ext cx="19051" cy="278298"/>
            </a:xfrm>
            <a:custGeom>
              <a:avLst/>
              <a:gdLst/>
              <a:ahLst/>
              <a:cxnLst/>
              <a:rect l="0" t="0" r="0" b="0"/>
              <a:pathLst>
                <a:path w="19051" h="278298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5056" y="4975"/>
                  </a:lnTo>
                  <a:lnTo>
                    <a:pt x="8642" y="38951"/>
                  </a:lnTo>
                  <a:lnTo>
                    <a:pt x="12173" y="86427"/>
                  </a:lnTo>
                  <a:lnTo>
                    <a:pt x="17692" y="126458"/>
                  </a:lnTo>
                  <a:lnTo>
                    <a:pt x="18782" y="167840"/>
                  </a:lnTo>
                  <a:lnTo>
                    <a:pt x="19015" y="210437"/>
                  </a:lnTo>
                  <a:lnTo>
                    <a:pt x="19042" y="252162"/>
                  </a:lnTo>
                  <a:lnTo>
                    <a:pt x="19050" y="278297"/>
                  </a:lnTo>
                  <a:lnTo>
                    <a:pt x="1905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55"/>
          <p:cNvGrpSpPr/>
          <p:nvPr/>
        </p:nvGrpSpPr>
        <p:grpSpPr>
          <a:xfrm>
            <a:off x="7591425" y="1116534"/>
            <a:ext cx="981076" cy="479048"/>
            <a:chOff x="7591425" y="1116534"/>
            <a:chExt cx="981076" cy="479048"/>
          </a:xfrm>
        </p:grpSpPr>
        <p:sp>
          <p:nvSpPr>
            <p:cNvPr id="75" name="SMARTInkShape-259"/>
            <p:cNvSpPr/>
            <p:nvPr>
              <p:custDataLst>
                <p:tags r:id="rId180"/>
              </p:custDataLst>
            </p:nvPr>
          </p:nvSpPr>
          <p:spPr>
            <a:xfrm>
              <a:off x="8562975" y="14001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8200" y="16402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60"/>
            <p:cNvSpPr/>
            <p:nvPr>
              <p:custDataLst>
                <p:tags r:id="rId181"/>
              </p:custDataLst>
            </p:nvPr>
          </p:nvSpPr>
          <p:spPr>
            <a:xfrm>
              <a:off x="8355533" y="1228879"/>
              <a:ext cx="159112" cy="274854"/>
            </a:xfrm>
            <a:custGeom>
              <a:avLst/>
              <a:gdLst/>
              <a:ahLst/>
              <a:cxnLst/>
              <a:rect l="0" t="0" r="0" b="0"/>
              <a:pathLst>
                <a:path w="159112" h="274854">
                  <a:moveTo>
                    <a:pt x="26467" y="37946"/>
                  </a:moveTo>
                  <a:lnTo>
                    <a:pt x="26467" y="37946"/>
                  </a:lnTo>
                  <a:lnTo>
                    <a:pt x="8567" y="30407"/>
                  </a:lnTo>
                  <a:lnTo>
                    <a:pt x="0" y="28814"/>
                  </a:lnTo>
                  <a:lnTo>
                    <a:pt x="46853" y="21882"/>
                  </a:lnTo>
                  <a:lnTo>
                    <a:pt x="93177" y="11554"/>
                  </a:lnTo>
                  <a:lnTo>
                    <a:pt x="120479" y="365"/>
                  </a:lnTo>
                  <a:lnTo>
                    <a:pt x="118344" y="77"/>
                  </a:lnTo>
                  <a:lnTo>
                    <a:pt x="116293" y="0"/>
                  </a:lnTo>
                  <a:lnTo>
                    <a:pt x="111193" y="2737"/>
                  </a:lnTo>
                  <a:lnTo>
                    <a:pt x="105397" y="8539"/>
                  </a:lnTo>
                  <a:lnTo>
                    <a:pt x="97243" y="22648"/>
                  </a:lnTo>
                  <a:lnTo>
                    <a:pt x="94965" y="30441"/>
                  </a:lnTo>
                  <a:lnTo>
                    <a:pt x="96774" y="40255"/>
                  </a:lnTo>
                  <a:lnTo>
                    <a:pt x="98738" y="45835"/>
                  </a:lnTo>
                  <a:lnTo>
                    <a:pt x="101106" y="49555"/>
                  </a:lnTo>
                  <a:lnTo>
                    <a:pt x="106559" y="53689"/>
                  </a:lnTo>
                  <a:lnTo>
                    <a:pt x="126288" y="56343"/>
                  </a:lnTo>
                  <a:lnTo>
                    <a:pt x="143297" y="55744"/>
                  </a:lnTo>
                  <a:lnTo>
                    <a:pt x="157433" y="48769"/>
                  </a:lnTo>
                  <a:lnTo>
                    <a:pt x="158227" y="49395"/>
                  </a:lnTo>
                  <a:lnTo>
                    <a:pt x="159111" y="52912"/>
                  </a:lnTo>
                  <a:lnTo>
                    <a:pt x="156682" y="58003"/>
                  </a:lnTo>
                  <a:lnTo>
                    <a:pt x="154551" y="60842"/>
                  </a:lnTo>
                  <a:lnTo>
                    <a:pt x="148031" y="104396"/>
                  </a:lnTo>
                  <a:lnTo>
                    <a:pt x="135177" y="151158"/>
                  </a:lnTo>
                  <a:lnTo>
                    <a:pt x="131760" y="196722"/>
                  </a:lnTo>
                  <a:lnTo>
                    <a:pt x="128488" y="232004"/>
                  </a:lnTo>
                  <a:lnTo>
                    <a:pt x="122610" y="248019"/>
                  </a:lnTo>
                  <a:lnTo>
                    <a:pt x="112942" y="262192"/>
                  </a:lnTo>
                  <a:lnTo>
                    <a:pt x="101589" y="269903"/>
                  </a:lnTo>
                  <a:lnTo>
                    <a:pt x="83297" y="274243"/>
                  </a:lnTo>
                  <a:lnTo>
                    <a:pt x="77054" y="274853"/>
                  </a:lnTo>
                  <a:lnTo>
                    <a:pt x="61650" y="269885"/>
                  </a:lnTo>
                  <a:lnTo>
                    <a:pt x="53097" y="265597"/>
                  </a:lnTo>
                  <a:lnTo>
                    <a:pt x="40772" y="252366"/>
                  </a:lnTo>
                  <a:lnTo>
                    <a:pt x="26467" y="228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61"/>
            <p:cNvSpPr/>
            <p:nvPr>
              <p:custDataLst>
                <p:tags r:id="rId182"/>
              </p:custDataLst>
            </p:nvPr>
          </p:nvSpPr>
          <p:spPr>
            <a:xfrm>
              <a:off x="8374666" y="1116534"/>
              <a:ext cx="64092" cy="229073"/>
            </a:xfrm>
            <a:custGeom>
              <a:avLst/>
              <a:gdLst/>
              <a:ahLst/>
              <a:cxnLst/>
              <a:rect l="0" t="0" r="0" b="0"/>
              <a:pathLst>
                <a:path w="64092" h="229073">
                  <a:moveTo>
                    <a:pt x="54959" y="26466"/>
                  </a:moveTo>
                  <a:lnTo>
                    <a:pt x="54959" y="26466"/>
                  </a:lnTo>
                  <a:lnTo>
                    <a:pt x="54959" y="16353"/>
                  </a:lnTo>
                  <a:lnTo>
                    <a:pt x="57781" y="8566"/>
                  </a:lnTo>
                  <a:lnTo>
                    <a:pt x="63159" y="0"/>
                  </a:lnTo>
                  <a:lnTo>
                    <a:pt x="63601" y="355"/>
                  </a:lnTo>
                  <a:lnTo>
                    <a:pt x="64091" y="3572"/>
                  </a:lnTo>
                  <a:lnTo>
                    <a:pt x="54071" y="45533"/>
                  </a:lnTo>
                  <a:lnTo>
                    <a:pt x="37026" y="88676"/>
                  </a:lnTo>
                  <a:lnTo>
                    <a:pt x="22141" y="135461"/>
                  </a:lnTo>
                  <a:lnTo>
                    <a:pt x="5202" y="182875"/>
                  </a:lnTo>
                  <a:lnTo>
                    <a:pt x="0" y="210275"/>
                  </a:lnTo>
                  <a:lnTo>
                    <a:pt x="1605" y="222106"/>
                  </a:lnTo>
                  <a:lnTo>
                    <a:pt x="3515" y="226743"/>
                  </a:lnTo>
                  <a:lnTo>
                    <a:pt x="6904" y="228776"/>
                  </a:lnTo>
                  <a:lnTo>
                    <a:pt x="11280" y="229072"/>
                  </a:lnTo>
                  <a:lnTo>
                    <a:pt x="16315" y="228212"/>
                  </a:lnTo>
                  <a:lnTo>
                    <a:pt x="20729" y="225522"/>
                  </a:lnTo>
                  <a:lnTo>
                    <a:pt x="28457" y="216888"/>
                  </a:lnTo>
                  <a:lnTo>
                    <a:pt x="35909" y="188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2"/>
            <p:cNvSpPr/>
            <p:nvPr>
              <p:custDataLst>
                <p:tags r:id="rId183"/>
              </p:custDataLst>
            </p:nvPr>
          </p:nvSpPr>
          <p:spPr>
            <a:xfrm>
              <a:off x="8239125" y="1200150"/>
              <a:ext cx="95251" cy="146696"/>
            </a:xfrm>
            <a:custGeom>
              <a:avLst/>
              <a:gdLst/>
              <a:ahLst/>
              <a:cxnLst/>
              <a:rect l="0" t="0" r="0" b="0"/>
              <a:pathLst>
                <a:path w="95251" h="146696">
                  <a:moveTo>
                    <a:pt x="0" y="76200"/>
                  </a:moveTo>
                  <a:lnTo>
                    <a:pt x="0" y="76200"/>
                  </a:lnTo>
                  <a:lnTo>
                    <a:pt x="0" y="66791"/>
                  </a:lnTo>
                  <a:lnTo>
                    <a:pt x="13257" y="79943"/>
                  </a:lnTo>
                  <a:lnTo>
                    <a:pt x="33899" y="125464"/>
                  </a:lnTo>
                  <a:lnTo>
                    <a:pt x="36233" y="134431"/>
                  </a:lnTo>
                  <a:lnTo>
                    <a:pt x="35797" y="138304"/>
                  </a:lnTo>
                  <a:lnTo>
                    <a:pt x="32490" y="145429"/>
                  </a:lnTo>
                  <a:lnTo>
                    <a:pt x="30127" y="146695"/>
                  </a:lnTo>
                  <a:lnTo>
                    <a:pt x="27493" y="146480"/>
                  </a:lnTo>
                  <a:lnTo>
                    <a:pt x="24678" y="145278"/>
                  </a:lnTo>
                  <a:lnTo>
                    <a:pt x="22802" y="141302"/>
                  </a:lnTo>
                  <a:lnTo>
                    <a:pt x="19544" y="108370"/>
                  </a:lnTo>
                  <a:lnTo>
                    <a:pt x="24253" y="83968"/>
                  </a:lnTo>
                  <a:lnTo>
                    <a:pt x="37408" y="616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63"/>
            <p:cNvSpPr/>
            <p:nvPr>
              <p:custDataLst>
                <p:tags r:id="rId184"/>
              </p:custDataLst>
            </p:nvPr>
          </p:nvSpPr>
          <p:spPr>
            <a:xfrm>
              <a:off x="8105349" y="1267381"/>
              <a:ext cx="75691" cy="85170"/>
            </a:xfrm>
            <a:custGeom>
              <a:avLst/>
              <a:gdLst/>
              <a:ahLst/>
              <a:cxnLst/>
              <a:rect l="0" t="0" r="0" b="0"/>
              <a:pathLst>
                <a:path w="75691" h="85170">
                  <a:moveTo>
                    <a:pt x="38526" y="47069"/>
                  </a:moveTo>
                  <a:lnTo>
                    <a:pt x="38526" y="47069"/>
                  </a:lnTo>
                  <a:lnTo>
                    <a:pt x="60646" y="27771"/>
                  </a:lnTo>
                  <a:lnTo>
                    <a:pt x="69523" y="21559"/>
                  </a:lnTo>
                  <a:lnTo>
                    <a:pt x="73469" y="15270"/>
                  </a:lnTo>
                  <a:lnTo>
                    <a:pt x="75690" y="5780"/>
                  </a:lnTo>
                  <a:lnTo>
                    <a:pt x="72827" y="3668"/>
                  </a:lnTo>
                  <a:lnTo>
                    <a:pt x="46884" y="0"/>
                  </a:lnTo>
                  <a:lnTo>
                    <a:pt x="4544" y="20952"/>
                  </a:lnTo>
                  <a:lnTo>
                    <a:pt x="1055" y="26482"/>
                  </a:lnTo>
                  <a:lnTo>
                    <a:pt x="0" y="41094"/>
                  </a:lnTo>
                  <a:lnTo>
                    <a:pt x="5881" y="55350"/>
                  </a:lnTo>
                  <a:lnTo>
                    <a:pt x="15551" y="67683"/>
                  </a:lnTo>
                  <a:lnTo>
                    <a:pt x="26903" y="76692"/>
                  </a:lnTo>
                  <a:lnTo>
                    <a:pt x="67101" y="85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64"/>
            <p:cNvSpPr/>
            <p:nvPr>
              <p:custDataLst>
                <p:tags r:id="rId185"/>
              </p:custDataLst>
            </p:nvPr>
          </p:nvSpPr>
          <p:spPr>
            <a:xfrm>
              <a:off x="7936078" y="1245050"/>
              <a:ext cx="148401" cy="350532"/>
            </a:xfrm>
            <a:custGeom>
              <a:avLst/>
              <a:gdLst/>
              <a:ahLst/>
              <a:cxnLst/>
              <a:rect l="0" t="0" r="0" b="0"/>
              <a:pathLst>
                <a:path w="148401" h="350532">
                  <a:moveTo>
                    <a:pt x="45872" y="59875"/>
                  </a:moveTo>
                  <a:lnTo>
                    <a:pt x="45872" y="59875"/>
                  </a:lnTo>
                  <a:lnTo>
                    <a:pt x="37672" y="68076"/>
                  </a:lnTo>
                  <a:lnTo>
                    <a:pt x="36463" y="114112"/>
                  </a:lnTo>
                  <a:lnTo>
                    <a:pt x="36381" y="149794"/>
                  </a:lnTo>
                  <a:lnTo>
                    <a:pt x="36357" y="192233"/>
                  </a:lnTo>
                  <a:lnTo>
                    <a:pt x="29803" y="237714"/>
                  </a:lnTo>
                  <a:lnTo>
                    <a:pt x="22159" y="285057"/>
                  </a:lnTo>
                  <a:lnTo>
                    <a:pt x="15115" y="328111"/>
                  </a:lnTo>
                  <a:lnTo>
                    <a:pt x="9977" y="343133"/>
                  </a:lnTo>
                  <a:lnTo>
                    <a:pt x="4166" y="349809"/>
                  </a:lnTo>
                  <a:lnTo>
                    <a:pt x="2192" y="350531"/>
                  </a:lnTo>
                  <a:lnTo>
                    <a:pt x="877" y="349954"/>
                  </a:lnTo>
                  <a:lnTo>
                    <a:pt x="0" y="348511"/>
                  </a:lnTo>
                  <a:lnTo>
                    <a:pt x="14803" y="311162"/>
                  </a:lnTo>
                  <a:lnTo>
                    <a:pt x="21614" y="271561"/>
                  </a:lnTo>
                  <a:lnTo>
                    <a:pt x="33398" y="224103"/>
                  </a:lnTo>
                  <a:lnTo>
                    <a:pt x="45917" y="184155"/>
                  </a:lnTo>
                  <a:lnTo>
                    <a:pt x="58581" y="145690"/>
                  </a:lnTo>
                  <a:lnTo>
                    <a:pt x="72332" y="105401"/>
                  </a:lnTo>
                  <a:lnTo>
                    <a:pt x="86285" y="66897"/>
                  </a:lnTo>
                  <a:lnTo>
                    <a:pt x="93477" y="40671"/>
                  </a:lnTo>
                  <a:lnTo>
                    <a:pt x="116736" y="225"/>
                  </a:lnTo>
                  <a:lnTo>
                    <a:pt x="120631" y="0"/>
                  </a:lnTo>
                  <a:lnTo>
                    <a:pt x="130604" y="5395"/>
                  </a:lnTo>
                  <a:lnTo>
                    <a:pt x="143062" y="20332"/>
                  </a:lnTo>
                  <a:lnTo>
                    <a:pt x="147276" y="32070"/>
                  </a:lnTo>
                  <a:lnTo>
                    <a:pt x="148400" y="38163"/>
                  </a:lnTo>
                  <a:lnTo>
                    <a:pt x="142249" y="78939"/>
                  </a:lnTo>
                  <a:lnTo>
                    <a:pt x="133156" y="89867"/>
                  </a:lnTo>
                  <a:lnTo>
                    <a:pt x="86345" y="131701"/>
                  </a:lnTo>
                  <a:lnTo>
                    <a:pt x="71270" y="138717"/>
                  </a:lnTo>
                  <a:lnTo>
                    <a:pt x="64920" y="139953"/>
                  </a:lnTo>
                  <a:lnTo>
                    <a:pt x="45872" y="136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65"/>
            <p:cNvSpPr/>
            <p:nvPr>
              <p:custDataLst>
                <p:tags r:id="rId186"/>
              </p:custDataLst>
            </p:nvPr>
          </p:nvSpPr>
          <p:spPr>
            <a:xfrm>
              <a:off x="7860209" y="1287795"/>
              <a:ext cx="83642" cy="71555"/>
            </a:xfrm>
            <a:custGeom>
              <a:avLst/>
              <a:gdLst/>
              <a:ahLst/>
              <a:cxnLst/>
              <a:rect l="0" t="0" r="0" b="0"/>
              <a:pathLst>
                <a:path w="83642" h="71555">
                  <a:moveTo>
                    <a:pt x="83641" y="36180"/>
                  </a:moveTo>
                  <a:lnTo>
                    <a:pt x="83641" y="36180"/>
                  </a:lnTo>
                  <a:lnTo>
                    <a:pt x="68471" y="31124"/>
                  </a:lnTo>
                  <a:lnTo>
                    <a:pt x="58201" y="20174"/>
                  </a:lnTo>
                  <a:lnTo>
                    <a:pt x="48042" y="2444"/>
                  </a:lnTo>
                  <a:lnTo>
                    <a:pt x="38186" y="20"/>
                  </a:lnTo>
                  <a:lnTo>
                    <a:pt x="25338" y="0"/>
                  </a:lnTo>
                  <a:lnTo>
                    <a:pt x="16102" y="3520"/>
                  </a:lnTo>
                  <a:lnTo>
                    <a:pt x="4950" y="11451"/>
                  </a:lnTo>
                  <a:lnTo>
                    <a:pt x="1042" y="23073"/>
                  </a:lnTo>
                  <a:lnTo>
                    <a:pt x="0" y="30617"/>
                  </a:lnTo>
                  <a:lnTo>
                    <a:pt x="4487" y="44644"/>
                  </a:lnTo>
                  <a:lnTo>
                    <a:pt x="13537" y="56875"/>
                  </a:lnTo>
                  <a:lnTo>
                    <a:pt x="24614" y="65839"/>
                  </a:lnTo>
                  <a:lnTo>
                    <a:pt x="39415" y="70529"/>
                  </a:lnTo>
                  <a:lnTo>
                    <a:pt x="55518" y="71554"/>
                  </a:lnTo>
                  <a:lnTo>
                    <a:pt x="69731" y="68482"/>
                  </a:lnTo>
                  <a:lnTo>
                    <a:pt x="74368" y="64065"/>
                  </a:lnTo>
                  <a:lnTo>
                    <a:pt x="79520" y="50690"/>
                  </a:lnTo>
                  <a:lnTo>
                    <a:pt x="78987" y="36985"/>
                  </a:lnTo>
                  <a:lnTo>
                    <a:pt x="77363" y="30366"/>
                  </a:lnTo>
                  <a:lnTo>
                    <a:pt x="69915" y="20191"/>
                  </a:lnTo>
                  <a:lnTo>
                    <a:pt x="55066" y="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6"/>
            <p:cNvSpPr/>
            <p:nvPr>
              <p:custDataLst>
                <p:tags r:id="rId187"/>
              </p:custDataLst>
            </p:nvPr>
          </p:nvSpPr>
          <p:spPr>
            <a:xfrm>
              <a:off x="7753350" y="1228725"/>
              <a:ext cx="85726" cy="136082"/>
            </a:xfrm>
            <a:custGeom>
              <a:avLst/>
              <a:gdLst/>
              <a:ahLst/>
              <a:cxnLst/>
              <a:rect l="0" t="0" r="0" b="0"/>
              <a:pathLst>
                <a:path w="85726" h="136082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2822" y="47377"/>
                  </a:lnTo>
                  <a:lnTo>
                    <a:pt x="8200" y="39932"/>
                  </a:lnTo>
                  <a:lnTo>
                    <a:pt x="14581" y="41737"/>
                  </a:lnTo>
                  <a:lnTo>
                    <a:pt x="19246" y="43699"/>
                  </a:lnTo>
                  <a:lnTo>
                    <a:pt x="27251" y="51525"/>
                  </a:lnTo>
                  <a:lnTo>
                    <a:pt x="41013" y="73795"/>
                  </a:lnTo>
                  <a:lnTo>
                    <a:pt x="46319" y="105123"/>
                  </a:lnTo>
                  <a:lnTo>
                    <a:pt x="46179" y="125104"/>
                  </a:lnTo>
                  <a:lnTo>
                    <a:pt x="42397" y="134271"/>
                  </a:lnTo>
                  <a:lnTo>
                    <a:pt x="38848" y="136081"/>
                  </a:lnTo>
                  <a:lnTo>
                    <a:pt x="29259" y="135269"/>
                  </a:lnTo>
                  <a:lnTo>
                    <a:pt x="25857" y="133571"/>
                  </a:lnTo>
                  <a:lnTo>
                    <a:pt x="23588" y="131381"/>
                  </a:lnTo>
                  <a:lnTo>
                    <a:pt x="22075" y="128862"/>
                  </a:lnTo>
                  <a:lnTo>
                    <a:pt x="27252" y="88915"/>
                  </a:lnTo>
                  <a:lnTo>
                    <a:pt x="41288" y="48255"/>
                  </a:lnTo>
                  <a:lnTo>
                    <a:pt x="59073" y="1976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7"/>
            <p:cNvSpPr/>
            <p:nvPr>
              <p:custDataLst>
                <p:tags r:id="rId188"/>
              </p:custDataLst>
            </p:nvPr>
          </p:nvSpPr>
          <p:spPr>
            <a:xfrm>
              <a:off x="7591425" y="1240827"/>
              <a:ext cx="84843" cy="352158"/>
            </a:xfrm>
            <a:custGeom>
              <a:avLst/>
              <a:gdLst/>
              <a:ahLst/>
              <a:cxnLst/>
              <a:rect l="0" t="0" r="0" b="0"/>
              <a:pathLst>
                <a:path w="84843" h="352158">
                  <a:moveTo>
                    <a:pt x="0" y="111723"/>
                  </a:moveTo>
                  <a:lnTo>
                    <a:pt x="0" y="111723"/>
                  </a:lnTo>
                  <a:lnTo>
                    <a:pt x="8200" y="111723"/>
                  </a:lnTo>
                  <a:lnTo>
                    <a:pt x="9351" y="148451"/>
                  </a:lnTo>
                  <a:lnTo>
                    <a:pt x="9473" y="187516"/>
                  </a:lnTo>
                  <a:lnTo>
                    <a:pt x="9509" y="225902"/>
                  </a:lnTo>
                  <a:lnTo>
                    <a:pt x="9520" y="264087"/>
                  </a:lnTo>
                  <a:lnTo>
                    <a:pt x="6701" y="296568"/>
                  </a:lnTo>
                  <a:lnTo>
                    <a:pt x="883" y="338716"/>
                  </a:lnTo>
                  <a:lnTo>
                    <a:pt x="174" y="352157"/>
                  </a:lnTo>
                  <a:lnTo>
                    <a:pt x="1081" y="319735"/>
                  </a:lnTo>
                  <a:lnTo>
                    <a:pt x="7544" y="275539"/>
                  </a:lnTo>
                  <a:lnTo>
                    <a:pt x="8938" y="237167"/>
                  </a:lnTo>
                  <a:lnTo>
                    <a:pt x="12174" y="191225"/>
                  </a:lnTo>
                  <a:lnTo>
                    <a:pt x="17012" y="147979"/>
                  </a:lnTo>
                  <a:lnTo>
                    <a:pt x="21268" y="107296"/>
                  </a:lnTo>
                  <a:lnTo>
                    <a:pt x="28671" y="61790"/>
                  </a:lnTo>
                  <a:lnTo>
                    <a:pt x="38191" y="15408"/>
                  </a:lnTo>
                  <a:lnTo>
                    <a:pt x="42726" y="6122"/>
                  </a:lnTo>
                  <a:lnTo>
                    <a:pt x="46475" y="3222"/>
                  </a:lnTo>
                  <a:lnTo>
                    <a:pt x="56286" y="0"/>
                  </a:lnTo>
                  <a:lnTo>
                    <a:pt x="60807" y="1258"/>
                  </a:lnTo>
                  <a:lnTo>
                    <a:pt x="68653" y="8300"/>
                  </a:lnTo>
                  <a:lnTo>
                    <a:pt x="81256" y="35555"/>
                  </a:lnTo>
                  <a:lnTo>
                    <a:pt x="84842" y="58969"/>
                  </a:lnTo>
                  <a:lnTo>
                    <a:pt x="82641" y="84451"/>
                  </a:lnTo>
                  <a:lnTo>
                    <a:pt x="80494" y="93542"/>
                  </a:lnTo>
                  <a:lnTo>
                    <a:pt x="69641" y="109287"/>
                  </a:lnTo>
                  <a:lnTo>
                    <a:pt x="55294" y="121224"/>
                  </a:lnTo>
                  <a:lnTo>
                    <a:pt x="41861" y="126529"/>
                  </a:lnTo>
                  <a:lnTo>
                    <a:pt x="22399" y="129515"/>
                  </a:lnTo>
                  <a:lnTo>
                    <a:pt x="18107" y="128876"/>
                  </a:lnTo>
                  <a:lnTo>
                    <a:pt x="9525" y="121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56"/>
          <p:cNvGrpSpPr/>
          <p:nvPr/>
        </p:nvGrpSpPr>
        <p:grpSpPr>
          <a:xfrm>
            <a:off x="501518" y="1867570"/>
            <a:ext cx="289058" cy="231727"/>
            <a:chOff x="501518" y="1867570"/>
            <a:chExt cx="289058" cy="231727"/>
          </a:xfrm>
        </p:grpSpPr>
        <p:sp>
          <p:nvSpPr>
            <p:cNvPr id="85" name="SMARTInkShape-268"/>
            <p:cNvSpPr/>
            <p:nvPr>
              <p:custDataLst>
                <p:tags r:id="rId178"/>
              </p:custDataLst>
            </p:nvPr>
          </p:nvSpPr>
          <p:spPr>
            <a:xfrm>
              <a:off x="771525" y="2066925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69"/>
            <p:cNvSpPr/>
            <p:nvPr>
              <p:custDataLst>
                <p:tags r:id="rId179"/>
              </p:custDataLst>
            </p:nvPr>
          </p:nvSpPr>
          <p:spPr>
            <a:xfrm>
              <a:off x="501518" y="1867570"/>
              <a:ext cx="165233" cy="231727"/>
            </a:xfrm>
            <a:custGeom>
              <a:avLst/>
              <a:gdLst/>
              <a:ahLst/>
              <a:cxnLst/>
              <a:rect l="0" t="0" r="0" b="0"/>
              <a:pathLst>
                <a:path w="165233" h="231727">
                  <a:moveTo>
                    <a:pt x="12832" y="46955"/>
                  </a:moveTo>
                  <a:lnTo>
                    <a:pt x="12832" y="46955"/>
                  </a:lnTo>
                  <a:lnTo>
                    <a:pt x="7776" y="46955"/>
                  </a:lnTo>
                  <a:lnTo>
                    <a:pt x="6286" y="45897"/>
                  </a:lnTo>
                  <a:lnTo>
                    <a:pt x="5293" y="44133"/>
                  </a:lnTo>
                  <a:lnTo>
                    <a:pt x="3699" y="33697"/>
                  </a:lnTo>
                  <a:lnTo>
                    <a:pt x="8480" y="19508"/>
                  </a:lnTo>
                  <a:lnTo>
                    <a:pt x="16599" y="6955"/>
                  </a:lnTo>
                  <a:lnTo>
                    <a:pt x="25442" y="2719"/>
                  </a:lnTo>
                  <a:lnTo>
                    <a:pt x="48366" y="0"/>
                  </a:lnTo>
                  <a:lnTo>
                    <a:pt x="53455" y="1893"/>
                  </a:lnTo>
                  <a:lnTo>
                    <a:pt x="61931" y="9641"/>
                  </a:lnTo>
                  <a:lnTo>
                    <a:pt x="77709" y="30960"/>
                  </a:lnTo>
                  <a:lnTo>
                    <a:pt x="80425" y="39467"/>
                  </a:lnTo>
                  <a:lnTo>
                    <a:pt x="79837" y="80267"/>
                  </a:lnTo>
                  <a:lnTo>
                    <a:pt x="74548" y="110565"/>
                  </a:lnTo>
                  <a:lnTo>
                    <a:pt x="56166" y="141297"/>
                  </a:lnTo>
                  <a:lnTo>
                    <a:pt x="32989" y="174632"/>
                  </a:lnTo>
                  <a:lnTo>
                    <a:pt x="19863" y="197674"/>
                  </a:lnTo>
                  <a:lnTo>
                    <a:pt x="1521" y="219367"/>
                  </a:lnTo>
                  <a:lnTo>
                    <a:pt x="0" y="223279"/>
                  </a:lnTo>
                  <a:lnTo>
                    <a:pt x="44" y="226946"/>
                  </a:lnTo>
                  <a:lnTo>
                    <a:pt x="1132" y="230449"/>
                  </a:lnTo>
                  <a:lnTo>
                    <a:pt x="2915" y="231726"/>
                  </a:lnTo>
                  <a:lnTo>
                    <a:pt x="5162" y="231519"/>
                  </a:lnTo>
                  <a:lnTo>
                    <a:pt x="7719" y="230323"/>
                  </a:lnTo>
                  <a:lnTo>
                    <a:pt x="53689" y="220466"/>
                  </a:lnTo>
                  <a:lnTo>
                    <a:pt x="99729" y="211482"/>
                  </a:lnTo>
                  <a:lnTo>
                    <a:pt x="144532" y="204337"/>
                  </a:lnTo>
                  <a:lnTo>
                    <a:pt x="165232" y="199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57"/>
          <p:cNvGrpSpPr/>
          <p:nvPr/>
        </p:nvGrpSpPr>
        <p:grpSpPr>
          <a:xfrm>
            <a:off x="1266825" y="1806765"/>
            <a:ext cx="742951" cy="422086"/>
            <a:chOff x="1266825" y="1806765"/>
            <a:chExt cx="742951" cy="422086"/>
          </a:xfrm>
        </p:grpSpPr>
        <p:sp>
          <p:nvSpPr>
            <p:cNvPr id="88" name="SMARTInkShape-270"/>
            <p:cNvSpPr/>
            <p:nvPr>
              <p:custDataLst>
                <p:tags r:id="rId173"/>
              </p:custDataLst>
            </p:nvPr>
          </p:nvSpPr>
          <p:spPr>
            <a:xfrm>
              <a:off x="1819275" y="1926698"/>
              <a:ext cx="190501" cy="292628"/>
            </a:xfrm>
            <a:custGeom>
              <a:avLst/>
              <a:gdLst/>
              <a:ahLst/>
              <a:cxnLst/>
              <a:rect l="0" t="0" r="0" b="0"/>
              <a:pathLst>
                <a:path w="190501" h="292628">
                  <a:moveTo>
                    <a:pt x="190500" y="16402"/>
                  </a:moveTo>
                  <a:lnTo>
                    <a:pt x="190500" y="16402"/>
                  </a:lnTo>
                  <a:lnTo>
                    <a:pt x="190500" y="6289"/>
                  </a:lnTo>
                  <a:lnTo>
                    <a:pt x="189442" y="3310"/>
                  </a:lnTo>
                  <a:lnTo>
                    <a:pt x="187678" y="1324"/>
                  </a:lnTo>
                  <a:lnTo>
                    <a:pt x="185444" y="0"/>
                  </a:lnTo>
                  <a:lnTo>
                    <a:pt x="182896" y="176"/>
                  </a:lnTo>
                  <a:lnTo>
                    <a:pt x="177242" y="3193"/>
                  </a:lnTo>
                  <a:lnTo>
                    <a:pt x="163053" y="15898"/>
                  </a:lnTo>
                  <a:lnTo>
                    <a:pt x="157135" y="27114"/>
                  </a:lnTo>
                  <a:lnTo>
                    <a:pt x="143222" y="61675"/>
                  </a:lnTo>
                  <a:lnTo>
                    <a:pt x="119033" y="97233"/>
                  </a:lnTo>
                  <a:lnTo>
                    <a:pt x="93830" y="136072"/>
                  </a:lnTo>
                  <a:lnTo>
                    <a:pt x="68371" y="173803"/>
                  </a:lnTo>
                  <a:lnTo>
                    <a:pt x="46392" y="218356"/>
                  </a:lnTo>
                  <a:lnTo>
                    <a:pt x="21981" y="262552"/>
                  </a:lnTo>
                  <a:lnTo>
                    <a:pt x="0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1"/>
            <p:cNvSpPr/>
            <p:nvPr>
              <p:custDataLst>
                <p:tags r:id="rId174"/>
              </p:custDataLst>
            </p:nvPr>
          </p:nvSpPr>
          <p:spPr>
            <a:xfrm>
              <a:off x="1813787" y="1925374"/>
              <a:ext cx="148364" cy="274902"/>
            </a:xfrm>
            <a:custGeom>
              <a:avLst/>
              <a:gdLst/>
              <a:ahLst/>
              <a:cxnLst/>
              <a:rect l="0" t="0" r="0" b="0"/>
              <a:pathLst>
                <a:path w="148364" h="274902">
                  <a:moveTo>
                    <a:pt x="5488" y="8201"/>
                  </a:moveTo>
                  <a:lnTo>
                    <a:pt x="5488" y="8201"/>
                  </a:lnTo>
                  <a:lnTo>
                    <a:pt x="5488" y="3145"/>
                  </a:lnTo>
                  <a:lnTo>
                    <a:pt x="4430" y="1655"/>
                  </a:lnTo>
                  <a:lnTo>
                    <a:pt x="2666" y="662"/>
                  </a:lnTo>
                  <a:lnTo>
                    <a:pt x="432" y="0"/>
                  </a:lnTo>
                  <a:lnTo>
                    <a:pt x="0" y="1675"/>
                  </a:lnTo>
                  <a:lnTo>
                    <a:pt x="9613" y="25307"/>
                  </a:lnTo>
                  <a:lnTo>
                    <a:pt x="35024" y="66349"/>
                  </a:lnTo>
                  <a:lnTo>
                    <a:pt x="64708" y="112227"/>
                  </a:lnTo>
                  <a:lnTo>
                    <a:pt x="96203" y="156655"/>
                  </a:lnTo>
                  <a:lnTo>
                    <a:pt x="124286" y="201160"/>
                  </a:lnTo>
                  <a:lnTo>
                    <a:pt x="148363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2"/>
            <p:cNvSpPr/>
            <p:nvPr>
              <p:custDataLst>
                <p:tags r:id="rId175"/>
              </p:custDataLst>
            </p:nvPr>
          </p:nvSpPr>
          <p:spPr>
            <a:xfrm>
              <a:off x="1687384" y="1860415"/>
              <a:ext cx="84267" cy="368436"/>
            </a:xfrm>
            <a:custGeom>
              <a:avLst/>
              <a:gdLst/>
              <a:ahLst/>
              <a:cxnLst/>
              <a:rect l="0" t="0" r="0" b="0"/>
              <a:pathLst>
                <a:path w="84267" h="368436">
                  <a:moveTo>
                    <a:pt x="84266" y="25535"/>
                  </a:moveTo>
                  <a:lnTo>
                    <a:pt x="84266" y="25535"/>
                  </a:lnTo>
                  <a:lnTo>
                    <a:pt x="84266" y="20479"/>
                  </a:lnTo>
                  <a:lnTo>
                    <a:pt x="76065" y="0"/>
                  </a:lnTo>
                  <a:lnTo>
                    <a:pt x="74565" y="45"/>
                  </a:lnTo>
                  <a:lnTo>
                    <a:pt x="70077" y="2917"/>
                  </a:lnTo>
                  <a:lnTo>
                    <a:pt x="45134" y="39921"/>
                  </a:lnTo>
                  <a:lnTo>
                    <a:pt x="29632" y="80245"/>
                  </a:lnTo>
                  <a:lnTo>
                    <a:pt x="21159" y="121120"/>
                  </a:lnTo>
                  <a:lnTo>
                    <a:pt x="11515" y="168454"/>
                  </a:lnTo>
                  <a:lnTo>
                    <a:pt x="3464" y="216041"/>
                  </a:lnTo>
                  <a:lnTo>
                    <a:pt x="0" y="259781"/>
                  </a:lnTo>
                  <a:lnTo>
                    <a:pt x="4030" y="302845"/>
                  </a:lnTo>
                  <a:lnTo>
                    <a:pt x="14873" y="345602"/>
                  </a:lnTo>
                  <a:lnTo>
                    <a:pt x="20969" y="357581"/>
                  </a:lnTo>
                  <a:lnTo>
                    <a:pt x="36641" y="36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3"/>
            <p:cNvSpPr/>
            <p:nvPr>
              <p:custDataLst>
                <p:tags r:id="rId176"/>
              </p:custDataLst>
            </p:nvPr>
          </p:nvSpPr>
          <p:spPr>
            <a:xfrm>
              <a:off x="1381517" y="1990725"/>
              <a:ext cx="94859" cy="174435"/>
            </a:xfrm>
            <a:custGeom>
              <a:avLst/>
              <a:gdLst/>
              <a:ahLst/>
              <a:cxnLst/>
              <a:rect l="0" t="0" r="0" b="0"/>
              <a:pathLst>
                <a:path w="94859" h="174435">
                  <a:moveTo>
                    <a:pt x="9133" y="57150"/>
                  </a:moveTo>
                  <a:lnTo>
                    <a:pt x="9133" y="57150"/>
                  </a:lnTo>
                  <a:lnTo>
                    <a:pt x="4076" y="57150"/>
                  </a:lnTo>
                  <a:lnTo>
                    <a:pt x="2587" y="56092"/>
                  </a:lnTo>
                  <a:lnTo>
                    <a:pt x="1594" y="54328"/>
                  </a:lnTo>
                  <a:lnTo>
                    <a:pt x="0" y="43892"/>
                  </a:lnTo>
                  <a:lnTo>
                    <a:pt x="1986" y="41962"/>
                  </a:lnTo>
                  <a:lnTo>
                    <a:pt x="9837" y="39816"/>
                  </a:lnTo>
                  <a:lnTo>
                    <a:pt x="14894" y="41361"/>
                  </a:lnTo>
                  <a:lnTo>
                    <a:pt x="39342" y="59709"/>
                  </a:lnTo>
                  <a:lnTo>
                    <a:pt x="43726" y="66401"/>
                  </a:lnTo>
                  <a:lnTo>
                    <a:pt x="64825" y="106424"/>
                  </a:lnTo>
                  <a:lnTo>
                    <a:pt x="72554" y="131016"/>
                  </a:lnTo>
                  <a:lnTo>
                    <a:pt x="73303" y="145013"/>
                  </a:lnTo>
                  <a:lnTo>
                    <a:pt x="67775" y="163734"/>
                  </a:lnTo>
                  <a:lnTo>
                    <a:pt x="62360" y="172607"/>
                  </a:lnTo>
                  <a:lnTo>
                    <a:pt x="59434" y="174338"/>
                  </a:lnTo>
                  <a:lnTo>
                    <a:pt x="56426" y="174434"/>
                  </a:lnTo>
                  <a:lnTo>
                    <a:pt x="53361" y="173439"/>
                  </a:lnTo>
                  <a:lnTo>
                    <a:pt x="49957" y="161045"/>
                  </a:lnTo>
                  <a:lnTo>
                    <a:pt x="49502" y="142484"/>
                  </a:lnTo>
                  <a:lnTo>
                    <a:pt x="55593" y="100255"/>
                  </a:lnTo>
                  <a:lnTo>
                    <a:pt x="64132" y="59236"/>
                  </a:lnTo>
                  <a:lnTo>
                    <a:pt x="76010" y="25107"/>
                  </a:lnTo>
                  <a:lnTo>
                    <a:pt x="94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4"/>
            <p:cNvSpPr/>
            <p:nvPr>
              <p:custDataLst>
                <p:tags r:id="rId177"/>
              </p:custDataLst>
            </p:nvPr>
          </p:nvSpPr>
          <p:spPr>
            <a:xfrm>
              <a:off x="1266825" y="1806765"/>
              <a:ext cx="98307" cy="404970"/>
            </a:xfrm>
            <a:custGeom>
              <a:avLst/>
              <a:gdLst/>
              <a:ahLst/>
              <a:cxnLst/>
              <a:rect l="0" t="0" r="0" b="0"/>
              <a:pathLst>
                <a:path w="98307" h="404970">
                  <a:moveTo>
                    <a:pt x="9525" y="126810"/>
                  </a:moveTo>
                  <a:lnTo>
                    <a:pt x="9525" y="126810"/>
                  </a:lnTo>
                  <a:lnTo>
                    <a:pt x="9525" y="109476"/>
                  </a:lnTo>
                  <a:lnTo>
                    <a:pt x="9525" y="153565"/>
                  </a:lnTo>
                  <a:lnTo>
                    <a:pt x="9525" y="199672"/>
                  </a:lnTo>
                  <a:lnTo>
                    <a:pt x="9525" y="246095"/>
                  </a:lnTo>
                  <a:lnTo>
                    <a:pt x="9525" y="290212"/>
                  </a:lnTo>
                  <a:lnTo>
                    <a:pt x="9525" y="333975"/>
                  </a:lnTo>
                  <a:lnTo>
                    <a:pt x="9525" y="377792"/>
                  </a:lnTo>
                  <a:lnTo>
                    <a:pt x="10583" y="395673"/>
                  </a:lnTo>
                  <a:lnTo>
                    <a:pt x="14582" y="404349"/>
                  </a:lnTo>
                  <a:lnTo>
                    <a:pt x="16071" y="404969"/>
                  </a:lnTo>
                  <a:lnTo>
                    <a:pt x="17064" y="403267"/>
                  </a:lnTo>
                  <a:lnTo>
                    <a:pt x="17726" y="400014"/>
                  </a:lnTo>
                  <a:lnTo>
                    <a:pt x="12242" y="362261"/>
                  </a:lnTo>
                  <a:lnTo>
                    <a:pt x="10330" y="316870"/>
                  </a:lnTo>
                  <a:lnTo>
                    <a:pt x="6862" y="271480"/>
                  </a:lnTo>
                  <a:lnTo>
                    <a:pt x="1355" y="231939"/>
                  </a:lnTo>
                  <a:lnTo>
                    <a:pt x="402" y="198059"/>
                  </a:lnTo>
                  <a:lnTo>
                    <a:pt x="119" y="151096"/>
                  </a:lnTo>
                  <a:lnTo>
                    <a:pt x="2875" y="118201"/>
                  </a:lnTo>
                  <a:lnTo>
                    <a:pt x="10377" y="72754"/>
                  </a:lnTo>
                  <a:lnTo>
                    <a:pt x="20024" y="28322"/>
                  </a:lnTo>
                  <a:lnTo>
                    <a:pt x="28655" y="15657"/>
                  </a:lnTo>
                  <a:lnTo>
                    <a:pt x="45415" y="1683"/>
                  </a:lnTo>
                  <a:lnTo>
                    <a:pt x="51443" y="0"/>
                  </a:lnTo>
                  <a:lnTo>
                    <a:pt x="63786" y="953"/>
                  </a:lnTo>
                  <a:lnTo>
                    <a:pt x="76327" y="10549"/>
                  </a:lnTo>
                  <a:lnTo>
                    <a:pt x="87898" y="25396"/>
                  </a:lnTo>
                  <a:lnTo>
                    <a:pt x="96569" y="42579"/>
                  </a:lnTo>
                  <a:lnTo>
                    <a:pt x="98306" y="63621"/>
                  </a:lnTo>
                  <a:lnTo>
                    <a:pt x="94491" y="86026"/>
                  </a:lnTo>
                  <a:lnTo>
                    <a:pt x="80444" y="115431"/>
                  </a:lnTo>
                  <a:lnTo>
                    <a:pt x="68914" y="130925"/>
                  </a:lnTo>
                  <a:lnTo>
                    <a:pt x="51090" y="139222"/>
                  </a:lnTo>
                  <a:lnTo>
                    <a:pt x="4523" y="145471"/>
                  </a:lnTo>
                  <a:lnTo>
                    <a:pt x="3016" y="144543"/>
                  </a:lnTo>
                  <a:lnTo>
                    <a:pt x="0" y="13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275"/>
          <p:cNvSpPr/>
          <p:nvPr>
            <p:custDataLst>
              <p:tags r:id="rId2"/>
            </p:custDataLst>
          </p:nvPr>
        </p:nvSpPr>
        <p:spPr>
          <a:xfrm>
            <a:off x="2261129" y="1953410"/>
            <a:ext cx="243947" cy="170666"/>
          </a:xfrm>
          <a:custGeom>
            <a:avLst/>
            <a:gdLst/>
            <a:ahLst/>
            <a:cxnLst/>
            <a:rect l="0" t="0" r="0" b="0"/>
            <a:pathLst>
              <a:path w="243947" h="170666">
                <a:moveTo>
                  <a:pt x="196321" y="18265"/>
                </a:moveTo>
                <a:lnTo>
                  <a:pt x="196321" y="18265"/>
                </a:lnTo>
                <a:lnTo>
                  <a:pt x="196321" y="0"/>
                </a:lnTo>
                <a:lnTo>
                  <a:pt x="180054" y="13520"/>
                </a:lnTo>
                <a:lnTo>
                  <a:pt x="134804" y="40045"/>
                </a:lnTo>
                <a:lnTo>
                  <a:pt x="95152" y="63254"/>
                </a:lnTo>
                <a:lnTo>
                  <a:pt x="50041" y="88892"/>
                </a:lnTo>
                <a:lnTo>
                  <a:pt x="39232" y="94105"/>
                </a:lnTo>
                <a:lnTo>
                  <a:pt x="4630" y="119137"/>
                </a:lnTo>
                <a:lnTo>
                  <a:pt x="0" y="125891"/>
                </a:lnTo>
                <a:lnTo>
                  <a:pt x="1940" y="128116"/>
                </a:lnTo>
                <a:lnTo>
                  <a:pt x="48690" y="139843"/>
                </a:lnTo>
                <a:lnTo>
                  <a:pt x="85432" y="141646"/>
                </a:lnTo>
                <a:lnTo>
                  <a:pt x="128423" y="141959"/>
                </a:lnTo>
                <a:lnTo>
                  <a:pt x="169660" y="148610"/>
                </a:lnTo>
                <a:lnTo>
                  <a:pt x="210732" y="153844"/>
                </a:lnTo>
                <a:lnTo>
                  <a:pt x="243335" y="161237"/>
                </a:lnTo>
                <a:lnTo>
                  <a:pt x="243946" y="1706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59"/>
          <p:cNvGrpSpPr/>
          <p:nvPr/>
        </p:nvGrpSpPr>
        <p:grpSpPr>
          <a:xfrm>
            <a:off x="2739732" y="1829585"/>
            <a:ext cx="402065" cy="418316"/>
            <a:chOff x="2739732" y="1829585"/>
            <a:chExt cx="402065" cy="418316"/>
          </a:xfrm>
        </p:grpSpPr>
        <p:sp>
          <p:nvSpPr>
            <p:cNvPr id="95" name="SMARTInkShape-276"/>
            <p:cNvSpPr/>
            <p:nvPr>
              <p:custDataLst>
                <p:tags r:id="rId171"/>
              </p:custDataLst>
            </p:nvPr>
          </p:nvSpPr>
          <p:spPr>
            <a:xfrm>
              <a:off x="3057525" y="1829585"/>
              <a:ext cx="84272" cy="418316"/>
            </a:xfrm>
            <a:custGeom>
              <a:avLst/>
              <a:gdLst/>
              <a:ahLst/>
              <a:cxnLst/>
              <a:rect l="0" t="0" r="0" b="0"/>
              <a:pathLst>
                <a:path w="84272" h="418316">
                  <a:moveTo>
                    <a:pt x="19050" y="18265"/>
                  </a:moveTo>
                  <a:lnTo>
                    <a:pt x="19050" y="18265"/>
                  </a:lnTo>
                  <a:lnTo>
                    <a:pt x="35452" y="1863"/>
                  </a:lnTo>
                  <a:lnTo>
                    <a:pt x="39745" y="392"/>
                  </a:lnTo>
                  <a:lnTo>
                    <a:pt x="42372" y="0"/>
                  </a:lnTo>
                  <a:lnTo>
                    <a:pt x="44123" y="1855"/>
                  </a:lnTo>
                  <a:lnTo>
                    <a:pt x="54922" y="41475"/>
                  </a:lnTo>
                  <a:lnTo>
                    <a:pt x="64040" y="88074"/>
                  </a:lnTo>
                  <a:lnTo>
                    <a:pt x="72874" y="132978"/>
                  </a:lnTo>
                  <a:lnTo>
                    <a:pt x="80819" y="180244"/>
                  </a:lnTo>
                  <a:lnTo>
                    <a:pt x="84271" y="223951"/>
                  </a:lnTo>
                  <a:lnTo>
                    <a:pt x="82256" y="256084"/>
                  </a:lnTo>
                  <a:lnTo>
                    <a:pt x="77994" y="298279"/>
                  </a:lnTo>
                  <a:lnTo>
                    <a:pt x="74881" y="321574"/>
                  </a:lnTo>
                  <a:lnTo>
                    <a:pt x="55635" y="368200"/>
                  </a:lnTo>
                  <a:lnTo>
                    <a:pt x="36507" y="398185"/>
                  </a:lnTo>
                  <a:lnTo>
                    <a:pt x="0" y="418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7"/>
            <p:cNvSpPr/>
            <p:nvPr>
              <p:custDataLst>
                <p:tags r:id="rId172"/>
              </p:custDataLst>
            </p:nvPr>
          </p:nvSpPr>
          <p:spPr>
            <a:xfrm>
              <a:off x="2739732" y="1972067"/>
              <a:ext cx="210911" cy="180584"/>
            </a:xfrm>
            <a:custGeom>
              <a:avLst/>
              <a:gdLst/>
              <a:ahLst/>
              <a:cxnLst/>
              <a:rect l="0" t="0" r="0" b="0"/>
              <a:pathLst>
                <a:path w="210911" h="180584">
                  <a:moveTo>
                    <a:pt x="184443" y="9133"/>
                  </a:moveTo>
                  <a:lnTo>
                    <a:pt x="184443" y="9133"/>
                  </a:lnTo>
                  <a:lnTo>
                    <a:pt x="202343" y="1594"/>
                  </a:lnTo>
                  <a:lnTo>
                    <a:pt x="210910" y="0"/>
                  </a:lnTo>
                  <a:lnTo>
                    <a:pt x="210554" y="928"/>
                  </a:lnTo>
                  <a:lnTo>
                    <a:pt x="176806" y="47559"/>
                  </a:lnTo>
                  <a:lnTo>
                    <a:pt x="145673" y="92901"/>
                  </a:lnTo>
                  <a:lnTo>
                    <a:pt x="106900" y="132896"/>
                  </a:lnTo>
                  <a:lnTo>
                    <a:pt x="65125" y="165286"/>
                  </a:lnTo>
                  <a:lnTo>
                    <a:pt x="46314" y="169348"/>
                  </a:lnTo>
                  <a:lnTo>
                    <a:pt x="29919" y="170298"/>
                  </a:lnTo>
                  <a:lnTo>
                    <a:pt x="23219" y="168435"/>
                  </a:lnTo>
                  <a:lnTo>
                    <a:pt x="12951" y="160720"/>
                  </a:lnTo>
                  <a:lnTo>
                    <a:pt x="1221" y="144476"/>
                  </a:lnTo>
                  <a:lnTo>
                    <a:pt x="0" y="129611"/>
                  </a:lnTo>
                  <a:lnTo>
                    <a:pt x="1156" y="121202"/>
                  </a:lnTo>
                  <a:lnTo>
                    <a:pt x="4044" y="114537"/>
                  </a:lnTo>
                  <a:lnTo>
                    <a:pt x="12896" y="104310"/>
                  </a:lnTo>
                  <a:lnTo>
                    <a:pt x="23886" y="99059"/>
                  </a:lnTo>
                  <a:lnTo>
                    <a:pt x="29780" y="97658"/>
                  </a:lnTo>
                  <a:lnTo>
                    <a:pt x="70193" y="103305"/>
                  </a:lnTo>
                  <a:lnTo>
                    <a:pt x="106097" y="119379"/>
                  </a:lnTo>
                  <a:lnTo>
                    <a:pt x="132945" y="137292"/>
                  </a:lnTo>
                  <a:lnTo>
                    <a:pt x="142505" y="142293"/>
                  </a:lnTo>
                  <a:lnTo>
                    <a:pt x="176197" y="167169"/>
                  </a:lnTo>
                  <a:lnTo>
                    <a:pt x="184443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0"/>
          <p:cNvGrpSpPr/>
          <p:nvPr/>
        </p:nvGrpSpPr>
        <p:grpSpPr>
          <a:xfrm>
            <a:off x="3530679" y="2001574"/>
            <a:ext cx="352743" cy="217752"/>
            <a:chOff x="3530679" y="2001574"/>
            <a:chExt cx="352743" cy="217752"/>
          </a:xfrm>
        </p:grpSpPr>
        <p:sp>
          <p:nvSpPr>
            <p:cNvPr id="98" name="SMARTInkShape-278"/>
            <p:cNvSpPr/>
            <p:nvPr>
              <p:custDataLst>
                <p:tags r:id="rId168"/>
              </p:custDataLst>
            </p:nvPr>
          </p:nvSpPr>
          <p:spPr>
            <a:xfrm>
              <a:off x="3781818" y="2001574"/>
              <a:ext cx="101604" cy="217752"/>
            </a:xfrm>
            <a:custGeom>
              <a:avLst/>
              <a:gdLst/>
              <a:ahLst/>
              <a:cxnLst/>
              <a:rect l="0" t="0" r="0" b="0"/>
              <a:pathLst>
                <a:path w="101604" h="217752">
                  <a:moveTo>
                    <a:pt x="9132" y="8201"/>
                  </a:moveTo>
                  <a:lnTo>
                    <a:pt x="9132" y="8201"/>
                  </a:lnTo>
                  <a:lnTo>
                    <a:pt x="931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5426" y="9212"/>
                  </a:lnTo>
                  <a:lnTo>
                    <a:pt x="48579" y="37701"/>
                  </a:lnTo>
                  <a:lnTo>
                    <a:pt x="65822" y="50945"/>
                  </a:lnTo>
                  <a:lnTo>
                    <a:pt x="95672" y="84424"/>
                  </a:lnTo>
                  <a:lnTo>
                    <a:pt x="100511" y="98170"/>
                  </a:lnTo>
                  <a:lnTo>
                    <a:pt x="101603" y="115920"/>
                  </a:lnTo>
                  <a:lnTo>
                    <a:pt x="95210" y="147597"/>
                  </a:lnTo>
                  <a:lnTo>
                    <a:pt x="47232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9"/>
            <p:cNvSpPr/>
            <p:nvPr>
              <p:custDataLst>
                <p:tags r:id="rId169"/>
              </p:custDataLst>
            </p:nvPr>
          </p:nvSpPr>
          <p:spPr>
            <a:xfrm>
              <a:off x="3530679" y="2152650"/>
              <a:ext cx="288847" cy="37940"/>
            </a:xfrm>
            <a:custGeom>
              <a:avLst/>
              <a:gdLst/>
              <a:ahLst/>
              <a:cxnLst/>
              <a:rect l="0" t="0" r="0" b="0"/>
              <a:pathLst>
                <a:path w="288847" h="37940">
                  <a:moveTo>
                    <a:pt x="79296" y="9525"/>
                  </a:moveTo>
                  <a:lnTo>
                    <a:pt x="79296" y="9525"/>
                  </a:lnTo>
                  <a:lnTo>
                    <a:pt x="36044" y="25771"/>
                  </a:lnTo>
                  <a:lnTo>
                    <a:pt x="0" y="36268"/>
                  </a:lnTo>
                  <a:lnTo>
                    <a:pt x="1032" y="36878"/>
                  </a:lnTo>
                  <a:lnTo>
                    <a:pt x="38964" y="37939"/>
                  </a:lnTo>
                  <a:lnTo>
                    <a:pt x="79913" y="37010"/>
                  </a:lnTo>
                  <a:lnTo>
                    <a:pt x="124848" y="30555"/>
                  </a:lnTo>
                  <a:lnTo>
                    <a:pt x="164612" y="23910"/>
                  </a:lnTo>
                  <a:lnTo>
                    <a:pt x="203040" y="18952"/>
                  </a:lnTo>
                  <a:lnTo>
                    <a:pt x="241205" y="8878"/>
                  </a:lnTo>
                  <a:lnTo>
                    <a:pt x="288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80"/>
            <p:cNvSpPr/>
            <p:nvPr>
              <p:custDataLst>
                <p:tags r:id="rId170"/>
              </p:custDataLst>
            </p:nvPr>
          </p:nvSpPr>
          <p:spPr>
            <a:xfrm>
              <a:off x="3571875" y="2076450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0"/>
                  </a:moveTo>
                  <a:lnTo>
                    <a:pt x="0" y="0"/>
                  </a:lnTo>
                  <a:lnTo>
                    <a:pt x="39060" y="0"/>
                  </a:lnTo>
                  <a:lnTo>
                    <a:pt x="86542" y="0"/>
                  </a:lnTo>
                  <a:lnTo>
                    <a:pt x="118423" y="2822"/>
                  </a:lnTo>
                  <a:lnTo>
                    <a:pt x="163327" y="13258"/>
                  </a:lnTo>
                  <a:lnTo>
                    <a:pt x="2381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61"/>
          <p:cNvGrpSpPr/>
          <p:nvPr/>
        </p:nvGrpSpPr>
        <p:grpSpPr>
          <a:xfrm>
            <a:off x="4505325" y="1944952"/>
            <a:ext cx="209551" cy="353645"/>
            <a:chOff x="4505325" y="1944952"/>
            <a:chExt cx="209551" cy="353645"/>
          </a:xfrm>
        </p:grpSpPr>
        <p:sp>
          <p:nvSpPr>
            <p:cNvPr id="102" name="SMARTInkShape-281"/>
            <p:cNvSpPr/>
            <p:nvPr>
              <p:custDataLst>
                <p:tags r:id="rId166"/>
              </p:custDataLst>
            </p:nvPr>
          </p:nvSpPr>
          <p:spPr>
            <a:xfrm>
              <a:off x="4604612" y="2124075"/>
              <a:ext cx="110264" cy="162586"/>
            </a:xfrm>
            <a:custGeom>
              <a:avLst/>
              <a:gdLst/>
              <a:ahLst/>
              <a:cxnLst/>
              <a:rect l="0" t="0" r="0" b="0"/>
              <a:pathLst>
                <a:path w="110264" h="162586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4556" y="20374"/>
                  </a:lnTo>
                  <a:lnTo>
                    <a:pt x="7896" y="19638"/>
                  </a:lnTo>
                  <a:lnTo>
                    <a:pt x="10269" y="19442"/>
                  </a:lnTo>
                  <a:lnTo>
                    <a:pt x="28777" y="24223"/>
                  </a:lnTo>
                  <a:lnTo>
                    <a:pt x="49312" y="37398"/>
                  </a:lnTo>
                  <a:lnTo>
                    <a:pt x="56715" y="48724"/>
                  </a:lnTo>
                  <a:lnTo>
                    <a:pt x="68404" y="88182"/>
                  </a:lnTo>
                  <a:lnTo>
                    <a:pt x="69991" y="120202"/>
                  </a:lnTo>
                  <a:lnTo>
                    <a:pt x="61582" y="151057"/>
                  </a:lnTo>
                  <a:lnTo>
                    <a:pt x="58759" y="157855"/>
                  </a:lnTo>
                  <a:lnTo>
                    <a:pt x="55819" y="161328"/>
                  </a:lnTo>
                  <a:lnTo>
                    <a:pt x="52800" y="162585"/>
                  </a:lnTo>
                  <a:lnTo>
                    <a:pt x="49729" y="162365"/>
                  </a:lnTo>
                  <a:lnTo>
                    <a:pt x="47682" y="160102"/>
                  </a:lnTo>
                  <a:lnTo>
                    <a:pt x="45408" y="151942"/>
                  </a:lnTo>
                  <a:lnTo>
                    <a:pt x="51366" y="108269"/>
                  </a:lnTo>
                  <a:lnTo>
                    <a:pt x="57825" y="69952"/>
                  </a:lnTo>
                  <a:lnTo>
                    <a:pt x="82727" y="27020"/>
                  </a:lnTo>
                  <a:lnTo>
                    <a:pt x="93791" y="12009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2"/>
            <p:cNvSpPr/>
            <p:nvPr>
              <p:custDataLst>
                <p:tags r:id="rId167"/>
              </p:custDataLst>
            </p:nvPr>
          </p:nvSpPr>
          <p:spPr>
            <a:xfrm>
              <a:off x="4505325" y="1944952"/>
              <a:ext cx="113626" cy="353645"/>
            </a:xfrm>
            <a:custGeom>
              <a:avLst/>
              <a:gdLst/>
              <a:ahLst/>
              <a:cxnLst/>
              <a:rect l="0" t="0" r="0" b="0"/>
              <a:pathLst>
                <a:path w="113626" h="353645">
                  <a:moveTo>
                    <a:pt x="0" y="102923"/>
                  </a:moveTo>
                  <a:lnTo>
                    <a:pt x="0" y="102923"/>
                  </a:lnTo>
                  <a:lnTo>
                    <a:pt x="8201" y="102923"/>
                  </a:lnTo>
                  <a:lnTo>
                    <a:pt x="8642" y="103981"/>
                  </a:lnTo>
                  <a:lnTo>
                    <a:pt x="9502" y="146796"/>
                  </a:lnTo>
                  <a:lnTo>
                    <a:pt x="9522" y="187357"/>
                  </a:lnTo>
                  <a:lnTo>
                    <a:pt x="16071" y="226454"/>
                  </a:lnTo>
                  <a:lnTo>
                    <a:pt x="18461" y="269298"/>
                  </a:lnTo>
                  <a:lnTo>
                    <a:pt x="23990" y="313940"/>
                  </a:lnTo>
                  <a:lnTo>
                    <a:pt x="28307" y="353591"/>
                  </a:lnTo>
                  <a:lnTo>
                    <a:pt x="28396" y="353644"/>
                  </a:lnTo>
                  <a:lnTo>
                    <a:pt x="28456" y="352620"/>
                  </a:lnTo>
                  <a:lnTo>
                    <a:pt x="22005" y="333652"/>
                  </a:lnTo>
                  <a:lnTo>
                    <a:pt x="19439" y="289444"/>
                  </a:lnTo>
                  <a:lnTo>
                    <a:pt x="19165" y="248500"/>
                  </a:lnTo>
                  <a:lnTo>
                    <a:pt x="19073" y="203959"/>
                  </a:lnTo>
                  <a:lnTo>
                    <a:pt x="20115" y="157201"/>
                  </a:lnTo>
                  <a:lnTo>
                    <a:pt x="26656" y="112538"/>
                  </a:lnTo>
                  <a:lnTo>
                    <a:pt x="41170" y="71230"/>
                  </a:lnTo>
                  <a:lnTo>
                    <a:pt x="59049" y="27989"/>
                  </a:lnTo>
                  <a:lnTo>
                    <a:pt x="66109" y="16702"/>
                  </a:lnTo>
                  <a:lnTo>
                    <a:pt x="79263" y="4400"/>
                  </a:lnTo>
                  <a:lnTo>
                    <a:pt x="88497" y="927"/>
                  </a:lnTo>
                  <a:lnTo>
                    <a:pt x="93923" y="0"/>
                  </a:lnTo>
                  <a:lnTo>
                    <a:pt x="98599" y="2558"/>
                  </a:lnTo>
                  <a:lnTo>
                    <a:pt x="106616" y="13866"/>
                  </a:lnTo>
                  <a:lnTo>
                    <a:pt x="112782" y="53542"/>
                  </a:lnTo>
                  <a:lnTo>
                    <a:pt x="113625" y="73568"/>
                  </a:lnTo>
                  <a:lnTo>
                    <a:pt x="108356" y="93051"/>
                  </a:lnTo>
                  <a:lnTo>
                    <a:pt x="92782" y="121317"/>
                  </a:lnTo>
                  <a:lnTo>
                    <a:pt x="77703" y="133538"/>
                  </a:lnTo>
                  <a:lnTo>
                    <a:pt x="35149" y="147576"/>
                  </a:lnTo>
                  <a:lnTo>
                    <a:pt x="29783" y="148567"/>
                  </a:lnTo>
                  <a:lnTo>
                    <a:pt x="18176" y="146845"/>
                  </a:lnTo>
                  <a:lnTo>
                    <a:pt x="8078" y="142552"/>
                  </a:lnTo>
                  <a:lnTo>
                    <a:pt x="0" y="13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62"/>
          <p:cNvGrpSpPr/>
          <p:nvPr/>
        </p:nvGrpSpPr>
        <p:grpSpPr>
          <a:xfrm>
            <a:off x="4995511" y="1876817"/>
            <a:ext cx="836905" cy="504434"/>
            <a:chOff x="4995511" y="1876817"/>
            <a:chExt cx="836905" cy="504434"/>
          </a:xfrm>
        </p:grpSpPr>
        <p:sp>
          <p:nvSpPr>
            <p:cNvPr id="105" name="SMARTInkShape-283"/>
            <p:cNvSpPr/>
            <p:nvPr>
              <p:custDataLst>
                <p:tags r:id="rId159"/>
              </p:custDataLst>
            </p:nvPr>
          </p:nvSpPr>
          <p:spPr>
            <a:xfrm>
              <a:off x="5540550" y="2296770"/>
              <a:ext cx="155401" cy="84481"/>
            </a:xfrm>
            <a:custGeom>
              <a:avLst/>
              <a:gdLst/>
              <a:ahLst/>
              <a:cxnLst/>
              <a:rect l="0" t="0" r="0" b="0"/>
              <a:pathLst>
                <a:path w="155401" h="84481">
                  <a:moveTo>
                    <a:pt x="107775" y="36855"/>
                  </a:moveTo>
                  <a:lnTo>
                    <a:pt x="107775" y="36855"/>
                  </a:lnTo>
                  <a:lnTo>
                    <a:pt x="107775" y="23597"/>
                  </a:lnTo>
                  <a:lnTo>
                    <a:pt x="104953" y="17558"/>
                  </a:lnTo>
                  <a:lnTo>
                    <a:pt x="101230" y="11345"/>
                  </a:lnTo>
                  <a:lnTo>
                    <a:pt x="99574" y="5056"/>
                  </a:lnTo>
                  <a:lnTo>
                    <a:pt x="98074" y="2956"/>
                  </a:lnTo>
                  <a:lnTo>
                    <a:pt x="96016" y="1556"/>
                  </a:lnTo>
                  <a:lnTo>
                    <a:pt x="89849" y="0"/>
                  </a:lnTo>
                  <a:lnTo>
                    <a:pt x="73419" y="182"/>
                  </a:lnTo>
                  <a:lnTo>
                    <a:pt x="49970" y="7527"/>
                  </a:lnTo>
                  <a:lnTo>
                    <a:pt x="16032" y="34417"/>
                  </a:lnTo>
                  <a:lnTo>
                    <a:pt x="1805" y="52949"/>
                  </a:lnTo>
                  <a:lnTo>
                    <a:pt x="87" y="58167"/>
                  </a:lnTo>
                  <a:lnTo>
                    <a:pt x="0" y="62705"/>
                  </a:lnTo>
                  <a:lnTo>
                    <a:pt x="1000" y="66788"/>
                  </a:lnTo>
                  <a:lnTo>
                    <a:pt x="3783" y="69510"/>
                  </a:lnTo>
                  <a:lnTo>
                    <a:pt x="12520" y="72535"/>
                  </a:lnTo>
                  <a:lnTo>
                    <a:pt x="59417" y="56737"/>
                  </a:lnTo>
                  <a:lnTo>
                    <a:pt x="104052" y="39750"/>
                  </a:lnTo>
                  <a:lnTo>
                    <a:pt x="108468" y="38785"/>
                  </a:lnTo>
                  <a:lnTo>
                    <a:pt x="112471" y="39200"/>
                  </a:lnTo>
                  <a:lnTo>
                    <a:pt x="119739" y="42483"/>
                  </a:lnTo>
                  <a:lnTo>
                    <a:pt x="155400" y="84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4"/>
            <p:cNvSpPr/>
            <p:nvPr>
              <p:custDataLst>
                <p:tags r:id="rId160"/>
              </p:custDataLst>
            </p:nvPr>
          </p:nvSpPr>
          <p:spPr>
            <a:xfrm>
              <a:off x="5286491" y="2209800"/>
              <a:ext cx="542810" cy="28576"/>
            </a:xfrm>
            <a:custGeom>
              <a:avLst/>
              <a:gdLst/>
              <a:ahLst/>
              <a:cxnLst/>
              <a:rect l="0" t="0" r="0" b="0"/>
              <a:pathLst>
                <a:path w="542810" h="28576">
                  <a:moveTo>
                    <a:pt x="9409" y="28575"/>
                  </a:moveTo>
                  <a:lnTo>
                    <a:pt x="9409" y="28575"/>
                  </a:lnTo>
                  <a:lnTo>
                    <a:pt x="4353" y="28575"/>
                  </a:lnTo>
                  <a:lnTo>
                    <a:pt x="2864" y="27517"/>
                  </a:lnTo>
                  <a:lnTo>
                    <a:pt x="1870" y="25753"/>
                  </a:lnTo>
                  <a:lnTo>
                    <a:pt x="0" y="19442"/>
                  </a:lnTo>
                  <a:lnTo>
                    <a:pt x="39449" y="26641"/>
                  </a:lnTo>
                  <a:lnTo>
                    <a:pt x="80399" y="25180"/>
                  </a:lnTo>
                  <a:lnTo>
                    <a:pt x="127737" y="20261"/>
                  </a:lnTo>
                  <a:lnTo>
                    <a:pt x="165237" y="19409"/>
                  </a:lnTo>
                  <a:lnTo>
                    <a:pt x="208215" y="19156"/>
                  </a:lnTo>
                  <a:lnTo>
                    <a:pt x="249408" y="19082"/>
                  </a:lnTo>
                  <a:lnTo>
                    <a:pt x="293480" y="19059"/>
                  </a:lnTo>
                  <a:lnTo>
                    <a:pt x="334996" y="13997"/>
                  </a:lnTo>
                  <a:lnTo>
                    <a:pt x="379164" y="10850"/>
                  </a:lnTo>
                  <a:lnTo>
                    <a:pt x="415750" y="7292"/>
                  </a:lnTo>
                  <a:lnTo>
                    <a:pt x="454588" y="3241"/>
                  </a:lnTo>
                  <a:lnTo>
                    <a:pt x="501970" y="960"/>
                  </a:lnTo>
                  <a:lnTo>
                    <a:pt x="542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5"/>
            <p:cNvSpPr/>
            <p:nvPr>
              <p:custDataLst>
                <p:tags r:id="rId161"/>
              </p:custDataLst>
            </p:nvPr>
          </p:nvSpPr>
          <p:spPr>
            <a:xfrm>
              <a:off x="5734050" y="1881606"/>
              <a:ext cx="98366" cy="251995"/>
            </a:xfrm>
            <a:custGeom>
              <a:avLst/>
              <a:gdLst/>
              <a:ahLst/>
              <a:cxnLst/>
              <a:rect l="0" t="0" r="0" b="0"/>
              <a:pathLst>
                <a:path w="98366" h="251995">
                  <a:moveTo>
                    <a:pt x="28575" y="23394"/>
                  </a:moveTo>
                  <a:lnTo>
                    <a:pt x="28575" y="23394"/>
                  </a:lnTo>
                  <a:lnTo>
                    <a:pt x="28575" y="0"/>
                  </a:lnTo>
                  <a:lnTo>
                    <a:pt x="28575" y="42619"/>
                  </a:lnTo>
                  <a:lnTo>
                    <a:pt x="28575" y="85635"/>
                  </a:lnTo>
                  <a:lnTo>
                    <a:pt x="28575" y="132394"/>
                  </a:lnTo>
                  <a:lnTo>
                    <a:pt x="23519" y="174747"/>
                  </a:lnTo>
                  <a:lnTo>
                    <a:pt x="19225" y="220897"/>
                  </a:lnTo>
                  <a:lnTo>
                    <a:pt x="19128" y="225473"/>
                  </a:lnTo>
                  <a:lnTo>
                    <a:pt x="19084" y="220452"/>
                  </a:lnTo>
                  <a:lnTo>
                    <a:pt x="24116" y="205724"/>
                  </a:lnTo>
                  <a:lnTo>
                    <a:pt x="36357" y="188330"/>
                  </a:lnTo>
                  <a:lnTo>
                    <a:pt x="50048" y="172688"/>
                  </a:lnTo>
                  <a:lnTo>
                    <a:pt x="53995" y="164536"/>
                  </a:lnTo>
                  <a:lnTo>
                    <a:pt x="57163" y="161938"/>
                  </a:lnTo>
                  <a:lnTo>
                    <a:pt x="66328" y="159053"/>
                  </a:lnTo>
                  <a:lnTo>
                    <a:pt x="70677" y="159342"/>
                  </a:lnTo>
                  <a:lnTo>
                    <a:pt x="78332" y="162485"/>
                  </a:lnTo>
                  <a:lnTo>
                    <a:pt x="88591" y="170204"/>
                  </a:lnTo>
                  <a:lnTo>
                    <a:pt x="98334" y="189307"/>
                  </a:lnTo>
                  <a:lnTo>
                    <a:pt x="98365" y="197503"/>
                  </a:lnTo>
                  <a:lnTo>
                    <a:pt x="89353" y="222090"/>
                  </a:lnTo>
                  <a:lnTo>
                    <a:pt x="82752" y="232706"/>
                  </a:lnTo>
                  <a:lnTo>
                    <a:pt x="67823" y="240952"/>
                  </a:lnTo>
                  <a:lnTo>
                    <a:pt x="33858" y="249813"/>
                  </a:lnTo>
                  <a:lnTo>
                    <a:pt x="0" y="25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6"/>
            <p:cNvSpPr/>
            <p:nvPr>
              <p:custDataLst>
                <p:tags r:id="rId162"/>
              </p:custDataLst>
            </p:nvPr>
          </p:nvSpPr>
          <p:spPr>
            <a:xfrm>
              <a:off x="5505450" y="206692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6548" y="0"/>
                  </a:lnTo>
                  <a:lnTo>
                    <a:pt x="93383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7"/>
            <p:cNvSpPr/>
            <p:nvPr>
              <p:custDataLst>
                <p:tags r:id="rId163"/>
              </p:custDataLst>
            </p:nvPr>
          </p:nvSpPr>
          <p:spPr>
            <a:xfrm>
              <a:off x="5314950" y="1897191"/>
              <a:ext cx="76201" cy="255460"/>
            </a:xfrm>
            <a:custGeom>
              <a:avLst/>
              <a:gdLst/>
              <a:ahLst/>
              <a:cxnLst/>
              <a:rect l="0" t="0" r="0" b="0"/>
              <a:pathLst>
                <a:path w="76201" h="255460">
                  <a:moveTo>
                    <a:pt x="76200" y="17334"/>
                  </a:moveTo>
                  <a:lnTo>
                    <a:pt x="76200" y="17334"/>
                  </a:lnTo>
                  <a:lnTo>
                    <a:pt x="76200" y="4076"/>
                  </a:lnTo>
                  <a:lnTo>
                    <a:pt x="75142" y="2146"/>
                  </a:lnTo>
                  <a:lnTo>
                    <a:pt x="73378" y="858"/>
                  </a:lnTo>
                  <a:lnTo>
                    <a:pt x="71144" y="0"/>
                  </a:lnTo>
                  <a:lnTo>
                    <a:pt x="68596" y="487"/>
                  </a:lnTo>
                  <a:lnTo>
                    <a:pt x="37598" y="15690"/>
                  </a:lnTo>
                  <a:lnTo>
                    <a:pt x="11589" y="48410"/>
                  </a:lnTo>
                  <a:lnTo>
                    <a:pt x="5151" y="66071"/>
                  </a:lnTo>
                  <a:lnTo>
                    <a:pt x="1017" y="98222"/>
                  </a:lnTo>
                  <a:lnTo>
                    <a:pt x="8290" y="140982"/>
                  </a:lnTo>
                  <a:lnTo>
                    <a:pt x="9416" y="181404"/>
                  </a:lnTo>
                  <a:lnTo>
                    <a:pt x="9515" y="226484"/>
                  </a:lnTo>
                  <a:lnTo>
                    <a:pt x="0" y="25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88"/>
            <p:cNvSpPr/>
            <p:nvPr>
              <p:custDataLst>
                <p:tags r:id="rId164"/>
              </p:custDataLst>
            </p:nvPr>
          </p:nvSpPr>
          <p:spPr>
            <a:xfrm>
              <a:off x="5229225" y="1914525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13183" y="20722"/>
                  </a:lnTo>
                  <a:lnTo>
                    <a:pt x="55485" y="60119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9"/>
            <p:cNvSpPr/>
            <p:nvPr>
              <p:custDataLst>
                <p:tags r:id="rId165"/>
              </p:custDataLst>
            </p:nvPr>
          </p:nvSpPr>
          <p:spPr>
            <a:xfrm>
              <a:off x="4995511" y="1876817"/>
              <a:ext cx="147990" cy="466334"/>
            </a:xfrm>
            <a:custGeom>
              <a:avLst/>
              <a:gdLst/>
              <a:ahLst/>
              <a:cxnLst/>
              <a:rect l="0" t="0" r="0" b="0"/>
              <a:pathLst>
                <a:path w="147990" h="466334">
                  <a:moveTo>
                    <a:pt x="147989" y="9133"/>
                  </a:moveTo>
                  <a:lnTo>
                    <a:pt x="147989" y="9133"/>
                  </a:lnTo>
                  <a:lnTo>
                    <a:pt x="142933" y="4077"/>
                  </a:lnTo>
                  <a:lnTo>
                    <a:pt x="137628" y="1594"/>
                  </a:lnTo>
                  <a:lnTo>
                    <a:pt x="120543" y="0"/>
                  </a:lnTo>
                  <a:lnTo>
                    <a:pt x="115933" y="1986"/>
                  </a:lnTo>
                  <a:lnTo>
                    <a:pt x="107990" y="9837"/>
                  </a:lnTo>
                  <a:lnTo>
                    <a:pt x="74519" y="52600"/>
                  </a:lnTo>
                  <a:lnTo>
                    <a:pt x="50534" y="92939"/>
                  </a:lnTo>
                  <a:lnTo>
                    <a:pt x="34508" y="132579"/>
                  </a:lnTo>
                  <a:lnTo>
                    <a:pt x="21151" y="176040"/>
                  </a:lnTo>
                  <a:lnTo>
                    <a:pt x="9379" y="217785"/>
                  </a:lnTo>
                  <a:lnTo>
                    <a:pt x="3134" y="256606"/>
                  </a:lnTo>
                  <a:lnTo>
                    <a:pt x="0" y="276813"/>
                  </a:lnTo>
                  <a:lnTo>
                    <a:pt x="3791" y="321457"/>
                  </a:lnTo>
                  <a:lnTo>
                    <a:pt x="7544" y="357085"/>
                  </a:lnTo>
                  <a:lnTo>
                    <a:pt x="15359" y="395510"/>
                  </a:lnTo>
                  <a:lnTo>
                    <a:pt x="27199" y="427004"/>
                  </a:lnTo>
                  <a:lnTo>
                    <a:pt x="38213" y="444620"/>
                  </a:lnTo>
                  <a:lnTo>
                    <a:pt x="62264" y="466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63"/>
          <p:cNvGrpSpPr/>
          <p:nvPr/>
        </p:nvGrpSpPr>
        <p:grpSpPr>
          <a:xfrm>
            <a:off x="6342628" y="1962150"/>
            <a:ext cx="819455" cy="390526"/>
            <a:chOff x="6342628" y="1962150"/>
            <a:chExt cx="819455" cy="390526"/>
          </a:xfrm>
        </p:grpSpPr>
        <p:sp>
          <p:nvSpPr>
            <p:cNvPr id="113" name="SMARTInkShape-290"/>
            <p:cNvSpPr/>
            <p:nvPr>
              <p:custDataLst>
                <p:tags r:id="rId156"/>
              </p:custDataLst>
            </p:nvPr>
          </p:nvSpPr>
          <p:spPr>
            <a:xfrm>
              <a:off x="7086600" y="1962150"/>
              <a:ext cx="75483" cy="390526"/>
            </a:xfrm>
            <a:custGeom>
              <a:avLst/>
              <a:gdLst/>
              <a:ahLst/>
              <a:cxnLst/>
              <a:rect l="0" t="0" r="0" b="0"/>
              <a:pathLst>
                <a:path w="75483" h="3905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27839" y="5056"/>
                  </a:lnTo>
                  <a:lnTo>
                    <a:pt x="36361" y="16006"/>
                  </a:lnTo>
                  <a:lnTo>
                    <a:pt x="59234" y="63491"/>
                  </a:lnTo>
                  <a:lnTo>
                    <a:pt x="68028" y="102460"/>
                  </a:lnTo>
                  <a:lnTo>
                    <a:pt x="73778" y="147834"/>
                  </a:lnTo>
                  <a:lnTo>
                    <a:pt x="75482" y="193028"/>
                  </a:lnTo>
                  <a:lnTo>
                    <a:pt x="73165" y="226527"/>
                  </a:lnTo>
                  <a:lnTo>
                    <a:pt x="62901" y="266291"/>
                  </a:lnTo>
                  <a:lnTo>
                    <a:pt x="56169" y="303661"/>
                  </a:lnTo>
                  <a:lnTo>
                    <a:pt x="35841" y="344213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1"/>
            <p:cNvSpPr/>
            <p:nvPr>
              <p:custDataLst>
                <p:tags r:id="rId157"/>
              </p:custDataLst>
            </p:nvPr>
          </p:nvSpPr>
          <p:spPr>
            <a:xfrm>
              <a:off x="6807434" y="2087691"/>
              <a:ext cx="183456" cy="188785"/>
            </a:xfrm>
            <a:custGeom>
              <a:avLst/>
              <a:gdLst/>
              <a:ahLst/>
              <a:cxnLst/>
              <a:rect l="0" t="0" r="0" b="0"/>
              <a:pathLst>
                <a:path w="183456" h="188785">
                  <a:moveTo>
                    <a:pt x="155341" y="17334"/>
                  </a:moveTo>
                  <a:lnTo>
                    <a:pt x="155341" y="17334"/>
                  </a:lnTo>
                  <a:lnTo>
                    <a:pt x="165454" y="17334"/>
                  </a:lnTo>
                  <a:lnTo>
                    <a:pt x="168433" y="16276"/>
                  </a:lnTo>
                  <a:lnTo>
                    <a:pt x="170419" y="14512"/>
                  </a:lnTo>
                  <a:lnTo>
                    <a:pt x="182360" y="0"/>
                  </a:lnTo>
                  <a:lnTo>
                    <a:pt x="183224" y="4692"/>
                  </a:lnTo>
                  <a:lnTo>
                    <a:pt x="183455" y="8905"/>
                  </a:lnTo>
                  <a:lnTo>
                    <a:pt x="178723" y="24950"/>
                  </a:lnTo>
                  <a:lnTo>
                    <a:pt x="148257" y="66952"/>
                  </a:lnTo>
                  <a:lnTo>
                    <a:pt x="117144" y="107202"/>
                  </a:lnTo>
                  <a:lnTo>
                    <a:pt x="83362" y="134296"/>
                  </a:lnTo>
                  <a:lnTo>
                    <a:pt x="62672" y="142695"/>
                  </a:lnTo>
                  <a:lnTo>
                    <a:pt x="45011" y="144311"/>
                  </a:lnTo>
                  <a:lnTo>
                    <a:pt x="37337" y="143260"/>
                  </a:lnTo>
                  <a:lnTo>
                    <a:pt x="23167" y="136448"/>
                  </a:lnTo>
                  <a:lnTo>
                    <a:pt x="1880" y="119885"/>
                  </a:lnTo>
                  <a:lnTo>
                    <a:pt x="117" y="116393"/>
                  </a:lnTo>
                  <a:lnTo>
                    <a:pt x="0" y="113007"/>
                  </a:lnTo>
                  <a:lnTo>
                    <a:pt x="2692" y="106422"/>
                  </a:lnTo>
                  <a:lnTo>
                    <a:pt x="7417" y="99968"/>
                  </a:lnTo>
                  <a:lnTo>
                    <a:pt x="11216" y="98882"/>
                  </a:lnTo>
                  <a:lnTo>
                    <a:pt x="27736" y="102409"/>
                  </a:lnTo>
                  <a:lnTo>
                    <a:pt x="70373" y="121148"/>
                  </a:lnTo>
                  <a:lnTo>
                    <a:pt x="117611" y="153345"/>
                  </a:lnTo>
                  <a:lnTo>
                    <a:pt x="129047" y="162450"/>
                  </a:lnTo>
                  <a:lnTo>
                    <a:pt x="141436" y="169692"/>
                  </a:lnTo>
                  <a:lnTo>
                    <a:pt x="155341" y="188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2"/>
            <p:cNvSpPr/>
            <p:nvPr>
              <p:custDataLst>
                <p:tags r:id="rId158"/>
              </p:custDataLst>
            </p:nvPr>
          </p:nvSpPr>
          <p:spPr>
            <a:xfrm>
              <a:off x="6342628" y="2095892"/>
              <a:ext cx="181998" cy="161534"/>
            </a:xfrm>
            <a:custGeom>
              <a:avLst/>
              <a:gdLst/>
              <a:ahLst/>
              <a:cxnLst/>
              <a:rect l="0" t="0" r="0" b="0"/>
              <a:pathLst>
                <a:path w="181998" h="161534">
                  <a:moveTo>
                    <a:pt x="162947" y="9133"/>
                  </a:moveTo>
                  <a:lnTo>
                    <a:pt x="162947" y="9133"/>
                  </a:lnTo>
                  <a:lnTo>
                    <a:pt x="168003" y="9133"/>
                  </a:lnTo>
                  <a:lnTo>
                    <a:pt x="173308" y="6311"/>
                  </a:lnTo>
                  <a:lnTo>
                    <a:pt x="181489" y="0"/>
                  </a:lnTo>
                  <a:lnTo>
                    <a:pt x="176789" y="4781"/>
                  </a:lnTo>
                  <a:lnTo>
                    <a:pt x="134418" y="21743"/>
                  </a:lnTo>
                  <a:lnTo>
                    <a:pt x="91224" y="39611"/>
                  </a:lnTo>
                  <a:lnTo>
                    <a:pt x="50072" y="56591"/>
                  </a:lnTo>
                  <a:lnTo>
                    <a:pt x="10672" y="78616"/>
                  </a:lnTo>
                  <a:lnTo>
                    <a:pt x="4281" y="84030"/>
                  </a:lnTo>
                  <a:lnTo>
                    <a:pt x="1078" y="88698"/>
                  </a:lnTo>
                  <a:lnTo>
                    <a:pt x="0" y="92867"/>
                  </a:lnTo>
                  <a:lnTo>
                    <a:pt x="341" y="96706"/>
                  </a:lnTo>
                  <a:lnTo>
                    <a:pt x="12009" y="106615"/>
                  </a:lnTo>
                  <a:lnTo>
                    <a:pt x="32363" y="117017"/>
                  </a:lnTo>
                  <a:lnTo>
                    <a:pt x="72515" y="128823"/>
                  </a:lnTo>
                  <a:lnTo>
                    <a:pt x="110635" y="139023"/>
                  </a:lnTo>
                  <a:lnTo>
                    <a:pt x="157910" y="151787"/>
                  </a:lnTo>
                  <a:lnTo>
                    <a:pt x="181997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64"/>
          <p:cNvGrpSpPr/>
          <p:nvPr/>
        </p:nvGrpSpPr>
        <p:grpSpPr>
          <a:xfrm>
            <a:off x="7916842" y="2087299"/>
            <a:ext cx="372178" cy="208227"/>
            <a:chOff x="7916842" y="2087299"/>
            <a:chExt cx="372178" cy="208227"/>
          </a:xfrm>
        </p:grpSpPr>
        <p:sp>
          <p:nvSpPr>
            <p:cNvPr id="117" name="SMARTInkShape-293"/>
            <p:cNvSpPr/>
            <p:nvPr>
              <p:custDataLst>
                <p:tags r:id="rId153"/>
              </p:custDataLst>
            </p:nvPr>
          </p:nvSpPr>
          <p:spPr>
            <a:xfrm>
              <a:off x="8139540" y="2087299"/>
              <a:ext cx="149480" cy="208227"/>
            </a:xfrm>
            <a:custGeom>
              <a:avLst/>
              <a:gdLst/>
              <a:ahLst/>
              <a:cxnLst/>
              <a:rect l="0" t="0" r="0" b="0"/>
              <a:pathLst>
                <a:path w="149480" h="208227">
                  <a:moveTo>
                    <a:pt x="61485" y="8201"/>
                  </a:moveTo>
                  <a:lnTo>
                    <a:pt x="61485" y="8201"/>
                  </a:lnTo>
                  <a:lnTo>
                    <a:pt x="15724" y="3144"/>
                  </a:lnTo>
                  <a:lnTo>
                    <a:pt x="1007" y="0"/>
                  </a:lnTo>
                  <a:lnTo>
                    <a:pt x="0" y="617"/>
                  </a:lnTo>
                  <a:lnTo>
                    <a:pt x="386" y="2086"/>
                  </a:lnTo>
                  <a:lnTo>
                    <a:pt x="1703" y="4125"/>
                  </a:lnTo>
                  <a:lnTo>
                    <a:pt x="43876" y="21100"/>
                  </a:lnTo>
                  <a:lnTo>
                    <a:pt x="82711" y="32086"/>
                  </a:lnTo>
                  <a:lnTo>
                    <a:pt x="126330" y="58579"/>
                  </a:lnTo>
                  <a:lnTo>
                    <a:pt x="137225" y="66927"/>
                  </a:lnTo>
                  <a:lnTo>
                    <a:pt x="149308" y="87690"/>
                  </a:lnTo>
                  <a:lnTo>
                    <a:pt x="149479" y="124064"/>
                  </a:lnTo>
                  <a:lnTo>
                    <a:pt x="142825" y="158242"/>
                  </a:lnTo>
                  <a:lnTo>
                    <a:pt x="131503" y="175780"/>
                  </a:lnTo>
                  <a:lnTo>
                    <a:pt x="112923" y="191910"/>
                  </a:lnTo>
                  <a:lnTo>
                    <a:pt x="7101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4"/>
            <p:cNvSpPr/>
            <p:nvPr>
              <p:custDataLst>
                <p:tags r:id="rId154"/>
              </p:custDataLst>
            </p:nvPr>
          </p:nvSpPr>
          <p:spPr>
            <a:xfrm>
              <a:off x="7923280" y="2228850"/>
              <a:ext cx="344421" cy="56910"/>
            </a:xfrm>
            <a:custGeom>
              <a:avLst/>
              <a:gdLst/>
              <a:ahLst/>
              <a:cxnLst/>
              <a:rect l="0" t="0" r="0" b="0"/>
              <a:pathLst>
                <a:path w="344421" h="56910">
                  <a:moveTo>
                    <a:pt x="39620" y="28575"/>
                  </a:moveTo>
                  <a:lnTo>
                    <a:pt x="39620" y="28575"/>
                  </a:lnTo>
                  <a:lnTo>
                    <a:pt x="34564" y="33631"/>
                  </a:lnTo>
                  <a:lnTo>
                    <a:pt x="828" y="50965"/>
                  </a:lnTo>
                  <a:lnTo>
                    <a:pt x="0" y="53027"/>
                  </a:lnTo>
                  <a:lnTo>
                    <a:pt x="1566" y="54401"/>
                  </a:lnTo>
                  <a:lnTo>
                    <a:pt x="11065" y="55928"/>
                  </a:lnTo>
                  <a:lnTo>
                    <a:pt x="54480" y="56909"/>
                  </a:lnTo>
                  <a:lnTo>
                    <a:pt x="92706" y="54256"/>
                  </a:lnTo>
                  <a:lnTo>
                    <a:pt x="132607" y="46767"/>
                  </a:lnTo>
                  <a:lnTo>
                    <a:pt x="179003" y="40668"/>
                  </a:lnTo>
                  <a:lnTo>
                    <a:pt x="222382" y="33217"/>
                  </a:lnTo>
                  <a:lnTo>
                    <a:pt x="268749" y="20426"/>
                  </a:lnTo>
                  <a:lnTo>
                    <a:pt x="311599" y="11678"/>
                  </a:lnTo>
                  <a:lnTo>
                    <a:pt x="344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5"/>
            <p:cNvSpPr/>
            <p:nvPr>
              <p:custDataLst>
                <p:tags r:id="rId155"/>
              </p:custDataLst>
            </p:nvPr>
          </p:nvSpPr>
          <p:spPr>
            <a:xfrm>
              <a:off x="7916842" y="2172530"/>
              <a:ext cx="284184" cy="37155"/>
            </a:xfrm>
            <a:custGeom>
              <a:avLst/>
              <a:gdLst/>
              <a:ahLst/>
              <a:cxnLst/>
              <a:rect l="0" t="0" r="0" b="0"/>
              <a:pathLst>
                <a:path w="284184" h="37155">
                  <a:moveTo>
                    <a:pt x="36533" y="27745"/>
                  </a:moveTo>
                  <a:lnTo>
                    <a:pt x="36533" y="27745"/>
                  </a:lnTo>
                  <a:lnTo>
                    <a:pt x="28333" y="27745"/>
                  </a:lnTo>
                  <a:lnTo>
                    <a:pt x="8743" y="36387"/>
                  </a:lnTo>
                  <a:lnTo>
                    <a:pt x="0" y="37154"/>
                  </a:lnTo>
                  <a:lnTo>
                    <a:pt x="29980" y="36205"/>
                  </a:lnTo>
                  <a:lnTo>
                    <a:pt x="71339" y="26908"/>
                  </a:lnTo>
                  <a:lnTo>
                    <a:pt x="108934" y="17972"/>
                  </a:lnTo>
                  <a:lnTo>
                    <a:pt x="145826" y="8622"/>
                  </a:lnTo>
                  <a:lnTo>
                    <a:pt x="190272" y="1971"/>
                  </a:lnTo>
                  <a:lnTo>
                    <a:pt x="234133" y="0"/>
                  </a:lnTo>
                  <a:lnTo>
                    <a:pt x="257706" y="597"/>
                  </a:lnTo>
                  <a:lnTo>
                    <a:pt x="284183" y="8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5"/>
          <p:cNvGrpSpPr/>
          <p:nvPr/>
        </p:nvGrpSpPr>
        <p:grpSpPr>
          <a:xfrm>
            <a:off x="8811949" y="2009775"/>
            <a:ext cx="729680" cy="371476"/>
            <a:chOff x="8811949" y="2009775"/>
            <a:chExt cx="729680" cy="371476"/>
          </a:xfrm>
        </p:grpSpPr>
        <p:sp>
          <p:nvSpPr>
            <p:cNvPr id="121" name="SMARTInkShape-296"/>
            <p:cNvSpPr/>
            <p:nvPr>
              <p:custDataLst>
                <p:tags r:id="rId147"/>
              </p:custDataLst>
            </p:nvPr>
          </p:nvSpPr>
          <p:spPr>
            <a:xfrm>
              <a:off x="9448800" y="2077774"/>
              <a:ext cx="92829" cy="303477"/>
            </a:xfrm>
            <a:custGeom>
              <a:avLst/>
              <a:gdLst/>
              <a:ahLst/>
              <a:cxnLst/>
              <a:rect l="0" t="0" r="0" b="0"/>
              <a:pathLst>
                <a:path w="92829" h="303477">
                  <a:moveTo>
                    <a:pt x="9525" y="8201"/>
                  </a:moveTo>
                  <a:lnTo>
                    <a:pt x="9525" y="8201"/>
                  </a:lnTo>
                  <a:lnTo>
                    <a:pt x="9525" y="3144"/>
                  </a:lnTo>
                  <a:lnTo>
                    <a:pt x="10583" y="1655"/>
                  </a:lnTo>
                  <a:lnTo>
                    <a:pt x="12347" y="662"/>
                  </a:lnTo>
                  <a:lnTo>
                    <a:pt x="14582" y="0"/>
                  </a:lnTo>
                  <a:lnTo>
                    <a:pt x="17130" y="617"/>
                  </a:lnTo>
                  <a:lnTo>
                    <a:pt x="22782" y="4125"/>
                  </a:lnTo>
                  <a:lnTo>
                    <a:pt x="60729" y="51215"/>
                  </a:lnTo>
                  <a:lnTo>
                    <a:pt x="78436" y="84681"/>
                  </a:lnTo>
                  <a:lnTo>
                    <a:pt x="89797" y="128698"/>
                  </a:lnTo>
                  <a:lnTo>
                    <a:pt x="92828" y="163355"/>
                  </a:lnTo>
                  <a:lnTo>
                    <a:pt x="87168" y="207986"/>
                  </a:lnTo>
                  <a:lnTo>
                    <a:pt x="77803" y="235671"/>
                  </a:lnTo>
                  <a:lnTo>
                    <a:pt x="61035" y="257751"/>
                  </a:lnTo>
                  <a:lnTo>
                    <a:pt x="18307" y="290608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7"/>
            <p:cNvSpPr/>
            <p:nvPr>
              <p:custDataLst>
                <p:tags r:id="rId148"/>
              </p:custDataLst>
            </p:nvPr>
          </p:nvSpPr>
          <p:spPr>
            <a:xfrm>
              <a:off x="9206660" y="2047875"/>
              <a:ext cx="146891" cy="266701"/>
            </a:xfrm>
            <a:custGeom>
              <a:avLst/>
              <a:gdLst/>
              <a:ahLst/>
              <a:cxnLst/>
              <a:rect l="0" t="0" r="0" b="0"/>
              <a:pathLst>
                <a:path w="146891" h="266701">
                  <a:moveTo>
                    <a:pt x="108790" y="0"/>
                  </a:moveTo>
                  <a:lnTo>
                    <a:pt x="108790" y="0"/>
                  </a:lnTo>
                  <a:lnTo>
                    <a:pt x="92524" y="1058"/>
                  </a:lnTo>
                  <a:lnTo>
                    <a:pt x="77219" y="5056"/>
                  </a:lnTo>
                  <a:lnTo>
                    <a:pt x="50752" y="23370"/>
                  </a:lnTo>
                  <a:lnTo>
                    <a:pt x="21799" y="64422"/>
                  </a:lnTo>
                  <a:lnTo>
                    <a:pt x="15871" y="71523"/>
                  </a:lnTo>
                  <a:lnTo>
                    <a:pt x="9285" y="93524"/>
                  </a:lnTo>
                  <a:lnTo>
                    <a:pt x="0" y="135596"/>
                  </a:lnTo>
                  <a:lnTo>
                    <a:pt x="1179" y="167647"/>
                  </a:lnTo>
                  <a:lnTo>
                    <a:pt x="17606" y="214286"/>
                  </a:lnTo>
                  <a:lnTo>
                    <a:pt x="25224" y="231411"/>
                  </a:lnTo>
                  <a:lnTo>
                    <a:pt x="40605" y="246077"/>
                  </a:lnTo>
                  <a:lnTo>
                    <a:pt x="73065" y="263412"/>
                  </a:lnTo>
                  <a:lnTo>
                    <a:pt x="14689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8"/>
            <p:cNvSpPr/>
            <p:nvPr>
              <p:custDataLst>
                <p:tags r:id="rId149"/>
              </p:custDataLst>
            </p:nvPr>
          </p:nvSpPr>
          <p:spPr>
            <a:xfrm>
              <a:off x="8811949" y="2314575"/>
              <a:ext cx="265377" cy="46863"/>
            </a:xfrm>
            <a:custGeom>
              <a:avLst/>
              <a:gdLst/>
              <a:ahLst/>
              <a:cxnLst/>
              <a:rect l="0" t="0" r="0" b="0"/>
              <a:pathLst>
                <a:path w="265377" h="46863">
                  <a:moveTo>
                    <a:pt x="8201" y="28575"/>
                  </a:moveTo>
                  <a:lnTo>
                    <a:pt x="8201" y="28575"/>
                  </a:lnTo>
                  <a:lnTo>
                    <a:pt x="3144" y="33631"/>
                  </a:lnTo>
                  <a:lnTo>
                    <a:pt x="661" y="38936"/>
                  </a:lnTo>
                  <a:lnTo>
                    <a:pt x="0" y="41833"/>
                  </a:lnTo>
                  <a:lnTo>
                    <a:pt x="2732" y="43763"/>
                  </a:lnTo>
                  <a:lnTo>
                    <a:pt x="35578" y="46862"/>
                  </a:lnTo>
                  <a:lnTo>
                    <a:pt x="77343" y="44577"/>
                  </a:lnTo>
                  <a:lnTo>
                    <a:pt x="117587" y="37197"/>
                  </a:lnTo>
                  <a:lnTo>
                    <a:pt x="158086" y="28307"/>
                  </a:lnTo>
                  <a:lnTo>
                    <a:pt x="201836" y="18971"/>
                  </a:lnTo>
                  <a:lnTo>
                    <a:pt x="2653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9"/>
            <p:cNvSpPr/>
            <p:nvPr>
              <p:custDataLst>
                <p:tags r:id="rId150"/>
              </p:custDataLst>
            </p:nvPr>
          </p:nvSpPr>
          <p:spPr>
            <a:xfrm>
              <a:off x="8839591" y="2009903"/>
              <a:ext cx="209160" cy="28448"/>
            </a:xfrm>
            <a:custGeom>
              <a:avLst/>
              <a:gdLst/>
              <a:ahLst/>
              <a:cxnLst/>
              <a:rect l="0" t="0" r="0" b="0"/>
              <a:pathLst>
                <a:path w="209160" h="28448">
                  <a:moveTo>
                    <a:pt x="9134" y="28447"/>
                  </a:moveTo>
                  <a:lnTo>
                    <a:pt x="9134" y="28447"/>
                  </a:lnTo>
                  <a:lnTo>
                    <a:pt x="933" y="20246"/>
                  </a:lnTo>
                  <a:lnTo>
                    <a:pt x="0" y="14258"/>
                  </a:lnTo>
                  <a:lnTo>
                    <a:pt x="1987" y="12638"/>
                  </a:lnTo>
                  <a:lnTo>
                    <a:pt x="45759" y="2048"/>
                  </a:lnTo>
                  <a:lnTo>
                    <a:pt x="87511" y="302"/>
                  </a:lnTo>
                  <a:lnTo>
                    <a:pt x="131371" y="0"/>
                  </a:lnTo>
                  <a:lnTo>
                    <a:pt x="171843" y="956"/>
                  </a:lnTo>
                  <a:lnTo>
                    <a:pt x="209159" y="9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0"/>
            <p:cNvSpPr/>
            <p:nvPr>
              <p:custDataLst>
                <p:tags r:id="rId151"/>
              </p:custDataLst>
            </p:nvPr>
          </p:nvSpPr>
          <p:spPr>
            <a:xfrm>
              <a:off x="8924925" y="2009775"/>
              <a:ext cx="57151" cy="361951"/>
            </a:xfrm>
            <a:custGeom>
              <a:avLst/>
              <a:gdLst/>
              <a:ahLst/>
              <a:cxnLst/>
              <a:rect l="0" t="0" r="0" b="0"/>
              <a:pathLst>
                <a:path w="57151" h="361951">
                  <a:moveTo>
                    <a:pt x="57150" y="0"/>
                  </a:moveTo>
                  <a:lnTo>
                    <a:pt x="57150" y="0"/>
                  </a:lnTo>
                  <a:lnTo>
                    <a:pt x="43893" y="0"/>
                  </a:lnTo>
                  <a:lnTo>
                    <a:pt x="40904" y="3175"/>
                  </a:lnTo>
                  <a:lnTo>
                    <a:pt x="34760" y="15169"/>
                  </a:lnTo>
                  <a:lnTo>
                    <a:pt x="29797" y="49798"/>
                  </a:lnTo>
                  <a:lnTo>
                    <a:pt x="28816" y="90662"/>
                  </a:lnTo>
                  <a:lnTo>
                    <a:pt x="23567" y="134913"/>
                  </a:lnTo>
                  <a:lnTo>
                    <a:pt x="20389" y="179204"/>
                  </a:lnTo>
                  <a:lnTo>
                    <a:pt x="19446" y="215728"/>
                  </a:lnTo>
                  <a:lnTo>
                    <a:pt x="12582" y="263060"/>
                  </a:lnTo>
                  <a:lnTo>
                    <a:pt x="7307" y="30408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1"/>
            <p:cNvSpPr/>
            <p:nvPr>
              <p:custDataLst>
                <p:tags r:id="rId152"/>
              </p:custDataLst>
            </p:nvPr>
          </p:nvSpPr>
          <p:spPr>
            <a:xfrm>
              <a:off x="8855022" y="2106974"/>
              <a:ext cx="155629" cy="203082"/>
            </a:xfrm>
            <a:custGeom>
              <a:avLst/>
              <a:gdLst/>
              <a:ahLst/>
              <a:cxnLst/>
              <a:rect l="0" t="0" r="0" b="0"/>
              <a:pathLst>
                <a:path w="155629" h="203082">
                  <a:moveTo>
                    <a:pt x="155628" y="36151"/>
                  </a:moveTo>
                  <a:lnTo>
                    <a:pt x="155628" y="36151"/>
                  </a:lnTo>
                  <a:lnTo>
                    <a:pt x="142371" y="14692"/>
                  </a:lnTo>
                  <a:lnTo>
                    <a:pt x="123125" y="4628"/>
                  </a:lnTo>
                  <a:lnTo>
                    <a:pt x="102370" y="0"/>
                  </a:lnTo>
                  <a:lnTo>
                    <a:pt x="86450" y="4562"/>
                  </a:lnTo>
                  <a:lnTo>
                    <a:pt x="60472" y="19680"/>
                  </a:lnTo>
                  <a:lnTo>
                    <a:pt x="38603" y="40463"/>
                  </a:lnTo>
                  <a:lnTo>
                    <a:pt x="14523" y="81339"/>
                  </a:lnTo>
                  <a:lnTo>
                    <a:pt x="1519" y="116685"/>
                  </a:lnTo>
                  <a:lnTo>
                    <a:pt x="0" y="132974"/>
                  </a:lnTo>
                  <a:lnTo>
                    <a:pt x="7916" y="156561"/>
                  </a:lnTo>
                  <a:lnTo>
                    <a:pt x="19070" y="176450"/>
                  </a:lnTo>
                  <a:lnTo>
                    <a:pt x="34611" y="192345"/>
                  </a:lnTo>
                  <a:lnTo>
                    <a:pt x="54923" y="200821"/>
                  </a:lnTo>
                  <a:lnTo>
                    <a:pt x="66267" y="203081"/>
                  </a:lnTo>
                  <a:lnTo>
                    <a:pt x="87337" y="199948"/>
                  </a:lnTo>
                  <a:lnTo>
                    <a:pt x="106226" y="190441"/>
                  </a:lnTo>
                  <a:lnTo>
                    <a:pt x="137219" y="159558"/>
                  </a:lnTo>
                  <a:lnTo>
                    <a:pt x="148528" y="137980"/>
                  </a:lnTo>
                  <a:lnTo>
                    <a:pt x="149650" y="117744"/>
                  </a:lnTo>
                  <a:lnTo>
                    <a:pt x="145511" y="77470"/>
                  </a:lnTo>
                  <a:lnTo>
                    <a:pt x="137579" y="48158"/>
                  </a:lnTo>
                  <a:lnTo>
                    <a:pt x="120586" y="21609"/>
                  </a:lnTo>
                  <a:lnTo>
                    <a:pt x="98478" y="7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66"/>
          <p:cNvGrpSpPr/>
          <p:nvPr/>
        </p:nvGrpSpPr>
        <p:grpSpPr>
          <a:xfrm>
            <a:off x="438659" y="3038901"/>
            <a:ext cx="215919" cy="246621"/>
            <a:chOff x="438659" y="3038901"/>
            <a:chExt cx="215919" cy="246621"/>
          </a:xfrm>
        </p:grpSpPr>
        <p:sp>
          <p:nvSpPr>
            <p:cNvPr id="128" name="SMARTInkShape-302"/>
            <p:cNvSpPr/>
            <p:nvPr>
              <p:custDataLst>
                <p:tags r:id="rId145"/>
              </p:custDataLst>
            </p:nvPr>
          </p:nvSpPr>
          <p:spPr>
            <a:xfrm>
              <a:off x="638175" y="3200400"/>
              <a:ext cx="16403" cy="19051"/>
            </a:xfrm>
            <a:custGeom>
              <a:avLst/>
              <a:gdLst/>
              <a:ahLst/>
              <a:cxnLst/>
              <a:rect l="0" t="0" r="0" b="0"/>
              <a:pathLst>
                <a:path w="16403" h="19051">
                  <a:moveTo>
                    <a:pt x="0" y="19050"/>
                  </a:moveTo>
                  <a:lnTo>
                    <a:pt x="0" y="19050"/>
                  </a:lnTo>
                  <a:lnTo>
                    <a:pt x="16402" y="19050"/>
                  </a:lnTo>
                  <a:lnTo>
                    <a:pt x="13209" y="19050"/>
                  </a:lnTo>
                  <a:lnTo>
                    <a:pt x="11981" y="17992"/>
                  </a:lnTo>
                  <a:lnTo>
                    <a:pt x="10617" y="139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3"/>
            <p:cNvSpPr/>
            <p:nvPr>
              <p:custDataLst>
                <p:tags r:id="rId146"/>
              </p:custDataLst>
            </p:nvPr>
          </p:nvSpPr>
          <p:spPr>
            <a:xfrm>
              <a:off x="438659" y="3038901"/>
              <a:ext cx="112821" cy="246621"/>
            </a:xfrm>
            <a:custGeom>
              <a:avLst/>
              <a:gdLst/>
              <a:ahLst/>
              <a:cxnLst/>
              <a:rect l="0" t="0" r="0" b="0"/>
              <a:pathLst>
                <a:path w="112821" h="246621">
                  <a:moveTo>
                    <a:pt x="18541" y="18624"/>
                  </a:moveTo>
                  <a:lnTo>
                    <a:pt x="18541" y="18624"/>
                  </a:lnTo>
                  <a:lnTo>
                    <a:pt x="1207" y="18624"/>
                  </a:lnTo>
                  <a:lnTo>
                    <a:pt x="635" y="17566"/>
                  </a:lnTo>
                  <a:lnTo>
                    <a:pt x="0" y="13568"/>
                  </a:lnTo>
                  <a:lnTo>
                    <a:pt x="888" y="12078"/>
                  </a:lnTo>
                  <a:lnTo>
                    <a:pt x="2539" y="11085"/>
                  </a:lnTo>
                  <a:lnTo>
                    <a:pt x="40208" y="1014"/>
                  </a:lnTo>
                  <a:lnTo>
                    <a:pt x="66941" y="0"/>
                  </a:lnTo>
                  <a:lnTo>
                    <a:pt x="82738" y="5408"/>
                  </a:lnTo>
                  <a:lnTo>
                    <a:pt x="89914" y="9813"/>
                  </a:lnTo>
                  <a:lnTo>
                    <a:pt x="94698" y="14867"/>
                  </a:lnTo>
                  <a:lnTo>
                    <a:pt x="100014" y="26126"/>
                  </a:lnTo>
                  <a:lnTo>
                    <a:pt x="99554" y="38186"/>
                  </a:lnTo>
                  <a:lnTo>
                    <a:pt x="90635" y="63175"/>
                  </a:lnTo>
                  <a:lnTo>
                    <a:pt x="81765" y="77097"/>
                  </a:lnTo>
                  <a:lnTo>
                    <a:pt x="64857" y="91283"/>
                  </a:lnTo>
                  <a:lnTo>
                    <a:pt x="64235" y="94580"/>
                  </a:lnTo>
                  <a:lnTo>
                    <a:pt x="65785" y="102419"/>
                  </a:lnTo>
                  <a:lnTo>
                    <a:pt x="106421" y="147752"/>
                  </a:lnTo>
                  <a:lnTo>
                    <a:pt x="112820" y="180659"/>
                  </a:lnTo>
                  <a:lnTo>
                    <a:pt x="108447" y="197398"/>
                  </a:lnTo>
                  <a:lnTo>
                    <a:pt x="85109" y="233327"/>
                  </a:lnTo>
                  <a:lnTo>
                    <a:pt x="75996" y="240342"/>
                  </a:lnTo>
                  <a:lnTo>
                    <a:pt x="64891" y="244165"/>
                  </a:lnTo>
                  <a:lnTo>
                    <a:pt x="45571" y="246620"/>
                  </a:lnTo>
                  <a:lnTo>
                    <a:pt x="43969" y="244704"/>
                  </a:lnTo>
                  <a:lnTo>
                    <a:pt x="47116" y="228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67"/>
          <p:cNvGrpSpPr/>
          <p:nvPr/>
        </p:nvGrpSpPr>
        <p:grpSpPr>
          <a:xfrm>
            <a:off x="1209675" y="3071087"/>
            <a:ext cx="666751" cy="367439"/>
            <a:chOff x="1209675" y="3071087"/>
            <a:chExt cx="666751" cy="367439"/>
          </a:xfrm>
        </p:grpSpPr>
        <p:sp>
          <p:nvSpPr>
            <p:cNvPr id="131" name="SMARTInkShape-304"/>
            <p:cNvSpPr/>
            <p:nvPr>
              <p:custDataLst>
                <p:tags r:id="rId142"/>
              </p:custDataLst>
            </p:nvPr>
          </p:nvSpPr>
          <p:spPr>
            <a:xfrm>
              <a:off x="1657477" y="3238500"/>
              <a:ext cx="218949" cy="94743"/>
            </a:xfrm>
            <a:custGeom>
              <a:avLst/>
              <a:gdLst/>
              <a:ahLst/>
              <a:cxnLst/>
              <a:rect l="0" t="0" r="0" b="0"/>
              <a:pathLst>
                <a:path w="218949" h="94743">
                  <a:moveTo>
                    <a:pt x="18923" y="76200"/>
                  </a:moveTo>
                  <a:lnTo>
                    <a:pt x="18923" y="76200"/>
                  </a:lnTo>
                  <a:lnTo>
                    <a:pt x="18923" y="81257"/>
                  </a:lnTo>
                  <a:lnTo>
                    <a:pt x="16101" y="86561"/>
                  </a:lnTo>
                  <a:lnTo>
                    <a:pt x="10722" y="93533"/>
                  </a:lnTo>
                  <a:lnTo>
                    <a:pt x="7164" y="94487"/>
                  </a:lnTo>
                  <a:lnTo>
                    <a:pt x="4734" y="94742"/>
                  </a:lnTo>
                  <a:lnTo>
                    <a:pt x="3113" y="93853"/>
                  </a:lnTo>
                  <a:lnTo>
                    <a:pt x="2033" y="92202"/>
                  </a:lnTo>
                  <a:lnTo>
                    <a:pt x="833" y="86487"/>
                  </a:lnTo>
                  <a:lnTo>
                    <a:pt x="0" y="64646"/>
                  </a:lnTo>
                  <a:lnTo>
                    <a:pt x="4967" y="49258"/>
                  </a:lnTo>
                  <a:lnTo>
                    <a:pt x="13141" y="36349"/>
                  </a:lnTo>
                  <a:lnTo>
                    <a:pt x="24820" y="32031"/>
                  </a:lnTo>
                  <a:lnTo>
                    <a:pt x="40594" y="31169"/>
                  </a:lnTo>
                  <a:lnTo>
                    <a:pt x="67325" y="37693"/>
                  </a:lnTo>
                  <a:lnTo>
                    <a:pt x="101979" y="58324"/>
                  </a:lnTo>
                  <a:lnTo>
                    <a:pt x="129501" y="80392"/>
                  </a:lnTo>
                  <a:lnTo>
                    <a:pt x="165204" y="90744"/>
                  </a:lnTo>
                  <a:lnTo>
                    <a:pt x="177776" y="88662"/>
                  </a:lnTo>
                  <a:lnTo>
                    <a:pt x="187596" y="81386"/>
                  </a:lnTo>
                  <a:lnTo>
                    <a:pt x="195489" y="70038"/>
                  </a:lnTo>
                  <a:lnTo>
                    <a:pt x="214606" y="27172"/>
                  </a:lnTo>
                  <a:lnTo>
                    <a:pt x="218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5"/>
            <p:cNvSpPr/>
            <p:nvPr>
              <p:custDataLst>
                <p:tags r:id="rId143"/>
              </p:custDataLst>
            </p:nvPr>
          </p:nvSpPr>
          <p:spPr>
            <a:xfrm>
              <a:off x="1209675" y="3106982"/>
              <a:ext cx="237733" cy="331544"/>
            </a:xfrm>
            <a:custGeom>
              <a:avLst/>
              <a:gdLst/>
              <a:ahLst/>
              <a:cxnLst/>
              <a:rect l="0" t="0" r="0" b="0"/>
              <a:pathLst>
                <a:path w="237733" h="331544">
                  <a:moveTo>
                    <a:pt x="228600" y="26743"/>
                  </a:moveTo>
                  <a:lnTo>
                    <a:pt x="228600" y="26743"/>
                  </a:lnTo>
                  <a:lnTo>
                    <a:pt x="228600" y="21687"/>
                  </a:lnTo>
                  <a:lnTo>
                    <a:pt x="231422" y="16382"/>
                  </a:lnTo>
                  <a:lnTo>
                    <a:pt x="235146" y="10497"/>
                  </a:lnTo>
                  <a:lnTo>
                    <a:pt x="237732" y="0"/>
                  </a:lnTo>
                  <a:lnTo>
                    <a:pt x="222839" y="14797"/>
                  </a:lnTo>
                  <a:lnTo>
                    <a:pt x="188278" y="61310"/>
                  </a:lnTo>
                  <a:lnTo>
                    <a:pt x="152944" y="104464"/>
                  </a:lnTo>
                  <a:lnTo>
                    <a:pt x="127268" y="144222"/>
                  </a:lnTo>
                  <a:lnTo>
                    <a:pt x="98042" y="184030"/>
                  </a:lnTo>
                  <a:lnTo>
                    <a:pt x="74163" y="224589"/>
                  </a:lnTo>
                  <a:lnTo>
                    <a:pt x="39832" y="271090"/>
                  </a:lnTo>
                  <a:lnTo>
                    <a:pt x="16306" y="317508"/>
                  </a:lnTo>
                  <a:lnTo>
                    <a:pt x="0" y="331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6"/>
            <p:cNvSpPr/>
            <p:nvPr>
              <p:custDataLst>
                <p:tags r:id="rId144"/>
              </p:custDataLst>
            </p:nvPr>
          </p:nvSpPr>
          <p:spPr>
            <a:xfrm>
              <a:off x="1211391" y="3071087"/>
              <a:ext cx="207835" cy="338864"/>
            </a:xfrm>
            <a:custGeom>
              <a:avLst/>
              <a:gdLst/>
              <a:ahLst/>
              <a:cxnLst/>
              <a:rect l="0" t="0" r="0" b="0"/>
              <a:pathLst>
                <a:path w="207835" h="338864">
                  <a:moveTo>
                    <a:pt x="17334" y="5488"/>
                  </a:moveTo>
                  <a:lnTo>
                    <a:pt x="17334" y="5488"/>
                  </a:lnTo>
                  <a:lnTo>
                    <a:pt x="12277" y="5488"/>
                  </a:lnTo>
                  <a:lnTo>
                    <a:pt x="6973" y="2666"/>
                  </a:lnTo>
                  <a:lnTo>
                    <a:pt x="4077" y="432"/>
                  </a:lnTo>
                  <a:lnTo>
                    <a:pt x="2146" y="0"/>
                  </a:lnTo>
                  <a:lnTo>
                    <a:pt x="859" y="771"/>
                  </a:lnTo>
                  <a:lnTo>
                    <a:pt x="0" y="2343"/>
                  </a:lnTo>
                  <a:lnTo>
                    <a:pt x="487" y="4450"/>
                  </a:lnTo>
                  <a:lnTo>
                    <a:pt x="7286" y="13529"/>
                  </a:lnTo>
                  <a:lnTo>
                    <a:pt x="20119" y="29155"/>
                  </a:lnTo>
                  <a:lnTo>
                    <a:pt x="26979" y="47190"/>
                  </a:lnTo>
                  <a:lnTo>
                    <a:pt x="57799" y="91238"/>
                  </a:lnTo>
                  <a:lnTo>
                    <a:pt x="91821" y="135664"/>
                  </a:lnTo>
                  <a:lnTo>
                    <a:pt x="125124" y="180596"/>
                  </a:lnTo>
                  <a:lnTo>
                    <a:pt x="150691" y="223404"/>
                  </a:lnTo>
                  <a:lnTo>
                    <a:pt x="174034" y="261674"/>
                  </a:lnTo>
                  <a:lnTo>
                    <a:pt x="179053" y="275982"/>
                  </a:lnTo>
                  <a:lnTo>
                    <a:pt x="199819" y="321185"/>
                  </a:lnTo>
                  <a:lnTo>
                    <a:pt x="207834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68"/>
          <p:cNvGrpSpPr/>
          <p:nvPr/>
        </p:nvGrpSpPr>
        <p:grpSpPr>
          <a:xfrm>
            <a:off x="2143160" y="2981325"/>
            <a:ext cx="1133048" cy="514351"/>
            <a:chOff x="2143160" y="2981325"/>
            <a:chExt cx="1133048" cy="514351"/>
          </a:xfrm>
        </p:grpSpPr>
        <p:sp>
          <p:nvSpPr>
            <p:cNvPr id="135" name="SMARTInkShape-307"/>
            <p:cNvSpPr/>
            <p:nvPr>
              <p:custDataLst>
                <p:tags r:id="rId136"/>
              </p:custDataLst>
            </p:nvPr>
          </p:nvSpPr>
          <p:spPr>
            <a:xfrm>
              <a:off x="3238500" y="3352800"/>
              <a:ext cx="37708" cy="66676"/>
            </a:xfrm>
            <a:custGeom>
              <a:avLst/>
              <a:gdLst/>
              <a:ahLst/>
              <a:cxnLst/>
              <a:rect l="0" t="0" r="0" b="0"/>
              <a:pathLst>
                <a:path w="37708" h="66676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37707" y="15169"/>
                  </a:lnTo>
                  <a:lnTo>
                    <a:pt x="32281" y="2826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8"/>
            <p:cNvSpPr/>
            <p:nvPr>
              <p:custDataLst>
                <p:tags r:id="rId137"/>
              </p:custDataLst>
            </p:nvPr>
          </p:nvSpPr>
          <p:spPr>
            <a:xfrm>
              <a:off x="3000375" y="3333750"/>
              <a:ext cx="114301" cy="161926"/>
            </a:xfrm>
            <a:custGeom>
              <a:avLst/>
              <a:gdLst/>
              <a:ahLst/>
              <a:cxnLst/>
              <a:rect l="0" t="0" r="0" b="0"/>
              <a:pathLst>
                <a:path w="114301" h="161926">
                  <a:moveTo>
                    <a:pt x="114300" y="0"/>
                  </a:moveTo>
                  <a:lnTo>
                    <a:pt x="114300" y="0"/>
                  </a:lnTo>
                  <a:lnTo>
                    <a:pt x="101043" y="0"/>
                  </a:lnTo>
                  <a:lnTo>
                    <a:pt x="99112" y="1058"/>
                  </a:lnTo>
                  <a:lnTo>
                    <a:pt x="97824" y="2822"/>
                  </a:lnTo>
                  <a:lnTo>
                    <a:pt x="96966" y="5057"/>
                  </a:lnTo>
                  <a:lnTo>
                    <a:pt x="59543" y="52663"/>
                  </a:lnTo>
                  <a:lnTo>
                    <a:pt x="26864" y="95515"/>
                  </a:lnTo>
                  <a:lnTo>
                    <a:pt x="6479" y="13867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9"/>
            <p:cNvSpPr/>
            <p:nvPr>
              <p:custDataLst>
                <p:tags r:id="rId138"/>
              </p:custDataLst>
            </p:nvPr>
          </p:nvSpPr>
          <p:spPr>
            <a:xfrm>
              <a:off x="2992174" y="3324342"/>
              <a:ext cx="112977" cy="133234"/>
            </a:xfrm>
            <a:custGeom>
              <a:avLst/>
              <a:gdLst/>
              <a:ahLst/>
              <a:cxnLst/>
              <a:rect l="0" t="0" r="0" b="0"/>
              <a:pathLst>
                <a:path w="112977" h="133234">
                  <a:moveTo>
                    <a:pt x="8201" y="9408"/>
                  </a:moveTo>
                  <a:lnTo>
                    <a:pt x="8201" y="9408"/>
                  </a:lnTo>
                  <a:lnTo>
                    <a:pt x="8201" y="4351"/>
                  </a:lnTo>
                  <a:lnTo>
                    <a:pt x="7143" y="2862"/>
                  </a:lnTo>
                  <a:lnTo>
                    <a:pt x="5379" y="1869"/>
                  </a:lnTo>
                  <a:lnTo>
                    <a:pt x="0" y="276"/>
                  </a:lnTo>
                  <a:lnTo>
                    <a:pt x="4125" y="0"/>
                  </a:lnTo>
                  <a:lnTo>
                    <a:pt x="9211" y="5579"/>
                  </a:lnTo>
                  <a:lnTo>
                    <a:pt x="48829" y="50905"/>
                  </a:lnTo>
                  <a:lnTo>
                    <a:pt x="85013" y="97968"/>
                  </a:lnTo>
                  <a:lnTo>
                    <a:pt x="112976" y="13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10"/>
            <p:cNvSpPr/>
            <p:nvPr>
              <p:custDataLst>
                <p:tags r:id="rId139"/>
              </p:custDataLst>
            </p:nvPr>
          </p:nvSpPr>
          <p:spPr>
            <a:xfrm>
              <a:off x="2705100" y="3118938"/>
              <a:ext cx="190501" cy="224338"/>
            </a:xfrm>
            <a:custGeom>
              <a:avLst/>
              <a:gdLst/>
              <a:ahLst/>
              <a:cxnLst/>
              <a:rect l="0" t="0" r="0" b="0"/>
              <a:pathLst>
                <a:path w="190501" h="224338">
                  <a:moveTo>
                    <a:pt x="0" y="224337"/>
                  </a:moveTo>
                  <a:lnTo>
                    <a:pt x="0" y="224337"/>
                  </a:lnTo>
                  <a:lnTo>
                    <a:pt x="5056" y="224337"/>
                  </a:lnTo>
                  <a:lnTo>
                    <a:pt x="6546" y="223279"/>
                  </a:lnTo>
                  <a:lnTo>
                    <a:pt x="7539" y="221515"/>
                  </a:lnTo>
                  <a:lnTo>
                    <a:pt x="22666" y="175432"/>
                  </a:lnTo>
                  <a:lnTo>
                    <a:pt x="35336" y="131741"/>
                  </a:lnTo>
                  <a:lnTo>
                    <a:pt x="37554" y="89042"/>
                  </a:lnTo>
                  <a:lnTo>
                    <a:pt x="38028" y="42374"/>
                  </a:lnTo>
                  <a:lnTo>
                    <a:pt x="38096" y="0"/>
                  </a:lnTo>
                  <a:lnTo>
                    <a:pt x="33042" y="12169"/>
                  </a:lnTo>
                  <a:lnTo>
                    <a:pt x="29163" y="56619"/>
                  </a:lnTo>
                  <a:lnTo>
                    <a:pt x="28749" y="94915"/>
                  </a:lnTo>
                  <a:lnTo>
                    <a:pt x="31449" y="128487"/>
                  </a:lnTo>
                  <a:lnTo>
                    <a:pt x="44828" y="172792"/>
                  </a:lnTo>
                  <a:lnTo>
                    <a:pt x="60375" y="202641"/>
                  </a:lnTo>
                  <a:lnTo>
                    <a:pt x="69519" y="212225"/>
                  </a:lnTo>
                  <a:lnTo>
                    <a:pt x="74921" y="216263"/>
                  </a:lnTo>
                  <a:lnTo>
                    <a:pt x="80639" y="217896"/>
                  </a:lnTo>
                  <a:lnTo>
                    <a:pt x="92637" y="216888"/>
                  </a:lnTo>
                  <a:lnTo>
                    <a:pt x="97741" y="213021"/>
                  </a:lnTo>
                  <a:lnTo>
                    <a:pt x="120311" y="178227"/>
                  </a:lnTo>
                  <a:lnTo>
                    <a:pt x="133283" y="139225"/>
                  </a:lnTo>
                  <a:lnTo>
                    <a:pt x="140033" y="107396"/>
                  </a:lnTo>
                  <a:lnTo>
                    <a:pt x="144855" y="71155"/>
                  </a:lnTo>
                  <a:lnTo>
                    <a:pt x="151406" y="25659"/>
                  </a:lnTo>
                  <a:lnTo>
                    <a:pt x="151958" y="19619"/>
                  </a:lnTo>
                  <a:lnTo>
                    <a:pt x="152361" y="63184"/>
                  </a:lnTo>
                  <a:lnTo>
                    <a:pt x="159934" y="107316"/>
                  </a:lnTo>
                  <a:lnTo>
                    <a:pt x="163157" y="122586"/>
                  </a:lnTo>
                  <a:lnTo>
                    <a:pt x="190500" y="176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11"/>
            <p:cNvSpPr/>
            <p:nvPr>
              <p:custDataLst>
                <p:tags r:id="rId140"/>
              </p:custDataLst>
            </p:nvPr>
          </p:nvSpPr>
          <p:spPr>
            <a:xfrm>
              <a:off x="2524426" y="2981325"/>
              <a:ext cx="94950" cy="419101"/>
            </a:xfrm>
            <a:custGeom>
              <a:avLst/>
              <a:gdLst/>
              <a:ahLst/>
              <a:cxnLst/>
              <a:rect l="0" t="0" r="0" b="0"/>
              <a:pathLst>
                <a:path w="94950" h="419101">
                  <a:moveTo>
                    <a:pt x="94949" y="0"/>
                  </a:moveTo>
                  <a:lnTo>
                    <a:pt x="94949" y="0"/>
                  </a:lnTo>
                  <a:lnTo>
                    <a:pt x="89893" y="0"/>
                  </a:lnTo>
                  <a:lnTo>
                    <a:pt x="71098" y="15208"/>
                  </a:lnTo>
                  <a:lnTo>
                    <a:pt x="59301" y="26515"/>
                  </a:lnTo>
                  <a:lnTo>
                    <a:pt x="42086" y="65171"/>
                  </a:lnTo>
                  <a:lnTo>
                    <a:pt x="25671" y="110123"/>
                  </a:lnTo>
                  <a:lnTo>
                    <a:pt x="11275" y="148340"/>
                  </a:lnTo>
                  <a:lnTo>
                    <a:pt x="3129" y="179772"/>
                  </a:lnTo>
                  <a:lnTo>
                    <a:pt x="715" y="217660"/>
                  </a:lnTo>
                  <a:lnTo>
                    <a:pt x="0" y="260636"/>
                  </a:lnTo>
                  <a:lnTo>
                    <a:pt x="4815" y="303602"/>
                  </a:lnTo>
                  <a:lnTo>
                    <a:pt x="14288" y="347550"/>
                  </a:lnTo>
                  <a:lnTo>
                    <a:pt x="24174" y="367192"/>
                  </a:lnTo>
                  <a:lnTo>
                    <a:pt x="60221" y="402487"/>
                  </a:lnTo>
                  <a:lnTo>
                    <a:pt x="78074" y="413707"/>
                  </a:lnTo>
                  <a:lnTo>
                    <a:pt x="94949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12"/>
            <p:cNvSpPr/>
            <p:nvPr>
              <p:custDataLst>
                <p:tags r:id="rId141"/>
              </p:custDataLst>
            </p:nvPr>
          </p:nvSpPr>
          <p:spPr>
            <a:xfrm>
              <a:off x="2143160" y="3086100"/>
              <a:ext cx="180882" cy="299478"/>
            </a:xfrm>
            <a:custGeom>
              <a:avLst/>
              <a:gdLst/>
              <a:ahLst/>
              <a:cxnLst/>
              <a:rect l="0" t="0" r="0" b="0"/>
              <a:pathLst>
                <a:path w="180882" h="299478">
                  <a:moveTo>
                    <a:pt x="9490" y="66675"/>
                  </a:moveTo>
                  <a:lnTo>
                    <a:pt x="9490" y="66675"/>
                  </a:lnTo>
                  <a:lnTo>
                    <a:pt x="9490" y="106447"/>
                  </a:lnTo>
                  <a:lnTo>
                    <a:pt x="9490" y="143958"/>
                  </a:lnTo>
                  <a:lnTo>
                    <a:pt x="16036" y="184403"/>
                  </a:lnTo>
                  <a:lnTo>
                    <a:pt x="18132" y="225147"/>
                  </a:lnTo>
                  <a:lnTo>
                    <a:pt x="17695" y="267558"/>
                  </a:lnTo>
                  <a:lnTo>
                    <a:pt x="10779" y="299477"/>
                  </a:lnTo>
                  <a:lnTo>
                    <a:pt x="10350" y="298077"/>
                  </a:lnTo>
                  <a:lnTo>
                    <a:pt x="3019" y="255749"/>
                  </a:lnTo>
                  <a:lnTo>
                    <a:pt x="568" y="213149"/>
                  </a:lnTo>
                  <a:lnTo>
                    <a:pt x="144" y="169694"/>
                  </a:lnTo>
                  <a:lnTo>
                    <a:pt x="0" y="122772"/>
                  </a:lnTo>
                  <a:lnTo>
                    <a:pt x="5032" y="94938"/>
                  </a:lnTo>
                  <a:lnTo>
                    <a:pt x="10331" y="84528"/>
                  </a:lnTo>
                  <a:lnTo>
                    <a:pt x="13226" y="81752"/>
                  </a:lnTo>
                  <a:lnTo>
                    <a:pt x="18330" y="82018"/>
                  </a:lnTo>
                  <a:lnTo>
                    <a:pt x="32469" y="87958"/>
                  </a:lnTo>
                  <a:lnTo>
                    <a:pt x="43692" y="100476"/>
                  </a:lnTo>
                  <a:lnTo>
                    <a:pt x="64576" y="139439"/>
                  </a:lnTo>
                  <a:lnTo>
                    <a:pt x="87822" y="185331"/>
                  </a:lnTo>
                  <a:lnTo>
                    <a:pt x="111511" y="227579"/>
                  </a:lnTo>
                  <a:lnTo>
                    <a:pt x="126799" y="241552"/>
                  </a:lnTo>
                  <a:lnTo>
                    <a:pt x="147612" y="252546"/>
                  </a:lnTo>
                  <a:lnTo>
                    <a:pt x="152371" y="254089"/>
                  </a:lnTo>
                  <a:lnTo>
                    <a:pt x="156603" y="253001"/>
                  </a:lnTo>
                  <a:lnTo>
                    <a:pt x="164126" y="246147"/>
                  </a:lnTo>
                  <a:lnTo>
                    <a:pt x="168176" y="230402"/>
                  </a:lnTo>
                  <a:lnTo>
                    <a:pt x="177535" y="184584"/>
                  </a:lnTo>
                  <a:lnTo>
                    <a:pt x="179931" y="139358"/>
                  </a:lnTo>
                  <a:lnTo>
                    <a:pt x="180641" y="95149"/>
                  </a:lnTo>
                  <a:lnTo>
                    <a:pt x="180881" y="56816"/>
                  </a:lnTo>
                  <a:lnTo>
                    <a:pt x="178100" y="28476"/>
                  </a:lnTo>
                  <a:lnTo>
                    <a:pt x="171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69"/>
          <p:cNvGrpSpPr/>
          <p:nvPr/>
        </p:nvGrpSpPr>
        <p:grpSpPr>
          <a:xfrm>
            <a:off x="3530071" y="3033811"/>
            <a:ext cx="422805" cy="452340"/>
            <a:chOff x="3530071" y="3033811"/>
            <a:chExt cx="422805" cy="452340"/>
          </a:xfrm>
        </p:grpSpPr>
        <p:sp>
          <p:nvSpPr>
            <p:cNvPr id="142" name="SMARTInkShape-313"/>
            <p:cNvSpPr/>
            <p:nvPr>
              <p:custDataLst>
                <p:tags r:id="rId132"/>
              </p:custDataLst>
            </p:nvPr>
          </p:nvSpPr>
          <p:spPr>
            <a:xfrm>
              <a:off x="3800475" y="3343275"/>
              <a:ext cx="152401" cy="142876"/>
            </a:xfrm>
            <a:custGeom>
              <a:avLst/>
              <a:gdLst/>
              <a:ahLst/>
              <a:cxnLst/>
              <a:rect l="0" t="0" r="0" b="0"/>
              <a:pathLst>
                <a:path w="152401" h="142876">
                  <a:moveTo>
                    <a:pt x="152400" y="0"/>
                  </a:moveTo>
                  <a:lnTo>
                    <a:pt x="152400" y="0"/>
                  </a:lnTo>
                  <a:lnTo>
                    <a:pt x="147343" y="0"/>
                  </a:lnTo>
                  <a:lnTo>
                    <a:pt x="134086" y="5057"/>
                  </a:lnTo>
                  <a:lnTo>
                    <a:pt x="90347" y="43230"/>
                  </a:lnTo>
                  <a:lnTo>
                    <a:pt x="48031" y="8533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14"/>
            <p:cNvSpPr/>
            <p:nvPr>
              <p:custDataLst>
                <p:tags r:id="rId133"/>
              </p:custDataLst>
            </p:nvPr>
          </p:nvSpPr>
          <p:spPr>
            <a:xfrm>
              <a:off x="3838575" y="3362325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5208" y="23851"/>
                  </a:lnTo>
                  <a:lnTo>
                    <a:pt x="58541" y="68032"/>
                  </a:lnTo>
                  <a:lnTo>
                    <a:pt x="666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15"/>
            <p:cNvSpPr/>
            <p:nvPr>
              <p:custDataLst>
                <p:tags r:id="rId134"/>
              </p:custDataLst>
            </p:nvPr>
          </p:nvSpPr>
          <p:spPr>
            <a:xfrm>
              <a:off x="3733800" y="3033811"/>
              <a:ext cx="114301" cy="99915"/>
            </a:xfrm>
            <a:custGeom>
              <a:avLst/>
              <a:gdLst/>
              <a:ahLst/>
              <a:cxnLst/>
              <a:rect l="0" t="0" r="0" b="0"/>
              <a:pathLst>
                <a:path w="114301" h="99915">
                  <a:moveTo>
                    <a:pt x="0" y="14189"/>
                  </a:moveTo>
                  <a:lnTo>
                    <a:pt x="0" y="14189"/>
                  </a:lnTo>
                  <a:lnTo>
                    <a:pt x="5057" y="9133"/>
                  </a:lnTo>
                  <a:lnTo>
                    <a:pt x="10361" y="6650"/>
                  </a:lnTo>
                  <a:lnTo>
                    <a:pt x="13257" y="5988"/>
                  </a:lnTo>
                  <a:lnTo>
                    <a:pt x="22390" y="0"/>
                  </a:lnTo>
                  <a:lnTo>
                    <a:pt x="34293" y="122"/>
                  </a:lnTo>
                  <a:lnTo>
                    <a:pt x="48050" y="3704"/>
                  </a:lnTo>
                  <a:lnTo>
                    <a:pt x="57691" y="8823"/>
                  </a:lnTo>
                  <a:lnTo>
                    <a:pt x="60686" y="13787"/>
                  </a:lnTo>
                  <a:lnTo>
                    <a:pt x="64013" y="27769"/>
                  </a:lnTo>
                  <a:lnTo>
                    <a:pt x="62670" y="41744"/>
                  </a:lnTo>
                  <a:lnTo>
                    <a:pt x="60830" y="48434"/>
                  </a:lnTo>
                  <a:lnTo>
                    <a:pt x="53141" y="58690"/>
                  </a:lnTo>
                  <a:lnTo>
                    <a:pt x="43726" y="67834"/>
                  </a:lnTo>
                  <a:lnTo>
                    <a:pt x="30779" y="87001"/>
                  </a:lnTo>
                  <a:lnTo>
                    <a:pt x="31103" y="88130"/>
                  </a:lnTo>
                  <a:lnTo>
                    <a:pt x="32377" y="88883"/>
                  </a:lnTo>
                  <a:lnTo>
                    <a:pt x="42049" y="89943"/>
                  </a:lnTo>
                  <a:lnTo>
                    <a:pt x="79369" y="93172"/>
                  </a:lnTo>
                  <a:lnTo>
                    <a:pt x="114300" y="99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16"/>
            <p:cNvSpPr/>
            <p:nvPr>
              <p:custDataLst>
                <p:tags r:id="rId135"/>
              </p:custDataLst>
            </p:nvPr>
          </p:nvSpPr>
          <p:spPr>
            <a:xfrm>
              <a:off x="3530071" y="3248276"/>
              <a:ext cx="232305" cy="111906"/>
            </a:xfrm>
            <a:custGeom>
              <a:avLst/>
              <a:gdLst/>
              <a:ahLst/>
              <a:cxnLst/>
              <a:rect l="0" t="0" r="0" b="0"/>
              <a:pathLst>
                <a:path w="232305" h="111906">
                  <a:moveTo>
                    <a:pt x="51329" y="37849"/>
                  </a:moveTo>
                  <a:lnTo>
                    <a:pt x="51329" y="37849"/>
                  </a:lnTo>
                  <a:lnTo>
                    <a:pt x="68662" y="37849"/>
                  </a:lnTo>
                  <a:lnTo>
                    <a:pt x="69235" y="38907"/>
                  </a:lnTo>
                  <a:lnTo>
                    <a:pt x="70228" y="56163"/>
                  </a:lnTo>
                  <a:lnTo>
                    <a:pt x="60221" y="78553"/>
                  </a:lnTo>
                  <a:lnTo>
                    <a:pt x="38852" y="106813"/>
                  </a:lnTo>
                  <a:lnTo>
                    <a:pt x="29556" y="110833"/>
                  </a:lnTo>
                  <a:lnTo>
                    <a:pt x="24114" y="111905"/>
                  </a:lnTo>
                  <a:lnTo>
                    <a:pt x="19427" y="111561"/>
                  </a:lnTo>
                  <a:lnTo>
                    <a:pt x="11398" y="108357"/>
                  </a:lnTo>
                  <a:lnTo>
                    <a:pt x="4301" y="97761"/>
                  </a:lnTo>
                  <a:lnTo>
                    <a:pt x="927" y="90490"/>
                  </a:lnTo>
                  <a:lnTo>
                    <a:pt x="0" y="73945"/>
                  </a:lnTo>
                  <a:lnTo>
                    <a:pt x="4175" y="56008"/>
                  </a:lnTo>
                  <a:lnTo>
                    <a:pt x="24102" y="21445"/>
                  </a:lnTo>
                  <a:lnTo>
                    <a:pt x="34995" y="9392"/>
                  </a:lnTo>
                  <a:lnTo>
                    <a:pt x="43364" y="4035"/>
                  </a:lnTo>
                  <a:lnTo>
                    <a:pt x="81231" y="595"/>
                  </a:lnTo>
                  <a:lnTo>
                    <a:pt x="122395" y="0"/>
                  </a:lnTo>
                  <a:lnTo>
                    <a:pt x="160815" y="882"/>
                  </a:lnTo>
                  <a:lnTo>
                    <a:pt x="208206" y="8398"/>
                  </a:lnTo>
                  <a:lnTo>
                    <a:pt x="232304" y="9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317"/>
          <p:cNvSpPr/>
          <p:nvPr>
            <p:custDataLst>
              <p:tags r:id="rId3"/>
            </p:custDataLst>
          </p:nvPr>
        </p:nvSpPr>
        <p:spPr>
          <a:xfrm>
            <a:off x="4191000" y="3020749"/>
            <a:ext cx="73859" cy="408252"/>
          </a:xfrm>
          <a:custGeom>
            <a:avLst/>
            <a:gdLst/>
            <a:ahLst/>
            <a:cxnLst/>
            <a:rect l="0" t="0" r="0" b="0"/>
            <a:pathLst>
              <a:path w="73859" h="408252">
                <a:moveTo>
                  <a:pt x="0" y="8201"/>
                </a:moveTo>
                <a:lnTo>
                  <a:pt x="0" y="8201"/>
                </a:lnTo>
                <a:lnTo>
                  <a:pt x="0" y="0"/>
                </a:lnTo>
                <a:lnTo>
                  <a:pt x="5057" y="4125"/>
                </a:lnTo>
                <a:lnTo>
                  <a:pt x="29659" y="49109"/>
                </a:lnTo>
                <a:lnTo>
                  <a:pt x="49132" y="92599"/>
                </a:lnTo>
                <a:lnTo>
                  <a:pt x="63171" y="131764"/>
                </a:lnTo>
                <a:lnTo>
                  <a:pt x="71869" y="163698"/>
                </a:lnTo>
                <a:lnTo>
                  <a:pt x="73858" y="210907"/>
                </a:lnTo>
                <a:lnTo>
                  <a:pt x="70573" y="242932"/>
                </a:lnTo>
                <a:lnTo>
                  <a:pt x="62763" y="274804"/>
                </a:lnTo>
                <a:lnTo>
                  <a:pt x="52110" y="316853"/>
                </a:lnTo>
                <a:lnTo>
                  <a:pt x="50615" y="328269"/>
                </a:lnTo>
                <a:lnTo>
                  <a:pt x="40487" y="349420"/>
                </a:lnTo>
                <a:lnTo>
                  <a:pt x="14269" y="395330"/>
                </a:lnTo>
                <a:lnTo>
                  <a:pt x="0" y="4082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71"/>
          <p:cNvGrpSpPr/>
          <p:nvPr/>
        </p:nvGrpSpPr>
        <p:grpSpPr>
          <a:xfrm>
            <a:off x="4691681" y="3042512"/>
            <a:ext cx="413720" cy="415064"/>
            <a:chOff x="4691681" y="3042512"/>
            <a:chExt cx="413720" cy="415064"/>
          </a:xfrm>
        </p:grpSpPr>
        <p:sp>
          <p:nvSpPr>
            <p:cNvPr id="148" name="SMARTInkShape-318"/>
            <p:cNvSpPr/>
            <p:nvPr>
              <p:custDataLst>
                <p:tags r:id="rId130"/>
              </p:custDataLst>
            </p:nvPr>
          </p:nvSpPr>
          <p:spPr>
            <a:xfrm>
              <a:off x="4691681" y="3429000"/>
              <a:ext cx="413720" cy="28576"/>
            </a:xfrm>
            <a:custGeom>
              <a:avLst/>
              <a:gdLst/>
              <a:ahLst/>
              <a:cxnLst/>
              <a:rect l="0" t="0" r="0" b="0"/>
              <a:pathLst>
                <a:path w="413720" h="28576">
                  <a:moveTo>
                    <a:pt x="70819" y="0"/>
                  </a:moveTo>
                  <a:lnTo>
                    <a:pt x="70819" y="0"/>
                  </a:lnTo>
                  <a:lnTo>
                    <a:pt x="39247" y="13257"/>
                  </a:lnTo>
                  <a:lnTo>
                    <a:pt x="6727" y="18964"/>
                  </a:lnTo>
                  <a:lnTo>
                    <a:pt x="2691" y="21109"/>
                  </a:lnTo>
                  <a:lnTo>
                    <a:pt x="0" y="23598"/>
                  </a:lnTo>
                  <a:lnTo>
                    <a:pt x="323" y="25257"/>
                  </a:lnTo>
                  <a:lnTo>
                    <a:pt x="2655" y="26363"/>
                  </a:lnTo>
                  <a:lnTo>
                    <a:pt x="48503" y="28381"/>
                  </a:lnTo>
                  <a:lnTo>
                    <a:pt x="86637" y="28536"/>
                  </a:lnTo>
                  <a:lnTo>
                    <a:pt x="118771" y="25736"/>
                  </a:lnTo>
                  <a:lnTo>
                    <a:pt x="154572" y="22022"/>
                  </a:lnTo>
                  <a:lnTo>
                    <a:pt x="198528" y="19931"/>
                  </a:lnTo>
                  <a:lnTo>
                    <a:pt x="238363" y="20369"/>
                  </a:lnTo>
                  <a:lnTo>
                    <a:pt x="276978" y="25673"/>
                  </a:lnTo>
                  <a:lnTo>
                    <a:pt x="316288" y="27715"/>
                  </a:lnTo>
                  <a:lnTo>
                    <a:pt x="357805" y="28320"/>
                  </a:lnTo>
                  <a:lnTo>
                    <a:pt x="41371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19"/>
            <p:cNvSpPr/>
            <p:nvPr>
              <p:custDataLst>
                <p:tags r:id="rId131"/>
              </p:custDataLst>
            </p:nvPr>
          </p:nvSpPr>
          <p:spPr>
            <a:xfrm>
              <a:off x="4905375" y="3042512"/>
              <a:ext cx="19051" cy="348389"/>
            </a:xfrm>
            <a:custGeom>
              <a:avLst/>
              <a:gdLst/>
              <a:ahLst/>
              <a:cxnLst/>
              <a:rect l="0" t="0" r="0" b="0"/>
              <a:pathLst>
                <a:path w="19051" h="348389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7992" y="36342"/>
                  </a:lnTo>
                  <a:lnTo>
                    <a:pt x="12505" y="77895"/>
                  </a:lnTo>
                  <a:lnTo>
                    <a:pt x="9349" y="124779"/>
                  </a:lnTo>
                  <a:lnTo>
                    <a:pt x="4861" y="160106"/>
                  </a:lnTo>
                  <a:lnTo>
                    <a:pt x="1441" y="200526"/>
                  </a:lnTo>
                  <a:lnTo>
                    <a:pt x="427" y="242724"/>
                  </a:lnTo>
                  <a:lnTo>
                    <a:pt x="126" y="283683"/>
                  </a:lnTo>
                  <a:lnTo>
                    <a:pt x="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72"/>
          <p:cNvGrpSpPr/>
          <p:nvPr/>
        </p:nvGrpSpPr>
        <p:grpSpPr>
          <a:xfrm>
            <a:off x="5572125" y="3057917"/>
            <a:ext cx="219076" cy="409184"/>
            <a:chOff x="5572125" y="3057917"/>
            <a:chExt cx="219076" cy="409184"/>
          </a:xfrm>
        </p:grpSpPr>
        <p:sp>
          <p:nvSpPr>
            <p:cNvPr id="151" name="SMARTInkShape-320"/>
            <p:cNvSpPr/>
            <p:nvPr>
              <p:custDataLst>
                <p:tags r:id="rId128"/>
              </p:custDataLst>
            </p:nvPr>
          </p:nvSpPr>
          <p:spPr>
            <a:xfrm>
              <a:off x="5641516" y="3120072"/>
              <a:ext cx="149685" cy="347029"/>
            </a:xfrm>
            <a:custGeom>
              <a:avLst/>
              <a:gdLst/>
              <a:ahLst/>
              <a:cxnLst/>
              <a:rect l="0" t="0" r="0" b="0"/>
              <a:pathLst>
                <a:path w="149685" h="347029">
                  <a:moveTo>
                    <a:pt x="149684" y="13653"/>
                  </a:moveTo>
                  <a:lnTo>
                    <a:pt x="149684" y="13653"/>
                  </a:lnTo>
                  <a:lnTo>
                    <a:pt x="118113" y="396"/>
                  </a:lnTo>
                  <a:lnTo>
                    <a:pt x="100727" y="0"/>
                  </a:lnTo>
                  <a:lnTo>
                    <a:pt x="82417" y="4410"/>
                  </a:lnTo>
                  <a:lnTo>
                    <a:pt x="40362" y="25345"/>
                  </a:lnTo>
                  <a:lnTo>
                    <a:pt x="20043" y="50749"/>
                  </a:lnTo>
                  <a:lnTo>
                    <a:pt x="2877" y="96201"/>
                  </a:lnTo>
                  <a:lnTo>
                    <a:pt x="0" y="128070"/>
                  </a:lnTo>
                  <a:lnTo>
                    <a:pt x="5703" y="173542"/>
                  </a:lnTo>
                  <a:lnTo>
                    <a:pt x="14195" y="212178"/>
                  </a:lnTo>
                  <a:lnTo>
                    <a:pt x="24115" y="256049"/>
                  </a:lnTo>
                  <a:lnTo>
                    <a:pt x="25630" y="295249"/>
                  </a:lnTo>
                  <a:lnTo>
                    <a:pt x="25859" y="347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1"/>
            <p:cNvSpPr/>
            <p:nvPr>
              <p:custDataLst>
                <p:tags r:id="rId129"/>
              </p:custDataLst>
            </p:nvPr>
          </p:nvSpPr>
          <p:spPr>
            <a:xfrm>
              <a:off x="5572125" y="3057917"/>
              <a:ext cx="95251" cy="171059"/>
            </a:xfrm>
            <a:custGeom>
              <a:avLst/>
              <a:gdLst/>
              <a:ahLst/>
              <a:cxnLst/>
              <a:rect l="0" t="0" r="0" b="0"/>
              <a:pathLst>
                <a:path w="95251" h="1710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6" y="4781"/>
                  </a:lnTo>
                  <a:lnTo>
                    <a:pt x="25510" y="45584"/>
                  </a:lnTo>
                  <a:lnTo>
                    <a:pt x="44460" y="89948"/>
                  </a:lnTo>
                  <a:lnTo>
                    <a:pt x="64559" y="132222"/>
                  </a:lnTo>
                  <a:lnTo>
                    <a:pt x="9525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322"/>
          <p:cNvSpPr/>
          <p:nvPr>
            <p:custDataLst>
              <p:tags r:id="rId4"/>
            </p:custDataLst>
          </p:nvPr>
        </p:nvSpPr>
        <p:spPr>
          <a:xfrm>
            <a:off x="6039280" y="3318020"/>
            <a:ext cx="237696" cy="80382"/>
          </a:xfrm>
          <a:custGeom>
            <a:avLst/>
            <a:gdLst/>
            <a:ahLst/>
            <a:cxnLst/>
            <a:rect l="0" t="0" r="0" b="0"/>
            <a:pathLst>
              <a:path w="237696" h="80382">
                <a:moveTo>
                  <a:pt x="28145" y="72880"/>
                </a:moveTo>
                <a:lnTo>
                  <a:pt x="28145" y="72880"/>
                </a:lnTo>
                <a:lnTo>
                  <a:pt x="19944" y="72880"/>
                </a:lnTo>
                <a:lnTo>
                  <a:pt x="13956" y="67823"/>
                </a:lnTo>
                <a:lnTo>
                  <a:pt x="11255" y="62519"/>
                </a:lnTo>
                <a:lnTo>
                  <a:pt x="10535" y="59623"/>
                </a:lnTo>
                <a:lnTo>
                  <a:pt x="2833" y="46311"/>
                </a:lnTo>
                <a:lnTo>
                  <a:pt x="0" y="23390"/>
                </a:lnTo>
                <a:lnTo>
                  <a:pt x="4754" y="7886"/>
                </a:lnTo>
                <a:lnTo>
                  <a:pt x="9376" y="4151"/>
                </a:lnTo>
                <a:lnTo>
                  <a:pt x="22978" y="0"/>
                </a:lnTo>
                <a:lnTo>
                  <a:pt x="33963" y="978"/>
                </a:lnTo>
                <a:lnTo>
                  <a:pt x="43431" y="5998"/>
                </a:lnTo>
                <a:lnTo>
                  <a:pt x="63934" y="20824"/>
                </a:lnTo>
                <a:lnTo>
                  <a:pt x="72626" y="25402"/>
                </a:lnTo>
                <a:lnTo>
                  <a:pt x="115952" y="60913"/>
                </a:lnTo>
                <a:lnTo>
                  <a:pt x="118433" y="64902"/>
                </a:lnTo>
                <a:lnTo>
                  <a:pt x="129657" y="72156"/>
                </a:lnTo>
                <a:lnTo>
                  <a:pt x="152619" y="80381"/>
                </a:lnTo>
                <a:lnTo>
                  <a:pt x="174034" y="76749"/>
                </a:lnTo>
                <a:lnTo>
                  <a:pt x="195432" y="63913"/>
                </a:lnTo>
                <a:lnTo>
                  <a:pt x="203037" y="55489"/>
                </a:lnTo>
                <a:lnTo>
                  <a:pt x="205064" y="51761"/>
                </a:lnTo>
                <a:lnTo>
                  <a:pt x="237695" y="62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74"/>
          <p:cNvGrpSpPr/>
          <p:nvPr/>
        </p:nvGrpSpPr>
        <p:grpSpPr>
          <a:xfrm>
            <a:off x="6553237" y="3087816"/>
            <a:ext cx="2025464" cy="465010"/>
            <a:chOff x="6553237" y="3087816"/>
            <a:chExt cx="2025464" cy="465010"/>
          </a:xfrm>
        </p:grpSpPr>
        <p:sp>
          <p:nvSpPr>
            <p:cNvPr id="155" name="SMARTInkShape-323"/>
            <p:cNvSpPr/>
            <p:nvPr>
              <p:custDataLst>
                <p:tags r:id="rId117"/>
              </p:custDataLst>
            </p:nvPr>
          </p:nvSpPr>
          <p:spPr>
            <a:xfrm>
              <a:off x="8496300" y="3124200"/>
              <a:ext cx="82401" cy="361951"/>
            </a:xfrm>
            <a:custGeom>
              <a:avLst/>
              <a:gdLst/>
              <a:ahLst/>
              <a:cxnLst/>
              <a:rect l="0" t="0" r="0" b="0"/>
              <a:pathLst>
                <a:path w="82401" h="361951">
                  <a:moveTo>
                    <a:pt x="47625" y="0"/>
                  </a:moveTo>
                  <a:lnTo>
                    <a:pt x="47625" y="0"/>
                  </a:lnTo>
                  <a:lnTo>
                    <a:pt x="52681" y="5056"/>
                  </a:lnTo>
                  <a:lnTo>
                    <a:pt x="59383" y="42842"/>
                  </a:lnTo>
                  <a:lnTo>
                    <a:pt x="72261" y="89132"/>
                  </a:lnTo>
                  <a:lnTo>
                    <a:pt x="76092" y="123659"/>
                  </a:lnTo>
                  <a:lnTo>
                    <a:pt x="82400" y="164816"/>
                  </a:lnTo>
                  <a:lnTo>
                    <a:pt x="82246" y="211062"/>
                  </a:lnTo>
                  <a:lnTo>
                    <a:pt x="72337" y="255592"/>
                  </a:lnTo>
                  <a:lnTo>
                    <a:pt x="64619" y="288417"/>
                  </a:lnTo>
                  <a:lnTo>
                    <a:pt x="32183" y="335530"/>
                  </a:lnTo>
                  <a:lnTo>
                    <a:pt x="16121" y="35318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4"/>
            <p:cNvSpPr/>
            <p:nvPr>
              <p:custDataLst>
                <p:tags r:id="rId118"/>
              </p:custDataLst>
            </p:nvPr>
          </p:nvSpPr>
          <p:spPr>
            <a:xfrm>
              <a:off x="8344352" y="3403190"/>
              <a:ext cx="66224" cy="149636"/>
            </a:xfrm>
            <a:custGeom>
              <a:avLst/>
              <a:gdLst/>
              <a:ahLst/>
              <a:cxnLst/>
              <a:rect l="0" t="0" r="0" b="0"/>
              <a:pathLst>
                <a:path w="66224" h="149636">
                  <a:moveTo>
                    <a:pt x="66223" y="25810"/>
                  </a:moveTo>
                  <a:lnTo>
                    <a:pt x="66223" y="25810"/>
                  </a:lnTo>
                  <a:lnTo>
                    <a:pt x="66223" y="6564"/>
                  </a:lnTo>
                  <a:lnTo>
                    <a:pt x="65165" y="3455"/>
                  </a:lnTo>
                  <a:lnTo>
                    <a:pt x="63401" y="1381"/>
                  </a:lnTo>
                  <a:lnTo>
                    <a:pt x="61167" y="0"/>
                  </a:lnTo>
                  <a:lnTo>
                    <a:pt x="58619" y="136"/>
                  </a:lnTo>
                  <a:lnTo>
                    <a:pt x="20562" y="16979"/>
                  </a:lnTo>
                  <a:lnTo>
                    <a:pt x="14179" y="22943"/>
                  </a:lnTo>
                  <a:lnTo>
                    <a:pt x="1833" y="44878"/>
                  </a:lnTo>
                  <a:lnTo>
                    <a:pt x="0" y="57563"/>
                  </a:lnTo>
                  <a:lnTo>
                    <a:pt x="11325" y="103655"/>
                  </a:lnTo>
                  <a:lnTo>
                    <a:pt x="17161" y="122679"/>
                  </a:lnTo>
                  <a:lnTo>
                    <a:pt x="18172" y="133299"/>
                  </a:lnTo>
                  <a:lnTo>
                    <a:pt x="15587" y="139905"/>
                  </a:lnTo>
                  <a:lnTo>
                    <a:pt x="9073" y="149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25"/>
            <p:cNvSpPr/>
            <p:nvPr>
              <p:custDataLst>
                <p:tags r:id="rId119"/>
              </p:custDataLst>
            </p:nvPr>
          </p:nvSpPr>
          <p:spPr>
            <a:xfrm>
              <a:off x="8259500" y="3401749"/>
              <a:ext cx="84401" cy="55827"/>
            </a:xfrm>
            <a:custGeom>
              <a:avLst/>
              <a:gdLst/>
              <a:ahLst/>
              <a:cxnLst/>
              <a:rect l="0" t="0" r="0" b="0"/>
              <a:pathLst>
                <a:path w="84401" h="55827">
                  <a:moveTo>
                    <a:pt x="8200" y="8201"/>
                  </a:moveTo>
                  <a:lnTo>
                    <a:pt x="8200" y="8201"/>
                  </a:lnTo>
                  <a:lnTo>
                    <a:pt x="3144" y="8201"/>
                  </a:lnTo>
                  <a:lnTo>
                    <a:pt x="1655" y="7143"/>
                  </a:lnTo>
                  <a:lnTo>
                    <a:pt x="662" y="5379"/>
                  </a:lnTo>
                  <a:lnTo>
                    <a:pt x="0" y="3144"/>
                  </a:lnTo>
                  <a:lnTo>
                    <a:pt x="616" y="1655"/>
                  </a:lnTo>
                  <a:lnTo>
                    <a:pt x="2086" y="662"/>
                  </a:lnTo>
                  <a:lnTo>
                    <a:pt x="4124" y="0"/>
                  </a:lnTo>
                  <a:lnTo>
                    <a:pt x="6540" y="617"/>
                  </a:lnTo>
                  <a:lnTo>
                    <a:pt x="37301" y="16059"/>
                  </a:lnTo>
                  <a:lnTo>
                    <a:pt x="84400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26"/>
            <p:cNvSpPr/>
            <p:nvPr>
              <p:custDataLst>
                <p:tags r:id="rId120"/>
              </p:custDataLst>
            </p:nvPr>
          </p:nvSpPr>
          <p:spPr>
            <a:xfrm>
              <a:off x="8233638" y="3116115"/>
              <a:ext cx="110263" cy="84286"/>
            </a:xfrm>
            <a:custGeom>
              <a:avLst/>
              <a:gdLst/>
              <a:ahLst/>
              <a:cxnLst/>
              <a:rect l="0" t="0" r="0" b="0"/>
              <a:pathLst>
                <a:path w="110263" h="84286">
                  <a:moveTo>
                    <a:pt x="5487" y="17610"/>
                  </a:moveTo>
                  <a:lnTo>
                    <a:pt x="5487" y="17610"/>
                  </a:lnTo>
                  <a:lnTo>
                    <a:pt x="431" y="12554"/>
                  </a:lnTo>
                  <a:lnTo>
                    <a:pt x="0" y="11064"/>
                  </a:lnTo>
                  <a:lnTo>
                    <a:pt x="770" y="10071"/>
                  </a:lnTo>
                  <a:lnTo>
                    <a:pt x="2342" y="9409"/>
                  </a:lnTo>
                  <a:lnTo>
                    <a:pt x="3390" y="7909"/>
                  </a:lnTo>
                  <a:lnTo>
                    <a:pt x="4556" y="3421"/>
                  </a:lnTo>
                  <a:lnTo>
                    <a:pt x="5924" y="1801"/>
                  </a:lnTo>
                  <a:lnTo>
                    <a:pt x="10267" y="0"/>
                  </a:lnTo>
                  <a:lnTo>
                    <a:pt x="12907" y="578"/>
                  </a:lnTo>
                  <a:lnTo>
                    <a:pt x="21679" y="6449"/>
                  </a:lnTo>
                  <a:lnTo>
                    <a:pt x="30981" y="15949"/>
                  </a:lnTo>
                  <a:lnTo>
                    <a:pt x="37278" y="26044"/>
                  </a:lnTo>
                  <a:lnTo>
                    <a:pt x="41718" y="43627"/>
                  </a:lnTo>
                  <a:lnTo>
                    <a:pt x="39935" y="55984"/>
                  </a:lnTo>
                  <a:lnTo>
                    <a:pt x="35614" y="66415"/>
                  </a:lnTo>
                  <a:lnTo>
                    <a:pt x="32980" y="69197"/>
                  </a:lnTo>
                  <a:lnTo>
                    <a:pt x="30165" y="71051"/>
                  </a:lnTo>
                  <a:lnTo>
                    <a:pt x="28289" y="73346"/>
                  </a:lnTo>
                  <a:lnTo>
                    <a:pt x="26204" y="78718"/>
                  </a:lnTo>
                  <a:lnTo>
                    <a:pt x="26707" y="79515"/>
                  </a:lnTo>
                  <a:lnTo>
                    <a:pt x="28100" y="78988"/>
                  </a:lnTo>
                  <a:lnTo>
                    <a:pt x="30088" y="77579"/>
                  </a:lnTo>
                  <a:lnTo>
                    <a:pt x="49544" y="75317"/>
                  </a:lnTo>
                  <a:lnTo>
                    <a:pt x="110262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27"/>
            <p:cNvSpPr/>
            <p:nvPr>
              <p:custDataLst>
                <p:tags r:id="rId121"/>
              </p:custDataLst>
            </p:nvPr>
          </p:nvSpPr>
          <p:spPr>
            <a:xfrm>
              <a:off x="7993863" y="3324225"/>
              <a:ext cx="226213" cy="79047"/>
            </a:xfrm>
            <a:custGeom>
              <a:avLst/>
              <a:gdLst/>
              <a:ahLst/>
              <a:cxnLst/>
              <a:rect l="0" t="0" r="0" b="0"/>
              <a:pathLst>
                <a:path w="226213" h="79047">
                  <a:moveTo>
                    <a:pt x="54762" y="28575"/>
                  </a:moveTo>
                  <a:lnTo>
                    <a:pt x="54762" y="28575"/>
                  </a:lnTo>
                  <a:lnTo>
                    <a:pt x="54762" y="23518"/>
                  </a:lnTo>
                  <a:lnTo>
                    <a:pt x="55820" y="22029"/>
                  </a:lnTo>
                  <a:lnTo>
                    <a:pt x="57584" y="21036"/>
                  </a:lnTo>
                  <a:lnTo>
                    <a:pt x="64463" y="19312"/>
                  </a:lnTo>
                  <a:lnTo>
                    <a:pt x="68951" y="19167"/>
                  </a:lnTo>
                  <a:lnTo>
                    <a:pt x="69512" y="20186"/>
                  </a:lnTo>
                  <a:lnTo>
                    <a:pt x="68829" y="21924"/>
                  </a:lnTo>
                  <a:lnTo>
                    <a:pt x="47159" y="59750"/>
                  </a:lnTo>
                  <a:lnTo>
                    <a:pt x="19254" y="78881"/>
                  </a:lnTo>
                  <a:lnTo>
                    <a:pt x="14157" y="79046"/>
                  </a:lnTo>
                  <a:lnTo>
                    <a:pt x="9700" y="77039"/>
                  </a:lnTo>
                  <a:lnTo>
                    <a:pt x="5671" y="73584"/>
                  </a:lnTo>
                  <a:lnTo>
                    <a:pt x="1194" y="64102"/>
                  </a:lnTo>
                  <a:lnTo>
                    <a:pt x="0" y="58609"/>
                  </a:lnTo>
                  <a:lnTo>
                    <a:pt x="1495" y="46863"/>
                  </a:lnTo>
                  <a:lnTo>
                    <a:pt x="6746" y="34586"/>
                  </a:lnTo>
                  <a:lnTo>
                    <a:pt x="16136" y="22074"/>
                  </a:lnTo>
                  <a:lnTo>
                    <a:pt x="27364" y="15103"/>
                  </a:lnTo>
                  <a:lnTo>
                    <a:pt x="66755" y="3713"/>
                  </a:lnTo>
                  <a:lnTo>
                    <a:pt x="107382" y="734"/>
                  </a:lnTo>
                  <a:lnTo>
                    <a:pt x="146529" y="145"/>
                  </a:lnTo>
                  <a:lnTo>
                    <a:pt x="187669" y="43"/>
                  </a:lnTo>
                  <a:lnTo>
                    <a:pt x="2262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8"/>
            <p:cNvSpPr/>
            <p:nvPr>
              <p:custDataLst>
                <p:tags r:id="rId122"/>
              </p:custDataLst>
            </p:nvPr>
          </p:nvSpPr>
          <p:spPr>
            <a:xfrm>
              <a:off x="7762875" y="3438525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7042" y="32493"/>
                  </a:lnTo>
                  <a:lnTo>
                    <a:pt x="33044" y="4478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29"/>
            <p:cNvSpPr/>
            <p:nvPr>
              <p:custDataLst>
                <p:tags r:id="rId123"/>
              </p:custDataLst>
            </p:nvPr>
          </p:nvSpPr>
          <p:spPr>
            <a:xfrm>
              <a:off x="7534476" y="3381375"/>
              <a:ext cx="76000" cy="161597"/>
            </a:xfrm>
            <a:custGeom>
              <a:avLst/>
              <a:gdLst/>
              <a:ahLst/>
              <a:cxnLst/>
              <a:rect l="0" t="0" r="0" b="0"/>
              <a:pathLst>
                <a:path w="76000" h="161597">
                  <a:moveTo>
                    <a:pt x="75999" y="0"/>
                  </a:moveTo>
                  <a:lnTo>
                    <a:pt x="75999" y="0"/>
                  </a:lnTo>
                  <a:lnTo>
                    <a:pt x="46340" y="0"/>
                  </a:lnTo>
                  <a:lnTo>
                    <a:pt x="38828" y="2822"/>
                  </a:lnTo>
                  <a:lnTo>
                    <a:pt x="4951" y="27606"/>
                  </a:lnTo>
                  <a:lnTo>
                    <a:pt x="2090" y="32731"/>
                  </a:lnTo>
                  <a:lnTo>
                    <a:pt x="0" y="45829"/>
                  </a:lnTo>
                  <a:lnTo>
                    <a:pt x="6385" y="55933"/>
                  </a:lnTo>
                  <a:lnTo>
                    <a:pt x="9248" y="99441"/>
                  </a:lnTo>
                  <a:lnTo>
                    <a:pt x="9320" y="142934"/>
                  </a:lnTo>
                  <a:lnTo>
                    <a:pt x="9321" y="149265"/>
                  </a:lnTo>
                  <a:lnTo>
                    <a:pt x="10381" y="153485"/>
                  </a:lnTo>
                  <a:lnTo>
                    <a:pt x="12145" y="156298"/>
                  </a:lnTo>
                  <a:lnTo>
                    <a:pt x="14380" y="158174"/>
                  </a:lnTo>
                  <a:lnTo>
                    <a:pt x="19685" y="160258"/>
                  </a:lnTo>
                  <a:lnTo>
                    <a:pt x="26657" y="161596"/>
                  </a:lnTo>
                  <a:lnTo>
                    <a:pt x="27229" y="160647"/>
                  </a:lnTo>
                  <a:lnTo>
                    <a:pt x="2837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0"/>
            <p:cNvSpPr/>
            <p:nvPr>
              <p:custDataLst>
                <p:tags r:id="rId124"/>
              </p:custDataLst>
            </p:nvPr>
          </p:nvSpPr>
          <p:spPr>
            <a:xfrm>
              <a:off x="7440350" y="3362325"/>
              <a:ext cx="84401" cy="95251"/>
            </a:xfrm>
            <a:custGeom>
              <a:avLst/>
              <a:gdLst/>
              <a:ahLst/>
              <a:cxnLst/>
              <a:rect l="0" t="0" r="0" b="0"/>
              <a:pathLst>
                <a:path w="84401" h="9525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38434" y="44781"/>
                  </a:lnTo>
                  <a:lnTo>
                    <a:pt x="67068" y="85723"/>
                  </a:lnTo>
                  <a:lnTo>
                    <a:pt x="84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31"/>
            <p:cNvSpPr/>
            <p:nvPr>
              <p:custDataLst>
                <p:tags r:id="rId125"/>
              </p:custDataLst>
            </p:nvPr>
          </p:nvSpPr>
          <p:spPr>
            <a:xfrm>
              <a:off x="7134225" y="3226140"/>
              <a:ext cx="209551" cy="240961"/>
            </a:xfrm>
            <a:custGeom>
              <a:avLst/>
              <a:gdLst/>
              <a:ahLst/>
              <a:cxnLst/>
              <a:rect l="0" t="0" r="0" b="0"/>
              <a:pathLst>
                <a:path w="209551" h="240961">
                  <a:moveTo>
                    <a:pt x="0" y="240960"/>
                  </a:moveTo>
                  <a:lnTo>
                    <a:pt x="0" y="240960"/>
                  </a:lnTo>
                  <a:lnTo>
                    <a:pt x="7538" y="223060"/>
                  </a:lnTo>
                  <a:lnTo>
                    <a:pt x="8200" y="219501"/>
                  </a:lnTo>
                  <a:lnTo>
                    <a:pt x="11758" y="212726"/>
                  </a:lnTo>
                  <a:lnTo>
                    <a:pt x="16868" y="204070"/>
                  </a:lnTo>
                  <a:lnTo>
                    <a:pt x="30619" y="160301"/>
                  </a:lnTo>
                  <a:lnTo>
                    <a:pt x="35884" y="132041"/>
                  </a:lnTo>
                  <a:lnTo>
                    <a:pt x="38174" y="112119"/>
                  </a:lnTo>
                  <a:lnTo>
                    <a:pt x="45445" y="82238"/>
                  </a:lnTo>
                  <a:lnTo>
                    <a:pt x="48396" y="45982"/>
                  </a:lnTo>
                  <a:lnTo>
                    <a:pt x="52554" y="34006"/>
                  </a:lnTo>
                  <a:lnTo>
                    <a:pt x="52285" y="21628"/>
                  </a:lnTo>
                  <a:lnTo>
                    <a:pt x="48545" y="6547"/>
                  </a:lnTo>
                  <a:lnTo>
                    <a:pt x="47180" y="5310"/>
                  </a:lnTo>
                  <a:lnTo>
                    <a:pt x="42841" y="3935"/>
                  </a:lnTo>
                  <a:lnTo>
                    <a:pt x="41261" y="6743"/>
                  </a:lnTo>
                  <a:lnTo>
                    <a:pt x="32890" y="52697"/>
                  </a:lnTo>
                  <a:lnTo>
                    <a:pt x="36757" y="99154"/>
                  </a:lnTo>
                  <a:lnTo>
                    <a:pt x="37835" y="133927"/>
                  </a:lnTo>
                  <a:lnTo>
                    <a:pt x="48135" y="157388"/>
                  </a:lnTo>
                  <a:lnTo>
                    <a:pt x="64591" y="179391"/>
                  </a:lnTo>
                  <a:lnTo>
                    <a:pt x="73863" y="187138"/>
                  </a:lnTo>
                  <a:lnTo>
                    <a:pt x="77816" y="189203"/>
                  </a:lnTo>
                  <a:lnTo>
                    <a:pt x="83627" y="188464"/>
                  </a:lnTo>
                  <a:lnTo>
                    <a:pt x="105918" y="177310"/>
                  </a:lnTo>
                  <a:lnTo>
                    <a:pt x="119747" y="166457"/>
                  </a:lnTo>
                  <a:lnTo>
                    <a:pt x="127304" y="154578"/>
                  </a:lnTo>
                  <a:lnTo>
                    <a:pt x="140158" y="114736"/>
                  </a:lnTo>
                  <a:lnTo>
                    <a:pt x="149668" y="74053"/>
                  </a:lnTo>
                  <a:lnTo>
                    <a:pt x="152040" y="31812"/>
                  </a:lnTo>
                  <a:lnTo>
                    <a:pt x="152379" y="0"/>
                  </a:lnTo>
                  <a:lnTo>
                    <a:pt x="153456" y="18729"/>
                  </a:lnTo>
                  <a:lnTo>
                    <a:pt x="164158" y="64330"/>
                  </a:lnTo>
                  <a:lnTo>
                    <a:pt x="179224" y="111745"/>
                  </a:lnTo>
                  <a:lnTo>
                    <a:pt x="194079" y="156435"/>
                  </a:lnTo>
                  <a:lnTo>
                    <a:pt x="209550" y="17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32"/>
            <p:cNvSpPr/>
            <p:nvPr>
              <p:custDataLst>
                <p:tags r:id="rId126"/>
              </p:custDataLst>
            </p:nvPr>
          </p:nvSpPr>
          <p:spPr>
            <a:xfrm>
              <a:off x="6944619" y="3087816"/>
              <a:ext cx="94357" cy="407860"/>
            </a:xfrm>
            <a:custGeom>
              <a:avLst/>
              <a:gdLst/>
              <a:ahLst/>
              <a:cxnLst/>
              <a:rect l="0" t="0" r="0" b="0"/>
              <a:pathLst>
                <a:path w="94357" h="407860">
                  <a:moveTo>
                    <a:pt x="94356" y="17334"/>
                  </a:moveTo>
                  <a:lnTo>
                    <a:pt x="94356" y="17334"/>
                  </a:lnTo>
                  <a:lnTo>
                    <a:pt x="94356" y="12278"/>
                  </a:lnTo>
                  <a:lnTo>
                    <a:pt x="91534" y="6973"/>
                  </a:lnTo>
                  <a:lnTo>
                    <a:pt x="89300" y="4077"/>
                  </a:lnTo>
                  <a:lnTo>
                    <a:pt x="88869" y="2146"/>
                  </a:lnTo>
                  <a:lnTo>
                    <a:pt x="89639" y="858"/>
                  </a:lnTo>
                  <a:lnTo>
                    <a:pt x="91211" y="0"/>
                  </a:lnTo>
                  <a:lnTo>
                    <a:pt x="91201" y="486"/>
                  </a:lnTo>
                  <a:lnTo>
                    <a:pt x="70321" y="37444"/>
                  </a:lnTo>
                  <a:lnTo>
                    <a:pt x="49195" y="82023"/>
                  </a:lnTo>
                  <a:lnTo>
                    <a:pt x="35114" y="109174"/>
                  </a:lnTo>
                  <a:lnTo>
                    <a:pt x="20358" y="133446"/>
                  </a:lnTo>
                  <a:lnTo>
                    <a:pt x="9284" y="172035"/>
                  </a:lnTo>
                  <a:lnTo>
                    <a:pt x="2122" y="219099"/>
                  </a:lnTo>
                  <a:lnTo>
                    <a:pt x="0" y="258797"/>
                  </a:lnTo>
                  <a:lnTo>
                    <a:pt x="2193" y="301251"/>
                  </a:lnTo>
                  <a:lnTo>
                    <a:pt x="12368" y="337819"/>
                  </a:lnTo>
                  <a:lnTo>
                    <a:pt x="34770" y="373563"/>
                  </a:lnTo>
                  <a:lnTo>
                    <a:pt x="94356" y="40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33"/>
            <p:cNvSpPr/>
            <p:nvPr>
              <p:custDataLst>
                <p:tags r:id="rId127"/>
              </p:custDataLst>
            </p:nvPr>
          </p:nvSpPr>
          <p:spPr>
            <a:xfrm>
              <a:off x="6553237" y="3171825"/>
              <a:ext cx="217586" cy="236678"/>
            </a:xfrm>
            <a:custGeom>
              <a:avLst/>
              <a:gdLst/>
              <a:ahLst/>
              <a:cxnLst/>
              <a:rect l="0" t="0" r="0" b="0"/>
              <a:pathLst>
                <a:path w="217586" h="236678">
                  <a:moveTo>
                    <a:pt x="9488" y="57150"/>
                  </a:moveTo>
                  <a:lnTo>
                    <a:pt x="9488" y="57150"/>
                  </a:lnTo>
                  <a:lnTo>
                    <a:pt x="4432" y="52094"/>
                  </a:lnTo>
                  <a:lnTo>
                    <a:pt x="1950" y="46789"/>
                  </a:lnTo>
                  <a:lnTo>
                    <a:pt x="356" y="39816"/>
                  </a:lnTo>
                  <a:lnTo>
                    <a:pt x="13256" y="69823"/>
                  </a:lnTo>
                  <a:lnTo>
                    <a:pt x="17307" y="106295"/>
                  </a:lnTo>
                  <a:lnTo>
                    <a:pt x="18507" y="145560"/>
                  </a:lnTo>
                  <a:lnTo>
                    <a:pt x="13807" y="184005"/>
                  </a:lnTo>
                  <a:lnTo>
                    <a:pt x="9283" y="224142"/>
                  </a:lnTo>
                  <a:lnTo>
                    <a:pt x="7235" y="228803"/>
                  </a:lnTo>
                  <a:lnTo>
                    <a:pt x="4811" y="231910"/>
                  </a:lnTo>
                  <a:lnTo>
                    <a:pt x="3195" y="230807"/>
                  </a:lnTo>
                  <a:lnTo>
                    <a:pt x="920" y="214084"/>
                  </a:lnTo>
                  <a:lnTo>
                    <a:pt x="152" y="174345"/>
                  </a:lnTo>
                  <a:lnTo>
                    <a:pt x="0" y="131335"/>
                  </a:lnTo>
                  <a:lnTo>
                    <a:pt x="1029" y="87248"/>
                  </a:lnTo>
                  <a:lnTo>
                    <a:pt x="10326" y="46240"/>
                  </a:lnTo>
                  <a:lnTo>
                    <a:pt x="13221" y="40352"/>
                  </a:lnTo>
                  <a:lnTo>
                    <a:pt x="17268" y="38543"/>
                  </a:lnTo>
                  <a:lnTo>
                    <a:pt x="22083" y="39454"/>
                  </a:lnTo>
                  <a:lnTo>
                    <a:pt x="27409" y="42178"/>
                  </a:lnTo>
                  <a:lnTo>
                    <a:pt x="45020" y="61180"/>
                  </a:lnTo>
                  <a:lnTo>
                    <a:pt x="69932" y="101534"/>
                  </a:lnTo>
                  <a:lnTo>
                    <a:pt x="101579" y="148968"/>
                  </a:lnTo>
                  <a:lnTo>
                    <a:pt x="130492" y="193928"/>
                  </a:lnTo>
                  <a:lnTo>
                    <a:pt x="159655" y="230796"/>
                  </a:lnTo>
                  <a:lnTo>
                    <a:pt x="167245" y="234867"/>
                  </a:lnTo>
                  <a:lnTo>
                    <a:pt x="174147" y="236677"/>
                  </a:lnTo>
                  <a:lnTo>
                    <a:pt x="189039" y="232640"/>
                  </a:lnTo>
                  <a:lnTo>
                    <a:pt x="197944" y="219106"/>
                  </a:lnTo>
                  <a:lnTo>
                    <a:pt x="212284" y="180981"/>
                  </a:lnTo>
                  <a:lnTo>
                    <a:pt x="217037" y="142289"/>
                  </a:lnTo>
                  <a:lnTo>
                    <a:pt x="217585" y="102503"/>
                  </a:lnTo>
                  <a:lnTo>
                    <a:pt x="208599" y="56074"/>
                  </a:lnTo>
                  <a:lnTo>
                    <a:pt x="199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75"/>
          <p:cNvGrpSpPr/>
          <p:nvPr/>
        </p:nvGrpSpPr>
        <p:grpSpPr>
          <a:xfrm>
            <a:off x="2363351" y="3914775"/>
            <a:ext cx="989450" cy="438151"/>
            <a:chOff x="2363351" y="3914775"/>
            <a:chExt cx="989450" cy="438151"/>
          </a:xfrm>
        </p:grpSpPr>
        <p:sp>
          <p:nvSpPr>
            <p:cNvPr id="167" name="SMARTInkShape-334"/>
            <p:cNvSpPr/>
            <p:nvPr>
              <p:custDataLst>
                <p:tags r:id="rId112"/>
              </p:custDataLst>
            </p:nvPr>
          </p:nvSpPr>
          <p:spPr>
            <a:xfrm>
              <a:off x="3306495" y="4114800"/>
              <a:ext cx="27256" cy="180976"/>
            </a:xfrm>
            <a:custGeom>
              <a:avLst/>
              <a:gdLst/>
              <a:ahLst/>
              <a:cxnLst/>
              <a:rect l="0" t="0" r="0" b="0"/>
              <a:pathLst>
                <a:path w="27256" h="180976">
                  <a:moveTo>
                    <a:pt x="8205" y="0"/>
                  </a:moveTo>
                  <a:lnTo>
                    <a:pt x="8205" y="0"/>
                  </a:lnTo>
                  <a:lnTo>
                    <a:pt x="8205" y="5056"/>
                  </a:lnTo>
                  <a:lnTo>
                    <a:pt x="5383" y="10361"/>
                  </a:lnTo>
                  <a:lnTo>
                    <a:pt x="1659" y="16247"/>
                  </a:lnTo>
                  <a:lnTo>
                    <a:pt x="4" y="22390"/>
                  </a:lnTo>
                  <a:lnTo>
                    <a:pt x="0" y="50166"/>
                  </a:lnTo>
                  <a:lnTo>
                    <a:pt x="6916" y="95584"/>
                  </a:lnTo>
                  <a:lnTo>
                    <a:pt x="15574" y="140097"/>
                  </a:lnTo>
                  <a:lnTo>
                    <a:pt x="2725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5"/>
            <p:cNvSpPr/>
            <p:nvPr>
              <p:custDataLst>
                <p:tags r:id="rId113"/>
              </p:custDataLst>
            </p:nvPr>
          </p:nvSpPr>
          <p:spPr>
            <a:xfrm>
              <a:off x="3230299" y="4210050"/>
              <a:ext cx="122502" cy="1"/>
            </a:xfrm>
            <a:custGeom>
              <a:avLst/>
              <a:gdLst/>
              <a:ahLst/>
              <a:cxnLst/>
              <a:rect l="0" t="0" r="0" b="0"/>
              <a:pathLst>
                <a:path w="1225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39418" y="0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36"/>
            <p:cNvSpPr/>
            <p:nvPr>
              <p:custDataLst>
                <p:tags r:id="rId114"/>
              </p:custDataLst>
            </p:nvPr>
          </p:nvSpPr>
          <p:spPr>
            <a:xfrm>
              <a:off x="2790825" y="3914775"/>
              <a:ext cx="247651" cy="409576"/>
            </a:xfrm>
            <a:custGeom>
              <a:avLst/>
              <a:gdLst/>
              <a:ahLst/>
              <a:cxnLst/>
              <a:rect l="0" t="0" r="0" b="0"/>
              <a:pathLst>
                <a:path w="247651" h="409576">
                  <a:moveTo>
                    <a:pt x="247650" y="0"/>
                  </a:moveTo>
                  <a:lnTo>
                    <a:pt x="247650" y="0"/>
                  </a:lnTo>
                  <a:lnTo>
                    <a:pt x="242594" y="0"/>
                  </a:lnTo>
                  <a:lnTo>
                    <a:pt x="224280" y="15169"/>
                  </a:lnTo>
                  <a:lnTo>
                    <a:pt x="189384" y="62114"/>
                  </a:lnTo>
                  <a:lnTo>
                    <a:pt x="160255" y="106535"/>
                  </a:lnTo>
                  <a:lnTo>
                    <a:pt x="135534" y="152631"/>
                  </a:lnTo>
                  <a:lnTo>
                    <a:pt x="110158" y="200055"/>
                  </a:lnTo>
                  <a:lnTo>
                    <a:pt x="84304" y="242598"/>
                  </a:lnTo>
                  <a:lnTo>
                    <a:pt x="59368" y="286339"/>
                  </a:lnTo>
                  <a:lnTo>
                    <a:pt x="45460" y="311677"/>
                  </a:lnTo>
                  <a:lnTo>
                    <a:pt x="35021" y="327965"/>
                  </a:lnTo>
                  <a:lnTo>
                    <a:pt x="16306" y="369965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37"/>
            <p:cNvSpPr/>
            <p:nvPr>
              <p:custDataLst>
                <p:tags r:id="rId115"/>
              </p:custDataLst>
            </p:nvPr>
          </p:nvSpPr>
          <p:spPr>
            <a:xfrm>
              <a:off x="2725866" y="3929161"/>
              <a:ext cx="255460" cy="423765"/>
            </a:xfrm>
            <a:custGeom>
              <a:avLst/>
              <a:gdLst/>
              <a:ahLst/>
              <a:cxnLst/>
              <a:rect l="0" t="0" r="0" b="0"/>
              <a:pathLst>
                <a:path w="255460" h="423765">
                  <a:moveTo>
                    <a:pt x="17334" y="14189"/>
                  </a:moveTo>
                  <a:lnTo>
                    <a:pt x="17334" y="14189"/>
                  </a:lnTo>
                  <a:lnTo>
                    <a:pt x="12278" y="9132"/>
                  </a:lnTo>
                  <a:lnTo>
                    <a:pt x="6973" y="6650"/>
                  </a:lnTo>
                  <a:lnTo>
                    <a:pt x="4076" y="5988"/>
                  </a:lnTo>
                  <a:lnTo>
                    <a:pt x="2146" y="4488"/>
                  </a:lnTo>
                  <a:lnTo>
                    <a:pt x="0" y="0"/>
                  </a:lnTo>
                  <a:lnTo>
                    <a:pt x="11692" y="43539"/>
                  </a:lnTo>
                  <a:lnTo>
                    <a:pt x="24882" y="79959"/>
                  </a:lnTo>
                  <a:lnTo>
                    <a:pt x="52447" y="122839"/>
                  </a:lnTo>
                  <a:lnTo>
                    <a:pt x="81277" y="167099"/>
                  </a:lnTo>
                  <a:lnTo>
                    <a:pt x="112642" y="206742"/>
                  </a:lnTo>
                  <a:lnTo>
                    <a:pt x="145400" y="251526"/>
                  </a:lnTo>
                  <a:lnTo>
                    <a:pt x="184286" y="291774"/>
                  </a:lnTo>
                  <a:lnTo>
                    <a:pt x="216236" y="334271"/>
                  </a:lnTo>
                  <a:lnTo>
                    <a:pt x="238600" y="377106"/>
                  </a:lnTo>
                  <a:lnTo>
                    <a:pt x="255459" y="423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8"/>
            <p:cNvSpPr/>
            <p:nvPr>
              <p:custDataLst>
                <p:tags r:id="rId116"/>
              </p:custDataLst>
            </p:nvPr>
          </p:nvSpPr>
          <p:spPr>
            <a:xfrm>
              <a:off x="2363351" y="4116672"/>
              <a:ext cx="198875" cy="157389"/>
            </a:xfrm>
            <a:custGeom>
              <a:avLst/>
              <a:gdLst/>
              <a:ahLst/>
              <a:cxnLst/>
              <a:rect l="0" t="0" r="0" b="0"/>
              <a:pathLst>
                <a:path w="198875" h="157389">
                  <a:moveTo>
                    <a:pt x="122674" y="64803"/>
                  </a:moveTo>
                  <a:lnTo>
                    <a:pt x="122674" y="64803"/>
                  </a:lnTo>
                  <a:lnTo>
                    <a:pt x="122674" y="59747"/>
                  </a:lnTo>
                  <a:lnTo>
                    <a:pt x="125496" y="54442"/>
                  </a:lnTo>
                  <a:lnTo>
                    <a:pt x="129220" y="48556"/>
                  </a:lnTo>
                  <a:lnTo>
                    <a:pt x="131807" y="38060"/>
                  </a:lnTo>
                  <a:lnTo>
                    <a:pt x="132083" y="31715"/>
                  </a:lnTo>
                  <a:lnTo>
                    <a:pt x="129325" y="26108"/>
                  </a:lnTo>
                  <a:lnTo>
                    <a:pt x="118932" y="13886"/>
                  </a:lnTo>
                  <a:lnTo>
                    <a:pt x="99693" y="4444"/>
                  </a:lnTo>
                  <a:lnTo>
                    <a:pt x="78941" y="0"/>
                  </a:lnTo>
                  <a:lnTo>
                    <a:pt x="63020" y="4604"/>
                  </a:lnTo>
                  <a:lnTo>
                    <a:pt x="31986" y="19751"/>
                  </a:lnTo>
                  <a:lnTo>
                    <a:pt x="11960" y="39813"/>
                  </a:lnTo>
                  <a:lnTo>
                    <a:pt x="4676" y="62515"/>
                  </a:lnTo>
                  <a:lnTo>
                    <a:pt x="0" y="110095"/>
                  </a:lnTo>
                  <a:lnTo>
                    <a:pt x="5005" y="127619"/>
                  </a:lnTo>
                  <a:lnTo>
                    <a:pt x="9303" y="135255"/>
                  </a:lnTo>
                  <a:lnTo>
                    <a:pt x="22545" y="146562"/>
                  </a:lnTo>
                  <a:lnTo>
                    <a:pt x="42206" y="156056"/>
                  </a:lnTo>
                  <a:lnTo>
                    <a:pt x="46804" y="157388"/>
                  </a:lnTo>
                  <a:lnTo>
                    <a:pt x="60379" y="153224"/>
                  </a:lnTo>
                  <a:lnTo>
                    <a:pt x="101026" y="128462"/>
                  </a:lnTo>
                  <a:lnTo>
                    <a:pt x="126235" y="97708"/>
                  </a:lnTo>
                  <a:lnTo>
                    <a:pt x="139475" y="69763"/>
                  </a:lnTo>
                  <a:lnTo>
                    <a:pt x="141527" y="48837"/>
                  </a:lnTo>
                  <a:lnTo>
                    <a:pt x="142650" y="48867"/>
                  </a:lnTo>
                  <a:lnTo>
                    <a:pt x="146722" y="51723"/>
                  </a:lnTo>
                  <a:lnTo>
                    <a:pt x="173192" y="93735"/>
                  </a:lnTo>
                  <a:lnTo>
                    <a:pt x="183227" y="104120"/>
                  </a:lnTo>
                  <a:lnTo>
                    <a:pt x="198874" y="112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76"/>
          <p:cNvGrpSpPr/>
          <p:nvPr/>
        </p:nvGrpSpPr>
        <p:grpSpPr>
          <a:xfrm>
            <a:off x="3706040" y="3943743"/>
            <a:ext cx="483637" cy="390133"/>
            <a:chOff x="3706040" y="3943743"/>
            <a:chExt cx="483637" cy="390133"/>
          </a:xfrm>
        </p:grpSpPr>
        <p:sp>
          <p:nvSpPr>
            <p:cNvPr id="173" name="SMARTInkShape-339"/>
            <p:cNvSpPr/>
            <p:nvPr>
              <p:custDataLst>
                <p:tags r:id="rId109"/>
              </p:custDataLst>
            </p:nvPr>
          </p:nvSpPr>
          <p:spPr>
            <a:xfrm>
              <a:off x="4062177" y="3975962"/>
              <a:ext cx="127500" cy="357914"/>
            </a:xfrm>
            <a:custGeom>
              <a:avLst/>
              <a:gdLst/>
              <a:ahLst/>
              <a:cxnLst/>
              <a:rect l="0" t="0" r="0" b="0"/>
              <a:pathLst>
                <a:path w="127500" h="357914">
                  <a:moveTo>
                    <a:pt x="119298" y="5488"/>
                  </a:moveTo>
                  <a:lnTo>
                    <a:pt x="119298" y="5488"/>
                  </a:lnTo>
                  <a:lnTo>
                    <a:pt x="124355" y="5488"/>
                  </a:lnTo>
                  <a:lnTo>
                    <a:pt x="125844" y="4430"/>
                  </a:lnTo>
                  <a:lnTo>
                    <a:pt x="126837" y="2666"/>
                  </a:lnTo>
                  <a:lnTo>
                    <a:pt x="127499" y="432"/>
                  </a:lnTo>
                  <a:lnTo>
                    <a:pt x="125824" y="0"/>
                  </a:lnTo>
                  <a:lnTo>
                    <a:pt x="88648" y="13529"/>
                  </a:lnTo>
                  <a:lnTo>
                    <a:pt x="47881" y="35997"/>
                  </a:lnTo>
                  <a:lnTo>
                    <a:pt x="13371" y="64380"/>
                  </a:lnTo>
                  <a:lnTo>
                    <a:pt x="8719" y="71526"/>
                  </a:lnTo>
                  <a:lnTo>
                    <a:pt x="5593" y="78230"/>
                  </a:lnTo>
                  <a:lnTo>
                    <a:pt x="677" y="84737"/>
                  </a:lnTo>
                  <a:lnTo>
                    <a:pt x="0" y="89013"/>
                  </a:lnTo>
                  <a:lnTo>
                    <a:pt x="4884" y="134782"/>
                  </a:lnTo>
                  <a:lnTo>
                    <a:pt x="4983" y="178717"/>
                  </a:lnTo>
                  <a:lnTo>
                    <a:pt x="4995" y="219897"/>
                  </a:lnTo>
                  <a:lnTo>
                    <a:pt x="4998" y="265419"/>
                  </a:lnTo>
                  <a:lnTo>
                    <a:pt x="6056" y="304519"/>
                  </a:lnTo>
                  <a:lnTo>
                    <a:pt x="13199" y="347040"/>
                  </a:lnTo>
                  <a:lnTo>
                    <a:pt x="14699" y="350665"/>
                  </a:lnTo>
                  <a:lnTo>
                    <a:pt x="24048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40"/>
            <p:cNvSpPr/>
            <p:nvPr>
              <p:custDataLst>
                <p:tags r:id="rId110"/>
              </p:custDataLst>
            </p:nvPr>
          </p:nvSpPr>
          <p:spPr>
            <a:xfrm>
              <a:off x="3973249" y="3944135"/>
              <a:ext cx="103452" cy="170666"/>
            </a:xfrm>
            <a:custGeom>
              <a:avLst/>
              <a:gdLst/>
              <a:ahLst/>
              <a:cxnLst/>
              <a:rect l="0" t="0" r="0" b="0"/>
              <a:pathLst>
                <a:path w="103452" h="170666">
                  <a:moveTo>
                    <a:pt x="8201" y="18265"/>
                  </a:moveTo>
                  <a:lnTo>
                    <a:pt x="8201" y="18265"/>
                  </a:lnTo>
                  <a:lnTo>
                    <a:pt x="0" y="1863"/>
                  </a:lnTo>
                  <a:lnTo>
                    <a:pt x="617" y="980"/>
                  </a:lnTo>
                  <a:lnTo>
                    <a:pt x="4125" y="0"/>
                  </a:lnTo>
                  <a:lnTo>
                    <a:pt x="9211" y="10853"/>
                  </a:lnTo>
                  <a:lnTo>
                    <a:pt x="16059" y="27671"/>
                  </a:lnTo>
                  <a:lnTo>
                    <a:pt x="43743" y="67338"/>
                  </a:lnTo>
                  <a:lnTo>
                    <a:pt x="72135" y="110883"/>
                  </a:lnTo>
                  <a:lnTo>
                    <a:pt x="103451" y="170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41"/>
            <p:cNvSpPr/>
            <p:nvPr>
              <p:custDataLst>
                <p:tags r:id="rId111"/>
              </p:custDataLst>
            </p:nvPr>
          </p:nvSpPr>
          <p:spPr>
            <a:xfrm>
              <a:off x="3706040" y="3943743"/>
              <a:ext cx="120330" cy="318846"/>
            </a:xfrm>
            <a:custGeom>
              <a:avLst/>
              <a:gdLst/>
              <a:ahLst/>
              <a:cxnLst/>
              <a:rect l="0" t="0" r="0" b="0"/>
              <a:pathLst>
                <a:path w="120330" h="318846">
                  <a:moveTo>
                    <a:pt x="27760" y="9132"/>
                  </a:moveTo>
                  <a:lnTo>
                    <a:pt x="27760" y="9132"/>
                  </a:lnTo>
                  <a:lnTo>
                    <a:pt x="22703" y="9132"/>
                  </a:lnTo>
                  <a:lnTo>
                    <a:pt x="17399" y="6310"/>
                  </a:lnTo>
                  <a:lnTo>
                    <a:pt x="11513" y="2586"/>
                  </a:lnTo>
                  <a:lnTo>
                    <a:pt x="1017" y="0"/>
                  </a:lnTo>
                  <a:lnTo>
                    <a:pt x="0" y="5426"/>
                  </a:lnTo>
                  <a:lnTo>
                    <a:pt x="605" y="15951"/>
                  </a:lnTo>
                  <a:lnTo>
                    <a:pt x="6795" y="54223"/>
                  </a:lnTo>
                  <a:lnTo>
                    <a:pt x="8332" y="96943"/>
                  </a:lnTo>
                  <a:lnTo>
                    <a:pt x="8598" y="134163"/>
                  </a:lnTo>
                  <a:lnTo>
                    <a:pt x="14175" y="179997"/>
                  </a:lnTo>
                  <a:lnTo>
                    <a:pt x="10800" y="216274"/>
                  </a:lnTo>
                  <a:lnTo>
                    <a:pt x="9123" y="257992"/>
                  </a:lnTo>
                  <a:lnTo>
                    <a:pt x="8734" y="282989"/>
                  </a:lnTo>
                  <a:lnTo>
                    <a:pt x="9773" y="264193"/>
                  </a:lnTo>
                  <a:lnTo>
                    <a:pt x="24957" y="221641"/>
                  </a:lnTo>
                  <a:lnTo>
                    <a:pt x="45566" y="187570"/>
                  </a:lnTo>
                  <a:lnTo>
                    <a:pt x="63257" y="170893"/>
                  </a:lnTo>
                  <a:lnTo>
                    <a:pt x="69416" y="168831"/>
                  </a:lnTo>
                  <a:lnTo>
                    <a:pt x="81904" y="169362"/>
                  </a:lnTo>
                  <a:lnTo>
                    <a:pt x="94511" y="175948"/>
                  </a:lnTo>
                  <a:lnTo>
                    <a:pt x="100835" y="180668"/>
                  </a:lnTo>
                  <a:lnTo>
                    <a:pt x="110685" y="194378"/>
                  </a:lnTo>
                  <a:lnTo>
                    <a:pt x="117532" y="212113"/>
                  </a:lnTo>
                  <a:lnTo>
                    <a:pt x="120329" y="243782"/>
                  </a:lnTo>
                  <a:lnTo>
                    <a:pt x="117232" y="260177"/>
                  </a:lnTo>
                  <a:lnTo>
                    <a:pt x="104482" y="286363"/>
                  </a:lnTo>
                  <a:lnTo>
                    <a:pt x="90434" y="299210"/>
                  </a:lnTo>
                  <a:lnTo>
                    <a:pt x="74665" y="307389"/>
                  </a:lnTo>
                  <a:lnTo>
                    <a:pt x="28838" y="318845"/>
                  </a:lnTo>
                  <a:lnTo>
                    <a:pt x="18361" y="316821"/>
                  </a:lnTo>
                  <a:lnTo>
                    <a:pt x="15144" y="313741"/>
                  </a:lnTo>
                  <a:lnTo>
                    <a:pt x="8710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342"/>
          <p:cNvSpPr/>
          <p:nvPr>
            <p:custDataLst>
              <p:tags r:id="rId5"/>
            </p:custDataLst>
          </p:nvPr>
        </p:nvSpPr>
        <p:spPr>
          <a:xfrm>
            <a:off x="4562592" y="4152900"/>
            <a:ext cx="238009" cy="84064"/>
          </a:xfrm>
          <a:custGeom>
            <a:avLst/>
            <a:gdLst/>
            <a:ahLst/>
            <a:cxnLst/>
            <a:rect l="0" t="0" r="0" b="0"/>
            <a:pathLst>
              <a:path w="238009" h="84064">
                <a:moveTo>
                  <a:pt x="9408" y="57150"/>
                </a:moveTo>
                <a:lnTo>
                  <a:pt x="9408" y="57150"/>
                </a:lnTo>
                <a:lnTo>
                  <a:pt x="4351" y="57150"/>
                </a:lnTo>
                <a:lnTo>
                  <a:pt x="2862" y="56092"/>
                </a:lnTo>
                <a:lnTo>
                  <a:pt x="1869" y="54328"/>
                </a:lnTo>
                <a:lnTo>
                  <a:pt x="472" y="43967"/>
                </a:lnTo>
                <a:lnTo>
                  <a:pt x="0" y="21502"/>
                </a:lnTo>
                <a:lnTo>
                  <a:pt x="2757" y="12026"/>
                </a:lnTo>
                <a:lnTo>
                  <a:pt x="4974" y="8018"/>
                </a:lnTo>
                <a:lnTo>
                  <a:pt x="8568" y="6403"/>
                </a:lnTo>
                <a:lnTo>
                  <a:pt x="18207" y="7432"/>
                </a:lnTo>
                <a:lnTo>
                  <a:pt x="35534" y="19018"/>
                </a:lnTo>
                <a:lnTo>
                  <a:pt x="78028" y="54251"/>
                </a:lnTo>
                <a:lnTo>
                  <a:pt x="108022" y="77312"/>
                </a:lnTo>
                <a:lnTo>
                  <a:pt x="140600" y="84063"/>
                </a:lnTo>
                <a:lnTo>
                  <a:pt x="154499" y="83928"/>
                </a:lnTo>
                <a:lnTo>
                  <a:pt x="167732" y="80340"/>
                </a:lnTo>
                <a:lnTo>
                  <a:pt x="197029" y="58845"/>
                </a:lnTo>
                <a:lnTo>
                  <a:pt x="220892" y="34953"/>
                </a:lnTo>
                <a:lnTo>
                  <a:pt x="23800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Shape-343"/>
          <p:cNvSpPr/>
          <p:nvPr>
            <p:custDataLst>
              <p:tags r:id="rId6"/>
            </p:custDataLst>
          </p:nvPr>
        </p:nvSpPr>
        <p:spPr>
          <a:xfrm>
            <a:off x="5277041" y="4038600"/>
            <a:ext cx="237935" cy="274031"/>
          </a:xfrm>
          <a:custGeom>
            <a:avLst/>
            <a:gdLst/>
            <a:ahLst/>
            <a:cxnLst/>
            <a:rect l="0" t="0" r="0" b="0"/>
            <a:pathLst>
              <a:path w="237935" h="274031">
                <a:moveTo>
                  <a:pt x="28384" y="57150"/>
                </a:moveTo>
                <a:lnTo>
                  <a:pt x="28384" y="57150"/>
                </a:lnTo>
                <a:lnTo>
                  <a:pt x="28384" y="100402"/>
                </a:lnTo>
                <a:lnTo>
                  <a:pt x="28384" y="146559"/>
                </a:lnTo>
                <a:lnTo>
                  <a:pt x="28384" y="193737"/>
                </a:lnTo>
                <a:lnTo>
                  <a:pt x="25562" y="229553"/>
                </a:lnTo>
                <a:lnTo>
                  <a:pt x="18683" y="261142"/>
                </a:lnTo>
                <a:lnTo>
                  <a:pt x="10775" y="274030"/>
                </a:lnTo>
                <a:lnTo>
                  <a:pt x="4704" y="255349"/>
                </a:lnTo>
                <a:lnTo>
                  <a:pt x="1260" y="217946"/>
                </a:lnTo>
                <a:lnTo>
                  <a:pt x="453" y="185765"/>
                </a:lnTo>
                <a:lnTo>
                  <a:pt x="0" y="143236"/>
                </a:lnTo>
                <a:lnTo>
                  <a:pt x="2688" y="108762"/>
                </a:lnTo>
                <a:lnTo>
                  <a:pt x="9517" y="62496"/>
                </a:lnTo>
                <a:lnTo>
                  <a:pt x="14002" y="45768"/>
                </a:lnTo>
                <a:lnTo>
                  <a:pt x="16679" y="41095"/>
                </a:lnTo>
                <a:lnTo>
                  <a:pt x="19523" y="39038"/>
                </a:lnTo>
                <a:lnTo>
                  <a:pt x="22476" y="38726"/>
                </a:lnTo>
                <a:lnTo>
                  <a:pt x="31403" y="44023"/>
                </a:lnTo>
                <a:lnTo>
                  <a:pt x="48328" y="61727"/>
                </a:lnTo>
                <a:lnTo>
                  <a:pt x="78067" y="101210"/>
                </a:lnTo>
                <a:lnTo>
                  <a:pt x="106005" y="147214"/>
                </a:lnTo>
                <a:lnTo>
                  <a:pt x="130265" y="194532"/>
                </a:lnTo>
                <a:lnTo>
                  <a:pt x="154232" y="239388"/>
                </a:lnTo>
                <a:lnTo>
                  <a:pt x="172952" y="266361"/>
                </a:lnTo>
                <a:lnTo>
                  <a:pt x="177679" y="267532"/>
                </a:lnTo>
                <a:lnTo>
                  <a:pt x="182948" y="266197"/>
                </a:lnTo>
                <a:lnTo>
                  <a:pt x="188577" y="263189"/>
                </a:lnTo>
                <a:lnTo>
                  <a:pt x="197653" y="251382"/>
                </a:lnTo>
                <a:lnTo>
                  <a:pt x="208713" y="221239"/>
                </a:lnTo>
                <a:lnTo>
                  <a:pt x="221931" y="178815"/>
                </a:lnTo>
                <a:lnTo>
                  <a:pt x="231547" y="141647"/>
                </a:lnTo>
                <a:lnTo>
                  <a:pt x="236041" y="97120"/>
                </a:lnTo>
                <a:lnTo>
                  <a:pt x="237374" y="55470"/>
                </a:lnTo>
                <a:lnTo>
                  <a:pt x="23793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79"/>
          <p:cNvGrpSpPr/>
          <p:nvPr/>
        </p:nvGrpSpPr>
        <p:grpSpPr>
          <a:xfrm>
            <a:off x="5812565" y="3953268"/>
            <a:ext cx="1588361" cy="485383"/>
            <a:chOff x="5812565" y="3953268"/>
            <a:chExt cx="1588361" cy="485383"/>
          </a:xfrm>
        </p:grpSpPr>
        <p:sp>
          <p:nvSpPr>
            <p:cNvPr id="179" name="SMARTInkShape-344"/>
            <p:cNvSpPr/>
            <p:nvPr>
              <p:custDataLst>
                <p:tags r:id="rId98"/>
              </p:custDataLst>
            </p:nvPr>
          </p:nvSpPr>
          <p:spPr>
            <a:xfrm>
              <a:off x="7343943" y="4276842"/>
              <a:ext cx="56983" cy="161809"/>
            </a:xfrm>
            <a:custGeom>
              <a:avLst/>
              <a:gdLst/>
              <a:ahLst/>
              <a:cxnLst/>
              <a:rect l="0" t="0" r="0" b="0"/>
              <a:pathLst>
                <a:path w="56983" h="161809">
                  <a:moveTo>
                    <a:pt x="56982" y="9408"/>
                  </a:moveTo>
                  <a:lnTo>
                    <a:pt x="56982" y="9408"/>
                  </a:lnTo>
                  <a:lnTo>
                    <a:pt x="56982" y="276"/>
                  </a:lnTo>
                  <a:lnTo>
                    <a:pt x="51926" y="0"/>
                  </a:lnTo>
                  <a:lnTo>
                    <a:pt x="22830" y="9590"/>
                  </a:lnTo>
                  <a:lnTo>
                    <a:pt x="1744" y="26707"/>
                  </a:lnTo>
                  <a:lnTo>
                    <a:pt x="682" y="30502"/>
                  </a:lnTo>
                  <a:lnTo>
                    <a:pt x="0" y="41562"/>
                  </a:lnTo>
                  <a:lnTo>
                    <a:pt x="8775" y="85872"/>
                  </a:lnTo>
                  <a:lnTo>
                    <a:pt x="9323" y="133218"/>
                  </a:lnTo>
                  <a:lnTo>
                    <a:pt x="9347" y="144988"/>
                  </a:lnTo>
                  <a:lnTo>
                    <a:pt x="12175" y="151863"/>
                  </a:lnTo>
                  <a:lnTo>
                    <a:pt x="18882" y="16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45"/>
            <p:cNvSpPr/>
            <p:nvPr>
              <p:custDataLst>
                <p:tags r:id="rId99"/>
              </p:custDataLst>
            </p:nvPr>
          </p:nvSpPr>
          <p:spPr>
            <a:xfrm>
              <a:off x="7297475" y="4258999"/>
              <a:ext cx="55826" cy="74877"/>
            </a:xfrm>
            <a:custGeom>
              <a:avLst/>
              <a:gdLst/>
              <a:ahLst/>
              <a:cxnLst/>
              <a:rect l="0" t="0" r="0" b="0"/>
              <a:pathLst>
                <a:path w="55826" h="74877">
                  <a:moveTo>
                    <a:pt x="8200" y="8201"/>
                  </a:moveTo>
                  <a:lnTo>
                    <a:pt x="8200" y="8201"/>
                  </a:lnTo>
                  <a:lnTo>
                    <a:pt x="8200" y="3145"/>
                  </a:lnTo>
                  <a:lnTo>
                    <a:pt x="7142" y="1655"/>
                  </a:lnTo>
                  <a:lnTo>
                    <a:pt x="5378" y="662"/>
                  </a:lnTo>
                  <a:lnTo>
                    <a:pt x="3144" y="0"/>
                  </a:lnTo>
                  <a:lnTo>
                    <a:pt x="1655" y="617"/>
                  </a:lnTo>
                  <a:lnTo>
                    <a:pt x="662" y="2087"/>
                  </a:lnTo>
                  <a:lnTo>
                    <a:pt x="0" y="4125"/>
                  </a:lnTo>
                  <a:lnTo>
                    <a:pt x="616" y="6542"/>
                  </a:lnTo>
                  <a:lnTo>
                    <a:pt x="7599" y="16059"/>
                  </a:lnTo>
                  <a:lnTo>
                    <a:pt x="39617" y="54157"/>
                  </a:lnTo>
                  <a:lnTo>
                    <a:pt x="46039" y="69686"/>
                  </a:lnTo>
                  <a:lnTo>
                    <a:pt x="5582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46"/>
            <p:cNvSpPr/>
            <p:nvPr>
              <p:custDataLst>
                <p:tags r:id="rId100"/>
              </p:custDataLst>
            </p:nvPr>
          </p:nvSpPr>
          <p:spPr>
            <a:xfrm>
              <a:off x="7096125" y="4173460"/>
              <a:ext cx="142876" cy="160416"/>
            </a:xfrm>
            <a:custGeom>
              <a:avLst/>
              <a:gdLst/>
              <a:ahLst/>
              <a:cxnLst/>
              <a:rect l="0" t="0" r="0" b="0"/>
              <a:pathLst>
                <a:path w="142876" h="160416">
                  <a:moveTo>
                    <a:pt x="0" y="160415"/>
                  </a:moveTo>
                  <a:lnTo>
                    <a:pt x="0" y="160415"/>
                  </a:lnTo>
                  <a:lnTo>
                    <a:pt x="13257" y="147158"/>
                  </a:lnTo>
                  <a:lnTo>
                    <a:pt x="31799" y="107157"/>
                  </a:lnTo>
                  <a:lnTo>
                    <a:pt x="44810" y="67245"/>
                  </a:lnTo>
                  <a:lnTo>
                    <a:pt x="49613" y="46732"/>
                  </a:lnTo>
                  <a:lnTo>
                    <a:pt x="54917" y="27248"/>
                  </a:lnTo>
                  <a:lnTo>
                    <a:pt x="57019" y="4084"/>
                  </a:lnTo>
                  <a:lnTo>
                    <a:pt x="57112" y="10261"/>
                  </a:lnTo>
                  <a:lnTo>
                    <a:pt x="54311" y="17127"/>
                  </a:lnTo>
                  <a:lnTo>
                    <a:pt x="52081" y="20440"/>
                  </a:lnTo>
                  <a:lnTo>
                    <a:pt x="48212" y="64815"/>
                  </a:lnTo>
                  <a:lnTo>
                    <a:pt x="50621" y="93637"/>
                  </a:lnTo>
                  <a:lnTo>
                    <a:pt x="57348" y="131630"/>
                  </a:lnTo>
                  <a:lnTo>
                    <a:pt x="59399" y="134875"/>
                  </a:lnTo>
                  <a:lnTo>
                    <a:pt x="61824" y="137039"/>
                  </a:lnTo>
                  <a:lnTo>
                    <a:pt x="65558" y="137423"/>
                  </a:lnTo>
                  <a:lnTo>
                    <a:pt x="75351" y="135027"/>
                  </a:lnTo>
                  <a:lnTo>
                    <a:pt x="83937" y="127612"/>
                  </a:lnTo>
                  <a:lnTo>
                    <a:pt x="94721" y="108715"/>
                  </a:lnTo>
                  <a:lnTo>
                    <a:pt x="107441" y="85830"/>
                  </a:lnTo>
                  <a:lnTo>
                    <a:pt x="116542" y="72232"/>
                  </a:lnTo>
                  <a:lnTo>
                    <a:pt x="129732" y="32420"/>
                  </a:lnTo>
                  <a:lnTo>
                    <a:pt x="133209" y="0"/>
                  </a:lnTo>
                  <a:lnTo>
                    <a:pt x="133345" y="42788"/>
                  </a:lnTo>
                  <a:lnTo>
                    <a:pt x="133349" y="86756"/>
                  </a:lnTo>
                  <a:lnTo>
                    <a:pt x="134408" y="111426"/>
                  </a:lnTo>
                  <a:lnTo>
                    <a:pt x="142875" y="141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47"/>
            <p:cNvSpPr/>
            <p:nvPr>
              <p:custDataLst>
                <p:tags r:id="rId101"/>
              </p:custDataLst>
            </p:nvPr>
          </p:nvSpPr>
          <p:spPr>
            <a:xfrm>
              <a:off x="6962809" y="4048125"/>
              <a:ext cx="98907" cy="262055"/>
            </a:xfrm>
            <a:custGeom>
              <a:avLst/>
              <a:gdLst/>
              <a:ahLst/>
              <a:cxnLst/>
              <a:rect l="0" t="0" r="0" b="0"/>
              <a:pathLst>
                <a:path w="98907" h="262055">
                  <a:moveTo>
                    <a:pt x="19016" y="0"/>
                  </a:moveTo>
                  <a:lnTo>
                    <a:pt x="19016" y="0"/>
                  </a:lnTo>
                  <a:lnTo>
                    <a:pt x="10816" y="8201"/>
                  </a:lnTo>
                  <a:lnTo>
                    <a:pt x="9569" y="50604"/>
                  </a:lnTo>
                  <a:lnTo>
                    <a:pt x="9501" y="93591"/>
                  </a:lnTo>
                  <a:lnTo>
                    <a:pt x="9493" y="139529"/>
                  </a:lnTo>
                  <a:lnTo>
                    <a:pt x="6669" y="184822"/>
                  </a:lnTo>
                  <a:lnTo>
                    <a:pt x="1291" y="224891"/>
                  </a:lnTo>
                  <a:lnTo>
                    <a:pt x="82" y="262054"/>
                  </a:lnTo>
                  <a:lnTo>
                    <a:pt x="0" y="255210"/>
                  </a:lnTo>
                  <a:lnTo>
                    <a:pt x="10332" y="211917"/>
                  </a:lnTo>
                  <a:lnTo>
                    <a:pt x="22357" y="169331"/>
                  </a:lnTo>
                  <a:lnTo>
                    <a:pt x="31765" y="147304"/>
                  </a:lnTo>
                  <a:lnTo>
                    <a:pt x="35982" y="142653"/>
                  </a:lnTo>
                  <a:lnTo>
                    <a:pt x="46312" y="137484"/>
                  </a:lnTo>
                  <a:lnTo>
                    <a:pt x="50971" y="137164"/>
                  </a:lnTo>
                  <a:lnTo>
                    <a:pt x="58971" y="139631"/>
                  </a:lnTo>
                  <a:lnTo>
                    <a:pt x="74482" y="152027"/>
                  </a:lnTo>
                  <a:lnTo>
                    <a:pt x="94576" y="181344"/>
                  </a:lnTo>
                  <a:lnTo>
                    <a:pt x="97964" y="187570"/>
                  </a:lnTo>
                  <a:lnTo>
                    <a:pt x="98906" y="202956"/>
                  </a:lnTo>
                  <a:lnTo>
                    <a:pt x="94644" y="227340"/>
                  </a:lnTo>
                  <a:lnTo>
                    <a:pt x="90375" y="237212"/>
                  </a:lnTo>
                  <a:lnTo>
                    <a:pt x="85639" y="240692"/>
                  </a:lnTo>
                  <a:lnTo>
                    <a:pt x="46330" y="251790"/>
                  </a:lnTo>
                  <a:lnTo>
                    <a:pt x="33625" y="251960"/>
                  </a:lnTo>
                  <a:lnTo>
                    <a:pt x="949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48"/>
            <p:cNvSpPr/>
            <p:nvPr>
              <p:custDataLst>
                <p:tags r:id="rId102"/>
              </p:custDataLst>
            </p:nvPr>
          </p:nvSpPr>
          <p:spPr>
            <a:xfrm>
              <a:off x="6724650" y="420052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325" y="35648"/>
                  </a:lnTo>
                  <a:lnTo>
                    <a:pt x="174" y="79026"/>
                  </a:lnTo>
                  <a:lnTo>
                    <a:pt x="16" y="12490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49"/>
            <p:cNvSpPr/>
            <p:nvPr>
              <p:custDataLst>
                <p:tags r:id="rId103"/>
              </p:custDataLst>
            </p:nvPr>
          </p:nvSpPr>
          <p:spPr>
            <a:xfrm>
              <a:off x="6667500" y="4276725"/>
              <a:ext cx="95251" cy="9409"/>
            </a:xfrm>
            <a:custGeom>
              <a:avLst/>
              <a:gdLst/>
              <a:ahLst/>
              <a:cxnLst/>
              <a:rect l="0" t="0" r="0" b="0"/>
              <a:pathLst>
                <a:path w="95251" h="9409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3257" y="9408"/>
                  </a:lnTo>
                  <a:lnTo>
                    <a:pt x="53257" y="131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0"/>
            <p:cNvSpPr/>
            <p:nvPr>
              <p:custDataLst>
                <p:tags r:id="rId104"/>
              </p:custDataLst>
            </p:nvPr>
          </p:nvSpPr>
          <p:spPr>
            <a:xfrm>
              <a:off x="6410325" y="4295775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109244" y="0"/>
                  </a:lnTo>
                  <a:lnTo>
                    <a:pt x="103939" y="2822"/>
                  </a:lnTo>
                  <a:lnTo>
                    <a:pt x="86854" y="18314"/>
                  </a:lnTo>
                  <a:lnTo>
                    <a:pt x="80935" y="26837"/>
                  </a:lnTo>
                  <a:lnTo>
                    <a:pt x="79358" y="30591"/>
                  </a:lnTo>
                  <a:lnTo>
                    <a:pt x="36308" y="77738"/>
                  </a:lnTo>
                  <a:lnTo>
                    <a:pt x="23575" y="9276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51"/>
            <p:cNvSpPr/>
            <p:nvPr>
              <p:custDataLst>
                <p:tags r:id="rId105"/>
              </p:custDataLst>
            </p:nvPr>
          </p:nvSpPr>
          <p:spPr>
            <a:xfrm>
              <a:off x="6438900" y="4267200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5056" y="27447"/>
                  </a:lnTo>
                  <a:lnTo>
                    <a:pt x="29659" y="67780"/>
                  </a:lnTo>
                  <a:lnTo>
                    <a:pt x="54189" y="99937"/>
                  </a:lnTo>
                  <a:lnTo>
                    <a:pt x="857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52"/>
            <p:cNvSpPr/>
            <p:nvPr>
              <p:custDataLst>
                <p:tags r:id="rId106"/>
              </p:custDataLst>
            </p:nvPr>
          </p:nvSpPr>
          <p:spPr>
            <a:xfrm>
              <a:off x="6210300" y="4167164"/>
              <a:ext cx="161926" cy="242912"/>
            </a:xfrm>
            <a:custGeom>
              <a:avLst/>
              <a:gdLst/>
              <a:ahLst/>
              <a:cxnLst/>
              <a:rect l="0" t="0" r="0" b="0"/>
              <a:pathLst>
                <a:path w="161926" h="242912">
                  <a:moveTo>
                    <a:pt x="0" y="242911"/>
                  </a:moveTo>
                  <a:lnTo>
                    <a:pt x="0" y="242911"/>
                  </a:lnTo>
                  <a:lnTo>
                    <a:pt x="0" y="234710"/>
                  </a:lnTo>
                  <a:lnTo>
                    <a:pt x="17900" y="210016"/>
                  </a:lnTo>
                  <a:lnTo>
                    <a:pt x="26467" y="185496"/>
                  </a:lnTo>
                  <a:lnTo>
                    <a:pt x="29217" y="147648"/>
                  </a:lnTo>
                  <a:lnTo>
                    <a:pt x="36032" y="105051"/>
                  </a:lnTo>
                  <a:lnTo>
                    <a:pt x="43315" y="61342"/>
                  </a:lnTo>
                  <a:lnTo>
                    <a:pt x="38498" y="15948"/>
                  </a:lnTo>
                  <a:lnTo>
                    <a:pt x="38365" y="12228"/>
                  </a:lnTo>
                  <a:lnTo>
                    <a:pt x="37218" y="9747"/>
                  </a:lnTo>
                  <a:lnTo>
                    <a:pt x="35395" y="8093"/>
                  </a:lnTo>
                  <a:lnTo>
                    <a:pt x="33122" y="6991"/>
                  </a:lnTo>
                  <a:lnTo>
                    <a:pt x="31606" y="9431"/>
                  </a:lnTo>
                  <a:lnTo>
                    <a:pt x="28841" y="54713"/>
                  </a:lnTo>
                  <a:lnTo>
                    <a:pt x="29712" y="85784"/>
                  </a:lnTo>
                  <a:lnTo>
                    <a:pt x="44829" y="130147"/>
                  </a:lnTo>
                  <a:lnTo>
                    <a:pt x="54087" y="154466"/>
                  </a:lnTo>
                  <a:lnTo>
                    <a:pt x="60375" y="161269"/>
                  </a:lnTo>
                  <a:lnTo>
                    <a:pt x="64591" y="160966"/>
                  </a:lnTo>
                  <a:lnTo>
                    <a:pt x="74921" y="154986"/>
                  </a:lnTo>
                  <a:lnTo>
                    <a:pt x="92637" y="134661"/>
                  </a:lnTo>
                  <a:lnTo>
                    <a:pt x="109982" y="92804"/>
                  </a:lnTo>
                  <a:lnTo>
                    <a:pt x="120778" y="50042"/>
                  </a:lnTo>
                  <a:lnTo>
                    <a:pt x="124482" y="5924"/>
                  </a:lnTo>
                  <a:lnTo>
                    <a:pt x="126379" y="2369"/>
                  </a:lnTo>
                  <a:lnTo>
                    <a:pt x="128703" y="0"/>
                  </a:lnTo>
                  <a:lnTo>
                    <a:pt x="130252" y="537"/>
                  </a:lnTo>
                  <a:lnTo>
                    <a:pt x="131973" y="6779"/>
                  </a:lnTo>
                  <a:lnTo>
                    <a:pt x="133078" y="43241"/>
                  </a:lnTo>
                  <a:lnTo>
                    <a:pt x="136118" y="88386"/>
                  </a:lnTo>
                  <a:lnTo>
                    <a:pt x="143044" y="130252"/>
                  </a:lnTo>
                  <a:lnTo>
                    <a:pt x="147536" y="143804"/>
                  </a:lnTo>
                  <a:lnTo>
                    <a:pt x="161925" y="157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53"/>
            <p:cNvSpPr/>
            <p:nvPr>
              <p:custDataLst>
                <p:tags r:id="rId107"/>
              </p:custDataLst>
            </p:nvPr>
          </p:nvSpPr>
          <p:spPr>
            <a:xfrm>
              <a:off x="6010581" y="4154896"/>
              <a:ext cx="152095" cy="165281"/>
            </a:xfrm>
            <a:custGeom>
              <a:avLst/>
              <a:gdLst/>
              <a:ahLst/>
              <a:cxnLst/>
              <a:rect l="0" t="0" r="0" b="0"/>
              <a:pathLst>
                <a:path w="152095" h="165281">
                  <a:moveTo>
                    <a:pt x="123519" y="64679"/>
                  </a:moveTo>
                  <a:lnTo>
                    <a:pt x="123519" y="64679"/>
                  </a:lnTo>
                  <a:lnTo>
                    <a:pt x="123519" y="42289"/>
                  </a:lnTo>
                  <a:lnTo>
                    <a:pt x="113406" y="27823"/>
                  </a:lnTo>
                  <a:lnTo>
                    <a:pt x="97572" y="11577"/>
                  </a:lnTo>
                  <a:lnTo>
                    <a:pt x="86940" y="4742"/>
                  </a:lnTo>
                  <a:lnTo>
                    <a:pt x="69054" y="0"/>
                  </a:lnTo>
                  <a:lnTo>
                    <a:pt x="53804" y="4536"/>
                  </a:lnTo>
                  <a:lnTo>
                    <a:pt x="38559" y="13607"/>
                  </a:lnTo>
                  <a:lnTo>
                    <a:pt x="11450" y="47893"/>
                  </a:lnTo>
                  <a:lnTo>
                    <a:pt x="4920" y="62863"/>
                  </a:lnTo>
                  <a:lnTo>
                    <a:pt x="382" y="104853"/>
                  </a:lnTo>
                  <a:lnTo>
                    <a:pt x="0" y="127337"/>
                  </a:lnTo>
                  <a:lnTo>
                    <a:pt x="3072" y="137142"/>
                  </a:lnTo>
                  <a:lnTo>
                    <a:pt x="14954" y="153682"/>
                  </a:lnTo>
                  <a:lnTo>
                    <a:pt x="25173" y="162445"/>
                  </a:lnTo>
                  <a:lnTo>
                    <a:pt x="29381" y="164781"/>
                  </a:lnTo>
                  <a:lnTo>
                    <a:pt x="34302" y="165280"/>
                  </a:lnTo>
                  <a:lnTo>
                    <a:pt x="45414" y="163013"/>
                  </a:lnTo>
                  <a:lnTo>
                    <a:pt x="63570" y="150730"/>
                  </a:lnTo>
                  <a:lnTo>
                    <a:pt x="77299" y="133685"/>
                  </a:lnTo>
                  <a:lnTo>
                    <a:pt x="81810" y="121454"/>
                  </a:lnTo>
                  <a:lnTo>
                    <a:pt x="92548" y="84542"/>
                  </a:lnTo>
                  <a:lnTo>
                    <a:pt x="101801" y="66094"/>
                  </a:lnTo>
                  <a:lnTo>
                    <a:pt x="103942" y="57315"/>
                  </a:lnTo>
                  <a:lnTo>
                    <a:pt x="104117" y="57653"/>
                  </a:lnTo>
                  <a:lnTo>
                    <a:pt x="109511" y="95914"/>
                  </a:lnTo>
                  <a:lnTo>
                    <a:pt x="122779" y="117561"/>
                  </a:lnTo>
                  <a:lnTo>
                    <a:pt x="152094" y="150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54"/>
            <p:cNvSpPr/>
            <p:nvPr>
              <p:custDataLst>
                <p:tags r:id="rId108"/>
              </p:custDataLst>
            </p:nvPr>
          </p:nvSpPr>
          <p:spPr>
            <a:xfrm>
              <a:off x="5812565" y="3953268"/>
              <a:ext cx="140561" cy="475858"/>
            </a:xfrm>
            <a:custGeom>
              <a:avLst/>
              <a:gdLst/>
              <a:ahLst/>
              <a:cxnLst/>
              <a:rect l="0" t="0" r="0" b="0"/>
              <a:pathLst>
                <a:path w="140561" h="475858">
                  <a:moveTo>
                    <a:pt x="140560" y="9132"/>
                  </a:moveTo>
                  <a:lnTo>
                    <a:pt x="140560" y="9132"/>
                  </a:lnTo>
                  <a:lnTo>
                    <a:pt x="140560" y="931"/>
                  </a:lnTo>
                  <a:lnTo>
                    <a:pt x="139502" y="490"/>
                  </a:lnTo>
                  <a:lnTo>
                    <a:pt x="135504" y="0"/>
                  </a:lnTo>
                  <a:lnTo>
                    <a:pt x="130199" y="2604"/>
                  </a:lnTo>
                  <a:lnTo>
                    <a:pt x="118170" y="12899"/>
                  </a:lnTo>
                  <a:lnTo>
                    <a:pt x="91070" y="52867"/>
                  </a:lnTo>
                  <a:lnTo>
                    <a:pt x="64227" y="99537"/>
                  </a:lnTo>
                  <a:lnTo>
                    <a:pt x="46538" y="141525"/>
                  </a:lnTo>
                  <a:lnTo>
                    <a:pt x="32853" y="185450"/>
                  </a:lnTo>
                  <a:lnTo>
                    <a:pt x="19958" y="228345"/>
                  </a:lnTo>
                  <a:lnTo>
                    <a:pt x="7220" y="273664"/>
                  </a:lnTo>
                  <a:lnTo>
                    <a:pt x="511" y="312231"/>
                  </a:lnTo>
                  <a:lnTo>
                    <a:pt x="0" y="344926"/>
                  </a:lnTo>
                  <a:lnTo>
                    <a:pt x="5661" y="389908"/>
                  </a:lnTo>
                  <a:lnTo>
                    <a:pt x="11108" y="409788"/>
                  </a:lnTo>
                  <a:lnTo>
                    <a:pt x="37378" y="446343"/>
                  </a:lnTo>
                  <a:lnTo>
                    <a:pt x="57541" y="466171"/>
                  </a:lnTo>
                  <a:lnTo>
                    <a:pt x="83410" y="475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80"/>
          <p:cNvGrpSpPr/>
          <p:nvPr/>
        </p:nvGrpSpPr>
        <p:grpSpPr>
          <a:xfrm>
            <a:off x="7658100" y="4058974"/>
            <a:ext cx="914401" cy="436827"/>
            <a:chOff x="7658100" y="4058974"/>
            <a:chExt cx="914401" cy="436827"/>
          </a:xfrm>
        </p:grpSpPr>
        <p:sp>
          <p:nvSpPr>
            <p:cNvPr id="191" name="SMARTInkShape-355"/>
            <p:cNvSpPr/>
            <p:nvPr>
              <p:custDataLst>
                <p:tags r:id="rId91"/>
              </p:custDataLst>
            </p:nvPr>
          </p:nvSpPr>
          <p:spPr>
            <a:xfrm>
              <a:off x="8448675" y="4400550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114300" y="0"/>
                  </a:moveTo>
                  <a:lnTo>
                    <a:pt x="114300" y="0"/>
                  </a:lnTo>
                  <a:lnTo>
                    <a:pt x="109244" y="0"/>
                  </a:lnTo>
                  <a:lnTo>
                    <a:pt x="83903" y="15209"/>
                  </a:lnTo>
                  <a:lnTo>
                    <a:pt x="36859" y="5854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56"/>
            <p:cNvSpPr/>
            <p:nvPr>
              <p:custDataLst>
                <p:tags r:id="rId92"/>
              </p:custDataLst>
            </p:nvPr>
          </p:nvSpPr>
          <p:spPr>
            <a:xfrm>
              <a:off x="8471763" y="4381500"/>
              <a:ext cx="72163" cy="85726"/>
            </a:xfrm>
            <a:custGeom>
              <a:avLst/>
              <a:gdLst/>
              <a:ahLst/>
              <a:cxnLst/>
              <a:rect l="0" t="0" r="0" b="0"/>
              <a:pathLst>
                <a:path w="72163" h="85726">
                  <a:moveTo>
                    <a:pt x="5487" y="0"/>
                  </a:moveTo>
                  <a:lnTo>
                    <a:pt x="5487" y="0"/>
                  </a:lnTo>
                  <a:lnTo>
                    <a:pt x="431" y="5057"/>
                  </a:lnTo>
                  <a:lnTo>
                    <a:pt x="0" y="6546"/>
                  </a:lnTo>
                  <a:lnTo>
                    <a:pt x="770" y="7539"/>
                  </a:lnTo>
                  <a:lnTo>
                    <a:pt x="2342" y="8201"/>
                  </a:lnTo>
                  <a:lnTo>
                    <a:pt x="3390" y="9701"/>
                  </a:lnTo>
                  <a:lnTo>
                    <a:pt x="4556" y="14189"/>
                  </a:lnTo>
                  <a:lnTo>
                    <a:pt x="47338" y="54634"/>
                  </a:lnTo>
                  <a:lnTo>
                    <a:pt x="59957" y="78182"/>
                  </a:lnTo>
                  <a:lnTo>
                    <a:pt x="7216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57"/>
            <p:cNvSpPr/>
            <p:nvPr>
              <p:custDataLst>
                <p:tags r:id="rId93"/>
              </p:custDataLst>
            </p:nvPr>
          </p:nvSpPr>
          <p:spPr>
            <a:xfrm>
              <a:off x="8496300" y="4078175"/>
              <a:ext cx="76201" cy="103301"/>
            </a:xfrm>
            <a:custGeom>
              <a:avLst/>
              <a:gdLst/>
              <a:ahLst/>
              <a:cxnLst/>
              <a:rect l="0" t="0" r="0" b="0"/>
              <a:pathLst>
                <a:path w="76201" h="103301">
                  <a:moveTo>
                    <a:pt x="0" y="27100"/>
                  </a:moveTo>
                  <a:lnTo>
                    <a:pt x="0" y="27100"/>
                  </a:lnTo>
                  <a:lnTo>
                    <a:pt x="0" y="9767"/>
                  </a:lnTo>
                  <a:lnTo>
                    <a:pt x="5056" y="3502"/>
                  </a:lnTo>
                  <a:lnTo>
                    <a:pt x="10361" y="737"/>
                  </a:lnTo>
                  <a:lnTo>
                    <a:pt x="13257" y="0"/>
                  </a:lnTo>
                  <a:lnTo>
                    <a:pt x="16246" y="1625"/>
                  </a:lnTo>
                  <a:lnTo>
                    <a:pt x="31799" y="20113"/>
                  </a:lnTo>
                  <a:lnTo>
                    <a:pt x="32841" y="25617"/>
                  </a:lnTo>
                  <a:lnTo>
                    <a:pt x="29251" y="47475"/>
                  </a:lnTo>
                  <a:lnTo>
                    <a:pt x="21485" y="66768"/>
                  </a:lnTo>
                  <a:lnTo>
                    <a:pt x="12201" y="83305"/>
                  </a:lnTo>
                  <a:lnTo>
                    <a:pt x="10054" y="91707"/>
                  </a:lnTo>
                  <a:lnTo>
                    <a:pt x="15404" y="92856"/>
                  </a:lnTo>
                  <a:lnTo>
                    <a:pt x="59496" y="94798"/>
                  </a:lnTo>
                  <a:lnTo>
                    <a:pt x="76200" y="10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58"/>
            <p:cNvSpPr/>
            <p:nvPr>
              <p:custDataLst>
                <p:tags r:id="rId94"/>
              </p:custDataLst>
            </p:nvPr>
          </p:nvSpPr>
          <p:spPr>
            <a:xfrm>
              <a:off x="8263884" y="4257675"/>
              <a:ext cx="232417" cy="121403"/>
            </a:xfrm>
            <a:custGeom>
              <a:avLst/>
              <a:gdLst/>
              <a:ahLst/>
              <a:cxnLst/>
              <a:rect l="0" t="0" r="0" b="0"/>
              <a:pathLst>
                <a:path w="232417" h="121403">
                  <a:moveTo>
                    <a:pt x="80016" y="38100"/>
                  </a:moveTo>
                  <a:lnTo>
                    <a:pt x="80016" y="38100"/>
                  </a:lnTo>
                  <a:lnTo>
                    <a:pt x="74960" y="38100"/>
                  </a:lnTo>
                  <a:lnTo>
                    <a:pt x="73471" y="39158"/>
                  </a:lnTo>
                  <a:lnTo>
                    <a:pt x="72478" y="40922"/>
                  </a:lnTo>
                  <a:lnTo>
                    <a:pt x="70884" y="51357"/>
                  </a:lnTo>
                  <a:lnTo>
                    <a:pt x="69455" y="89304"/>
                  </a:lnTo>
                  <a:lnTo>
                    <a:pt x="65445" y="101779"/>
                  </a:lnTo>
                  <a:lnTo>
                    <a:pt x="57312" y="111558"/>
                  </a:lnTo>
                  <a:lnTo>
                    <a:pt x="46642" y="118373"/>
                  </a:lnTo>
                  <a:lnTo>
                    <a:pt x="34844" y="121402"/>
                  </a:lnTo>
                  <a:lnTo>
                    <a:pt x="25367" y="119926"/>
                  </a:lnTo>
                  <a:lnTo>
                    <a:pt x="21358" y="118051"/>
                  </a:lnTo>
                  <a:lnTo>
                    <a:pt x="14082" y="107500"/>
                  </a:lnTo>
                  <a:lnTo>
                    <a:pt x="788" y="79913"/>
                  </a:lnTo>
                  <a:lnTo>
                    <a:pt x="0" y="64092"/>
                  </a:lnTo>
                  <a:lnTo>
                    <a:pt x="4237" y="47535"/>
                  </a:lnTo>
                  <a:lnTo>
                    <a:pt x="13176" y="33121"/>
                  </a:lnTo>
                  <a:lnTo>
                    <a:pt x="27026" y="22482"/>
                  </a:lnTo>
                  <a:lnTo>
                    <a:pt x="66844" y="7028"/>
                  </a:lnTo>
                  <a:lnTo>
                    <a:pt x="113358" y="1388"/>
                  </a:lnTo>
                  <a:lnTo>
                    <a:pt x="150769" y="274"/>
                  </a:lnTo>
                  <a:lnTo>
                    <a:pt x="232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59"/>
            <p:cNvSpPr/>
            <p:nvPr>
              <p:custDataLst>
                <p:tags r:id="rId95"/>
              </p:custDataLst>
            </p:nvPr>
          </p:nvSpPr>
          <p:spPr>
            <a:xfrm>
              <a:off x="8077200" y="4058974"/>
              <a:ext cx="85726" cy="122502"/>
            </a:xfrm>
            <a:custGeom>
              <a:avLst/>
              <a:gdLst/>
              <a:ahLst/>
              <a:cxnLst/>
              <a:rect l="0" t="0" r="0" b="0"/>
              <a:pathLst>
                <a:path w="85726" h="1225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16246" y="6542"/>
                  </a:lnTo>
                  <a:lnTo>
                    <a:pt x="25510" y="16059"/>
                  </a:lnTo>
                  <a:lnTo>
                    <a:pt x="31799" y="26157"/>
                  </a:lnTo>
                  <a:lnTo>
                    <a:pt x="36233" y="43743"/>
                  </a:lnTo>
                  <a:lnTo>
                    <a:pt x="34448" y="56100"/>
                  </a:lnTo>
                  <a:lnTo>
                    <a:pt x="24678" y="81280"/>
                  </a:lnTo>
                  <a:lnTo>
                    <a:pt x="2094" y="111529"/>
                  </a:lnTo>
                  <a:lnTo>
                    <a:pt x="931" y="116919"/>
                  </a:lnTo>
                  <a:lnTo>
                    <a:pt x="1680" y="118780"/>
                  </a:lnTo>
                  <a:lnTo>
                    <a:pt x="3236" y="120020"/>
                  </a:lnTo>
                  <a:lnTo>
                    <a:pt x="8847" y="121398"/>
                  </a:lnTo>
                  <a:lnTo>
                    <a:pt x="54864" y="122404"/>
                  </a:lnTo>
                  <a:lnTo>
                    <a:pt x="8572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60"/>
            <p:cNvSpPr/>
            <p:nvPr>
              <p:custDataLst>
                <p:tags r:id="rId96"/>
              </p:custDataLst>
            </p:nvPr>
          </p:nvSpPr>
          <p:spPr>
            <a:xfrm>
              <a:off x="7906829" y="4202392"/>
              <a:ext cx="141797" cy="160059"/>
            </a:xfrm>
            <a:custGeom>
              <a:avLst/>
              <a:gdLst/>
              <a:ahLst/>
              <a:cxnLst/>
              <a:rect l="0" t="0" r="0" b="0"/>
              <a:pathLst>
                <a:path w="141797" h="160059">
                  <a:moveTo>
                    <a:pt x="113221" y="36233"/>
                  </a:moveTo>
                  <a:lnTo>
                    <a:pt x="113221" y="36233"/>
                  </a:lnTo>
                  <a:lnTo>
                    <a:pt x="108165" y="31177"/>
                  </a:lnTo>
                  <a:lnTo>
                    <a:pt x="105683" y="25872"/>
                  </a:lnTo>
                  <a:lnTo>
                    <a:pt x="105021" y="22976"/>
                  </a:lnTo>
                  <a:lnTo>
                    <a:pt x="98640" y="16935"/>
                  </a:lnTo>
                  <a:lnTo>
                    <a:pt x="90865" y="10723"/>
                  </a:lnTo>
                  <a:lnTo>
                    <a:pt x="87410" y="4434"/>
                  </a:lnTo>
                  <a:lnTo>
                    <a:pt x="84372" y="2334"/>
                  </a:lnTo>
                  <a:lnTo>
                    <a:pt x="75353" y="0"/>
                  </a:lnTo>
                  <a:lnTo>
                    <a:pt x="64288" y="1785"/>
                  </a:lnTo>
                  <a:lnTo>
                    <a:pt x="48981" y="8740"/>
                  </a:lnTo>
                  <a:lnTo>
                    <a:pt x="40220" y="16606"/>
                  </a:lnTo>
                  <a:lnTo>
                    <a:pt x="11206" y="51405"/>
                  </a:lnTo>
                  <a:lnTo>
                    <a:pt x="4381" y="70140"/>
                  </a:lnTo>
                  <a:lnTo>
                    <a:pt x="0" y="111605"/>
                  </a:lnTo>
                  <a:lnTo>
                    <a:pt x="1757" y="119289"/>
                  </a:lnTo>
                  <a:lnTo>
                    <a:pt x="9354" y="130650"/>
                  </a:lnTo>
                  <a:lnTo>
                    <a:pt x="15401" y="133044"/>
                  </a:lnTo>
                  <a:lnTo>
                    <a:pt x="30587" y="132883"/>
                  </a:lnTo>
                  <a:lnTo>
                    <a:pt x="42276" y="129283"/>
                  </a:lnTo>
                  <a:lnTo>
                    <a:pt x="73892" y="108772"/>
                  </a:lnTo>
                  <a:lnTo>
                    <a:pt x="88166" y="93914"/>
                  </a:lnTo>
                  <a:lnTo>
                    <a:pt x="96794" y="87269"/>
                  </a:lnTo>
                  <a:lnTo>
                    <a:pt x="102709" y="78636"/>
                  </a:lnTo>
                  <a:lnTo>
                    <a:pt x="107844" y="76245"/>
                  </a:lnTo>
                  <a:lnTo>
                    <a:pt x="109636" y="76667"/>
                  </a:lnTo>
                  <a:lnTo>
                    <a:pt x="110831" y="78005"/>
                  </a:lnTo>
                  <a:lnTo>
                    <a:pt x="112159" y="82315"/>
                  </a:lnTo>
                  <a:lnTo>
                    <a:pt x="120732" y="114026"/>
                  </a:lnTo>
                  <a:lnTo>
                    <a:pt x="141796" y="16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61"/>
            <p:cNvSpPr/>
            <p:nvPr>
              <p:custDataLst>
                <p:tags r:id="rId97"/>
              </p:custDataLst>
            </p:nvPr>
          </p:nvSpPr>
          <p:spPr>
            <a:xfrm>
              <a:off x="7658100" y="4333875"/>
              <a:ext cx="37708" cy="85726"/>
            </a:xfrm>
            <a:custGeom>
              <a:avLst/>
              <a:gdLst/>
              <a:ahLst/>
              <a:cxnLst/>
              <a:rect l="0" t="0" r="0" b="0"/>
              <a:pathLst>
                <a:path w="37708" h="85726">
                  <a:moveTo>
                    <a:pt x="28575" y="0"/>
                  </a:moveTo>
                  <a:lnTo>
                    <a:pt x="28575" y="0"/>
                  </a:lnTo>
                  <a:lnTo>
                    <a:pt x="33631" y="5057"/>
                  </a:lnTo>
                  <a:lnTo>
                    <a:pt x="36113" y="10361"/>
                  </a:lnTo>
                  <a:lnTo>
                    <a:pt x="37707" y="22390"/>
                  </a:lnTo>
                  <a:lnTo>
                    <a:pt x="32927" y="3685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81"/>
          <p:cNvGrpSpPr/>
          <p:nvPr/>
        </p:nvGrpSpPr>
        <p:grpSpPr>
          <a:xfrm>
            <a:off x="8881337" y="4080737"/>
            <a:ext cx="972741" cy="453164"/>
            <a:chOff x="8881337" y="4080737"/>
            <a:chExt cx="972741" cy="453164"/>
          </a:xfrm>
        </p:grpSpPr>
        <p:sp>
          <p:nvSpPr>
            <p:cNvPr id="199" name="SMARTInkShape-362"/>
            <p:cNvSpPr/>
            <p:nvPr>
              <p:custDataLst>
                <p:tags r:id="rId82"/>
              </p:custDataLst>
            </p:nvPr>
          </p:nvSpPr>
          <p:spPr>
            <a:xfrm>
              <a:off x="9725025" y="4080737"/>
              <a:ext cx="129053" cy="367439"/>
            </a:xfrm>
            <a:custGeom>
              <a:avLst/>
              <a:gdLst/>
              <a:ahLst/>
              <a:cxnLst/>
              <a:rect l="0" t="0" r="0" b="0"/>
              <a:pathLst>
                <a:path w="129053" h="367439">
                  <a:moveTo>
                    <a:pt x="123825" y="5488"/>
                  </a:moveTo>
                  <a:lnTo>
                    <a:pt x="123825" y="5488"/>
                  </a:lnTo>
                  <a:lnTo>
                    <a:pt x="118768" y="5488"/>
                  </a:lnTo>
                  <a:lnTo>
                    <a:pt x="117279" y="4430"/>
                  </a:lnTo>
                  <a:lnTo>
                    <a:pt x="116287" y="2666"/>
                  </a:lnTo>
                  <a:lnTo>
                    <a:pt x="115623" y="432"/>
                  </a:lnTo>
                  <a:lnTo>
                    <a:pt x="115183" y="0"/>
                  </a:lnTo>
                  <a:lnTo>
                    <a:pt x="114888" y="772"/>
                  </a:lnTo>
                  <a:lnTo>
                    <a:pt x="114335" y="28582"/>
                  </a:lnTo>
                  <a:lnTo>
                    <a:pt x="120852" y="72100"/>
                  </a:lnTo>
                  <a:lnTo>
                    <a:pt x="124002" y="112126"/>
                  </a:lnTo>
                  <a:lnTo>
                    <a:pt x="129052" y="143035"/>
                  </a:lnTo>
                  <a:lnTo>
                    <a:pt x="125844" y="187354"/>
                  </a:lnTo>
                  <a:lnTo>
                    <a:pt x="122308" y="224122"/>
                  </a:lnTo>
                  <a:lnTo>
                    <a:pt x="108793" y="267589"/>
                  </a:lnTo>
                  <a:lnTo>
                    <a:pt x="91384" y="309749"/>
                  </a:lnTo>
                  <a:lnTo>
                    <a:pt x="60234" y="344933"/>
                  </a:lnTo>
                  <a:lnTo>
                    <a:pt x="50407" y="352144"/>
                  </a:lnTo>
                  <a:lnTo>
                    <a:pt x="0" y="36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63"/>
            <p:cNvSpPr/>
            <p:nvPr>
              <p:custDataLst>
                <p:tags r:id="rId83"/>
              </p:custDataLst>
            </p:nvPr>
          </p:nvSpPr>
          <p:spPr>
            <a:xfrm>
              <a:off x="9591728" y="4383332"/>
              <a:ext cx="66589" cy="150569"/>
            </a:xfrm>
            <a:custGeom>
              <a:avLst/>
              <a:gdLst/>
              <a:ahLst/>
              <a:cxnLst/>
              <a:rect l="0" t="0" r="0" b="0"/>
              <a:pathLst>
                <a:path w="66589" h="150569">
                  <a:moveTo>
                    <a:pt x="57097" y="26743"/>
                  </a:moveTo>
                  <a:lnTo>
                    <a:pt x="57097" y="26743"/>
                  </a:lnTo>
                  <a:lnTo>
                    <a:pt x="62154" y="26743"/>
                  </a:lnTo>
                  <a:lnTo>
                    <a:pt x="63643" y="25685"/>
                  </a:lnTo>
                  <a:lnTo>
                    <a:pt x="64637" y="23921"/>
                  </a:lnTo>
                  <a:lnTo>
                    <a:pt x="66231" y="13486"/>
                  </a:lnTo>
                  <a:lnTo>
                    <a:pt x="66588" y="0"/>
                  </a:lnTo>
                  <a:lnTo>
                    <a:pt x="21084" y="36189"/>
                  </a:lnTo>
                  <a:lnTo>
                    <a:pt x="13575" y="43641"/>
                  </a:lnTo>
                  <a:lnTo>
                    <a:pt x="4456" y="58679"/>
                  </a:lnTo>
                  <a:lnTo>
                    <a:pt x="1283" y="71365"/>
                  </a:lnTo>
                  <a:lnTo>
                    <a:pt x="0" y="118948"/>
                  </a:lnTo>
                  <a:lnTo>
                    <a:pt x="2793" y="128754"/>
                  </a:lnTo>
                  <a:lnTo>
                    <a:pt x="6502" y="136640"/>
                  </a:lnTo>
                  <a:lnTo>
                    <a:pt x="9472" y="15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64"/>
            <p:cNvSpPr/>
            <p:nvPr>
              <p:custDataLst>
                <p:tags r:id="rId84"/>
              </p:custDataLst>
            </p:nvPr>
          </p:nvSpPr>
          <p:spPr>
            <a:xfrm>
              <a:off x="9544050" y="4372367"/>
              <a:ext cx="66676" cy="85334"/>
            </a:xfrm>
            <a:custGeom>
              <a:avLst/>
              <a:gdLst/>
              <a:ahLst/>
              <a:cxnLst/>
              <a:rect l="0" t="0" r="0" b="0"/>
              <a:pathLst>
                <a:path w="66676" h="853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6546" y="928"/>
                  </a:lnTo>
                  <a:lnTo>
                    <a:pt x="7540" y="2605"/>
                  </a:lnTo>
                  <a:lnTo>
                    <a:pt x="8201" y="4781"/>
                  </a:lnTo>
                  <a:lnTo>
                    <a:pt x="17927" y="16936"/>
                  </a:lnTo>
                  <a:lnTo>
                    <a:pt x="31183" y="31671"/>
                  </a:lnTo>
                  <a:lnTo>
                    <a:pt x="61342" y="78558"/>
                  </a:lnTo>
                  <a:lnTo>
                    <a:pt x="64305" y="85144"/>
                  </a:lnTo>
                  <a:lnTo>
                    <a:pt x="66675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65"/>
            <p:cNvSpPr/>
            <p:nvPr>
              <p:custDataLst>
                <p:tags r:id="rId85"/>
              </p:custDataLst>
            </p:nvPr>
          </p:nvSpPr>
          <p:spPr>
            <a:xfrm>
              <a:off x="9572625" y="4128624"/>
              <a:ext cx="85726" cy="81427"/>
            </a:xfrm>
            <a:custGeom>
              <a:avLst/>
              <a:gdLst/>
              <a:ahLst/>
              <a:cxnLst/>
              <a:rect l="0" t="0" r="0" b="0"/>
              <a:pathLst>
                <a:path w="85726" h="81427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5"/>
                  </a:lnTo>
                  <a:lnTo>
                    <a:pt x="2822" y="7212"/>
                  </a:lnTo>
                  <a:lnTo>
                    <a:pt x="5057" y="6550"/>
                  </a:lnTo>
                  <a:lnTo>
                    <a:pt x="13257" y="562"/>
                  </a:lnTo>
                  <a:lnTo>
                    <a:pt x="17304" y="0"/>
                  </a:lnTo>
                  <a:lnTo>
                    <a:pt x="40000" y="4329"/>
                  </a:lnTo>
                  <a:lnTo>
                    <a:pt x="42541" y="6745"/>
                  </a:lnTo>
                  <a:lnTo>
                    <a:pt x="45365" y="15073"/>
                  </a:lnTo>
                  <a:lnTo>
                    <a:pt x="45060" y="19199"/>
                  </a:lnTo>
                  <a:lnTo>
                    <a:pt x="30233" y="49572"/>
                  </a:lnTo>
                  <a:lnTo>
                    <a:pt x="24010" y="56936"/>
                  </a:lnTo>
                  <a:lnTo>
                    <a:pt x="23415" y="58749"/>
                  </a:lnTo>
                  <a:lnTo>
                    <a:pt x="24076" y="59958"/>
                  </a:lnTo>
                  <a:lnTo>
                    <a:pt x="25576" y="60764"/>
                  </a:lnTo>
                  <a:lnTo>
                    <a:pt x="36645" y="62057"/>
                  </a:lnTo>
                  <a:lnTo>
                    <a:pt x="60939" y="65135"/>
                  </a:lnTo>
                  <a:lnTo>
                    <a:pt x="74709" y="69953"/>
                  </a:lnTo>
                  <a:lnTo>
                    <a:pt x="85725" y="81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66"/>
            <p:cNvSpPr/>
            <p:nvPr>
              <p:custDataLst>
                <p:tags r:id="rId86"/>
              </p:custDataLst>
            </p:nvPr>
          </p:nvSpPr>
          <p:spPr>
            <a:xfrm>
              <a:off x="9349677" y="4276725"/>
              <a:ext cx="261049" cy="113583"/>
            </a:xfrm>
            <a:custGeom>
              <a:avLst/>
              <a:gdLst/>
              <a:ahLst/>
              <a:cxnLst/>
              <a:rect l="0" t="0" r="0" b="0"/>
              <a:pathLst>
                <a:path w="261049" h="113583">
                  <a:moveTo>
                    <a:pt x="89598" y="28575"/>
                  </a:moveTo>
                  <a:lnTo>
                    <a:pt x="89598" y="28575"/>
                  </a:lnTo>
                  <a:lnTo>
                    <a:pt x="89598" y="33631"/>
                  </a:lnTo>
                  <a:lnTo>
                    <a:pt x="86776" y="38936"/>
                  </a:lnTo>
                  <a:lnTo>
                    <a:pt x="84541" y="41832"/>
                  </a:lnTo>
                  <a:lnTo>
                    <a:pt x="82058" y="50695"/>
                  </a:lnTo>
                  <a:lnTo>
                    <a:pt x="77838" y="67585"/>
                  </a:lnTo>
                  <a:lnTo>
                    <a:pt x="71671" y="79779"/>
                  </a:lnTo>
                  <a:lnTo>
                    <a:pt x="56298" y="97486"/>
                  </a:lnTo>
                  <a:lnTo>
                    <a:pt x="44460" y="106122"/>
                  </a:lnTo>
                  <a:lnTo>
                    <a:pt x="32142" y="110665"/>
                  </a:lnTo>
                  <a:lnTo>
                    <a:pt x="12044" y="113582"/>
                  </a:lnTo>
                  <a:lnTo>
                    <a:pt x="8263" y="111705"/>
                  </a:lnTo>
                  <a:lnTo>
                    <a:pt x="1238" y="103975"/>
                  </a:lnTo>
                  <a:lnTo>
                    <a:pt x="0" y="98949"/>
                  </a:lnTo>
                  <a:lnTo>
                    <a:pt x="1446" y="87722"/>
                  </a:lnTo>
                  <a:lnTo>
                    <a:pt x="13267" y="59388"/>
                  </a:lnTo>
                  <a:lnTo>
                    <a:pt x="27099" y="44739"/>
                  </a:lnTo>
                  <a:lnTo>
                    <a:pt x="68981" y="23099"/>
                  </a:lnTo>
                  <a:lnTo>
                    <a:pt x="96501" y="9697"/>
                  </a:lnTo>
                  <a:lnTo>
                    <a:pt x="131649" y="1916"/>
                  </a:lnTo>
                  <a:lnTo>
                    <a:pt x="167557" y="567"/>
                  </a:lnTo>
                  <a:lnTo>
                    <a:pt x="206654" y="168"/>
                  </a:lnTo>
                  <a:lnTo>
                    <a:pt x="2610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67"/>
            <p:cNvSpPr/>
            <p:nvPr>
              <p:custDataLst>
                <p:tags r:id="rId87"/>
              </p:custDataLst>
            </p:nvPr>
          </p:nvSpPr>
          <p:spPr>
            <a:xfrm>
              <a:off x="9205187" y="4081337"/>
              <a:ext cx="72164" cy="81089"/>
            </a:xfrm>
            <a:custGeom>
              <a:avLst/>
              <a:gdLst/>
              <a:ahLst/>
              <a:cxnLst/>
              <a:rect l="0" t="0" r="0" b="0"/>
              <a:pathLst>
                <a:path w="72164" h="81089">
                  <a:moveTo>
                    <a:pt x="5488" y="33463"/>
                  </a:moveTo>
                  <a:lnTo>
                    <a:pt x="5488" y="33463"/>
                  </a:lnTo>
                  <a:lnTo>
                    <a:pt x="5488" y="28407"/>
                  </a:lnTo>
                  <a:lnTo>
                    <a:pt x="0" y="11729"/>
                  </a:lnTo>
                  <a:lnTo>
                    <a:pt x="771" y="9449"/>
                  </a:lnTo>
                  <a:lnTo>
                    <a:pt x="5509" y="5856"/>
                  </a:lnTo>
                  <a:lnTo>
                    <a:pt x="14670" y="732"/>
                  </a:lnTo>
                  <a:lnTo>
                    <a:pt x="19017" y="0"/>
                  </a:lnTo>
                  <a:lnTo>
                    <a:pt x="22975" y="572"/>
                  </a:lnTo>
                  <a:lnTo>
                    <a:pt x="26670" y="2010"/>
                  </a:lnTo>
                  <a:lnTo>
                    <a:pt x="29135" y="4028"/>
                  </a:lnTo>
                  <a:lnTo>
                    <a:pt x="31872" y="9092"/>
                  </a:lnTo>
                  <a:lnTo>
                    <a:pt x="33414" y="22950"/>
                  </a:lnTo>
                  <a:lnTo>
                    <a:pt x="28814" y="40461"/>
                  </a:lnTo>
                  <a:lnTo>
                    <a:pt x="14740" y="68826"/>
                  </a:lnTo>
                  <a:lnTo>
                    <a:pt x="7315" y="78666"/>
                  </a:lnTo>
                  <a:lnTo>
                    <a:pt x="7765" y="79473"/>
                  </a:lnTo>
                  <a:lnTo>
                    <a:pt x="11085" y="80370"/>
                  </a:lnTo>
                  <a:lnTo>
                    <a:pt x="72163" y="81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68"/>
            <p:cNvSpPr/>
            <p:nvPr>
              <p:custDataLst>
                <p:tags r:id="rId88"/>
              </p:custDataLst>
            </p:nvPr>
          </p:nvSpPr>
          <p:spPr>
            <a:xfrm>
              <a:off x="9086850" y="4143375"/>
              <a:ext cx="83152" cy="234611"/>
            </a:xfrm>
            <a:custGeom>
              <a:avLst/>
              <a:gdLst/>
              <a:ahLst/>
              <a:cxnLst/>
              <a:rect l="0" t="0" r="0" b="0"/>
              <a:pathLst>
                <a:path w="83152" h="234611">
                  <a:moveTo>
                    <a:pt x="28575" y="0"/>
                  </a:moveTo>
                  <a:lnTo>
                    <a:pt x="28575" y="0"/>
                  </a:lnTo>
                  <a:lnTo>
                    <a:pt x="23518" y="0"/>
                  </a:lnTo>
                  <a:lnTo>
                    <a:pt x="22029" y="2117"/>
                  </a:lnTo>
                  <a:lnTo>
                    <a:pt x="18874" y="14151"/>
                  </a:lnTo>
                  <a:lnTo>
                    <a:pt x="12765" y="27006"/>
                  </a:lnTo>
                  <a:lnTo>
                    <a:pt x="10164" y="64366"/>
                  </a:lnTo>
                  <a:lnTo>
                    <a:pt x="9715" y="104091"/>
                  </a:lnTo>
                  <a:lnTo>
                    <a:pt x="9582" y="142672"/>
                  </a:lnTo>
                  <a:lnTo>
                    <a:pt x="9532" y="185652"/>
                  </a:lnTo>
                  <a:lnTo>
                    <a:pt x="9525" y="225786"/>
                  </a:lnTo>
                  <a:lnTo>
                    <a:pt x="10583" y="206289"/>
                  </a:lnTo>
                  <a:lnTo>
                    <a:pt x="25771" y="162780"/>
                  </a:lnTo>
                  <a:lnTo>
                    <a:pt x="44483" y="131669"/>
                  </a:lnTo>
                  <a:lnTo>
                    <a:pt x="50815" y="127311"/>
                  </a:lnTo>
                  <a:lnTo>
                    <a:pt x="59979" y="128197"/>
                  </a:lnTo>
                  <a:lnTo>
                    <a:pt x="65386" y="129915"/>
                  </a:lnTo>
                  <a:lnTo>
                    <a:pt x="74216" y="137468"/>
                  </a:lnTo>
                  <a:lnTo>
                    <a:pt x="78052" y="142445"/>
                  </a:lnTo>
                  <a:lnTo>
                    <a:pt x="82314" y="156442"/>
                  </a:lnTo>
                  <a:lnTo>
                    <a:pt x="83151" y="173246"/>
                  </a:lnTo>
                  <a:lnTo>
                    <a:pt x="77672" y="198441"/>
                  </a:lnTo>
                  <a:lnTo>
                    <a:pt x="72268" y="209198"/>
                  </a:lnTo>
                  <a:lnTo>
                    <a:pt x="53163" y="226262"/>
                  </a:lnTo>
                  <a:lnTo>
                    <a:pt x="37505" y="234610"/>
                  </a:lnTo>
                  <a:lnTo>
                    <a:pt x="32413" y="233665"/>
                  </a:lnTo>
                  <a:lnTo>
                    <a:pt x="21108" y="226971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69"/>
            <p:cNvSpPr/>
            <p:nvPr>
              <p:custDataLst>
                <p:tags r:id="rId89"/>
              </p:custDataLst>
            </p:nvPr>
          </p:nvSpPr>
          <p:spPr>
            <a:xfrm>
              <a:off x="8935889" y="4238625"/>
              <a:ext cx="17612" cy="161926"/>
            </a:xfrm>
            <a:custGeom>
              <a:avLst/>
              <a:gdLst/>
              <a:ahLst/>
              <a:cxnLst/>
              <a:rect l="0" t="0" r="0" b="0"/>
              <a:pathLst>
                <a:path w="17612" h="161926">
                  <a:moveTo>
                    <a:pt x="17611" y="0"/>
                  </a:moveTo>
                  <a:lnTo>
                    <a:pt x="17611" y="0"/>
                  </a:lnTo>
                  <a:lnTo>
                    <a:pt x="12554" y="0"/>
                  </a:lnTo>
                  <a:lnTo>
                    <a:pt x="11065" y="1058"/>
                  </a:lnTo>
                  <a:lnTo>
                    <a:pt x="10071" y="2822"/>
                  </a:lnTo>
                  <a:lnTo>
                    <a:pt x="9410" y="5056"/>
                  </a:lnTo>
                  <a:lnTo>
                    <a:pt x="3420" y="13257"/>
                  </a:lnTo>
                  <a:lnTo>
                    <a:pt x="0" y="32503"/>
                  </a:lnTo>
                  <a:lnTo>
                    <a:pt x="5392" y="79484"/>
                  </a:lnTo>
                  <a:lnTo>
                    <a:pt x="7732" y="124466"/>
                  </a:lnTo>
                  <a:lnTo>
                    <a:pt x="808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70"/>
            <p:cNvSpPr/>
            <p:nvPr>
              <p:custDataLst>
                <p:tags r:id="rId90"/>
              </p:custDataLst>
            </p:nvPr>
          </p:nvSpPr>
          <p:spPr>
            <a:xfrm>
              <a:off x="8881337" y="4295775"/>
              <a:ext cx="119789" cy="17727"/>
            </a:xfrm>
            <a:custGeom>
              <a:avLst/>
              <a:gdLst/>
              <a:ahLst/>
              <a:cxnLst/>
              <a:rect l="0" t="0" r="0" b="0"/>
              <a:pathLst>
                <a:path w="119789" h="17727">
                  <a:moveTo>
                    <a:pt x="5488" y="9525"/>
                  </a:moveTo>
                  <a:lnTo>
                    <a:pt x="5488" y="9525"/>
                  </a:lnTo>
                  <a:lnTo>
                    <a:pt x="5488" y="14581"/>
                  </a:lnTo>
                  <a:lnTo>
                    <a:pt x="4430" y="16071"/>
                  </a:lnTo>
                  <a:lnTo>
                    <a:pt x="2666" y="17064"/>
                  </a:lnTo>
                  <a:lnTo>
                    <a:pt x="431" y="17726"/>
                  </a:lnTo>
                  <a:lnTo>
                    <a:pt x="0" y="17109"/>
                  </a:lnTo>
                  <a:lnTo>
                    <a:pt x="2343" y="13601"/>
                  </a:lnTo>
                  <a:lnTo>
                    <a:pt x="6912" y="11337"/>
                  </a:lnTo>
                  <a:lnTo>
                    <a:pt x="48208" y="9684"/>
                  </a:lnTo>
                  <a:lnTo>
                    <a:pt x="77412" y="6750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82"/>
          <p:cNvGrpSpPr/>
          <p:nvPr/>
        </p:nvGrpSpPr>
        <p:grpSpPr>
          <a:xfrm>
            <a:off x="2382574" y="5008157"/>
            <a:ext cx="1036902" cy="306794"/>
            <a:chOff x="2382574" y="5008157"/>
            <a:chExt cx="1036902" cy="306794"/>
          </a:xfrm>
        </p:grpSpPr>
        <p:sp>
          <p:nvSpPr>
            <p:cNvPr id="209" name="SMARTInkShape-371"/>
            <p:cNvSpPr/>
            <p:nvPr>
              <p:custDataLst>
                <p:tags r:id="rId73"/>
              </p:custDataLst>
            </p:nvPr>
          </p:nvSpPr>
          <p:spPr>
            <a:xfrm>
              <a:off x="3363329" y="5134367"/>
              <a:ext cx="56147" cy="161534"/>
            </a:xfrm>
            <a:custGeom>
              <a:avLst/>
              <a:gdLst/>
              <a:ahLst/>
              <a:cxnLst/>
              <a:rect l="0" t="0" r="0" b="0"/>
              <a:pathLst>
                <a:path w="56147" h="161534">
                  <a:moveTo>
                    <a:pt x="56146" y="9133"/>
                  </a:moveTo>
                  <a:lnTo>
                    <a:pt x="56146" y="9133"/>
                  </a:lnTo>
                  <a:lnTo>
                    <a:pt x="56146" y="4077"/>
                  </a:lnTo>
                  <a:lnTo>
                    <a:pt x="52971" y="2588"/>
                  </a:lnTo>
                  <a:lnTo>
                    <a:pt x="26487" y="0"/>
                  </a:lnTo>
                  <a:lnTo>
                    <a:pt x="16153" y="5427"/>
                  </a:lnTo>
                  <a:lnTo>
                    <a:pt x="6621" y="13835"/>
                  </a:lnTo>
                  <a:lnTo>
                    <a:pt x="2385" y="21101"/>
                  </a:lnTo>
                  <a:lnTo>
                    <a:pt x="0" y="36198"/>
                  </a:lnTo>
                  <a:lnTo>
                    <a:pt x="5087" y="47973"/>
                  </a:lnTo>
                  <a:lnTo>
                    <a:pt x="23944" y="80138"/>
                  </a:lnTo>
                  <a:lnTo>
                    <a:pt x="33787" y="102491"/>
                  </a:lnTo>
                  <a:lnTo>
                    <a:pt x="40212" y="108834"/>
                  </a:lnTo>
                  <a:lnTo>
                    <a:pt x="43772" y="120120"/>
                  </a:lnTo>
                  <a:lnTo>
                    <a:pt x="46059" y="143122"/>
                  </a:lnTo>
                  <a:lnTo>
                    <a:pt x="43071" y="147143"/>
                  </a:lnTo>
                  <a:lnTo>
                    <a:pt x="18046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72"/>
            <p:cNvSpPr/>
            <p:nvPr>
              <p:custDataLst>
                <p:tags r:id="rId74"/>
              </p:custDataLst>
            </p:nvPr>
          </p:nvSpPr>
          <p:spPr>
            <a:xfrm>
              <a:off x="3211874" y="5008157"/>
              <a:ext cx="121319" cy="271019"/>
            </a:xfrm>
            <a:custGeom>
              <a:avLst/>
              <a:gdLst/>
              <a:ahLst/>
              <a:cxnLst/>
              <a:rect l="0" t="0" r="0" b="0"/>
              <a:pathLst>
                <a:path w="121319" h="271019">
                  <a:moveTo>
                    <a:pt x="45676" y="221068"/>
                  </a:moveTo>
                  <a:lnTo>
                    <a:pt x="45676" y="221068"/>
                  </a:lnTo>
                  <a:lnTo>
                    <a:pt x="55789" y="216012"/>
                  </a:lnTo>
                  <a:lnTo>
                    <a:pt x="63576" y="205063"/>
                  </a:lnTo>
                  <a:lnTo>
                    <a:pt x="72143" y="182275"/>
                  </a:lnTo>
                  <a:lnTo>
                    <a:pt x="70492" y="171724"/>
                  </a:lnTo>
                  <a:lnTo>
                    <a:pt x="68570" y="165947"/>
                  </a:lnTo>
                  <a:lnTo>
                    <a:pt x="66230" y="162096"/>
                  </a:lnTo>
                  <a:lnTo>
                    <a:pt x="63612" y="159528"/>
                  </a:lnTo>
                  <a:lnTo>
                    <a:pt x="60808" y="157816"/>
                  </a:lnTo>
                  <a:lnTo>
                    <a:pt x="49227" y="158737"/>
                  </a:lnTo>
                  <a:lnTo>
                    <a:pt x="35612" y="162673"/>
                  </a:lnTo>
                  <a:lnTo>
                    <a:pt x="26034" y="167951"/>
                  </a:lnTo>
                  <a:lnTo>
                    <a:pt x="18249" y="179469"/>
                  </a:lnTo>
                  <a:lnTo>
                    <a:pt x="2435" y="208770"/>
                  </a:lnTo>
                  <a:lnTo>
                    <a:pt x="0" y="224068"/>
                  </a:lnTo>
                  <a:lnTo>
                    <a:pt x="3685" y="250532"/>
                  </a:lnTo>
                  <a:lnTo>
                    <a:pt x="11479" y="268369"/>
                  </a:lnTo>
                  <a:lnTo>
                    <a:pt x="14412" y="270594"/>
                  </a:lnTo>
                  <a:lnTo>
                    <a:pt x="17425" y="271018"/>
                  </a:lnTo>
                  <a:lnTo>
                    <a:pt x="20492" y="270243"/>
                  </a:lnTo>
                  <a:lnTo>
                    <a:pt x="34921" y="259039"/>
                  </a:lnTo>
                  <a:lnTo>
                    <a:pt x="52214" y="234174"/>
                  </a:lnTo>
                  <a:lnTo>
                    <a:pt x="72093" y="187870"/>
                  </a:lnTo>
                  <a:lnTo>
                    <a:pt x="83137" y="143499"/>
                  </a:lnTo>
                  <a:lnTo>
                    <a:pt x="93111" y="102481"/>
                  </a:lnTo>
                  <a:lnTo>
                    <a:pt x="105963" y="55121"/>
                  </a:lnTo>
                  <a:lnTo>
                    <a:pt x="119049" y="8363"/>
                  </a:lnTo>
                  <a:lnTo>
                    <a:pt x="120619" y="590"/>
                  </a:lnTo>
                  <a:lnTo>
                    <a:pt x="121038" y="0"/>
                  </a:lnTo>
                  <a:lnTo>
                    <a:pt x="121318" y="664"/>
                  </a:lnTo>
                  <a:lnTo>
                    <a:pt x="106655" y="47501"/>
                  </a:lnTo>
                  <a:lnTo>
                    <a:pt x="98274" y="88902"/>
                  </a:lnTo>
                  <a:lnTo>
                    <a:pt x="93956" y="130783"/>
                  </a:lnTo>
                  <a:lnTo>
                    <a:pt x="88374" y="172542"/>
                  </a:lnTo>
                  <a:lnTo>
                    <a:pt x="93301" y="230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73"/>
            <p:cNvSpPr/>
            <p:nvPr>
              <p:custDataLst>
                <p:tags r:id="rId75"/>
              </p:custDataLst>
            </p:nvPr>
          </p:nvSpPr>
          <p:spPr>
            <a:xfrm>
              <a:off x="3086121" y="5175583"/>
              <a:ext cx="57130" cy="98445"/>
            </a:xfrm>
            <a:custGeom>
              <a:avLst/>
              <a:gdLst/>
              <a:ahLst/>
              <a:cxnLst/>
              <a:rect l="0" t="0" r="0" b="0"/>
              <a:pathLst>
                <a:path w="57130" h="98445">
                  <a:moveTo>
                    <a:pt x="19029" y="6017"/>
                  </a:moveTo>
                  <a:lnTo>
                    <a:pt x="19029" y="6017"/>
                  </a:lnTo>
                  <a:lnTo>
                    <a:pt x="8916" y="16130"/>
                  </a:lnTo>
                  <a:lnTo>
                    <a:pt x="3951" y="26740"/>
                  </a:lnTo>
                  <a:lnTo>
                    <a:pt x="328" y="66136"/>
                  </a:lnTo>
                  <a:lnTo>
                    <a:pt x="0" y="98444"/>
                  </a:lnTo>
                  <a:lnTo>
                    <a:pt x="1039" y="76193"/>
                  </a:lnTo>
                  <a:lnTo>
                    <a:pt x="11738" y="33090"/>
                  </a:lnTo>
                  <a:lnTo>
                    <a:pt x="17905" y="21224"/>
                  </a:lnTo>
                  <a:lnTo>
                    <a:pt x="35004" y="167"/>
                  </a:lnTo>
                  <a:lnTo>
                    <a:pt x="37088" y="0"/>
                  </a:lnTo>
                  <a:lnTo>
                    <a:pt x="42224" y="2637"/>
                  </a:lnTo>
                  <a:lnTo>
                    <a:pt x="51066" y="15128"/>
                  </a:lnTo>
                  <a:lnTo>
                    <a:pt x="55333" y="27179"/>
                  </a:lnTo>
                  <a:lnTo>
                    <a:pt x="53508" y="36941"/>
                  </a:lnTo>
                  <a:lnTo>
                    <a:pt x="51540" y="42508"/>
                  </a:lnTo>
                  <a:lnTo>
                    <a:pt x="57129" y="72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74"/>
            <p:cNvSpPr/>
            <p:nvPr>
              <p:custDataLst>
                <p:tags r:id="rId76"/>
              </p:custDataLst>
            </p:nvPr>
          </p:nvSpPr>
          <p:spPr>
            <a:xfrm>
              <a:off x="2957219" y="5164544"/>
              <a:ext cx="57480" cy="121832"/>
            </a:xfrm>
            <a:custGeom>
              <a:avLst/>
              <a:gdLst/>
              <a:ahLst/>
              <a:cxnLst/>
              <a:rect l="0" t="0" r="0" b="0"/>
              <a:pathLst>
                <a:path w="57480" h="121832">
                  <a:moveTo>
                    <a:pt x="5056" y="45631"/>
                  </a:moveTo>
                  <a:lnTo>
                    <a:pt x="5056" y="45631"/>
                  </a:lnTo>
                  <a:lnTo>
                    <a:pt x="5056" y="50687"/>
                  </a:lnTo>
                  <a:lnTo>
                    <a:pt x="3998" y="52176"/>
                  </a:lnTo>
                  <a:lnTo>
                    <a:pt x="2234" y="53170"/>
                  </a:lnTo>
                  <a:lnTo>
                    <a:pt x="0" y="53832"/>
                  </a:lnTo>
                  <a:lnTo>
                    <a:pt x="627" y="54273"/>
                  </a:lnTo>
                  <a:lnTo>
                    <a:pt x="12325" y="55040"/>
                  </a:lnTo>
                  <a:lnTo>
                    <a:pt x="40898" y="41889"/>
                  </a:lnTo>
                  <a:lnTo>
                    <a:pt x="44826" y="37844"/>
                  </a:lnTo>
                  <a:lnTo>
                    <a:pt x="56703" y="15155"/>
                  </a:lnTo>
                  <a:lnTo>
                    <a:pt x="57479" y="11555"/>
                  </a:lnTo>
                  <a:lnTo>
                    <a:pt x="56938" y="8097"/>
                  </a:lnTo>
                  <a:lnTo>
                    <a:pt x="55519" y="4733"/>
                  </a:lnTo>
                  <a:lnTo>
                    <a:pt x="52456" y="2491"/>
                  </a:lnTo>
                  <a:lnTo>
                    <a:pt x="43409" y="0"/>
                  </a:lnTo>
                  <a:lnTo>
                    <a:pt x="38033" y="1452"/>
                  </a:lnTo>
                  <a:lnTo>
                    <a:pt x="26415" y="8709"/>
                  </a:lnTo>
                  <a:lnTo>
                    <a:pt x="19841" y="16169"/>
                  </a:lnTo>
                  <a:lnTo>
                    <a:pt x="1631" y="57543"/>
                  </a:lnTo>
                  <a:lnTo>
                    <a:pt x="1065" y="72444"/>
                  </a:lnTo>
                  <a:lnTo>
                    <a:pt x="4268" y="94202"/>
                  </a:lnTo>
                  <a:lnTo>
                    <a:pt x="10350" y="104612"/>
                  </a:lnTo>
                  <a:lnTo>
                    <a:pt x="19050" y="114179"/>
                  </a:lnTo>
                  <a:lnTo>
                    <a:pt x="43156" y="121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75"/>
            <p:cNvSpPr/>
            <p:nvPr>
              <p:custDataLst>
                <p:tags r:id="rId77"/>
              </p:custDataLst>
            </p:nvPr>
          </p:nvSpPr>
          <p:spPr>
            <a:xfrm>
              <a:off x="2792149" y="5181600"/>
              <a:ext cx="74877" cy="9526"/>
            </a:xfrm>
            <a:custGeom>
              <a:avLst/>
              <a:gdLst/>
              <a:ahLst/>
              <a:cxnLst/>
              <a:rect l="0" t="0" r="0" b="0"/>
              <a:pathLst>
                <a:path w="748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9181" y="4469"/>
                  </a:lnTo>
                  <a:lnTo>
                    <a:pt x="25307" y="1324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76"/>
            <p:cNvSpPr/>
            <p:nvPr>
              <p:custDataLst>
                <p:tags r:id="rId78"/>
              </p:custDataLst>
            </p:nvPr>
          </p:nvSpPr>
          <p:spPr>
            <a:xfrm>
              <a:off x="2848063" y="5039117"/>
              <a:ext cx="57063" cy="261498"/>
            </a:xfrm>
            <a:custGeom>
              <a:avLst/>
              <a:gdLst/>
              <a:ahLst/>
              <a:cxnLst/>
              <a:rect l="0" t="0" r="0" b="0"/>
              <a:pathLst>
                <a:path w="57063" h="261498">
                  <a:moveTo>
                    <a:pt x="57062" y="9133"/>
                  </a:moveTo>
                  <a:lnTo>
                    <a:pt x="57062" y="9133"/>
                  </a:lnTo>
                  <a:lnTo>
                    <a:pt x="48861" y="932"/>
                  </a:lnTo>
                  <a:lnTo>
                    <a:pt x="37816" y="0"/>
                  </a:lnTo>
                  <a:lnTo>
                    <a:pt x="33649" y="3045"/>
                  </a:lnTo>
                  <a:lnTo>
                    <a:pt x="26195" y="14894"/>
                  </a:lnTo>
                  <a:lnTo>
                    <a:pt x="13844" y="57034"/>
                  </a:lnTo>
                  <a:lnTo>
                    <a:pt x="9684" y="98938"/>
                  </a:lnTo>
                  <a:lnTo>
                    <a:pt x="2156" y="145915"/>
                  </a:lnTo>
                  <a:lnTo>
                    <a:pt x="355" y="186318"/>
                  </a:lnTo>
                  <a:lnTo>
                    <a:pt x="0" y="232947"/>
                  </a:lnTo>
                  <a:lnTo>
                    <a:pt x="996" y="255482"/>
                  </a:lnTo>
                  <a:lnTo>
                    <a:pt x="2751" y="259091"/>
                  </a:lnTo>
                  <a:lnTo>
                    <a:pt x="4980" y="261497"/>
                  </a:lnTo>
                  <a:lnTo>
                    <a:pt x="9641" y="260984"/>
                  </a:lnTo>
                  <a:lnTo>
                    <a:pt x="29253" y="251207"/>
                  </a:lnTo>
                  <a:lnTo>
                    <a:pt x="47537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77"/>
            <p:cNvSpPr/>
            <p:nvPr>
              <p:custDataLst>
                <p:tags r:id="rId79"/>
              </p:custDataLst>
            </p:nvPr>
          </p:nvSpPr>
          <p:spPr>
            <a:xfrm>
              <a:off x="2609850" y="518160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133350" y="0"/>
                  </a:moveTo>
                  <a:lnTo>
                    <a:pt x="133350" y="0"/>
                  </a:lnTo>
                  <a:lnTo>
                    <a:pt x="128294" y="0"/>
                  </a:lnTo>
                  <a:lnTo>
                    <a:pt x="106513" y="17900"/>
                  </a:lnTo>
                  <a:lnTo>
                    <a:pt x="69742" y="62748"/>
                  </a:lnTo>
                  <a:lnTo>
                    <a:pt x="46976" y="83381"/>
                  </a:lnTo>
                  <a:lnTo>
                    <a:pt x="22097" y="10301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78"/>
            <p:cNvSpPr/>
            <p:nvPr>
              <p:custDataLst>
                <p:tags r:id="rId80"/>
              </p:custDataLst>
            </p:nvPr>
          </p:nvSpPr>
          <p:spPr>
            <a:xfrm>
              <a:off x="2619375" y="5172075"/>
              <a:ext cx="104776" cy="104776"/>
            </a:xfrm>
            <a:custGeom>
              <a:avLst/>
              <a:gdLst/>
              <a:ahLst/>
              <a:cxnLst/>
              <a:rect l="0" t="0" r="0" b="0"/>
              <a:pathLst>
                <a:path w="104776" h="1047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4150" y="17926"/>
                  </a:lnTo>
                  <a:lnTo>
                    <a:pt x="55164" y="63440"/>
                  </a:lnTo>
                  <a:lnTo>
                    <a:pt x="81570" y="86340"/>
                  </a:lnTo>
                  <a:lnTo>
                    <a:pt x="90228" y="96582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79"/>
            <p:cNvSpPr/>
            <p:nvPr>
              <p:custDataLst>
                <p:tags r:id="rId81"/>
              </p:custDataLst>
            </p:nvPr>
          </p:nvSpPr>
          <p:spPr>
            <a:xfrm>
              <a:off x="2382574" y="5039638"/>
              <a:ext cx="193948" cy="274627"/>
            </a:xfrm>
            <a:custGeom>
              <a:avLst/>
              <a:gdLst/>
              <a:ahLst/>
              <a:cxnLst/>
              <a:rect l="0" t="0" r="0" b="0"/>
              <a:pathLst>
                <a:path w="193948" h="274627">
                  <a:moveTo>
                    <a:pt x="8201" y="18137"/>
                  </a:moveTo>
                  <a:lnTo>
                    <a:pt x="8201" y="18137"/>
                  </a:lnTo>
                  <a:lnTo>
                    <a:pt x="0" y="26338"/>
                  </a:lnTo>
                  <a:lnTo>
                    <a:pt x="617" y="27838"/>
                  </a:lnTo>
                  <a:lnTo>
                    <a:pt x="4125" y="32326"/>
                  </a:lnTo>
                  <a:lnTo>
                    <a:pt x="12034" y="35027"/>
                  </a:lnTo>
                  <a:lnTo>
                    <a:pt x="28387" y="39369"/>
                  </a:lnTo>
                  <a:lnTo>
                    <a:pt x="34358" y="41817"/>
                  </a:lnTo>
                  <a:lnTo>
                    <a:pt x="68045" y="40205"/>
                  </a:lnTo>
                  <a:lnTo>
                    <a:pt x="110568" y="31237"/>
                  </a:lnTo>
                  <a:lnTo>
                    <a:pt x="152222" y="23076"/>
                  </a:lnTo>
                  <a:lnTo>
                    <a:pt x="193157" y="2169"/>
                  </a:lnTo>
                  <a:lnTo>
                    <a:pt x="193947" y="1141"/>
                  </a:lnTo>
                  <a:lnTo>
                    <a:pt x="193415" y="456"/>
                  </a:lnTo>
                  <a:lnTo>
                    <a:pt x="192002" y="0"/>
                  </a:lnTo>
                  <a:lnTo>
                    <a:pt x="149652" y="20626"/>
                  </a:lnTo>
                  <a:lnTo>
                    <a:pt x="103914" y="48503"/>
                  </a:lnTo>
                  <a:lnTo>
                    <a:pt x="73344" y="77017"/>
                  </a:lnTo>
                  <a:lnTo>
                    <a:pt x="71738" y="81732"/>
                  </a:lnTo>
                  <a:lnTo>
                    <a:pt x="72776" y="92615"/>
                  </a:lnTo>
                  <a:lnTo>
                    <a:pt x="79587" y="101685"/>
                  </a:lnTo>
                  <a:lnTo>
                    <a:pt x="114545" y="134161"/>
                  </a:lnTo>
                  <a:lnTo>
                    <a:pt x="115081" y="137820"/>
                  </a:lnTo>
                  <a:lnTo>
                    <a:pt x="113321" y="141317"/>
                  </a:lnTo>
                  <a:lnTo>
                    <a:pt x="69829" y="185102"/>
                  </a:lnTo>
                  <a:lnTo>
                    <a:pt x="53583" y="199235"/>
                  </a:lnTo>
                  <a:lnTo>
                    <a:pt x="28703" y="214201"/>
                  </a:lnTo>
                  <a:lnTo>
                    <a:pt x="6053" y="238820"/>
                  </a:lnTo>
                  <a:lnTo>
                    <a:pt x="1955" y="248863"/>
                  </a:lnTo>
                  <a:lnTo>
                    <a:pt x="862" y="254504"/>
                  </a:lnTo>
                  <a:lnTo>
                    <a:pt x="2250" y="259323"/>
                  </a:lnTo>
                  <a:lnTo>
                    <a:pt x="9437" y="267500"/>
                  </a:lnTo>
                  <a:lnTo>
                    <a:pt x="25331" y="271841"/>
                  </a:lnTo>
                  <a:lnTo>
                    <a:pt x="70028" y="274626"/>
                  </a:lnTo>
                  <a:lnTo>
                    <a:pt x="115390" y="268630"/>
                  </a:lnTo>
                  <a:lnTo>
                    <a:pt x="132026" y="265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83"/>
          <p:cNvGrpSpPr/>
          <p:nvPr/>
        </p:nvGrpSpPr>
        <p:grpSpPr>
          <a:xfrm>
            <a:off x="3973249" y="5029200"/>
            <a:ext cx="170127" cy="290743"/>
            <a:chOff x="3973249" y="5029200"/>
            <a:chExt cx="170127" cy="290743"/>
          </a:xfrm>
        </p:grpSpPr>
        <p:sp>
          <p:nvSpPr>
            <p:cNvPr id="219" name="SMARTInkShape-380"/>
            <p:cNvSpPr/>
            <p:nvPr>
              <p:custDataLst>
                <p:tags r:id="rId71"/>
              </p:custDataLst>
            </p:nvPr>
          </p:nvSpPr>
          <p:spPr>
            <a:xfrm>
              <a:off x="3973249" y="5143500"/>
              <a:ext cx="170127" cy="38101"/>
            </a:xfrm>
            <a:custGeom>
              <a:avLst/>
              <a:gdLst/>
              <a:ahLst/>
              <a:cxnLst/>
              <a:rect l="0" t="0" r="0" b="0"/>
              <a:pathLst>
                <a:path w="170127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4" y="38100"/>
                  </a:lnTo>
                  <a:lnTo>
                    <a:pt x="1655" y="37042"/>
                  </a:lnTo>
                  <a:lnTo>
                    <a:pt x="662" y="35278"/>
                  </a:lnTo>
                  <a:lnTo>
                    <a:pt x="0" y="33044"/>
                  </a:lnTo>
                  <a:lnTo>
                    <a:pt x="1675" y="30496"/>
                  </a:lnTo>
                  <a:lnTo>
                    <a:pt x="9182" y="24843"/>
                  </a:lnTo>
                  <a:lnTo>
                    <a:pt x="53604" y="14502"/>
                  </a:lnTo>
                  <a:lnTo>
                    <a:pt x="89058" y="10508"/>
                  </a:lnTo>
                  <a:lnTo>
                    <a:pt x="126821" y="8758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81"/>
            <p:cNvSpPr/>
            <p:nvPr>
              <p:custDataLst>
                <p:tags r:id="rId72"/>
              </p:custDataLst>
            </p:nvPr>
          </p:nvSpPr>
          <p:spPr>
            <a:xfrm>
              <a:off x="4002418" y="5029200"/>
              <a:ext cx="129016" cy="290743"/>
            </a:xfrm>
            <a:custGeom>
              <a:avLst/>
              <a:gdLst/>
              <a:ahLst/>
              <a:cxnLst/>
              <a:rect l="0" t="0" r="0" b="0"/>
              <a:pathLst>
                <a:path w="129016" h="290743">
                  <a:moveTo>
                    <a:pt x="83807" y="0"/>
                  </a:moveTo>
                  <a:lnTo>
                    <a:pt x="83807" y="0"/>
                  </a:lnTo>
                  <a:lnTo>
                    <a:pt x="83807" y="5056"/>
                  </a:lnTo>
                  <a:lnTo>
                    <a:pt x="75144" y="24910"/>
                  </a:lnTo>
                  <a:lnTo>
                    <a:pt x="53216" y="67447"/>
                  </a:lnTo>
                  <a:lnTo>
                    <a:pt x="33040" y="110415"/>
                  </a:lnTo>
                  <a:lnTo>
                    <a:pt x="17766" y="149946"/>
                  </a:lnTo>
                  <a:lnTo>
                    <a:pt x="7795" y="189773"/>
                  </a:lnTo>
                  <a:lnTo>
                    <a:pt x="0" y="225987"/>
                  </a:lnTo>
                  <a:lnTo>
                    <a:pt x="3707" y="254755"/>
                  </a:lnTo>
                  <a:lnTo>
                    <a:pt x="11518" y="272327"/>
                  </a:lnTo>
                  <a:lnTo>
                    <a:pt x="16564" y="279977"/>
                  </a:lnTo>
                  <a:lnTo>
                    <a:pt x="27816" y="288475"/>
                  </a:lnTo>
                  <a:lnTo>
                    <a:pt x="33779" y="290742"/>
                  </a:lnTo>
                  <a:lnTo>
                    <a:pt x="48872" y="290438"/>
                  </a:lnTo>
                  <a:lnTo>
                    <a:pt x="65105" y="285717"/>
                  </a:lnTo>
                  <a:lnTo>
                    <a:pt x="94253" y="264566"/>
                  </a:lnTo>
                  <a:lnTo>
                    <a:pt x="115359" y="231309"/>
                  </a:lnTo>
                  <a:lnTo>
                    <a:pt x="119967" y="217644"/>
                  </a:lnTo>
                  <a:lnTo>
                    <a:pt x="118497" y="214945"/>
                  </a:lnTo>
                  <a:lnTo>
                    <a:pt x="115400" y="213148"/>
                  </a:lnTo>
                  <a:lnTo>
                    <a:pt x="111219" y="211948"/>
                  </a:lnTo>
                  <a:lnTo>
                    <a:pt x="100929" y="213438"/>
                  </a:lnTo>
                  <a:lnTo>
                    <a:pt x="66424" y="225937"/>
                  </a:lnTo>
                  <a:lnTo>
                    <a:pt x="60206" y="232003"/>
                  </a:lnTo>
                  <a:lnTo>
                    <a:pt x="59607" y="236160"/>
                  </a:lnTo>
                  <a:lnTo>
                    <a:pt x="61762" y="246424"/>
                  </a:lnTo>
                  <a:lnTo>
                    <a:pt x="69071" y="255220"/>
                  </a:lnTo>
                  <a:lnTo>
                    <a:pt x="91009" y="269489"/>
                  </a:lnTo>
                  <a:lnTo>
                    <a:pt x="109459" y="274229"/>
                  </a:lnTo>
                  <a:lnTo>
                    <a:pt x="114667" y="272778"/>
                  </a:lnTo>
                  <a:lnTo>
                    <a:pt x="123276" y="265521"/>
                  </a:lnTo>
                  <a:lnTo>
                    <a:pt x="127807" y="258062"/>
                  </a:lnTo>
                  <a:lnTo>
                    <a:pt x="129015" y="254591"/>
                  </a:lnTo>
                  <a:lnTo>
                    <a:pt x="127536" y="245090"/>
                  </a:lnTo>
                  <a:lnTo>
                    <a:pt x="122292" y="233812"/>
                  </a:lnTo>
                  <a:lnTo>
                    <a:pt x="100778" y="208107"/>
                  </a:lnTo>
                  <a:lnTo>
                    <a:pt x="8380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85"/>
          <p:cNvGrpSpPr/>
          <p:nvPr/>
        </p:nvGrpSpPr>
        <p:grpSpPr>
          <a:xfrm>
            <a:off x="4936021" y="5124450"/>
            <a:ext cx="2245830" cy="390526"/>
            <a:chOff x="4936021" y="5124450"/>
            <a:chExt cx="2245830" cy="390526"/>
          </a:xfrm>
        </p:grpSpPr>
        <p:sp>
          <p:nvSpPr>
            <p:cNvPr id="222" name="SMARTInkShape-382"/>
            <p:cNvSpPr/>
            <p:nvPr>
              <p:custDataLst>
                <p:tags r:id="rId57"/>
              </p:custDataLst>
            </p:nvPr>
          </p:nvSpPr>
          <p:spPr>
            <a:xfrm>
              <a:off x="5715000" y="5308466"/>
              <a:ext cx="104776" cy="90948"/>
            </a:xfrm>
            <a:custGeom>
              <a:avLst/>
              <a:gdLst/>
              <a:ahLst/>
              <a:cxnLst/>
              <a:rect l="0" t="0" r="0" b="0"/>
              <a:pathLst>
                <a:path w="104776" h="90948">
                  <a:moveTo>
                    <a:pt x="0" y="25534"/>
                  </a:moveTo>
                  <a:lnTo>
                    <a:pt x="0" y="25534"/>
                  </a:lnTo>
                  <a:lnTo>
                    <a:pt x="7604" y="16872"/>
                  </a:lnTo>
                  <a:lnTo>
                    <a:pt x="13257" y="7220"/>
                  </a:lnTo>
                  <a:lnTo>
                    <a:pt x="17305" y="3800"/>
                  </a:lnTo>
                  <a:lnTo>
                    <a:pt x="27446" y="0"/>
                  </a:lnTo>
                  <a:lnTo>
                    <a:pt x="32056" y="44"/>
                  </a:lnTo>
                  <a:lnTo>
                    <a:pt x="39999" y="2916"/>
                  </a:lnTo>
                  <a:lnTo>
                    <a:pt x="50423" y="10483"/>
                  </a:lnTo>
                  <a:lnTo>
                    <a:pt x="51607" y="13384"/>
                  </a:lnTo>
                  <a:lnTo>
                    <a:pt x="51338" y="16375"/>
                  </a:lnTo>
                  <a:lnTo>
                    <a:pt x="48217" y="22521"/>
                  </a:lnTo>
                  <a:lnTo>
                    <a:pt x="4475" y="69724"/>
                  </a:lnTo>
                  <a:lnTo>
                    <a:pt x="1989" y="76219"/>
                  </a:lnTo>
                  <a:lnTo>
                    <a:pt x="2384" y="79432"/>
                  </a:lnTo>
                  <a:lnTo>
                    <a:pt x="5646" y="85825"/>
                  </a:lnTo>
                  <a:lnTo>
                    <a:pt x="9055" y="87953"/>
                  </a:lnTo>
                  <a:lnTo>
                    <a:pt x="25026" y="90947"/>
                  </a:lnTo>
                  <a:lnTo>
                    <a:pt x="49395" y="90777"/>
                  </a:lnTo>
                  <a:lnTo>
                    <a:pt x="104775" y="82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83"/>
            <p:cNvSpPr/>
            <p:nvPr>
              <p:custDataLst>
                <p:tags r:id="rId58"/>
              </p:custDataLst>
            </p:nvPr>
          </p:nvSpPr>
          <p:spPr>
            <a:xfrm>
              <a:off x="5553075" y="5173399"/>
              <a:ext cx="142876" cy="208227"/>
            </a:xfrm>
            <a:custGeom>
              <a:avLst/>
              <a:gdLst/>
              <a:ahLst/>
              <a:cxnLst/>
              <a:rect l="0" t="0" r="0" b="0"/>
              <a:pathLst>
                <a:path w="142876" h="208227">
                  <a:moveTo>
                    <a:pt x="142875" y="8201"/>
                  </a:moveTo>
                  <a:lnTo>
                    <a:pt x="142875" y="8201"/>
                  </a:lnTo>
                  <a:lnTo>
                    <a:pt x="137819" y="3145"/>
                  </a:lnTo>
                  <a:lnTo>
                    <a:pt x="132514" y="662"/>
                  </a:lnTo>
                  <a:lnTo>
                    <a:pt x="129618" y="0"/>
                  </a:lnTo>
                  <a:lnTo>
                    <a:pt x="120755" y="4909"/>
                  </a:lnTo>
                  <a:lnTo>
                    <a:pt x="91670" y="32306"/>
                  </a:lnTo>
                  <a:lnTo>
                    <a:pt x="59427" y="72811"/>
                  </a:lnTo>
                  <a:lnTo>
                    <a:pt x="32788" y="112255"/>
                  </a:lnTo>
                  <a:lnTo>
                    <a:pt x="13255" y="153960"/>
                  </a:lnTo>
                  <a:lnTo>
                    <a:pt x="2932" y="186923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84"/>
            <p:cNvSpPr/>
            <p:nvPr>
              <p:custDataLst>
                <p:tags r:id="rId59"/>
              </p:custDataLst>
            </p:nvPr>
          </p:nvSpPr>
          <p:spPr>
            <a:xfrm>
              <a:off x="5534025" y="5124450"/>
              <a:ext cx="104776" cy="219076"/>
            </a:xfrm>
            <a:custGeom>
              <a:avLst/>
              <a:gdLst/>
              <a:ahLst/>
              <a:cxnLst/>
              <a:rect l="0" t="0" r="0" b="0"/>
              <a:pathLst>
                <a:path w="104776" h="219076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33365" y="47946"/>
                  </a:lnTo>
                  <a:lnTo>
                    <a:pt x="34943" y="54189"/>
                  </a:lnTo>
                  <a:lnTo>
                    <a:pt x="63123" y="98937"/>
                  </a:lnTo>
                  <a:lnTo>
                    <a:pt x="82082" y="144027"/>
                  </a:lnTo>
                  <a:lnTo>
                    <a:pt x="90878" y="166617"/>
                  </a:lnTo>
                  <a:lnTo>
                    <a:pt x="1047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85"/>
            <p:cNvSpPr/>
            <p:nvPr>
              <p:custDataLst>
                <p:tags r:id="rId60"/>
              </p:custDataLst>
            </p:nvPr>
          </p:nvSpPr>
          <p:spPr>
            <a:xfrm>
              <a:off x="5276850" y="541020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58013" y="21755"/>
                  </a:lnTo>
                  <a:lnTo>
                    <a:pt x="48361" y="3471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86"/>
            <p:cNvSpPr/>
            <p:nvPr>
              <p:custDataLst>
                <p:tags r:id="rId61"/>
              </p:custDataLst>
            </p:nvPr>
          </p:nvSpPr>
          <p:spPr>
            <a:xfrm>
              <a:off x="5143500" y="53530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642" y="12035"/>
                  </a:lnTo>
                  <a:lnTo>
                    <a:pt x="8937" y="12256"/>
                  </a:lnTo>
                  <a:lnTo>
                    <a:pt x="9133" y="11346"/>
                  </a:lnTo>
                  <a:lnTo>
                    <a:pt x="4352" y="20177"/>
                  </a:lnTo>
                  <a:lnTo>
                    <a:pt x="1289" y="41256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87"/>
            <p:cNvSpPr/>
            <p:nvPr>
              <p:custDataLst>
                <p:tags r:id="rId62"/>
              </p:custDataLst>
            </p:nvPr>
          </p:nvSpPr>
          <p:spPr>
            <a:xfrm>
              <a:off x="4936021" y="5127098"/>
              <a:ext cx="193918" cy="248119"/>
            </a:xfrm>
            <a:custGeom>
              <a:avLst/>
              <a:gdLst/>
              <a:ahLst/>
              <a:cxnLst/>
              <a:rect l="0" t="0" r="0" b="0"/>
              <a:pathLst>
                <a:path w="193918" h="248119">
                  <a:moveTo>
                    <a:pt x="188429" y="16402"/>
                  </a:moveTo>
                  <a:lnTo>
                    <a:pt x="188429" y="16402"/>
                  </a:lnTo>
                  <a:lnTo>
                    <a:pt x="193485" y="6289"/>
                  </a:lnTo>
                  <a:lnTo>
                    <a:pt x="193917" y="3310"/>
                  </a:lnTo>
                  <a:lnTo>
                    <a:pt x="193145" y="1324"/>
                  </a:lnTo>
                  <a:lnTo>
                    <a:pt x="191573" y="0"/>
                  </a:lnTo>
                  <a:lnTo>
                    <a:pt x="189467" y="175"/>
                  </a:lnTo>
                  <a:lnTo>
                    <a:pt x="184304" y="3193"/>
                  </a:lnTo>
                  <a:lnTo>
                    <a:pt x="166878" y="20300"/>
                  </a:lnTo>
                  <a:lnTo>
                    <a:pt x="158761" y="32609"/>
                  </a:lnTo>
                  <a:lnTo>
                    <a:pt x="118901" y="69627"/>
                  </a:lnTo>
                  <a:lnTo>
                    <a:pt x="86871" y="115394"/>
                  </a:lnTo>
                  <a:lnTo>
                    <a:pt x="59801" y="155054"/>
                  </a:lnTo>
                  <a:lnTo>
                    <a:pt x="30612" y="196543"/>
                  </a:lnTo>
                  <a:lnTo>
                    <a:pt x="2589" y="238056"/>
                  </a:lnTo>
                  <a:lnTo>
                    <a:pt x="0" y="246501"/>
                  </a:lnTo>
                  <a:lnTo>
                    <a:pt x="368" y="248118"/>
                  </a:lnTo>
                  <a:lnTo>
                    <a:pt x="7454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88"/>
            <p:cNvSpPr/>
            <p:nvPr>
              <p:custDataLst>
                <p:tags r:id="rId63"/>
              </p:custDataLst>
            </p:nvPr>
          </p:nvSpPr>
          <p:spPr>
            <a:xfrm>
              <a:off x="4943867" y="5133975"/>
              <a:ext cx="132959" cy="228601"/>
            </a:xfrm>
            <a:custGeom>
              <a:avLst/>
              <a:gdLst/>
              <a:ahLst/>
              <a:cxnLst/>
              <a:rect l="0" t="0" r="0" b="0"/>
              <a:pathLst>
                <a:path w="132959" h="22860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24540" y="41156"/>
                  </a:lnTo>
                  <a:lnTo>
                    <a:pt x="52276" y="81312"/>
                  </a:lnTo>
                  <a:lnTo>
                    <a:pt x="73629" y="120366"/>
                  </a:lnTo>
                  <a:lnTo>
                    <a:pt x="101692" y="163456"/>
                  </a:lnTo>
                  <a:lnTo>
                    <a:pt x="119903" y="207634"/>
                  </a:lnTo>
                  <a:lnTo>
                    <a:pt x="13295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89"/>
            <p:cNvSpPr/>
            <p:nvPr>
              <p:custDataLst>
                <p:tags r:id="rId64"/>
              </p:custDataLst>
            </p:nvPr>
          </p:nvSpPr>
          <p:spPr>
            <a:xfrm>
              <a:off x="5856643" y="5429250"/>
              <a:ext cx="48858" cy="38101"/>
            </a:xfrm>
            <a:custGeom>
              <a:avLst/>
              <a:gdLst/>
              <a:ahLst/>
              <a:cxnLst/>
              <a:rect l="0" t="0" r="0" b="0"/>
              <a:pathLst>
                <a:path w="48858" h="38101">
                  <a:moveTo>
                    <a:pt x="48857" y="0"/>
                  </a:moveTo>
                  <a:lnTo>
                    <a:pt x="48857" y="0"/>
                  </a:lnTo>
                  <a:lnTo>
                    <a:pt x="8780" y="16247"/>
                  </a:lnTo>
                  <a:lnTo>
                    <a:pt x="0" y="22390"/>
                  </a:lnTo>
                  <a:lnTo>
                    <a:pt x="123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90"/>
            <p:cNvSpPr/>
            <p:nvPr>
              <p:custDataLst>
                <p:tags r:id="rId65"/>
              </p:custDataLst>
            </p:nvPr>
          </p:nvSpPr>
          <p:spPr>
            <a:xfrm>
              <a:off x="6076950" y="542925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0"/>
                  </a:moveTo>
                  <a:lnTo>
                    <a:pt x="0" y="0"/>
                  </a:lnTo>
                  <a:lnTo>
                    <a:pt x="38622" y="0"/>
                  </a:lnTo>
                  <a:lnTo>
                    <a:pt x="81359" y="0"/>
                  </a:lnTo>
                  <a:lnTo>
                    <a:pt x="120520" y="2822"/>
                  </a:lnTo>
                  <a:lnTo>
                    <a:pt x="165527" y="9701"/>
                  </a:lnTo>
                  <a:lnTo>
                    <a:pt x="228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91"/>
            <p:cNvSpPr/>
            <p:nvPr>
              <p:custDataLst>
                <p:tags r:id="rId66"/>
              </p:custDataLst>
            </p:nvPr>
          </p:nvSpPr>
          <p:spPr>
            <a:xfrm>
              <a:off x="6467475" y="54197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92"/>
            <p:cNvSpPr/>
            <p:nvPr>
              <p:custDataLst>
                <p:tags r:id="rId67"/>
              </p:custDataLst>
            </p:nvPr>
          </p:nvSpPr>
          <p:spPr>
            <a:xfrm>
              <a:off x="6591300" y="544830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45217" y="35648"/>
                  </a:lnTo>
                  <a:lnTo>
                    <a:pt x="32796" y="4512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93"/>
            <p:cNvSpPr/>
            <p:nvPr>
              <p:custDataLst>
                <p:tags r:id="rId68"/>
              </p:custDataLst>
            </p:nvPr>
          </p:nvSpPr>
          <p:spPr>
            <a:xfrm>
              <a:off x="6867525" y="5240858"/>
              <a:ext cx="180976" cy="245543"/>
            </a:xfrm>
            <a:custGeom>
              <a:avLst/>
              <a:gdLst/>
              <a:ahLst/>
              <a:cxnLst/>
              <a:rect l="0" t="0" r="0" b="0"/>
              <a:pathLst>
                <a:path w="180976" h="245543">
                  <a:moveTo>
                    <a:pt x="0" y="26467"/>
                  </a:moveTo>
                  <a:lnTo>
                    <a:pt x="0" y="26467"/>
                  </a:lnTo>
                  <a:lnTo>
                    <a:pt x="7538" y="8567"/>
                  </a:lnTo>
                  <a:lnTo>
                    <a:pt x="8200" y="5008"/>
                  </a:lnTo>
                  <a:lnTo>
                    <a:pt x="9701" y="2636"/>
                  </a:lnTo>
                  <a:lnTo>
                    <a:pt x="11758" y="1055"/>
                  </a:lnTo>
                  <a:lnTo>
                    <a:pt x="14189" y="0"/>
                  </a:lnTo>
                  <a:lnTo>
                    <a:pt x="16868" y="356"/>
                  </a:lnTo>
                  <a:lnTo>
                    <a:pt x="22666" y="3573"/>
                  </a:lnTo>
                  <a:lnTo>
                    <a:pt x="48519" y="30456"/>
                  </a:lnTo>
                  <a:lnTo>
                    <a:pt x="79493" y="70188"/>
                  </a:lnTo>
                  <a:lnTo>
                    <a:pt x="104798" y="115615"/>
                  </a:lnTo>
                  <a:lnTo>
                    <a:pt x="135236" y="156025"/>
                  </a:lnTo>
                  <a:lnTo>
                    <a:pt x="156614" y="201597"/>
                  </a:lnTo>
                  <a:lnTo>
                    <a:pt x="180975" y="24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94"/>
            <p:cNvSpPr/>
            <p:nvPr>
              <p:custDataLst>
                <p:tags r:id="rId69"/>
              </p:custDataLst>
            </p:nvPr>
          </p:nvSpPr>
          <p:spPr>
            <a:xfrm>
              <a:off x="6877050" y="5240074"/>
              <a:ext cx="200026" cy="265377"/>
            </a:xfrm>
            <a:custGeom>
              <a:avLst/>
              <a:gdLst/>
              <a:ahLst/>
              <a:cxnLst/>
              <a:rect l="0" t="0" r="0" b="0"/>
              <a:pathLst>
                <a:path w="200026" h="265377">
                  <a:moveTo>
                    <a:pt x="200025" y="8201"/>
                  </a:moveTo>
                  <a:lnTo>
                    <a:pt x="200025" y="8201"/>
                  </a:lnTo>
                  <a:lnTo>
                    <a:pt x="200025" y="3145"/>
                  </a:lnTo>
                  <a:lnTo>
                    <a:pt x="198967" y="1656"/>
                  </a:lnTo>
                  <a:lnTo>
                    <a:pt x="197203" y="662"/>
                  </a:lnTo>
                  <a:lnTo>
                    <a:pt x="194969" y="0"/>
                  </a:lnTo>
                  <a:lnTo>
                    <a:pt x="176655" y="4125"/>
                  </a:lnTo>
                  <a:lnTo>
                    <a:pt x="162827" y="14856"/>
                  </a:lnTo>
                  <a:lnTo>
                    <a:pt x="143142" y="33104"/>
                  </a:lnTo>
                  <a:lnTo>
                    <a:pt x="129235" y="44669"/>
                  </a:lnTo>
                  <a:lnTo>
                    <a:pt x="97260" y="86587"/>
                  </a:lnTo>
                  <a:lnTo>
                    <a:pt x="64823" y="134039"/>
                  </a:lnTo>
                  <a:lnTo>
                    <a:pt x="51075" y="159081"/>
                  </a:lnTo>
                  <a:lnTo>
                    <a:pt x="35124" y="177319"/>
                  </a:lnTo>
                  <a:lnTo>
                    <a:pt x="16894" y="216977"/>
                  </a:lnTo>
                  <a:lnTo>
                    <a:pt x="3338" y="245585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95"/>
            <p:cNvSpPr/>
            <p:nvPr>
              <p:custDataLst>
                <p:tags r:id="rId70"/>
              </p:custDataLst>
            </p:nvPr>
          </p:nvSpPr>
          <p:spPr>
            <a:xfrm>
              <a:off x="7097565" y="5448300"/>
              <a:ext cx="84286" cy="64379"/>
            </a:xfrm>
            <a:custGeom>
              <a:avLst/>
              <a:gdLst/>
              <a:ahLst/>
              <a:cxnLst/>
              <a:rect l="0" t="0" r="0" b="0"/>
              <a:pathLst>
                <a:path w="84286" h="64379">
                  <a:moveTo>
                    <a:pt x="17610" y="0"/>
                  </a:moveTo>
                  <a:lnTo>
                    <a:pt x="17610" y="0"/>
                  </a:lnTo>
                  <a:lnTo>
                    <a:pt x="17610" y="30867"/>
                  </a:lnTo>
                  <a:lnTo>
                    <a:pt x="9410" y="58924"/>
                  </a:lnTo>
                  <a:lnTo>
                    <a:pt x="7909" y="61507"/>
                  </a:lnTo>
                  <a:lnTo>
                    <a:pt x="5852" y="63230"/>
                  </a:lnTo>
                  <a:lnTo>
                    <a:pt x="3421" y="64378"/>
                  </a:lnTo>
                  <a:lnTo>
                    <a:pt x="1801" y="64085"/>
                  </a:lnTo>
                  <a:lnTo>
                    <a:pt x="720" y="62832"/>
                  </a:lnTo>
                  <a:lnTo>
                    <a:pt x="0" y="60938"/>
                  </a:lnTo>
                  <a:lnTo>
                    <a:pt x="4844" y="53189"/>
                  </a:lnTo>
                  <a:lnTo>
                    <a:pt x="11936" y="43748"/>
                  </a:lnTo>
                  <a:lnTo>
                    <a:pt x="18046" y="31425"/>
                  </a:lnTo>
                  <a:lnTo>
                    <a:pt x="33791" y="12827"/>
                  </a:lnTo>
                  <a:lnTo>
                    <a:pt x="45924" y="5447"/>
                  </a:lnTo>
                  <a:lnTo>
                    <a:pt x="51302" y="4689"/>
                  </a:lnTo>
                  <a:lnTo>
                    <a:pt x="62923" y="6670"/>
                  </a:lnTo>
                  <a:lnTo>
                    <a:pt x="72321" y="13900"/>
                  </a:lnTo>
                  <a:lnTo>
                    <a:pt x="78968" y="23111"/>
                  </a:lnTo>
                  <a:lnTo>
                    <a:pt x="81922" y="30733"/>
                  </a:lnTo>
                  <a:lnTo>
                    <a:pt x="8428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86"/>
          <p:cNvGrpSpPr/>
          <p:nvPr/>
        </p:nvGrpSpPr>
        <p:grpSpPr>
          <a:xfrm>
            <a:off x="7763060" y="5207008"/>
            <a:ext cx="1390466" cy="269868"/>
            <a:chOff x="7763060" y="5207008"/>
            <a:chExt cx="1390466" cy="269868"/>
          </a:xfrm>
        </p:grpSpPr>
        <p:sp>
          <p:nvSpPr>
            <p:cNvPr id="237" name="SMARTInkShape-396"/>
            <p:cNvSpPr/>
            <p:nvPr>
              <p:custDataLst>
                <p:tags r:id="rId49"/>
              </p:custDataLst>
            </p:nvPr>
          </p:nvSpPr>
          <p:spPr>
            <a:xfrm>
              <a:off x="7867650" y="5229225"/>
              <a:ext cx="1" cy="247651"/>
            </a:xfrm>
            <a:custGeom>
              <a:avLst/>
              <a:gdLst/>
              <a:ahLst/>
              <a:cxnLst/>
              <a:rect l="0" t="0" r="0" b="0"/>
              <a:pathLst>
                <a:path w="1" h="247651">
                  <a:moveTo>
                    <a:pt x="0" y="0"/>
                  </a:moveTo>
                  <a:lnTo>
                    <a:pt x="0" y="0"/>
                  </a:lnTo>
                  <a:lnTo>
                    <a:pt x="0" y="40098"/>
                  </a:lnTo>
                  <a:lnTo>
                    <a:pt x="0" y="79417"/>
                  </a:lnTo>
                  <a:lnTo>
                    <a:pt x="0" y="118075"/>
                  </a:lnTo>
                  <a:lnTo>
                    <a:pt x="0" y="160221"/>
                  </a:lnTo>
                  <a:lnTo>
                    <a:pt x="0" y="199521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97"/>
            <p:cNvSpPr/>
            <p:nvPr>
              <p:custDataLst>
                <p:tags r:id="rId50"/>
              </p:custDataLst>
            </p:nvPr>
          </p:nvSpPr>
          <p:spPr>
            <a:xfrm>
              <a:off x="7763060" y="5448693"/>
              <a:ext cx="199841" cy="18658"/>
            </a:xfrm>
            <a:custGeom>
              <a:avLst/>
              <a:gdLst/>
              <a:ahLst/>
              <a:cxnLst/>
              <a:rect l="0" t="0" r="0" b="0"/>
              <a:pathLst>
                <a:path w="199841" h="18658">
                  <a:moveTo>
                    <a:pt x="28390" y="9132"/>
                  </a:moveTo>
                  <a:lnTo>
                    <a:pt x="28390" y="9132"/>
                  </a:lnTo>
                  <a:lnTo>
                    <a:pt x="18277" y="9132"/>
                  </a:lnTo>
                  <a:lnTo>
                    <a:pt x="10490" y="6310"/>
                  </a:lnTo>
                  <a:lnTo>
                    <a:pt x="439" y="0"/>
                  </a:lnTo>
                  <a:lnTo>
                    <a:pt x="0" y="4780"/>
                  </a:lnTo>
                  <a:lnTo>
                    <a:pt x="3113" y="6231"/>
                  </a:lnTo>
                  <a:lnTo>
                    <a:pt x="43078" y="15423"/>
                  </a:lnTo>
                  <a:lnTo>
                    <a:pt x="84169" y="18231"/>
                  </a:lnTo>
                  <a:lnTo>
                    <a:pt x="126701" y="18573"/>
                  </a:lnTo>
                  <a:lnTo>
                    <a:pt x="171590" y="18649"/>
                  </a:lnTo>
                  <a:lnTo>
                    <a:pt x="199840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98"/>
            <p:cNvSpPr/>
            <p:nvPr>
              <p:custDataLst>
                <p:tags r:id="rId51"/>
              </p:custDataLst>
            </p:nvPr>
          </p:nvSpPr>
          <p:spPr>
            <a:xfrm>
              <a:off x="8221479" y="5238936"/>
              <a:ext cx="150997" cy="232850"/>
            </a:xfrm>
            <a:custGeom>
              <a:avLst/>
              <a:gdLst/>
              <a:ahLst/>
              <a:cxnLst/>
              <a:rect l="0" t="0" r="0" b="0"/>
              <a:pathLst>
                <a:path w="150997" h="232850">
                  <a:moveTo>
                    <a:pt x="17646" y="95064"/>
                  </a:moveTo>
                  <a:lnTo>
                    <a:pt x="17646" y="95064"/>
                  </a:lnTo>
                  <a:lnTo>
                    <a:pt x="17646" y="86863"/>
                  </a:lnTo>
                  <a:lnTo>
                    <a:pt x="18704" y="86422"/>
                  </a:lnTo>
                  <a:lnTo>
                    <a:pt x="22702" y="85931"/>
                  </a:lnTo>
                  <a:lnTo>
                    <a:pt x="24191" y="87917"/>
                  </a:lnTo>
                  <a:lnTo>
                    <a:pt x="26288" y="102942"/>
                  </a:lnTo>
                  <a:lnTo>
                    <a:pt x="24174" y="142050"/>
                  </a:lnTo>
                  <a:lnTo>
                    <a:pt x="18936" y="185719"/>
                  </a:lnTo>
                  <a:lnTo>
                    <a:pt x="12972" y="217527"/>
                  </a:lnTo>
                  <a:lnTo>
                    <a:pt x="7455" y="228868"/>
                  </a:lnTo>
                  <a:lnTo>
                    <a:pt x="4502" y="231891"/>
                  </a:lnTo>
                  <a:lnTo>
                    <a:pt x="2534" y="232849"/>
                  </a:lnTo>
                  <a:lnTo>
                    <a:pt x="1221" y="232429"/>
                  </a:lnTo>
                  <a:lnTo>
                    <a:pt x="346" y="231090"/>
                  </a:lnTo>
                  <a:lnTo>
                    <a:pt x="0" y="199584"/>
                  </a:lnTo>
                  <a:lnTo>
                    <a:pt x="9026" y="158866"/>
                  </a:lnTo>
                  <a:lnTo>
                    <a:pt x="16510" y="112011"/>
                  </a:lnTo>
                  <a:lnTo>
                    <a:pt x="20244" y="78421"/>
                  </a:lnTo>
                  <a:lnTo>
                    <a:pt x="22553" y="71269"/>
                  </a:lnTo>
                  <a:lnTo>
                    <a:pt x="25151" y="67559"/>
                  </a:lnTo>
                  <a:lnTo>
                    <a:pt x="27941" y="66144"/>
                  </a:lnTo>
                  <a:lnTo>
                    <a:pt x="30859" y="66258"/>
                  </a:lnTo>
                  <a:lnTo>
                    <a:pt x="33863" y="68452"/>
                  </a:lnTo>
                  <a:lnTo>
                    <a:pt x="40022" y="76534"/>
                  </a:lnTo>
                  <a:lnTo>
                    <a:pt x="51542" y="105515"/>
                  </a:lnTo>
                  <a:lnTo>
                    <a:pt x="60249" y="144275"/>
                  </a:lnTo>
                  <a:lnTo>
                    <a:pt x="82509" y="184878"/>
                  </a:lnTo>
                  <a:lnTo>
                    <a:pt x="101720" y="206997"/>
                  </a:lnTo>
                  <a:lnTo>
                    <a:pt x="110751" y="213604"/>
                  </a:lnTo>
                  <a:lnTo>
                    <a:pt x="114641" y="215365"/>
                  </a:lnTo>
                  <a:lnTo>
                    <a:pt x="119351" y="214423"/>
                  </a:lnTo>
                  <a:lnTo>
                    <a:pt x="130229" y="207732"/>
                  </a:lnTo>
                  <a:lnTo>
                    <a:pt x="139297" y="189236"/>
                  </a:lnTo>
                  <a:lnTo>
                    <a:pt x="147530" y="149072"/>
                  </a:lnTo>
                  <a:lnTo>
                    <a:pt x="149969" y="106480"/>
                  </a:lnTo>
                  <a:lnTo>
                    <a:pt x="150794" y="64276"/>
                  </a:lnTo>
                  <a:lnTo>
                    <a:pt x="150955" y="22464"/>
                  </a:lnTo>
                  <a:lnTo>
                    <a:pt x="150978" y="6000"/>
                  </a:lnTo>
                  <a:lnTo>
                    <a:pt x="149926" y="1822"/>
                  </a:lnTo>
                  <a:lnTo>
                    <a:pt x="148166" y="94"/>
                  </a:lnTo>
                  <a:lnTo>
                    <a:pt x="145935" y="0"/>
                  </a:lnTo>
                  <a:lnTo>
                    <a:pt x="145505" y="997"/>
                  </a:lnTo>
                  <a:lnTo>
                    <a:pt x="150996" y="9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99"/>
            <p:cNvSpPr/>
            <p:nvPr>
              <p:custDataLst>
                <p:tags r:id="rId52"/>
              </p:custDataLst>
            </p:nvPr>
          </p:nvSpPr>
          <p:spPr>
            <a:xfrm>
              <a:off x="8412572" y="5364524"/>
              <a:ext cx="70166" cy="108448"/>
            </a:xfrm>
            <a:custGeom>
              <a:avLst/>
              <a:gdLst/>
              <a:ahLst/>
              <a:cxnLst/>
              <a:rect l="0" t="0" r="0" b="0"/>
              <a:pathLst>
                <a:path w="70166" h="108448">
                  <a:moveTo>
                    <a:pt x="64678" y="36151"/>
                  </a:moveTo>
                  <a:lnTo>
                    <a:pt x="64678" y="36151"/>
                  </a:lnTo>
                  <a:lnTo>
                    <a:pt x="69734" y="36151"/>
                  </a:lnTo>
                  <a:lnTo>
                    <a:pt x="70165" y="34034"/>
                  </a:lnTo>
                  <a:lnTo>
                    <a:pt x="67823" y="26038"/>
                  </a:lnTo>
                  <a:lnTo>
                    <a:pt x="57695" y="11261"/>
                  </a:lnTo>
                  <a:lnTo>
                    <a:pt x="51697" y="4628"/>
                  </a:lnTo>
                  <a:lnTo>
                    <a:pt x="45503" y="974"/>
                  </a:lnTo>
                  <a:lnTo>
                    <a:pt x="42369" y="0"/>
                  </a:lnTo>
                  <a:lnTo>
                    <a:pt x="38164" y="1466"/>
                  </a:lnTo>
                  <a:lnTo>
                    <a:pt x="27847" y="8742"/>
                  </a:lnTo>
                  <a:lnTo>
                    <a:pt x="15195" y="29794"/>
                  </a:lnTo>
                  <a:lnTo>
                    <a:pt x="999" y="71846"/>
                  </a:lnTo>
                  <a:lnTo>
                    <a:pt x="0" y="78998"/>
                  </a:lnTo>
                  <a:lnTo>
                    <a:pt x="4535" y="92588"/>
                  </a:lnTo>
                  <a:lnTo>
                    <a:pt x="8708" y="99175"/>
                  </a:lnTo>
                  <a:lnTo>
                    <a:pt x="13606" y="103567"/>
                  </a:lnTo>
                  <a:lnTo>
                    <a:pt x="24693" y="108447"/>
                  </a:lnTo>
                  <a:lnTo>
                    <a:pt x="36676" y="107794"/>
                  </a:lnTo>
                  <a:lnTo>
                    <a:pt x="42834" y="106137"/>
                  </a:lnTo>
                  <a:lnTo>
                    <a:pt x="52500" y="98653"/>
                  </a:lnTo>
                  <a:lnTo>
                    <a:pt x="56560" y="93694"/>
                  </a:lnTo>
                  <a:lnTo>
                    <a:pt x="61070" y="76895"/>
                  </a:lnTo>
                  <a:lnTo>
                    <a:pt x="62015" y="58493"/>
                  </a:lnTo>
                  <a:lnTo>
                    <a:pt x="54837" y="30648"/>
                  </a:lnTo>
                  <a:lnTo>
                    <a:pt x="45628" y="17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00"/>
            <p:cNvSpPr/>
            <p:nvPr>
              <p:custDataLst>
                <p:tags r:id="rId53"/>
              </p:custDataLst>
            </p:nvPr>
          </p:nvSpPr>
          <p:spPr>
            <a:xfrm>
              <a:off x="8524875" y="5324475"/>
              <a:ext cx="76201" cy="138596"/>
            </a:xfrm>
            <a:custGeom>
              <a:avLst/>
              <a:gdLst/>
              <a:ahLst/>
              <a:cxnLst/>
              <a:rect l="0" t="0" r="0" b="0"/>
              <a:pathLst>
                <a:path w="76201" h="138596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5" y="11466"/>
                  </a:lnTo>
                  <a:lnTo>
                    <a:pt x="7538" y="12936"/>
                  </a:lnTo>
                  <a:lnTo>
                    <a:pt x="8200" y="14974"/>
                  </a:lnTo>
                  <a:lnTo>
                    <a:pt x="24429" y="36413"/>
                  </a:lnTo>
                  <a:lnTo>
                    <a:pt x="38572" y="77724"/>
                  </a:lnTo>
                  <a:lnTo>
                    <a:pt x="45836" y="104488"/>
                  </a:lnTo>
                  <a:lnTo>
                    <a:pt x="47096" y="126562"/>
                  </a:lnTo>
                  <a:lnTo>
                    <a:pt x="46214" y="132000"/>
                  </a:lnTo>
                  <a:lnTo>
                    <a:pt x="44568" y="135625"/>
                  </a:lnTo>
                  <a:lnTo>
                    <a:pt x="42412" y="138042"/>
                  </a:lnTo>
                  <a:lnTo>
                    <a:pt x="39916" y="138595"/>
                  </a:lnTo>
                  <a:lnTo>
                    <a:pt x="37194" y="137904"/>
                  </a:lnTo>
                  <a:lnTo>
                    <a:pt x="34321" y="136386"/>
                  </a:lnTo>
                  <a:lnTo>
                    <a:pt x="32407" y="134316"/>
                  </a:lnTo>
                  <a:lnTo>
                    <a:pt x="30278" y="129193"/>
                  </a:lnTo>
                  <a:lnTo>
                    <a:pt x="29969" y="95527"/>
                  </a:lnTo>
                  <a:lnTo>
                    <a:pt x="41877" y="5271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01"/>
            <p:cNvSpPr/>
            <p:nvPr>
              <p:custDataLst>
                <p:tags r:id="rId54"/>
              </p:custDataLst>
            </p:nvPr>
          </p:nvSpPr>
          <p:spPr>
            <a:xfrm>
              <a:off x="8686951" y="5343525"/>
              <a:ext cx="114150" cy="101951"/>
            </a:xfrm>
            <a:custGeom>
              <a:avLst/>
              <a:gdLst/>
              <a:ahLst/>
              <a:cxnLst/>
              <a:rect l="0" t="0" r="0" b="0"/>
              <a:pathLst>
                <a:path w="114150" h="101951">
                  <a:moveTo>
                    <a:pt x="18899" y="0"/>
                  </a:moveTo>
                  <a:lnTo>
                    <a:pt x="18899" y="0"/>
                  </a:lnTo>
                  <a:lnTo>
                    <a:pt x="17841" y="41757"/>
                  </a:lnTo>
                  <a:lnTo>
                    <a:pt x="3712" y="84905"/>
                  </a:lnTo>
                  <a:lnTo>
                    <a:pt x="357" y="101950"/>
                  </a:lnTo>
                  <a:lnTo>
                    <a:pt x="188" y="101834"/>
                  </a:lnTo>
                  <a:lnTo>
                    <a:pt x="0" y="98881"/>
                  </a:lnTo>
                  <a:lnTo>
                    <a:pt x="4950" y="81157"/>
                  </a:lnTo>
                  <a:lnTo>
                    <a:pt x="30445" y="36375"/>
                  </a:lnTo>
                  <a:lnTo>
                    <a:pt x="40781" y="19126"/>
                  </a:lnTo>
                  <a:lnTo>
                    <a:pt x="44072" y="16985"/>
                  </a:lnTo>
                  <a:lnTo>
                    <a:pt x="47322" y="16615"/>
                  </a:lnTo>
                  <a:lnTo>
                    <a:pt x="50547" y="17427"/>
                  </a:lnTo>
                  <a:lnTo>
                    <a:pt x="52698" y="19026"/>
                  </a:lnTo>
                  <a:lnTo>
                    <a:pt x="54131" y="21151"/>
                  </a:lnTo>
                  <a:lnTo>
                    <a:pt x="55087" y="23625"/>
                  </a:lnTo>
                  <a:lnTo>
                    <a:pt x="51377" y="42278"/>
                  </a:lnTo>
                  <a:lnTo>
                    <a:pt x="38443" y="74097"/>
                  </a:lnTo>
                  <a:lnTo>
                    <a:pt x="39336" y="73740"/>
                  </a:lnTo>
                  <a:lnTo>
                    <a:pt x="43152" y="70521"/>
                  </a:lnTo>
                  <a:lnTo>
                    <a:pt x="73168" y="26823"/>
                  </a:lnTo>
                  <a:lnTo>
                    <a:pt x="88719" y="15120"/>
                  </a:lnTo>
                  <a:lnTo>
                    <a:pt x="96849" y="12012"/>
                  </a:lnTo>
                  <a:lnTo>
                    <a:pt x="100499" y="12242"/>
                  </a:lnTo>
                  <a:lnTo>
                    <a:pt x="107377" y="15319"/>
                  </a:lnTo>
                  <a:lnTo>
                    <a:pt x="109635" y="19737"/>
                  </a:lnTo>
                  <a:lnTo>
                    <a:pt x="11414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02"/>
            <p:cNvSpPr/>
            <p:nvPr>
              <p:custDataLst>
                <p:tags r:id="rId55"/>
              </p:custDataLst>
            </p:nvPr>
          </p:nvSpPr>
          <p:spPr>
            <a:xfrm>
              <a:off x="8860754" y="5207008"/>
              <a:ext cx="224061" cy="239024"/>
            </a:xfrm>
            <a:custGeom>
              <a:avLst/>
              <a:gdLst/>
              <a:ahLst/>
              <a:cxnLst/>
              <a:rect l="0" t="0" r="0" b="0"/>
              <a:pathLst>
                <a:path w="224061" h="239024">
                  <a:moveTo>
                    <a:pt x="73696" y="174617"/>
                  </a:moveTo>
                  <a:lnTo>
                    <a:pt x="73696" y="174617"/>
                  </a:lnTo>
                  <a:lnTo>
                    <a:pt x="78753" y="164504"/>
                  </a:lnTo>
                  <a:lnTo>
                    <a:pt x="78413" y="153894"/>
                  </a:lnTo>
                  <a:lnTo>
                    <a:pt x="74735" y="143182"/>
                  </a:lnTo>
                  <a:lnTo>
                    <a:pt x="69571" y="134893"/>
                  </a:lnTo>
                  <a:lnTo>
                    <a:pt x="63749" y="130504"/>
                  </a:lnTo>
                  <a:lnTo>
                    <a:pt x="60715" y="129333"/>
                  </a:lnTo>
                  <a:lnTo>
                    <a:pt x="48877" y="133677"/>
                  </a:lnTo>
                  <a:lnTo>
                    <a:pt x="20463" y="153712"/>
                  </a:lnTo>
                  <a:lnTo>
                    <a:pt x="5946" y="176890"/>
                  </a:lnTo>
                  <a:lnTo>
                    <a:pt x="0" y="193752"/>
                  </a:lnTo>
                  <a:lnTo>
                    <a:pt x="224" y="197957"/>
                  </a:lnTo>
                  <a:lnTo>
                    <a:pt x="3294" y="205452"/>
                  </a:lnTo>
                  <a:lnTo>
                    <a:pt x="10973" y="215620"/>
                  </a:lnTo>
                  <a:lnTo>
                    <a:pt x="19714" y="219299"/>
                  </a:lnTo>
                  <a:lnTo>
                    <a:pt x="25007" y="220280"/>
                  </a:lnTo>
                  <a:lnTo>
                    <a:pt x="29596" y="218817"/>
                  </a:lnTo>
                  <a:lnTo>
                    <a:pt x="37515" y="211548"/>
                  </a:lnTo>
                  <a:lnTo>
                    <a:pt x="51223" y="191751"/>
                  </a:lnTo>
                  <a:lnTo>
                    <a:pt x="62257" y="185143"/>
                  </a:lnTo>
                  <a:lnTo>
                    <a:pt x="62894" y="185868"/>
                  </a:lnTo>
                  <a:lnTo>
                    <a:pt x="63604" y="189495"/>
                  </a:lnTo>
                  <a:lnTo>
                    <a:pt x="61096" y="194636"/>
                  </a:lnTo>
                  <a:lnTo>
                    <a:pt x="57512" y="200448"/>
                  </a:lnTo>
                  <a:lnTo>
                    <a:pt x="55495" y="210728"/>
                  </a:lnTo>
                  <a:lnTo>
                    <a:pt x="55023" y="221005"/>
                  </a:lnTo>
                  <a:lnTo>
                    <a:pt x="57636" y="229806"/>
                  </a:lnTo>
                  <a:lnTo>
                    <a:pt x="59815" y="233635"/>
                  </a:lnTo>
                  <a:lnTo>
                    <a:pt x="63383" y="236187"/>
                  </a:lnTo>
                  <a:lnTo>
                    <a:pt x="72993" y="239023"/>
                  </a:lnTo>
                  <a:lnTo>
                    <a:pt x="77461" y="237663"/>
                  </a:lnTo>
                  <a:lnTo>
                    <a:pt x="100637" y="214578"/>
                  </a:lnTo>
                  <a:lnTo>
                    <a:pt x="132275" y="169475"/>
                  </a:lnTo>
                  <a:lnTo>
                    <a:pt x="152922" y="123468"/>
                  </a:lnTo>
                  <a:lnTo>
                    <a:pt x="171111" y="85060"/>
                  </a:lnTo>
                  <a:lnTo>
                    <a:pt x="188638" y="49657"/>
                  </a:lnTo>
                  <a:lnTo>
                    <a:pt x="215790" y="5576"/>
                  </a:lnTo>
                  <a:lnTo>
                    <a:pt x="219226" y="1598"/>
                  </a:lnTo>
                  <a:lnTo>
                    <a:pt x="221516" y="4"/>
                  </a:lnTo>
                  <a:lnTo>
                    <a:pt x="223042" y="0"/>
                  </a:lnTo>
                  <a:lnTo>
                    <a:pt x="224060" y="1056"/>
                  </a:lnTo>
                  <a:lnTo>
                    <a:pt x="222368" y="7873"/>
                  </a:lnTo>
                  <a:lnTo>
                    <a:pt x="209541" y="49219"/>
                  </a:lnTo>
                  <a:lnTo>
                    <a:pt x="199770" y="95426"/>
                  </a:lnTo>
                  <a:lnTo>
                    <a:pt x="190635" y="131419"/>
                  </a:lnTo>
                  <a:lnTo>
                    <a:pt x="188343" y="175867"/>
                  </a:lnTo>
                  <a:lnTo>
                    <a:pt x="187996" y="203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03"/>
            <p:cNvSpPr/>
            <p:nvPr>
              <p:custDataLst>
                <p:tags r:id="rId56"/>
              </p:custDataLst>
            </p:nvPr>
          </p:nvSpPr>
          <p:spPr>
            <a:xfrm>
              <a:off x="9086850" y="5320209"/>
              <a:ext cx="66676" cy="156667"/>
            </a:xfrm>
            <a:custGeom>
              <a:avLst/>
              <a:gdLst/>
              <a:ahLst/>
              <a:cxnLst/>
              <a:rect l="0" t="0" r="0" b="0"/>
              <a:pathLst>
                <a:path w="66676" h="156667">
                  <a:moveTo>
                    <a:pt x="66675" y="32841"/>
                  </a:moveTo>
                  <a:lnTo>
                    <a:pt x="66675" y="32841"/>
                  </a:lnTo>
                  <a:lnTo>
                    <a:pt x="66675" y="19584"/>
                  </a:lnTo>
                  <a:lnTo>
                    <a:pt x="63853" y="13543"/>
                  </a:lnTo>
                  <a:lnTo>
                    <a:pt x="53418" y="1043"/>
                  </a:lnTo>
                  <a:lnTo>
                    <a:pt x="50429" y="0"/>
                  </a:lnTo>
                  <a:lnTo>
                    <a:pt x="47378" y="364"/>
                  </a:lnTo>
                  <a:lnTo>
                    <a:pt x="40106" y="4648"/>
                  </a:lnTo>
                  <a:lnTo>
                    <a:pt x="29819" y="13608"/>
                  </a:lnTo>
                  <a:lnTo>
                    <a:pt x="23837" y="24646"/>
                  </a:lnTo>
                  <a:lnTo>
                    <a:pt x="22241" y="30552"/>
                  </a:lnTo>
                  <a:lnTo>
                    <a:pt x="25052" y="54035"/>
                  </a:lnTo>
                  <a:lnTo>
                    <a:pt x="35651" y="96976"/>
                  </a:lnTo>
                  <a:lnTo>
                    <a:pt x="43265" y="136419"/>
                  </a:lnTo>
                  <a:lnTo>
                    <a:pt x="41101" y="146962"/>
                  </a:lnTo>
                  <a:lnTo>
                    <a:pt x="36926" y="150197"/>
                  </a:lnTo>
                  <a:lnTo>
                    <a:pt x="0" y="15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87"/>
          <p:cNvGrpSpPr/>
          <p:nvPr/>
        </p:nvGrpSpPr>
        <p:grpSpPr>
          <a:xfrm>
            <a:off x="3126848" y="5886450"/>
            <a:ext cx="276930" cy="171451"/>
            <a:chOff x="3126848" y="5886450"/>
            <a:chExt cx="276930" cy="171451"/>
          </a:xfrm>
        </p:grpSpPr>
        <p:sp>
          <p:nvSpPr>
            <p:cNvPr id="246" name="SMARTInkShape-404"/>
            <p:cNvSpPr/>
            <p:nvPr>
              <p:custDataLst>
                <p:tags r:id="rId46"/>
              </p:custDataLst>
            </p:nvPr>
          </p:nvSpPr>
          <p:spPr>
            <a:xfrm>
              <a:off x="3135049" y="5962660"/>
              <a:ext cx="198702" cy="9516"/>
            </a:xfrm>
            <a:custGeom>
              <a:avLst/>
              <a:gdLst/>
              <a:ahLst/>
              <a:cxnLst/>
              <a:rect l="0" t="0" r="0" b="0"/>
              <a:pathLst>
                <a:path w="198702" h="9516">
                  <a:moveTo>
                    <a:pt x="8201" y="9515"/>
                  </a:moveTo>
                  <a:lnTo>
                    <a:pt x="8201" y="9515"/>
                  </a:lnTo>
                  <a:lnTo>
                    <a:pt x="3145" y="9515"/>
                  </a:lnTo>
                  <a:lnTo>
                    <a:pt x="1655" y="8457"/>
                  </a:lnTo>
                  <a:lnTo>
                    <a:pt x="662" y="6693"/>
                  </a:lnTo>
                  <a:lnTo>
                    <a:pt x="0" y="4459"/>
                  </a:lnTo>
                  <a:lnTo>
                    <a:pt x="2734" y="2970"/>
                  </a:lnTo>
                  <a:lnTo>
                    <a:pt x="48552" y="252"/>
                  </a:lnTo>
                  <a:lnTo>
                    <a:pt x="89353" y="42"/>
                  </a:lnTo>
                  <a:lnTo>
                    <a:pt x="128536" y="0"/>
                  </a:lnTo>
                  <a:lnTo>
                    <a:pt x="173866" y="1050"/>
                  </a:lnTo>
                  <a:lnTo>
                    <a:pt x="198701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05"/>
            <p:cNvSpPr/>
            <p:nvPr>
              <p:custDataLst>
                <p:tags r:id="rId47"/>
              </p:custDataLst>
            </p:nvPr>
          </p:nvSpPr>
          <p:spPr>
            <a:xfrm>
              <a:off x="3126848" y="6000750"/>
              <a:ext cx="225953" cy="47626"/>
            </a:xfrm>
            <a:custGeom>
              <a:avLst/>
              <a:gdLst/>
              <a:ahLst/>
              <a:cxnLst/>
              <a:rect l="0" t="0" r="0" b="0"/>
              <a:pathLst>
                <a:path w="225953" h="47626">
                  <a:moveTo>
                    <a:pt x="16402" y="47625"/>
                  </a:moveTo>
                  <a:lnTo>
                    <a:pt x="16402" y="47625"/>
                  </a:lnTo>
                  <a:lnTo>
                    <a:pt x="0" y="47625"/>
                  </a:lnTo>
                  <a:lnTo>
                    <a:pt x="39269" y="42569"/>
                  </a:lnTo>
                  <a:lnTo>
                    <a:pt x="76917" y="39424"/>
                  </a:lnTo>
                  <a:lnTo>
                    <a:pt x="114884" y="33436"/>
                  </a:lnTo>
                  <a:lnTo>
                    <a:pt x="158000" y="24959"/>
                  </a:lnTo>
                  <a:lnTo>
                    <a:pt x="225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06"/>
            <p:cNvSpPr/>
            <p:nvPr>
              <p:custDataLst>
                <p:tags r:id="rId48"/>
              </p:custDataLst>
            </p:nvPr>
          </p:nvSpPr>
          <p:spPr>
            <a:xfrm>
              <a:off x="3329668" y="5886450"/>
              <a:ext cx="74110" cy="171451"/>
            </a:xfrm>
            <a:custGeom>
              <a:avLst/>
              <a:gdLst/>
              <a:ahLst/>
              <a:cxnLst/>
              <a:rect l="0" t="0" r="0" b="0"/>
              <a:pathLst>
                <a:path w="74110" h="171451">
                  <a:moveTo>
                    <a:pt x="32657" y="0"/>
                  </a:moveTo>
                  <a:lnTo>
                    <a:pt x="32657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4474" y="28234"/>
                  </a:lnTo>
                  <a:lnTo>
                    <a:pt x="64905" y="54127"/>
                  </a:lnTo>
                  <a:lnTo>
                    <a:pt x="72742" y="74150"/>
                  </a:lnTo>
                  <a:lnTo>
                    <a:pt x="74109" y="91517"/>
                  </a:lnTo>
                  <a:lnTo>
                    <a:pt x="66362" y="124969"/>
                  </a:lnTo>
                  <a:lnTo>
                    <a:pt x="57695" y="142625"/>
                  </a:lnTo>
                  <a:lnTo>
                    <a:pt x="3265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SMARTInkShape-407"/>
          <p:cNvSpPr/>
          <p:nvPr>
            <p:custDataLst>
              <p:tags r:id="rId7"/>
            </p:custDataLst>
          </p:nvPr>
        </p:nvSpPr>
        <p:spPr>
          <a:xfrm>
            <a:off x="3925512" y="5819775"/>
            <a:ext cx="312214" cy="295243"/>
          </a:xfrm>
          <a:custGeom>
            <a:avLst/>
            <a:gdLst/>
            <a:ahLst/>
            <a:cxnLst/>
            <a:rect l="0" t="0" r="0" b="0"/>
            <a:pathLst>
              <a:path w="312214" h="295243">
                <a:moveTo>
                  <a:pt x="284538" y="0"/>
                </a:moveTo>
                <a:lnTo>
                  <a:pt x="284538" y="0"/>
                </a:lnTo>
                <a:lnTo>
                  <a:pt x="312213" y="0"/>
                </a:lnTo>
                <a:lnTo>
                  <a:pt x="265061" y="26515"/>
                </a:lnTo>
                <a:lnTo>
                  <a:pt x="226245" y="44474"/>
                </a:lnTo>
                <a:lnTo>
                  <a:pt x="181732" y="64485"/>
                </a:lnTo>
                <a:lnTo>
                  <a:pt x="137885" y="82261"/>
                </a:lnTo>
                <a:lnTo>
                  <a:pt x="90536" y="98387"/>
                </a:lnTo>
                <a:lnTo>
                  <a:pt x="74538" y="107939"/>
                </a:lnTo>
                <a:lnTo>
                  <a:pt x="69496" y="114295"/>
                </a:lnTo>
                <a:lnTo>
                  <a:pt x="68152" y="117472"/>
                </a:lnTo>
                <a:lnTo>
                  <a:pt x="68314" y="120648"/>
                </a:lnTo>
                <a:lnTo>
                  <a:pt x="71316" y="126999"/>
                </a:lnTo>
                <a:lnTo>
                  <a:pt x="109382" y="146050"/>
                </a:lnTo>
                <a:lnTo>
                  <a:pt x="149358" y="152204"/>
                </a:lnTo>
                <a:lnTo>
                  <a:pt x="177105" y="159633"/>
                </a:lnTo>
                <a:lnTo>
                  <a:pt x="205858" y="174742"/>
                </a:lnTo>
                <a:lnTo>
                  <a:pt x="208801" y="178936"/>
                </a:lnTo>
                <a:lnTo>
                  <a:pt x="209705" y="183849"/>
                </a:lnTo>
                <a:lnTo>
                  <a:pt x="209250" y="189240"/>
                </a:lnTo>
                <a:lnTo>
                  <a:pt x="200276" y="200876"/>
                </a:lnTo>
                <a:lnTo>
                  <a:pt x="184647" y="212045"/>
                </a:lnTo>
                <a:lnTo>
                  <a:pt x="142941" y="227839"/>
                </a:lnTo>
                <a:lnTo>
                  <a:pt x="98759" y="246206"/>
                </a:lnTo>
                <a:lnTo>
                  <a:pt x="56871" y="256067"/>
                </a:lnTo>
                <a:lnTo>
                  <a:pt x="18022" y="267109"/>
                </a:lnTo>
                <a:lnTo>
                  <a:pt x="3103" y="273232"/>
                </a:lnTo>
                <a:lnTo>
                  <a:pt x="606" y="276346"/>
                </a:lnTo>
                <a:lnTo>
                  <a:pt x="0" y="279481"/>
                </a:lnTo>
                <a:lnTo>
                  <a:pt x="2771" y="282629"/>
                </a:lnTo>
                <a:lnTo>
                  <a:pt x="14317" y="288949"/>
                </a:lnTo>
                <a:lnTo>
                  <a:pt x="60691" y="294025"/>
                </a:lnTo>
                <a:lnTo>
                  <a:pt x="95799" y="294904"/>
                </a:lnTo>
                <a:lnTo>
                  <a:pt x="127629" y="295111"/>
                </a:lnTo>
                <a:lnTo>
                  <a:pt x="165765" y="295202"/>
                </a:lnTo>
                <a:lnTo>
                  <a:pt x="203175" y="295242"/>
                </a:lnTo>
                <a:lnTo>
                  <a:pt x="242086" y="294206"/>
                </a:lnTo>
                <a:lnTo>
                  <a:pt x="303588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SMARTInkShape-Group89"/>
          <p:cNvGrpSpPr/>
          <p:nvPr/>
        </p:nvGrpSpPr>
        <p:grpSpPr>
          <a:xfrm>
            <a:off x="4505664" y="5835485"/>
            <a:ext cx="742612" cy="289091"/>
            <a:chOff x="4505664" y="5835485"/>
            <a:chExt cx="742612" cy="289091"/>
          </a:xfrm>
        </p:grpSpPr>
        <p:sp>
          <p:nvSpPr>
            <p:cNvPr id="251" name="SMARTInkShape-408"/>
            <p:cNvSpPr/>
            <p:nvPr>
              <p:custDataLst>
                <p:tags r:id="rId39"/>
              </p:custDataLst>
            </p:nvPr>
          </p:nvSpPr>
          <p:spPr>
            <a:xfrm>
              <a:off x="4505664" y="5915025"/>
              <a:ext cx="171109" cy="136333"/>
            </a:xfrm>
            <a:custGeom>
              <a:avLst/>
              <a:gdLst/>
              <a:ahLst/>
              <a:cxnLst/>
              <a:rect l="0" t="0" r="0" b="0"/>
              <a:pathLst>
                <a:path w="171109" h="136333">
                  <a:moveTo>
                    <a:pt x="18711" y="9525"/>
                  </a:moveTo>
                  <a:lnTo>
                    <a:pt x="18711" y="9525"/>
                  </a:lnTo>
                  <a:lnTo>
                    <a:pt x="18711" y="1324"/>
                  </a:lnTo>
                  <a:lnTo>
                    <a:pt x="17653" y="883"/>
                  </a:lnTo>
                  <a:lnTo>
                    <a:pt x="13654" y="393"/>
                  </a:lnTo>
                  <a:lnTo>
                    <a:pt x="11107" y="2378"/>
                  </a:lnTo>
                  <a:lnTo>
                    <a:pt x="5454" y="10229"/>
                  </a:lnTo>
                  <a:lnTo>
                    <a:pt x="1378" y="31606"/>
                  </a:lnTo>
                  <a:lnTo>
                    <a:pt x="0" y="69391"/>
                  </a:lnTo>
                  <a:lnTo>
                    <a:pt x="2550" y="114327"/>
                  </a:lnTo>
                  <a:lnTo>
                    <a:pt x="10042" y="130536"/>
                  </a:lnTo>
                  <a:lnTo>
                    <a:pt x="12932" y="134649"/>
                  </a:lnTo>
                  <a:lnTo>
                    <a:pt x="16975" y="136332"/>
                  </a:lnTo>
                  <a:lnTo>
                    <a:pt x="27112" y="135381"/>
                  </a:lnTo>
                  <a:lnTo>
                    <a:pt x="35850" y="131431"/>
                  </a:lnTo>
                  <a:lnTo>
                    <a:pt x="39662" y="128896"/>
                  </a:lnTo>
                  <a:lnTo>
                    <a:pt x="62028" y="90590"/>
                  </a:lnTo>
                  <a:lnTo>
                    <a:pt x="65060" y="81992"/>
                  </a:lnTo>
                  <a:lnTo>
                    <a:pt x="65485" y="82179"/>
                  </a:lnTo>
                  <a:lnTo>
                    <a:pt x="74487" y="106975"/>
                  </a:lnTo>
                  <a:lnTo>
                    <a:pt x="90623" y="122243"/>
                  </a:lnTo>
                  <a:lnTo>
                    <a:pt x="105400" y="130059"/>
                  </a:lnTo>
                  <a:lnTo>
                    <a:pt x="121538" y="132375"/>
                  </a:lnTo>
                  <a:lnTo>
                    <a:pt x="130734" y="130094"/>
                  </a:lnTo>
                  <a:lnTo>
                    <a:pt x="154074" y="117046"/>
                  </a:lnTo>
                  <a:lnTo>
                    <a:pt x="165653" y="96488"/>
                  </a:lnTo>
                  <a:lnTo>
                    <a:pt x="170033" y="72642"/>
                  </a:lnTo>
                  <a:lnTo>
                    <a:pt x="171099" y="25561"/>
                  </a:lnTo>
                  <a:lnTo>
                    <a:pt x="171108" y="15923"/>
                  </a:lnTo>
                  <a:lnTo>
                    <a:pt x="170050" y="13790"/>
                  </a:lnTo>
                  <a:lnTo>
                    <a:pt x="168287" y="12369"/>
                  </a:lnTo>
                  <a:lnTo>
                    <a:pt x="161596" y="9529"/>
                  </a:lnTo>
                  <a:lnTo>
                    <a:pt x="161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09"/>
            <p:cNvSpPr/>
            <p:nvPr>
              <p:custDataLst>
                <p:tags r:id="rId40"/>
              </p:custDataLst>
            </p:nvPr>
          </p:nvSpPr>
          <p:spPr>
            <a:xfrm>
              <a:off x="4743450" y="60388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10"/>
            <p:cNvSpPr/>
            <p:nvPr>
              <p:custDataLst>
                <p:tags r:id="rId41"/>
              </p:custDataLst>
            </p:nvPr>
          </p:nvSpPr>
          <p:spPr>
            <a:xfrm>
              <a:off x="4743450" y="5955773"/>
              <a:ext cx="9526" cy="16403"/>
            </a:xfrm>
            <a:custGeom>
              <a:avLst/>
              <a:gdLst/>
              <a:ahLst/>
              <a:cxnLst/>
              <a:rect l="0" t="0" r="0" b="0"/>
              <a:pathLst>
                <a:path w="9526" h="16403">
                  <a:moveTo>
                    <a:pt x="9525" y="16402"/>
                  </a:moveTo>
                  <a:lnTo>
                    <a:pt x="9525" y="16402"/>
                  </a:lnTo>
                  <a:lnTo>
                    <a:pt x="4468" y="16402"/>
                  </a:lnTo>
                  <a:lnTo>
                    <a:pt x="2979" y="14285"/>
                  </a:lnTo>
                  <a:lnTo>
                    <a:pt x="392" y="0"/>
                  </a:lnTo>
                  <a:lnTo>
                    <a:pt x="262" y="175"/>
                  </a:lnTo>
                  <a:lnTo>
                    <a:pt x="0" y="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11"/>
            <p:cNvSpPr/>
            <p:nvPr>
              <p:custDataLst>
                <p:tags r:id="rId42"/>
              </p:custDataLst>
            </p:nvPr>
          </p:nvSpPr>
          <p:spPr>
            <a:xfrm>
              <a:off x="4966562" y="5840149"/>
              <a:ext cx="157889" cy="255852"/>
            </a:xfrm>
            <a:custGeom>
              <a:avLst/>
              <a:gdLst/>
              <a:ahLst/>
              <a:cxnLst/>
              <a:rect l="0" t="0" r="0" b="0"/>
              <a:pathLst>
                <a:path w="157889" h="255852">
                  <a:moveTo>
                    <a:pt x="5488" y="8201"/>
                  </a:moveTo>
                  <a:lnTo>
                    <a:pt x="5488" y="8201"/>
                  </a:lnTo>
                  <a:lnTo>
                    <a:pt x="5488" y="3145"/>
                  </a:lnTo>
                  <a:lnTo>
                    <a:pt x="4430" y="1656"/>
                  </a:lnTo>
                  <a:lnTo>
                    <a:pt x="2666" y="662"/>
                  </a:lnTo>
                  <a:lnTo>
                    <a:pt x="432" y="0"/>
                  </a:lnTo>
                  <a:lnTo>
                    <a:pt x="0" y="617"/>
                  </a:lnTo>
                  <a:lnTo>
                    <a:pt x="18257" y="28386"/>
                  </a:lnTo>
                  <a:lnTo>
                    <a:pt x="27039" y="39397"/>
                  </a:lnTo>
                  <a:lnTo>
                    <a:pt x="38320" y="57912"/>
                  </a:lnTo>
                  <a:lnTo>
                    <a:pt x="70562" y="100398"/>
                  </a:lnTo>
                  <a:lnTo>
                    <a:pt x="107226" y="146588"/>
                  </a:lnTo>
                  <a:lnTo>
                    <a:pt x="136034" y="191734"/>
                  </a:lnTo>
                  <a:lnTo>
                    <a:pt x="147532" y="211806"/>
                  </a:lnTo>
                  <a:lnTo>
                    <a:pt x="156524" y="235626"/>
                  </a:lnTo>
                  <a:lnTo>
                    <a:pt x="157888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12"/>
            <p:cNvSpPr/>
            <p:nvPr>
              <p:custDataLst>
                <p:tags r:id="rId43"/>
              </p:custDataLst>
            </p:nvPr>
          </p:nvSpPr>
          <p:spPr>
            <a:xfrm>
              <a:off x="4967328" y="5835485"/>
              <a:ext cx="185698" cy="279566"/>
            </a:xfrm>
            <a:custGeom>
              <a:avLst/>
              <a:gdLst/>
              <a:ahLst/>
              <a:cxnLst/>
              <a:rect l="0" t="0" r="0" b="0"/>
              <a:pathLst>
                <a:path w="185698" h="279566">
                  <a:moveTo>
                    <a:pt x="185697" y="22390"/>
                  </a:moveTo>
                  <a:lnTo>
                    <a:pt x="185697" y="22390"/>
                  </a:lnTo>
                  <a:lnTo>
                    <a:pt x="185697" y="0"/>
                  </a:lnTo>
                  <a:lnTo>
                    <a:pt x="184639" y="55"/>
                  </a:lnTo>
                  <a:lnTo>
                    <a:pt x="150049" y="46957"/>
                  </a:lnTo>
                  <a:lnTo>
                    <a:pt x="121749" y="94508"/>
                  </a:lnTo>
                  <a:lnTo>
                    <a:pt x="101804" y="133297"/>
                  </a:lnTo>
                  <a:lnTo>
                    <a:pt x="68398" y="179151"/>
                  </a:lnTo>
                  <a:lnTo>
                    <a:pt x="30981" y="223656"/>
                  </a:lnTo>
                  <a:lnTo>
                    <a:pt x="10536" y="247786"/>
                  </a:lnTo>
                  <a:lnTo>
                    <a:pt x="3623" y="259566"/>
                  </a:lnTo>
                  <a:lnTo>
                    <a:pt x="814" y="263057"/>
                  </a:lnTo>
                  <a:lnTo>
                    <a:pt x="0" y="266443"/>
                  </a:lnTo>
                  <a:lnTo>
                    <a:pt x="4722" y="27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13"/>
            <p:cNvSpPr/>
            <p:nvPr>
              <p:custDataLst>
                <p:tags r:id="rId44"/>
              </p:custDataLst>
            </p:nvPr>
          </p:nvSpPr>
          <p:spPr>
            <a:xfrm>
              <a:off x="5210175" y="6076950"/>
              <a:ext cx="18925" cy="47626"/>
            </a:xfrm>
            <a:custGeom>
              <a:avLst/>
              <a:gdLst/>
              <a:ahLst/>
              <a:cxnLst/>
              <a:rect l="0" t="0" r="0" b="0"/>
              <a:pathLst>
                <a:path w="18925" h="47626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10" y="1058"/>
                  </a:lnTo>
                  <a:lnTo>
                    <a:pt x="16890" y="2822"/>
                  </a:lnTo>
                  <a:lnTo>
                    <a:pt x="18410" y="10361"/>
                  </a:lnTo>
                  <a:lnTo>
                    <a:pt x="18924" y="27446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14"/>
            <p:cNvSpPr/>
            <p:nvPr>
              <p:custDataLst>
                <p:tags r:id="rId45"/>
              </p:custDataLst>
            </p:nvPr>
          </p:nvSpPr>
          <p:spPr>
            <a:xfrm>
              <a:off x="5238750" y="5962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4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90"/>
          <p:cNvGrpSpPr/>
          <p:nvPr/>
        </p:nvGrpSpPr>
        <p:grpSpPr>
          <a:xfrm>
            <a:off x="3895759" y="5641421"/>
            <a:ext cx="304767" cy="749855"/>
            <a:chOff x="3895759" y="5641421"/>
            <a:chExt cx="304767" cy="749855"/>
          </a:xfrm>
        </p:grpSpPr>
        <p:sp>
          <p:nvSpPr>
            <p:cNvPr id="259" name="SMARTInkShape-415"/>
            <p:cNvSpPr/>
            <p:nvPr>
              <p:custDataLst>
                <p:tags r:id="rId33"/>
              </p:custDataLst>
            </p:nvPr>
          </p:nvSpPr>
          <p:spPr>
            <a:xfrm>
              <a:off x="3914775" y="6191758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9525" y="18542"/>
                  </a:moveTo>
                  <a:lnTo>
                    <a:pt x="9525" y="18542"/>
                  </a:lnTo>
                  <a:lnTo>
                    <a:pt x="9525" y="13486"/>
                  </a:lnTo>
                  <a:lnTo>
                    <a:pt x="6703" y="8181"/>
                  </a:lnTo>
                  <a:lnTo>
                    <a:pt x="393" y="0"/>
                  </a:lnTo>
                  <a:lnTo>
                    <a:pt x="0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16"/>
            <p:cNvSpPr/>
            <p:nvPr>
              <p:custDataLst>
                <p:tags r:id="rId34"/>
              </p:custDataLst>
            </p:nvPr>
          </p:nvSpPr>
          <p:spPr>
            <a:xfrm>
              <a:off x="3895759" y="6286500"/>
              <a:ext cx="9492" cy="104776"/>
            </a:xfrm>
            <a:custGeom>
              <a:avLst/>
              <a:gdLst/>
              <a:ahLst/>
              <a:cxnLst/>
              <a:rect l="0" t="0" r="0" b="0"/>
              <a:pathLst>
                <a:path w="9492" h="104776">
                  <a:moveTo>
                    <a:pt x="9491" y="0"/>
                  </a:moveTo>
                  <a:lnTo>
                    <a:pt x="9491" y="0"/>
                  </a:lnTo>
                  <a:lnTo>
                    <a:pt x="1290" y="0"/>
                  </a:lnTo>
                  <a:lnTo>
                    <a:pt x="849" y="1058"/>
                  </a:lnTo>
                  <a:lnTo>
                    <a:pt x="0" y="32502"/>
                  </a:lnTo>
                  <a:lnTo>
                    <a:pt x="8610" y="79234"/>
                  </a:lnTo>
                  <a:lnTo>
                    <a:pt x="949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17"/>
            <p:cNvSpPr/>
            <p:nvPr>
              <p:custDataLst>
                <p:tags r:id="rId35"/>
              </p:custDataLst>
            </p:nvPr>
          </p:nvSpPr>
          <p:spPr>
            <a:xfrm>
              <a:off x="4019550" y="6286500"/>
              <a:ext cx="76201" cy="8202"/>
            </a:xfrm>
            <a:custGeom>
              <a:avLst/>
              <a:gdLst/>
              <a:ahLst/>
              <a:cxnLst/>
              <a:rect l="0" t="0" r="0" b="0"/>
              <a:pathLst>
                <a:path w="76201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18"/>
            <p:cNvSpPr/>
            <p:nvPr>
              <p:custDataLst>
                <p:tags r:id="rId36"/>
              </p:custDataLst>
            </p:nvPr>
          </p:nvSpPr>
          <p:spPr>
            <a:xfrm>
              <a:off x="4020874" y="6353175"/>
              <a:ext cx="65352" cy="9133"/>
            </a:xfrm>
            <a:custGeom>
              <a:avLst/>
              <a:gdLst/>
              <a:ahLst/>
              <a:cxnLst/>
              <a:rect l="0" t="0" r="0" b="0"/>
              <a:pathLst>
                <a:path w="65352" h="9133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2" y="9132"/>
                  </a:lnTo>
                  <a:lnTo>
                    <a:pt x="32305" y="8389"/>
                  </a:lnTo>
                  <a:lnTo>
                    <a:pt x="65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19"/>
            <p:cNvSpPr/>
            <p:nvPr>
              <p:custDataLst>
                <p:tags r:id="rId37"/>
              </p:custDataLst>
            </p:nvPr>
          </p:nvSpPr>
          <p:spPr>
            <a:xfrm>
              <a:off x="4191000" y="62769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6" y="10361"/>
                  </a:lnTo>
                  <a:lnTo>
                    <a:pt x="117" y="532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20"/>
            <p:cNvSpPr/>
            <p:nvPr>
              <p:custDataLst>
                <p:tags r:id="rId38"/>
              </p:custDataLst>
            </p:nvPr>
          </p:nvSpPr>
          <p:spPr>
            <a:xfrm>
              <a:off x="4004537" y="5641421"/>
              <a:ext cx="129314" cy="128204"/>
            </a:xfrm>
            <a:custGeom>
              <a:avLst/>
              <a:gdLst/>
              <a:ahLst/>
              <a:cxnLst/>
              <a:rect l="0" t="0" r="0" b="0"/>
              <a:pathLst>
                <a:path w="129314" h="128204">
                  <a:moveTo>
                    <a:pt x="5488" y="54529"/>
                  </a:moveTo>
                  <a:lnTo>
                    <a:pt x="5488" y="54529"/>
                  </a:lnTo>
                  <a:lnTo>
                    <a:pt x="0" y="54529"/>
                  </a:lnTo>
                  <a:lnTo>
                    <a:pt x="4556" y="54529"/>
                  </a:lnTo>
                  <a:lnTo>
                    <a:pt x="5452" y="100664"/>
                  </a:lnTo>
                  <a:lnTo>
                    <a:pt x="5486" y="128203"/>
                  </a:lnTo>
                  <a:lnTo>
                    <a:pt x="6546" y="115021"/>
                  </a:lnTo>
                  <a:lnTo>
                    <a:pt x="18745" y="75770"/>
                  </a:lnTo>
                  <a:lnTo>
                    <a:pt x="34136" y="29065"/>
                  </a:lnTo>
                  <a:lnTo>
                    <a:pt x="46777" y="6225"/>
                  </a:lnTo>
                  <a:lnTo>
                    <a:pt x="51006" y="3276"/>
                  </a:lnTo>
                  <a:lnTo>
                    <a:pt x="61349" y="0"/>
                  </a:lnTo>
                  <a:lnTo>
                    <a:pt x="67070" y="1243"/>
                  </a:lnTo>
                  <a:lnTo>
                    <a:pt x="85235" y="13105"/>
                  </a:lnTo>
                  <a:lnTo>
                    <a:pt x="102965" y="31084"/>
                  </a:lnTo>
                  <a:lnTo>
                    <a:pt x="129313" y="83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" name="SMARTInkShape-421"/>
          <p:cNvSpPr/>
          <p:nvPr>
            <p:custDataLst>
              <p:tags r:id="rId8"/>
            </p:custDataLst>
          </p:nvPr>
        </p:nvSpPr>
        <p:spPr>
          <a:xfrm>
            <a:off x="5782299" y="6053948"/>
            <a:ext cx="227977" cy="76413"/>
          </a:xfrm>
          <a:custGeom>
            <a:avLst/>
            <a:gdLst/>
            <a:ahLst/>
            <a:cxnLst/>
            <a:rect l="0" t="0" r="0" b="0"/>
            <a:pathLst>
              <a:path w="227977" h="76413">
                <a:moveTo>
                  <a:pt x="27951" y="70627"/>
                </a:moveTo>
                <a:lnTo>
                  <a:pt x="27951" y="70627"/>
                </a:lnTo>
                <a:lnTo>
                  <a:pt x="17838" y="70627"/>
                </a:lnTo>
                <a:lnTo>
                  <a:pt x="10051" y="67805"/>
                </a:lnTo>
                <a:lnTo>
                  <a:pt x="6492" y="65571"/>
                </a:lnTo>
                <a:lnTo>
                  <a:pt x="4120" y="61965"/>
                </a:lnTo>
                <a:lnTo>
                  <a:pt x="314" y="43790"/>
                </a:lnTo>
                <a:lnTo>
                  <a:pt x="0" y="40035"/>
                </a:lnTo>
                <a:lnTo>
                  <a:pt x="4618" y="24639"/>
                </a:lnTo>
                <a:lnTo>
                  <a:pt x="15659" y="8078"/>
                </a:lnTo>
                <a:lnTo>
                  <a:pt x="21782" y="1200"/>
                </a:lnTo>
                <a:lnTo>
                  <a:pt x="25955" y="0"/>
                </a:lnTo>
                <a:lnTo>
                  <a:pt x="36237" y="1491"/>
                </a:lnTo>
                <a:lnTo>
                  <a:pt x="53925" y="13336"/>
                </a:lnTo>
                <a:lnTo>
                  <a:pt x="98892" y="54929"/>
                </a:lnTo>
                <a:lnTo>
                  <a:pt x="123407" y="71738"/>
                </a:lnTo>
                <a:lnTo>
                  <a:pt x="137756" y="76412"/>
                </a:lnTo>
                <a:lnTo>
                  <a:pt x="151190" y="75667"/>
                </a:lnTo>
                <a:lnTo>
                  <a:pt x="177060" y="66566"/>
                </a:lnTo>
                <a:lnTo>
                  <a:pt x="196007" y="53519"/>
                </a:lnTo>
                <a:lnTo>
                  <a:pt x="210860" y="38629"/>
                </a:lnTo>
                <a:lnTo>
                  <a:pt x="227976" y="134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SMARTInkShape-Group92"/>
          <p:cNvGrpSpPr/>
          <p:nvPr/>
        </p:nvGrpSpPr>
        <p:grpSpPr>
          <a:xfrm>
            <a:off x="6372225" y="5900274"/>
            <a:ext cx="2066533" cy="567202"/>
            <a:chOff x="6372225" y="5900274"/>
            <a:chExt cx="2066533" cy="567202"/>
          </a:xfrm>
        </p:grpSpPr>
        <p:sp>
          <p:nvSpPr>
            <p:cNvPr id="267" name="SMARTInkShape-422"/>
            <p:cNvSpPr/>
            <p:nvPr>
              <p:custDataLst>
                <p:tags r:id="rId21"/>
              </p:custDataLst>
            </p:nvPr>
          </p:nvSpPr>
          <p:spPr>
            <a:xfrm>
              <a:off x="6372225" y="5915025"/>
              <a:ext cx="228601" cy="287650"/>
            </a:xfrm>
            <a:custGeom>
              <a:avLst/>
              <a:gdLst/>
              <a:ahLst/>
              <a:cxnLst/>
              <a:rect l="0" t="0" r="0" b="0"/>
              <a:pathLst>
                <a:path w="228601" h="287650">
                  <a:moveTo>
                    <a:pt x="9525" y="104775"/>
                  </a:moveTo>
                  <a:lnTo>
                    <a:pt x="9525" y="104775"/>
                  </a:lnTo>
                  <a:lnTo>
                    <a:pt x="9525" y="87442"/>
                  </a:lnTo>
                  <a:lnTo>
                    <a:pt x="9525" y="123918"/>
                  </a:lnTo>
                  <a:lnTo>
                    <a:pt x="9525" y="164775"/>
                  </a:lnTo>
                  <a:lnTo>
                    <a:pt x="9525" y="207572"/>
                  </a:lnTo>
                  <a:lnTo>
                    <a:pt x="4469" y="254902"/>
                  </a:lnTo>
                  <a:lnTo>
                    <a:pt x="175" y="287649"/>
                  </a:lnTo>
                  <a:lnTo>
                    <a:pt x="7" y="244668"/>
                  </a:lnTo>
                  <a:lnTo>
                    <a:pt x="1" y="201631"/>
                  </a:lnTo>
                  <a:lnTo>
                    <a:pt x="0" y="166281"/>
                  </a:lnTo>
                  <a:lnTo>
                    <a:pt x="0" y="122098"/>
                  </a:lnTo>
                  <a:lnTo>
                    <a:pt x="6545" y="77780"/>
                  </a:lnTo>
                  <a:lnTo>
                    <a:pt x="9701" y="45036"/>
                  </a:lnTo>
                  <a:lnTo>
                    <a:pt x="11759" y="39549"/>
                  </a:lnTo>
                  <a:lnTo>
                    <a:pt x="14189" y="35891"/>
                  </a:lnTo>
                  <a:lnTo>
                    <a:pt x="17926" y="35569"/>
                  </a:lnTo>
                  <a:lnTo>
                    <a:pt x="27722" y="40856"/>
                  </a:lnTo>
                  <a:lnTo>
                    <a:pt x="54633" y="82534"/>
                  </a:lnTo>
                  <a:lnTo>
                    <a:pt x="79466" y="120607"/>
                  </a:lnTo>
                  <a:lnTo>
                    <a:pt x="100686" y="161560"/>
                  </a:lnTo>
                  <a:lnTo>
                    <a:pt x="120379" y="202151"/>
                  </a:lnTo>
                  <a:lnTo>
                    <a:pt x="142003" y="245840"/>
                  </a:lnTo>
                  <a:lnTo>
                    <a:pt x="154963" y="266164"/>
                  </a:lnTo>
                  <a:lnTo>
                    <a:pt x="168194" y="281880"/>
                  </a:lnTo>
                  <a:lnTo>
                    <a:pt x="170338" y="282112"/>
                  </a:lnTo>
                  <a:lnTo>
                    <a:pt x="175542" y="279547"/>
                  </a:lnTo>
                  <a:lnTo>
                    <a:pt x="194052" y="246464"/>
                  </a:lnTo>
                  <a:lnTo>
                    <a:pt x="208997" y="204808"/>
                  </a:lnTo>
                  <a:lnTo>
                    <a:pt x="214596" y="186276"/>
                  </a:lnTo>
                  <a:lnTo>
                    <a:pt x="218806" y="148209"/>
                  </a:lnTo>
                  <a:lnTo>
                    <a:pt x="225228" y="113764"/>
                  </a:lnTo>
                  <a:lnTo>
                    <a:pt x="227601" y="73101"/>
                  </a:lnTo>
                  <a:lnTo>
                    <a:pt x="228402" y="3266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23"/>
            <p:cNvSpPr/>
            <p:nvPr>
              <p:custDataLst>
                <p:tags r:id="rId22"/>
              </p:custDataLst>
            </p:nvPr>
          </p:nvSpPr>
          <p:spPr>
            <a:xfrm>
              <a:off x="6784199" y="5900274"/>
              <a:ext cx="169052" cy="452902"/>
            </a:xfrm>
            <a:custGeom>
              <a:avLst/>
              <a:gdLst/>
              <a:ahLst/>
              <a:cxnLst/>
              <a:rect l="0" t="0" r="0" b="0"/>
              <a:pathLst>
                <a:path w="169052" h="452902">
                  <a:moveTo>
                    <a:pt x="169051" y="14751"/>
                  </a:moveTo>
                  <a:lnTo>
                    <a:pt x="169051" y="14751"/>
                  </a:lnTo>
                  <a:lnTo>
                    <a:pt x="169051" y="6550"/>
                  </a:lnTo>
                  <a:lnTo>
                    <a:pt x="163995" y="562"/>
                  </a:lnTo>
                  <a:lnTo>
                    <a:pt x="161447" y="0"/>
                  </a:lnTo>
                  <a:lnTo>
                    <a:pt x="158690" y="685"/>
                  </a:lnTo>
                  <a:lnTo>
                    <a:pt x="151746" y="5324"/>
                  </a:lnTo>
                  <a:lnTo>
                    <a:pt x="110243" y="46205"/>
                  </a:lnTo>
                  <a:lnTo>
                    <a:pt x="79118" y="86503"/>
                  </a:lnTo>
                  <a:lnTo>
                    <a:pt x="52081" y="129720"/>
                  </a:lnTo>
                  <a:lnTo>
                    <a:pt x="27953" y="176764"/>
                  </a:lnTo>
                  <a:lnTo>
                    <a:pt x="11279" y="216910"/>
                  </a:lnTo>
                  <a:lnTo>
                    <a:pt x="2124" y="256448"/>
                  </a:lnTo>
                  <a:lnTo>
                    <a:pt x="0" y="289212"/>
                  </a:lnTo>
                  <a:lnTo>
                    <a:pt x="8227" y="331550"/>
                  </a:lnTo>
                  <a:lnTo>
                    <a:pt x="15024" y="353459"/>
                  </a:lnTo>
                  <a:lnTo>
                    <a:pt x="43328" y="399337"/>
                  </a:lnTo>
                  <a:lnTo>
                    <a:pt x="72486" y="428915"/>
                  </a:lnTo>
                  <a:lnTo>
                    <a:pt x="102376" y="452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24"/>
            <p:cNvSpPr/>
            <p:nvPr>
              <p:custDataLst>
                <p:tags r:id="rId23"/>
              </p:custDataLst>
            </p:nvPr>
          </p:nvSpPr>
          <p:spPr>
            <a:xfrm>
              <a:off x="7009970" y="5996145"/>
              <a:ext cx="266738" cy="299881"/>
            </a:xfrm>
            <a:custGeom>
              <a:avLst/>
              <a:gdLst/>
              <a:ahLst/>
              <a:cxnLst/>
              <a:rect l="0" t="0" r="0" b="0"/>
              <a:pathLst>
                <a:path w="266738" h="299881">
                  <a:moveTo>
                    <a:pt x="257605" y="14130"/>
                  </a:moveTo>
                  <a:lnTo>
                    <a:pt x="257605" y="14130"/>
                  </a:lnTo>
                  <a:lnTo>
                    <a:pt x="262661" y="14130"/>
                  </a:lnTo>
                  <a:lnTo>
                    <a:pt x="264150" y="13072"/>
                  </a:lnTo>
                  <a:lnTo>
                    <a:pt x="265143" y="11308"/>
                  </a:lnTo>
                  <a:lnTo>
                    <a:pt x="266737" y="873"/>
                  </a:lnTo>
                  <a:lnTo>
                    <a:pt x="265810" y="0"/>
                  </a:lnTo>
                  <a:lnTo>
                    <a:pt x="264133" y="477"/>
                  </a:lnTo>
                  <a:lnTo>
                    <a:pt x="259448" y="2771"/>
                  </a:lnTo>
                  <a:lnTo>
                    <a:pt x="248744" y="6177"/>
                  </a:lnTo>
                  <a:lnTo>
                    <a:pt x="203756" y="31048"/>
                  </a:lnTo>
                  <a:lnTo>
                    <a:pt x="164066" y="54552"/>
                  </a:lnTo>
                  <a:lnTo>
                    <a:pt x="117960" y="78981"/>
                  </a:lnTo>
                  <a:lnTo>
                    <a:pt x="72074" y="106971"/>
                  </a:lnTo>
                  <a:lnTo>
                    <a:pt x="43575" y="125186"/>
                  </a:lnTo>
                  <a:lnTo>
                    <a:pt x="44010" y="127326"/>
                  </a:lnTo>
                  <a:lnTo>
                    <a:pt x="50138" y="132526"/>
                  </a:lnTo>
                  <a:lnTo>
                    <a:pt x="70544" y="141403"/>
                  </a:lnTo>
                  <a:lnTo>
                    <a:pt x="118005" y="149502"/>
                  </a:lnTo>
                  <a:lnTo>
                    <a:pt x="156064" y="160580"/>
                  </a:lnTo>
                  <a:lnTo>
                    <a:pt x="164851" y="166708"/>
                  </a:lnTo>
                  <a:lnTo>
                    <a:pt x="167194" y="169823"/>
                  </a:lnTo>
                  <a:lnTo>
                    <a:pt x="165581" y="174018"/>
                  </a:lnTo>
                  <a:lnTo>
                    <a:pt x="140179" y="195957"/>
                  </a:lnTo>
                  <a:lnTo>
                    <a:pt x="121808" y="207125"/>
                  </a:lnTo>
                  <a:lnTo>
                    <a:pt x="81164" y="222919"/>
                  </a:lnTo>
                  <a:lnTo>
                    <a:pt x="42013" y="236230"/>
                  </a:lnTo>
                  <a:lnTo>
                    <a:pt x="9781" y="255596"/>
                  </a:lnTo>
                  <a:lnTo>
                    <a:pt x="0" y="263618"/>
                  </a:lnTo>
                  <a:lnTo>
                    <a:pt x="143" y="267239"/>
                  </a:lnTo>
                  <a:lnTo>
                    <a:pt x="3414" y="270711"/>
                  </a:lnTo>
                  <a:lnTo>
                    <a:pt x="17542" y="277831"/>
                  </a:lnTo>
                  <a:lnTo>
                    <a:pt x="58971" y="286982"/>
                  </a:lnTo>
                  <a:lnTo>
                    <a:pt x="97974" y="290414"/>
                  </a:lnTo>
                  <a:lnTo>
                    <a:pt x="140191" y="297696"/>
                  </a:lnTo>
                  <a:lnTo>
                    <a:pt x="180483" y="299233"/>
                  </a:lnTo>
                  <a:lnTo>
                    <a:pt x="219505" y="299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25"/>
            <p:cNvSpPr/>
            <p:nvPr>
              <p:custDataLst>
                <p:tags r:id="rId24"/>
              </p:custDataLst>
            </p:nvPr>
          </p:nvSpPr>
          <p:spPr>
            <a:xfrm>
              <a:off x="7325017" y="6121042"/>
              <a:ext cx="160977" cy="148900"/>
            </a:xfrm>
            <a:custGeom>
              <a:avLst/>
              <a:gdLst/>
              <a:ahLst/>
              <a:cxnLst/>
              <a:rect l="0" t="0" r="0" b="0"/>
              <a:pathLst>
                <a:path w="160977" h="148900">
                  <a:moveTo>
                    <a:pt x="28283" y="3533"/>
                  </a:moveTo>
                  <a:lnTo>
                    <a:pt x="28283" y="3533"/>
                  </a:lnTo>
                  <a:lnTo>
                    <a:pt x="33770" y="3533"/>
                  </a:lnTo>
                  <a:lnTo>
                    <a:pt x="29214" y="3533"/>
                  </a:lnTo>
                  <a:lnTo>
                    <a:pt x="23503" y="8589"/>
                  </a:lnTo>
                  <a:lnTo>
                    <a:pt x="15108" y="26903"/>
                  </a:lnTo>
                  <a:lnTo>
                    <a:pt x="4693" y="71911"/>
                  </a:lnTo>
                  <a:lnTo>
                    <a:pt x="0" y="113153"/>
                  </a:lnTo>
                  <a:lnTo>
                    <a:pt x="853" y="136201"/>
                  </a:lnTo>
                  <a:lnTo>
                    <a:pt x="4802" y="146458"/>
                  </a:lnTo>
                  <a:lnTo>
                    <a:pt x="8396" y="148558"/>
                  </a:lnTo>
                  <a:lnTo>
                    <a:pt x="12908" y="148899"/>
                  </a:lnTo>
                  <a:lnTo>
                    <a:pt x="40416" y="141844"/>
                  </a:lnTo>
                  <a:lnTo>
                    <a:pt x="52372" y="133443"/>
                  </a:lnTo>
                  <a:lnTo>
                    <a:pt x="75272" y="99839"/>
                  </a:lnTo>
                  <a:lnTo>
                    <a:pt x="80777" y="104152"/>
                  </a:lnTo>
                  <a:lnTo>
                    <a:pt x="83363" y="109283"/>
                  </a:lnTo>
                  <a:lnTo>
                    <a:pt x="87277" y="130857"/>
                  </a:lnTo>
                  <a:lnTo>
                    <a:pt x="95425" y="138791"/>
                  </a:lnTo>
                  <a:lnTo>
                    <a:pt x="103279" y="143022"/>
                  </a:lnTo>
                  <a:lnTo>
                    <a:pt x="116474" y="145405"/>
                  </a:lnTo>
                  <a:lnTo>
                    <a:pt x="122002" y="145739"/>
                  </a:lnTo>
                  <a:lnTo>
                    <a:pt x="130967" y="143289"/>
                  </a:lnTo>
                  <a:lnTo>
                    <a:pt x="134839" y="141154"/>
                  </a:lnTo>
                  <a:lnTo>
                    <a:pt x="150401" y="122978"/>
                  </a:lnTo>
                  <a:lnTo>
                    <a:pt x="156642" y="109184"/>
                  </a:lnTo>
                  <a:lnTo>
                    <a:pt x="160976" y="68011"/>
                  </a:lnTo>
                  <a:lnTo>
                    <a:pt x="158680" y="24343"/>
                  </a:lnTo>
                  <a:lnTo>
                    <a:pt x="153406" y="0"/>
                  </a:lnTo>
                  <a:lnTo>
                    <a:pt x="152974" y="120"/>
                  </a:lnTo>
                  <a:lnTo>
                    <a:pt x="152108" y="1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26"/>
            <p:cNvSpPr/>
            <p:nvPr>
              <p:custDataLst>
                <p:tags r:id="rId25"/>
              </p:custDataLst>
            </p:nvPr>
          </p:nvSpPr>
          <p:spPr>
            <a:xfrm>
              <a:off x="7562884" y="6286500"/>
              <a:ext cx="9492" cy="76201"/>
            </a:xfrm>
            <a:custGeom>
              <a:avLst/>
              <a:gdLst/>
              <a:ahLst/>
              <a:cxnLst/>
              <a:rect l="0" t="0" r="0" b="0"/>
              <a:pathLst>
                <a:path w="9492" h="76201">
                  <a:moveTo>
                    <a:pt x="9491" y="0"/>
                  </a:moveTo>
                  <a:lnTo>
                    <a:pt x="9491" y="0"/>
                  </a:lnTo>
                  <a:lnTo>
                    <a:pt x="359" y="0"/>
                  </a:lnTo>
                  <a:lnTo>
                    <a:pt x="0" y="13257"/>
                  </a:lnTo>
                  <a:lnTo>
                    <a:pt x="5460" y="38602"/>
                  </a:lnTo>
                  <a:lnTo>
                    <a:pt x="949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27"/>
            <p:cNvSpPr/>
            <p:nvPr>
              <p:custDataLst>
                <p:tags r:id="rId26"/>
              </p:custDataLst>
            </p:nvPr>
          </p:nvSpPr>
          <p:spPr>
            <a:xfrm>
              <a:off x="7555042" y="6185762"/>
              <a:ext cx="17334" cy="5489"/>
            </a:xfrm>
            <a:custGeom>
              <a:avLst/>
              <a:gdLst/>
              <a:ahLst/>
              <a:cxnLst/>
              <a:rect l="0" t="0" r="0" b="0"/>
              <a:pathLst>
                <a:path w="17334" h="5489">
                  <a:moveTo>
                    <a:pt x="17333" y="5488"/>
                  </a:moveTo>
                  <a:lnTo>
                    <a:pt x="17333" y="5488"/>
                  </a:lnTo>
                  <a:lnTo>
                    <a:pt x="4076" y="5488"/>
                  </a:lnTo>
                  <a:lnTo>
                    <a:pt x="2145" y="4430"/>
                  </a:lnTo>
                  <a:lnTo>
                    <a:pt x="858" y="2666"/>
                  </a:lnTo>
                  <a:lnTo>
                    <a:pt x="0" y="432"/>
                  </a:lnTo>
                  <a:lnTo>
                    <a:pt x="486" y="0"/>
                  </a:lnTo>
                  <a:lnTo>
                    <a:pt x="7808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28"/>
            <p:cNvSpPr/>
            <p:nvPr>
              <p:custDataLst>
                <p:tags r:id="rId27"/>
              </p:custDataLst>
            </p:nvPr>
          </p:nvSpPr>
          <p:spPr>
            <a:xfrm>
              <a:off x="7772400" y="6144826"/>
              <a:ext cx="190501" cy="194788"/>
            </a:xfrm>
            <a:custGeom>
              <a:avLst/>
              <a:gdLst/>
              <a:ahLst/>
              <a:cxnLst/>
              <a:rect l="0" t="0" r="0" b="0"/>
              <a:pathLst>
                <a:path w="190501" h="194788">
                  <a:moveTo>
                    <a:pt x="0" y="189299"/>
                  </a:moveTo>
                  <a:lnTo>
                    <a:pt x="0" y="189299"/>
                  </a:lnTo>
                  <a:lnTo>
                    <a:pt x="0" y="194787"/>
                  </a:lnTo>
                  <a:lnTo>
                    <a:pt x="0" y="190230"/>
                  </a:lnTo>
                  <a:lnTo>
                    <a:pt x="7538" y="171522"/>
                  </a:lnTo>
                  <a:lnTo>
                    <a:pt x="8200" y="167923"/>
                  </a:lnTo>
                  <a:lnTo>
                    <a:pt x="30867" y="121583"/>
                  </a:lnTo>
                  <a:lnTo>
                    <a:pt x="44686" y="74861"/>
                  </a:lnTo>
                  <a:lnTo>
                    <a:pt x="47548" y="27866"/>
                  </a:lnTo>
                  <a:lnTo>
                    <a:pt x="47610" y="19828"/>
                  </a:lnTo>
                  <a:lnTo>
                    <a:pt x="47621" y="28548"/>
                  </a:lnTo>
                  <a:lnTo>
                    <a:pt x="44801" y="36010"/>
                  </a:lnTo>
                  <a:lnTo>
                    <a:pt x="34367" y="59536"/>
                  </a:lnTo>
                  <a:lnTo>
                    <a:pt x="29718" y="106791"/>
                  </a:lnTo>
                  <a:lnTo>
                    <a:pt x="31624" y="142623"/>
                  </a:lnTo>
                  <a:lnTo>
                    <a:pt x="36821" y="174905"/>
                  </a:lnTo>
                  <a:lnTo>
                    <a:pt x="39364" y="179703"/>
                  </a:lnTo>
                  <a:lnTo>
                    <a:pt x="43176" y="182901"/>
                  </a:lnTo>
                  <a:lnTo>
                    <a:pt x="55831" y="187403"/>
                  </a:lnTo>
                  <a:lnTo>
                    <a:pt x="59446" y="188035"/>
                  </a:lnTo>
                  <a:lnTo>
                    <a:pt x="69107" y="183093"/>
                  </a:lnTo>
                  <a:lnTo>
                    <a:pt x="86445" y="165588"/>
                  </a:lnTo>
                  <a:lnTo>
                    <a:pt x="97686" y="148069"/>
                  </a:lnTo>
                  <a:lnTo>
                    <a:pt x="113527" y="105151"/>
                  </a:lnTo>
                  <a:lnTo>
                    <a:pt x="126847" y="60730"/>
                  </a:lnTo>
                  <a:lnTo>
                    <a:pt x="132493" y="19314"/>
                  </a:lnTo>
                  <a:lnTo>
                    <a:pt x="133300" y="0"/>
                  </a:lnTo>
                  <a:lnTo>
                    <a:pt x="134406" y="38967"/>
                  </a:lnTo>
                  <a:lnTo>
                    <a:pt x="146607" y="84797"/>
                  </a:lnTo>
                  <a:lnTo>
                    <a:pt x="161999" y="132185"/>
                  </a:lnTo>
                  <a:lnTo>
                    <a:pt x="174640" y="165200"/>
                  </a:lnTo>
                  <a:lnTo>
                    <a:pt x="190500" y="179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29"/>
            <p:cNvSpPr/>
            <p:nvPr>
              <p:custDataLst>
                <p:tags r:id="rId28"/>
              </p:custDataLst>
            </p:nvPr>
          </p:nvSpPr>
          <p:spPr>
            <a:xfrm>
              <a:off x="8011850" y="6305550"/>
              <a:ext cx="84401" cy="104776"/>
            </a:xfrm>
            <a:custGeom>
              <a:avLst/>
              <a:gdLst/>
              <a:ahLst/>
              <a:cxnLst/>
              <a:rect l="0" t="0" r="0" b="0"/>
              <a:pathLst>
                <a:path w="84401" h="10477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124" y="10113"/>
                  </a:lnTo>
                  <a:lnTo>
                    <a:pt x="20847" y="31057"/>
                  </a:lnTo>
                  <a:lnTo>
                    <a:pt x="29696" y="42378"/>
                  </a:lnTo>
                  <a:lnTo>
                    <a:pt x="37853" y="60652"/>
                  </a:lnTo>
                  <a:lnTo>
                    <a:pt x="844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30"/>
            <p:cNvSpPr/>
            <p:nvPr>
              <p:custDataLst>
                <p:tags r:id="rId29"/>
              </p:custDataLst>
            </p:nvPr>
          </p:nvSpPr>
          <p:spPr>
            <a:xfrm>
              <a:off x="8001000" y="6305550"/>
              <a:ext cx="104776" cy="142876"/>
            </a:xfrm>
            <a:custGeom>
              <a:avLst/>
              <a:gdLst/>
              <a:ahLst/>
              <a:cxnLst/>
              <a:rect l="0" t="0" r="0" b="0"/>
              <a:pathLst>
                <a:path w="104776" h="142876">
                  <a:moveTo>
                    <a:pt x="104775" y="0"/>
                  </a:moveTo>
                  <a:lnTo>
                    <a:pt x="104775" y="0"/>
                  </a:lnTo>
                  <a:lnTo>
                    <a:pt x="99719" y="0"/>
                  </a:lnTo>
                  <a:lnTo>
                    <a:pt x="94414" y="2822"/>
                  </a:lnTo>
                  <a:lnTo>
                    <a:pt x="88529" y="8662"/>
                  </a:lnTo>
                  <a:lnTo>
                    <a:pt x="54828" y="51825"/>
                  </a:lnTo>
                  <a:lnTo>
                    <a:pt x="43404" y="76403"/>
                  </a:lnTo>
                  <a:lnTo>
                    <a:pt x="5323" y="12046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31"/>
            <p:cNvSpPr/>
            <p:nvPr>
              <p:custDataLst>
                <p:tags r:id="rId30"/>
              </p:custDataLst>
            </p:nvPr>
          </p:nvSpPr>
          <p:spPr>
            <a:xfrm>
              <a:off x="8134350" y="64198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32"/>
            <p:cNvSpPr/>
            <p:nvPr>
              <p:custDataLst>
                <p:tags r:id="rId31"/>
              </p:custDataLst>
            </p:nvPr>
          </p:nvSpPr>
          <p:spPr>
            <a:xfrm>
              <a:off x="8162925" y="6324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33"/>
            <p:cNvSpPr/>
            <p:nvPr>
              <p:custDataLst>
                <p:tags r:id="rId32"/>
              </p:custDataLst>
            </p:nvPr>
          </p:nvSpPr>
          <p:spPr>
            <a:xfrm>
              <a:off x="8391525" y="6334125"/>
              <a:ext cx="47233" cy="123826"/>
            </a:xfrm>
            <a:custGeom>
              <a:avLst/>
              <a:gdLst/>
              <a:ahLst/>
              <a:cxnLst/>
              <a:rect l="0" t="0" r="0" b="0"/>
              <a:pathLst>
                <a:path w="47233" h="123826">
                  <a:moveTo>
                    <a:pt x="38100" y="0"/>
                  </a:moveTo>
                  <a:lnTo>
                    <a:pt x="38100" y="0"/>
                  </a:lnTo>
                  <a:lnTo>
                    <a:pt x="43156" y="5056"/>
                  </a:lnTo>
                  <a:lnTo>
                    <a:pt x="45638" y="10361"/>
                  </a:lnTo>
                  <a:lnTo>
                    <a:pt x="47232" y="27446"/>
                  </a:lnTo>
                  <a:lnTo>
                    <a:pt x="34332" y="68737"/>
                  </a:lnTo>
                  <a:lnTo>
                    <a:pt x="24024" y="10254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93"/>
          <p:cNvGrpSpPr/>
          <p:nvPr/>
        </p:nvGrpSpPr>
        <p:grpSpPr>
          <a:xfrm>
            <a:off x="8671433" y="6058293"/>
            <a:ext cx="548768" cy="323458"/>
            <a:chOff x="8671433" y="6058293"/>
            <a:chExt cx="548768" cy="323458"/>
          </a:xfrm>
        </p:grpSpPr>
        <p:sp>
          <p:nvSpPr>
            <p:cNvPr id="280" name="SMARTInkShape-434"/>
            <p:cNvSpPr/>
            <p:nvPr>
              <p:custDataLst>
                <p:tags r:id="rId17"/>
              </p:custDataLst>
            </p:nvPr>
          </p:nvSpPr>
          <p:spPr>
            <a:xfrm>
              <a:off x="8671433" y="6058293"/>
              <a:ext cx="243577" cy="303939"/>
            </a:xfrm>
            <a:custGeom>
              <a:avLst/>
              <a:gdLst/>
              <a:ahLst/>
              <a:cxnLst/>
              <a:rect l="0" t="0" r="0" b="0"/>
              <a:pathLst>
                <a:path w="243577" h="303939">
                  <a:moveTo>
                    <a:pt x="234442" y="9132"/>
                  </a:moveTo>
                  <a:lnTo>
                    <a:pt x="234442" y="9132"/>
                  </a:lnTo>
                  <a:lnTo>
                    <a:pt x="243576" y="0"/>
                  </a:lnTo>
                  <a:lnTo>
                    <a:pt x="230676" y="12900"/>
                  </a:lnTo>
                  <a:lnTo>
                    <a:pt x="185649" y="36465"/>
                  </a:lnTo>
                  <a:lnTo>
                    <a:pt x="145967" y="59544"/>
                  </a:lnTo>
                  <a:lnTo>
                    <a:pt x="103552" y="75755"/>
                  </a:lnTo>
                  <a:lnTo>
                    <a:pt x="81235" y="88497"/>
                  </a:lnTo>
                  <a:lnTo>
                    <a:pt x="61147" y="107751"/>
                  </a:lnTo>
                  <a:lnTo>
                    <a:pt x="56880" y="115757"/>
                  </a:lnTo>
                  <a:lnTo>
                    <a:pt x="57860" y="119373"/>
                  </a:lnTo>
                  <a:lnTo>
                    <a:pt x="64591" y="126214"/>
                  </a:lnTo>
                  <a:lnTo>
                    <a:pt x="85338" y="136016"/>
                  </a:lnTo>
                  <a:lnTo>
                    <a:pt x="132664" y="149708"/>
                  </a:lnTo>
                  <a:lnTo>
                    <a:pt x="149722" y="158617"/>
                  </a:lnTo>
                  <a:lnTo>
                    <a:pt x="154455" y="164823"/>
                  </a:lnTo>
                  <a:lnTo>
                    <a:pt x="153601" y="169018"/>
                  </a:lnTo>
                  <a:lnTo>
                    <a:pt x="142286" y="185034"/>
                  </a:lnTo>
                  <a:lnTo>
                    <a:pt x="124470" y="202127"/>
                  </a:lnTo>
                  <a:lnTo>
                    <a:pt x="78607" y="224694"/>
                  </a:lnTo>
                  <a:lnTo>
                    <a:pt x="33066" y="247237"/>
                  </a:lnTo>
                  <a:lnTo>
                    <a:pt x="0" y="272625"/>
                  </a:lnTo>
                  <a:lnTo>
                    <a:pt x="9243" y="280052"/>
                  </a:lnTo>
                  <a:lnTo>
                    <a:pt x="26404" y="288291"/>
                  </a:lnTo>
                  <a:lnTo>
                    <a:pt x="66114" y="296402"/>
                  </a:lnTo>
                  <a:lnTo>
                    <a:pt x="102017" y="302035"/>
                  </a:lnTo>
                  <a:lnTo>
                    <a:pt x="147019" y="303938"/>
                  </a:lnTo>
                  <a:lnTo>
                    <a:pt x="191969" y="303256"/>
                  </a:lnTo>
                  <a:lnTo>
                    <a:pt x="224917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35"/>
            <p:cNvSpPr/>
            <p:nvPr>
              <p:custDataLst>
                <p:tags r:id="rId18"/>
              </p:custDataLst>
            </p:nvPr>
          </p:nvSpPr>
          <p:spPr>
            <a:xfrm>
              <a:off x="8992027" y="6166264"/>
              <a:ext cx="146262" cy="127899"/>
            </a:xfrm>
            <a:custGeom>
              <a:avLst/>
              <a:gdLst/>
              <a:ahLst/>
              <a:cxnLst/>
              <a:rect l="0" t="0" r="0" b="0"/>
              <a:pathLst>
                <a:path w="146262" h="127899">
                  <a:moveTo>
                    <a:pt x="28148" y="15461"/>
                  </a:moveTo>
                  <a:lnTo>
                    <a:pt x="28148" y="15461"/>
                  </a:lnTo>
                  <a:lnTo>
                    <a:pt x="19014" y="15461"/>
                  </a:lnTo>
                  <a:lnTo>
                    <a:pt x="17641" y="24123"/>
                  </a:lnTo>
                  <a:lnTo>
                    <a:pt x="11100" y="45120"/>
                  </a:lnTo>
                  <a:lnTo>
                    <a:pt x="1735" y="89770"/>
                  </a:lnTo>
                  <a:lnTo>
                    <a:pt x="0" y="106574"/>
                  </a:lnTo>
                  <a:lnTo>
                    <a:pt x="916" y="107953"/>
                  </a:lnTo>
                  <a:lnTo>
                    <a:pt x="2584" y="108872"/>
                  </a:lnTo>
                  <a:lnTo>
                    <a:pt x="12868" y="110347"/>
                  </a:lnTo>
                  <a:lnTo>
                    <a:pt x="27031" y="105547"/>
                  </a:lnTo>
                  <a:lnTo>
                    <a:pt x="44940" y="93368"/>
                  </a:lnTo>
                  <a:lnTo>
                    <a:pt x="45693" y="93857"/>
                  </a:lnTo>
                  <a:lnTo>
                    <a:pt x="47810" y="99603"/>
                  </a:lnTo>
                  <a:lnTo>
                    <a:pt x="53612" y="108007"/>
                  </a:lnTo>
                  <a:lnTo>
                    <a:pt x="55340" y="114096"/>
                  </a:lnTo>
                  <a:lnTo>
                    <a:pt x="61752" y="120329"/>
                  </a:lnTo>
                  <a:lnTo>
                    <a:pt x="70600" y="125569"/>
                  </a:lnTo>
                  <a:lnTo>
                    <a:pt x="78060" y="127898"/>
                  </a:lnTo>
                  <a:lnTo>
                    <a:pt x="87726" y="126110"/>
                  </a:lnTo>
                  <a:lnTo>
                    <a:pt x="99077" y="120730"/>
                  </a:lnTo>
                  <a:lnTo>
                    <a:pt x="116309" y="105801"/>
                  </a:lnTo>
                  <a:lnTo>
                    <a:pt x="128588" y="86914"/>
                  </a:lnTo>
                  <a:lnTo>
                    <a:pt x="145470" y="48468"/>
                  </a:lnTo>
                  <a:lnTo>
                    <a:pt x="146261" y="35069"/>
                  </a:lnTo>
                  <a:lnTo>
                    <a:pt x="141891" y="4951"/>
                  </a:lnTo>
                  <a:lnTo>
                    <a:pt x="139961" y="2104"/>
                  </a:lnTo>
                  <a:lnTo>
                    <a:pt x="137614" y="206"/>
                  </a:lnTo>
                  <a:lnTo>
                    <a:pt x="136051" y="0"/>
                  </a:lnTo>
                  <a:lnTo>
                    <a:pt x="132923" y="5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36"/>
            <p:cNvSpPr/>
            <p:nvPr>
              <p:custDataLst>
                <p:tags r:id="rId19"/>
              </p:custDataLst>
            </p:nvPr>
          </p:nvSpPr>
          <p:spPr>
            <a:xfrm>
              <a:off x="9191625" y="63055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38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37"/>
            <p:cNvSpPr/>
            <p:nvPr>
              <p:custDataLst>
                <p:tags r:id="rId20"/>
              </p:custDataLst>
            </p:nvPr>
          </p:nvSpPr>
          <p:spPr>
            <a:xfrm>
              <a:off x="9220200" y="6229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94"/>
          <p:cNvGrpSpPr/>
          <p:nvPr/>
        </p:nvGrpSpPr>
        <p:grpSpPr>
          <a:xfrm>
            <a:off x="9248775" y="5962650"/>
            <a:ext cx="748068" cy="523876"/>
            <a:chOff x="9248775" y="5962650"/>
            <a:chExt cx="748068" cy="523876"/>
          </a:xfrm>
        </p:grpSpPr>
        <p:sp>
          <p:nvSpPr>
            <p:cNvPr id="285" name="SMARTInkShape-438"/>
            <p:cNvSpPr/>
            <p:nvPr>
              <p:custDataLst>
                <p:tags r:id="rId9"/>
              </p:custDataLst>
            </p:nvPr>
          </p:nvSpPr>
          <p:spPr>
            <a:xfrm>
              <a:off x="9248775" y="5972212"/>
              <a:ext cx="95251" cy="85689"/>
            </a:xfrm>
            <a:custGeom>
              <a:avLst/>
              <a:gdLst/>
              <a:ahLst/>
              <a:cxnLst/>
              <a:rect l="0" t="0" r="0" b="0"/>
              <a:pathLst>
                <a:path w="95251" h="85689">
                  <a:moveTo>
                    <a:pt x="0" y="28538"/>
                  </a:moveTo>
                  <a:lnTo>
                    <a:pt x="0" y="28538"/>
                  </a:lnTo>
                  <a:lnTo>
                    <a:pt x="0" y="10928"/>
                  </a:lnTo>
                  <a:lnTo>
                    <a:pt x="5057" y="4858"/>
                  </a:lnTo>
                  <a:lnTo>
                    <a:pt x="10361" y="2138"/>
                  </a:lnTo>
                  <a:lnTo>
                    <a:pt x="28649" y="154"/>
                  </a:lnTo>
                  <a:lnTo>
                    <a:pt x="41290" y="0"/>
                  </a:lnTo>
                  <a:lnTo>
                    <a:pt x="43401" y="2104"/>
                  </a:lnTo>
                  <a:lnTo>
                    <a:pt x="45747" y="10088"/>
                  </a:lnTo>
                  <a:lnTo>
                    <a:pt x="47069" y="26481"/>
                  </a:lnTo>
                  <a:lnTo>
                    <a:pt x="44555" y="35738"/>
                  </a:lnTo>
                  <a:lnTo>
                    <a:pt x="22105" y="72014"/>
                  </a:lnTo>
                  <a:lnTo>
                    <a:pt x="11391" y="83679"/>
                  </a:lnTo>
                  <a:lnTo>
                    <a:pt x="7532" y="84795"/>
                  </a:lnTo>
                  <a:lnTo>
                    <a:pt x="4406" y="85291"/>
                  </a:lnTo>
                  <a:lnTo>
                    <a:pt x="47330" y="85678"/>
                  </a:lnTo>
                  <a:lnTo>
                    <a:pt x="95250" y="8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39"/>
            <p:cNvSpPr/>
            <p:nvPr>
              <p:custDataLst>
                <p:tags r:id="rId10"/>
              </p:custDataLst>
            </p:nvPr>
          </p:nvSpPr>
          <p:spPr>
            <a:xfrm>
              <a:off x="9469362" y="6210300"/>
              <a:ext cx="274714" cy="107514"/>
            </a:xfrm>
            <a:custGeom>
              <a:avLst/>
              <a:gdLst/>
              <a:ahLst/>
              <a:cxnLst/>
              <a:rect l="0" t="0" r="0" b="0"/>
              <a:pathLst>
                <a:path w="274714" h="107514">
                  <a:moveTo>
                    <a:pt x="27063" y="9525"/>
                  </a:moveTo>
                  <a:lnTo>
                    <a:pt x="27063" y="9525"/>
                  </a:lnTo>
                  <a:lnTo>
                    <a:pt x="35264" y="9525"/>
                  </a:lnTo>
                  <a:lnTo>
                    <a:pt x="44674" y="17726"/>
                  </a:lnTo>
                  <a:lnTo>
                    <a:pt x="45686" y="23714"/>
                  </a:lnTo>
                  <a:lnTo>
                    <a:pt x="44970" y="43881"/>
                  </a:lnTo>
                  <a:lnTo>
                    <a:pt x="35347" y="87094"/>
                  </a:lnTo>
                  <a:lnTo>
                    <a:pt x="15246" y="107294"/>
                  </a:lnTo>
                  <a:lnTo>
                    <a:pt x="12834" y="107513"/>
                  </a:lnTo>
                  <a:lnTo>
                    <a:pt x="11228" y="105542"/>
                  </a:lnTo>
                  <a:lnTo>
                    <a:pt x="8383" y="98766"/>
                  </a:lnTo>
                  <a:lnTo>
                    <a:pt x="3592" y="92227"/>
                  </a:lnTo>
                  <a:lnTo>
                    <a:pt x="0" y="72482"/>
                  </a:lnTo>
                  <a:lnTo>
                    <a:pt x="3992" y="46523"/>
                  </a:lnTo>
                  <a:lnTo>
                    <a:pt x="11879" y="28837"/>
                  </a:lnTo>
                  <a:lnTo>
                    <a:pt x="23489" y="20577"/>
                  </a:lnTo>
                  <a:lnTo>
                    <a:pt x="64888" y="4435"/>
                  </a:lnTo>
                  <a:lnTo>
                    <a:pt x="101524" y="876"/>
                  </a:lnTo>
                  <a:lnTo>
                    <a:pt x="143670" y="260"/>
                  </a:lnTo>
                  <a:lnTo>
                    <a:pt x="190148" y="51"/>
                  </a:lnTo>
                  <a:lnTo>
                    <a:pt x="233863" y="10"/>
                  </a:lnTo>
                  <a:lnTo>
                    <a:pt x="2747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40"/>
            <p:cNvSpPr/>
            <p:nvPr>
              <p:custDataLst>
                <p:tags r:id="rId11"/>
              </p:custDataLst>
            </p:nvPr>
          </p:nvSpPr>
          <p:spPr>
            <a:xfrm>
              <a:off x="9639300" y="632460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10361" y="14581"/>
                  </a:lnTo>
                  <a:lnTo>
                    <a:pt x="40944" y="59268"/>
                  </a:lnTo>
                  <a:lnTo>
                    <a:pt x="51005" y="68674"/>
                  </a:lnTo>
                  <a:lnTo>
                    <a:pt x="69459" y="80265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41"/>
            <p:cNvSpPr/>
            <p:nvPr>
              <p:custDataLst>
                <p:tags r:id="rId12"/>
              </p:custDataLst>
            </p:nvPr>
          </p:nvSpPr>
          <p:spPr>
            <a:xfrm>
              <a:off x="9638461" y="6324600"/>
              <a:ext cx="96090" cy="85726"/>
            </a:xfrm>
            <a:custGeom>
              <a:avLst/>
              <a:gdLst/>
              <a:ahLst/>
              <a:cxnLst/>
              <a:rect l="0" t="0" r="0" b="0"/>
              <a:pathLst>
                <a:path w="96090" h="85726">
                  <a:moveTo>
                    <a:pt x="96089" y="0"/>
                  </a:moveTo>
                  <a:lnTo>
                    <a:pt x="96089" y="0"/>
                  </a:lnTo>
                  <a:lnTo>
                    <a:pt x="91032" y="0"/>
                  </a:lnTo>
                  <a:lnTo>
                    <a:pt x="85728" y="5645"/>
                  </a:lnTo>
                  <a:lnTo>
                    <a:pt x="73699" y="21459"/>
                  </a:lnTo>
                  <a:lnTo>
                    <a:pt x="27799" y="50951"/>
                  </a:lnTo>
                  <a:lnTo>
                    <a:pt x="0" y="78247"/>
                  </a:lnTo>
                  <a:lnTo>
                    <a:pt x="83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42"/>
            <p:cNvSpPr/>
            <p:nvPr>
              <p:custDataLst>
                <p:tags r:id="rId13"/>
              </p:custDataLst>
            </p:nvPr>
          </p:nvSpPr>
          <p:spPr>
            <a:xfrm>
              <a:off x="9734550" y="64389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644" y="26569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43"/>
            <p:cNvSpPr/>
            <p:nvPr>
              <p:custDataLst>
                <p:tags r:id="rId14"/>
              </p:custDataLst>
            </p:nvPr>
          </p:nvSpPr>
          <p:spPr>
            <a:xfrm>
              <a:off x="9763125" y="6362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8" y="9525"/>
                  </a:lnTo>
                  <a:lnTo>
                    <a:pt x="2979" y="8467"/>
                  </a:lnTo>
                  <a:lnTo>
                    <a:pt x="1987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44"/>
            <p:cNvSpPr/>
            <p:nvPr>
              <p:custDataLst>
                <p:tags r:id="rId15"/>
              </p:custDataLst>
            </p:nvPr>
          </p:nvSpPr>
          <p:spPr>
            <a:xfrm>
              <a:off x="9791700" y="6059340"/>
              <a:ext cx="85726" cy="103336"/>
            </a:xfrm>
            <a:custGeom>
              <a:avLst/>
              <a:gdLst/>
              <a:ahLst/>
              <a:cxnLst/>
              <a:rect l="0" t="0" r="0" b="0"/>
              <a:pathLst>
                <a:path w="85726" h="103336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5"/>
                  </a:lnTo>
                  <a:lnTo>
                    <a:pt x="2824" y="10071"/>
                  </a:lnTo>
                  <a:lnTo>
                    <a:pt x="5057" y="9409"/>
                  </a:lnTo>
                  <a:lnTo>
                    <a:pt x="19296" y="720"/>
                  </a:lnTo>
                  <a:lnTo>
                    <a:pt x="22389" y="0"/>
                  </a:lnTo>
                  <a:lnTo>
                    <a:pt x="25509" y="578"/>
                  </a:lnTo>
                  <a:lnTo>
                    <a:pt x="31800" y="4043"/>
                  </a:lnTo>
                  <a:lnTo>
                    <a:pt x="33899" y="7507"/>
                  </a:lnTo>
                  <a:lnTo>
                    <a:pt x="36233" y="17001"/>
                  </a:lnTo>
                  <a:lnTo>
                    <a:pt x="34450" y="28276"/>
                  </a:lnTo>
                  <a:lnTo>
                    <a:pt x="18730" y="70052"/>
                  </a:lnTo>
                  <a:lnTo>
                    <a:pt x="2794" y="93396"/>
                  </a:lnTo>
                  <a:lnTo>
                    <a:pt x="552" y="101372"/>
                  </a:lnTo>
                  <a:lnTo>
                    <a:pt x="5889" y="102463"/>
                  </a:lnTo>
                  <a:lnTo>
                    <a:pt x="85725" y="10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45"/>
            <p:cNvSpPr/>
            <p:nvPr>
              <p:custDataLst>
                <p:tags r:id="rId16"/>
              </p:custDataLst>
            </p:nvPr>
          </p:nvSpPr>
          <p:spPr>
            <a:xfrm>
              <a:off x="9877425" y="5962650"/>
              <a:ext cx="119418" cy="457201"/>
            </a:xfrm>
            <a:custGeom>
              <a:avLst/>
              <a:gdLst/>
              <a:ahLst/>
              <a:cxnLst/>
              <a:rect l="0" t="0" r="0" b="0"/>
              <a:pathLst>
                <a:path w="119418" h="457201">
                  <a:moveTo>
                    <a:pt x="76200" y="0"/>
                  </a:moveTo>
                  <a:lnTo>
                    <a:pt x="76200" y="0"/>
                  </a:lnTo>
                  <a:lnTo>
                    <a:pt x="71143" y="0"/>
                  </a:lnTo>
                  <a:lnTo>
                    <a:pt x="70712" y="2117"/>
                  </a:lnTo>
                  <a:lnTo>
                    <a:pt x="83183" y="45586"/>
                  </a:lnTo>
                  <a:lnTo>
                    <a:pt x="95376" y="83637"/>
                  </a:lnTo>
                  <a:lnTo>
                    <a:pt x="107975" y="131057"/>
                  </a:lnTo>
                  <a:lnTo>
                    <a:pt x="114110" y="170997"/>
                  </a:lnTo>
                  <a:lnTo>
                    <a:pt x="119417" y="199891"/>
                  </a:lnTo>
                  <a:lnTo>
                    <a:pt x="115624" y="238099"/>
                  </a:lnTo>
                  <a:lnTo>
                    <a:pt x="107928" y="284688"/>
                  </a:lnTo>
                  <a:lnTo>
                    <a:pt x="100133" y="325174"/>
                  </a:lnTo>
                  <a:lnTo>
                    <a:pt x="82709" y="366932"/>
                  </a:lnTo>
                  <a:lnTo>
                    <a:pt x="53578" y="411956"/>
                  </a:lnTo>
                  <a:lnTo>
                    <a:pt x="33749" y="436739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925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450"/>
          <p:cNvGrpSpPr/>
          <p:nvPr/>
        </p:nvGrpSpPr>
        <p:grpSpPr>
          <a:xfrm>
            <a:off x="403810" y="400050"/>
            <a:ext cx="501066" cy="385515"/>
            <a:chOff x="403810" y="400050"/>
            <a:chExt cx="501066" cy="385515"/>
          </a:xfrm>
        </p:grpSpPr>
        <p:sp>
          <p:nvSpPr>
            <p:cNvPr id="2" name="SMARTInkShape-2538"/>
            <p:cNvSpPr/>
            <p:nvPr>
              <p:custDataLst>
                <p:tags r:id="rId142"/>
              </p:custDataLst>
            </p:nvPr>
          </p:nvSpPr>
          <p:spPr>
            <a:xfrm>
              <a:off x="403810" y="400050"/>
              <a:ext cx="190035" cy="331757"/>
            </a:xfrm>
            <a:custGeom>
              <a:avLst/>
              <a:gdLst/>
              <a:ahLst/>
              <a:cxnLst/>
              <a:rect l="0" t="0" r="0" b="0"/>
              <a:pathLst>
                <a:path w="190035" h="331757">
                  <a:moveTo>
                    <a:pt x="34340" y="0"/>
                  </a:moveTo>
                  <a:lnTo>
                    <a:pt x="34340" y="0"/>
                  </a:lnTo>
                  <a:lnTo>
                    <a:pt x="39396" y="0"/>
                  </a:lnTo>
                  <a:lnTo>
                    <a:pt x="40886" y="1058"/>
                  </a:lnTo>
                  <a:lnTo>
                    <a:pt x="41879" y="2822"/>
                  </a:lnTo>
                  <a:lnTo>
                    <a:pt x="42541" y="5057"/>
                  </a:lnTo>
                  <a:lnTo>
                    <a:pt x="53586" y="18314"/>
                  </a:lnTo>
                  <a:lnTo>
                    <a:pt x="64413" y="24015"/>
                  </a:lnTo>
                  <a:lnTo>
                    <a:pt x="107954" y="33462"/>
                  </a:lnTo>
                  <a:lnTo>
                    <a:pt x="154819" y="24371"/>
                  </a:lnTo>
                  <a:lnTo>
                    <a:pt x="190034" y="10719"/>
                  </a:lnTo>
                  <a:lnTo>
                    <a:pt x="189994" y="10321"/>
                  </a:lnTo>
                  <a:lnTo>
                    <a:pt x="188910" y="10056"/>
                  </a:lnTo>
                  <a:lnTo>
                    <a:pt x="145581" y="22778"/>
                  </a:lnTo>
                  <a:lnTo>
                    <a:pt x="109634" y="39205"/>
                  </a:lnTo>
                  <a:lnTo>
                    <a:pt x="68675" y="63449"/>
                  </a:lnTo>
                  <a:lnTo>
                    <a:pt x="51099" y="81359"/>
                  </a:lnTo>
                  <a:lnTo>
                    <a:pt x="42494" y="97543"/>
                  </a:lnTo>
                  <a:lnTo>
                    <a:pt x="41893" y="105245"/>
                  </a:lnTo>
                  <a:lnTo>
                    <a:pt x="46869" y="119448"/>
                  </a:lnTo>
                  <a:lnTo>
                    <a:pt x="56514" y="134287"/>
                  </a:lnTo>
                  <a:lnTo>
                    <a:pt x="71131" y="145387"/>
                  </a:lnTo>
                  <a:lnTo>
                    <a:pt x="99463" y="159677"/>
                  </a:lnTo>
                  <a:lnTo>
                    <a:pt x="105617" y="170098"/>
                  </a:lnTo>
                  <a:lnTo>
                    <a:pt x="109081" y="187865"/>
                  </a:lnTo>
                  <a:lnTo>
                    <a:pt x="104247" y="200265"/>
                  </a:lnTo>
                  <a:lnTo>
                    <a:pt x="95043" y="211773"/>
                  </a:lnTo>
                  <a:lnTo>
                    <a:pt x="53226" y="255784"/>
                  </a:lnTo>
                  <a:lnTo>
                    <a:pt x="15276" y="297975"/>
                  </a:lnTo>
                  <a:lnTo>
                    <a:pt x="1880" y="319006"/>
                  </a:lnTo>
                  <a:lnTo>
                    <a:pt x="0" y="323795"/>
                  </a:lnTo>
                  <a:lnTo>
                    <a:pt x="1922" y="326989"/>
                  </a:lnTo>
                  <a:lnTo>
                    <a:pt x="12524" y="330537"/>
                  </a:lnTo>
                  <a:lnTo>
                    <a:pt x="45200" y="331756"/>
                  </a:lnTo>
                  <a:lnTo>
                    <a:pt x="89099" y="323625"/>
                  </a:lnTo>
                  <a:lnTo>
                    <a:pt x="13911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39"/>
            <p:cNvSpPr/>
            <p:nvPr>
              <p:custDataLst>
                <p:tags r:id="rId143"/>
              </p:custDataLst>
            </p:nvPr>
          </p:nvSpPr>
          <p:spPr>
            <a:xfrm>
              <a:off x="571892" y="563907"/>
              <a:ext cx="190109" cy="101829"/>
            </a:xfrm>
            <a:custGeom>
              <a:avLst/>
              <a:gdLst/>
              <a:ahLst/>
              <a:cxnLst/>
              <a:rect l="0" t="0" r="0" b="0"/>
              <a:pathLst>
                <a:path w="190109" h="101829">
                  <a:moveTo>
                    <a:pt x="9133" y="45693"/>
                  </a:moveTo>
                  <a:lnTo>
                    <a:pt x="9133" y="45693"/>
                  </a:lnTo>
                  <a:lnTo>
                    <a:pt x="4077" y="45693"/>
                  </a:lnTo>
                  <a:lnTo>
                    <a:pt x="2587" y="44635"/>
                  </a:lnTo>
                  <a:lnTo>
                    <a:pt x="1594" y="42871"/>
                  </a:lnTo>
                  <a:lnTo>
                    <a:pt x="0" y="37492"/>
                  </a:lnTo>
                  <a:lnTo>
                    <a:pt x="4781" y="31504"/>
                  </a:lnTo>
                  <a:lnTo>
                    <a:pt x="9406" y="30942"/>
                  </a:lnTo>
                  <a:lnTo>
                    <a:pt x="56495" y="38591"/>
                  </a:lnTo>
                  <a:lnTo>
                    <a:pt x="62933" y="40959"/>
                  </a:lnTo>
                  <a:lnTo>
                    <a:pt x="72908" y="52055"/>
                  </a:lnTo>
                  <a:lnTo>
                    <a:pt x="77050" y="59460"/>
                  </a:lnTo>
                  <a:lnTo>
                    <a:pt x="78752" y="65454"/>
                  </a:lnTo>
                  <a:lnTo>
                    <a:pt x="78829" y="70509"/>
                  </a:lnTo>
                  <a:lnTo>
                    <a:pt x="77822" y="74937"/>
                  </a:lnTo>
                  <a:lnTo>
                    <a:pt x="66292" y="91282"/>
                  </a:lnTo>
                  <a:lnTo>
                    <a:pt x="58173" y="97705"/>
                  </a:lnTo>
                  <a:lnTo>
                    <a:pt x="49979" y="100559"/>
                  </a:lnTo>
                  <a:lnTo>
                    <a:pt x="39281" y="101828"/>
                  </a:lnTo>
                  <a:lnTo>
                    <a:pt x="35582" y="101108"/>
                  </a:lnTo>
                  <a:lnTo>
                    <a:pt x="33115" y="99570"/>
                  </a:lnTo>
                  <a:lnTo>
                    <a:pt x="31471" y="97486"/>
                  </a:lnTo>
                  <a:lnTo>
                    <a:pt x="29157" y="79383"/>
                  </a:lnTo>
                  <a:lnTo>
                    <a:pt x="34260" y="65605"/>
                  </a:lnTo>
                  <a:lnTo>
                    <a:pt x="44642" y="52426"/>
                  </a:lnTo>
                  <a:lnTo>
                    <a:pt x="82375" y="21581"/>
                  </a:lnTo>
                  <a:lnTo>
                    <a:pt x="129684" y="966"/>
                  </a:lnTo>
                  <a:lnTo>
                    <a:pt x="133950" y="0"/>
                  </a:lnTo>
                  <a:lnTo>
                    <a:pt x="135736" y="414"/>
                  </a:lnTo>
                  <a:lnTo>
                    <a:pt x="135868" y="1749"/>
                  </a:lnTo>
                  <a:lnTo>
                    <a:pt x="120030" y="27802"/>
                  </a:lnTo>
                  <a:lnTo>
                    <a:pt x="111337" y="38800"/>
                  </a:lnTo>
                  <a:lnTo>
                    <a:pt x="107474" y="47216"/>
                  </a:lnTo>
                  <a:lnTo>
                    <a:pt x="105299" y="62960"/>
                  </a:lnTo>
                  <a:lnTo>
                    <a:pt x="107110" y="67788"/>
                  </a:lnTo>
                  <a:lnTo>
                    <a:pt x="114767" y="75974"/>
                  </a:lnTo>
                  <a:lnTo>
                    <a:pt x="120831" y="77522"/>
                  </a:lnTo>
                  <a:lnTo>
                    <a:pt x="144534" y="74644"/>
                  </a:lnTo>
                  <a:lnTo>
                    <a:pt x="190108" y="64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40"/>
            <p:cNvSpPr/>
            <p:nvPr>
              <p:custDataLst>
                <p:tags r:id="rId144"/>
              </p:custDataLst>
            </p:nvPr>
          </p:nvSpPr>
          <p:spPr>
            <a:xfrm>
              <a:off x="454700" y="733425"/>
              <a:ext cx="202526" cy="36545"/>
            </a:xfrm>
            <a:custGeom>
              <a:avLst/>
              <a:gdLst/>
              <a:ahLst/>
              <a:cxnLst/>
              <a:rect l="0" t="0" r="0" b="0"/>
              <a:pathLst>
                <a:path w="202526" h="36545">
                  <a:moveTo>
                    <a:pt x="50125" y="9525"/>
                  </a:moveTo>
                  <a:lnTo>
                    <a:pt x="50125" y="9525"/>
                  </a:lnTo>
                  <a:lnTo>
                    <a:pt x="4018" y="30220"/>
                  </a:lnTo>
                  <a:lnTo>
                    <a:pt x="337" y="32847"/>
                  </a:lnTo>
                  <a:lnTo>
                    <a:pt x="0" y="34598"/>
                  </a:lnTo>
                  <a:lnTo>
                    <a:pt x="1891" y="35765"/>
                  </a:lnTo>
                  <a:lnTo>
                    <a:pt x="5269" y="36544"/>
                  </a:lnTo>
                  <a:lnTo>
                    <a:pt x="46148" y="29762"/>
                  </a:lnTo>
                  <a:lnTo>
                    <a:pt x="93181" y="15422"/>
                  </a:lnTo>
                  <a:lnTo>
                    <a:pt x="140396" y="9631"/>
                  </a:lnTo>
                  <a:lnTo>
                    <a:pt x="202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541"/>
            <p:cNvSpPr/>
            <p:nvPr>
              <p:custDataLst>
                <p:tags r:id="rId145"/>
              </p:custDataLst>
            </p:nvPr>
          </p:nvSpPr>
          <p:spPr>
            <a:xfrm>
              <a:off x="539260" y="733425"/>
              <a:ext cx="165591" cy="52140"/>
            </a:xfrm>
            <a:custGeom>
              <a:avLst/>
              <a:gdLst/>
              <a:ahLst/>
              <a:cxnLst/>
              <a:rect l="0" t="0" r="0" b="0"/>
              <a:pathLst>
                <a:path w="165591" h="52140">
                  <a:moveTo>
                    <a:pt x="60815" y="19050"/>
                  </a:moveTo>
                  <a:lnTo>
                    <a:pt x="60815" y="19050"/>
                  </a:lnTo>
                  <a:lnTo>
                    <a:pt x="17503" y="38348"/>
                  </a:lnTo>
                  <a:lnTo>
                    <a:pt x="8757" y="43502"/>
                  </a:lnTo>
                  <a:lnTo>
                    <a:pt x="1342" y="45793"/>
                  </a:lnTo>
                  <a:lnTo>
                    <a:pt x="0" y="47462"/>
                  </a:lnTo>
                  <a:lnTo>
                    <a:pt x="163" y="49633"/>
                  </a:lnTo>
                  <a:lnTo>
                    <a:pt x="1330" y="52139"/>
                  </a:lnTo>
                  <a:lnTo>
                    <a:pt x="13916" y="52100"/>
                  </a:lnTo>
                  <a:lnTo>
                    <a:pt x="47625" y="43307"/>
                  </a:lnTo>
                  <a:lnTo>
                    <a:pt x="91126" y="27295"/>
                  </a:lnTo>
                  <a:lnTo>
                    <a:pt x="1655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42"/>
            <p:cNvSpPr/>
            <p:nvPr>
              <p:custDataLst>
                <p:tags r:id="rId146"/>
              </p:custDataLst>
            </p:nvPr>
          </p:nvSpPr>
          <p:spPr>
            <a:xfrm>
              <a:off x="895742" y="514350"/>
              <a:ext cx="9134" cy="28576"/>
            </a:xfrm>
            <a:custGeom>
              <a:avLst/>
              <a:gdLst/>
              <a:ahLst/>
              <a:cxnLst/>
              <a:rect l="0" t="0" r="0" b="0"/>
              <a:pathLst>
                <a:path w="9134" h="28576">
                  <a:moveTo>
                    <a:pt x="9133" y="0"/>
                  </a:moveTo>
                  <a:lnTo>
                    <a:pt x="9133" y="0"/>
                  </a:lnTo>
                  <a:lnTo>
                    <a:pt x="932" y="8201"/>
                  </a:lnTo>
                  <a:lnTo>
                    <a:pt x="0" y="14189"/>
                  </a:lnTo>
                  <a:lnTo>
                    <a:pt x="913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43"/>
            <p:cNvSpPr/>
            <p:nvPr>
              <p:custDataLst>
                <p:tags r:id="rId147"/>
              </p:custDataLst>
            </p:nvPr>
          </p:nvSpPr>
          <p:spPr>
            <a:xfrm>
              <a:off x="889862" y="628650"/>
              <a:ext cx="15014" cy="14131"/>
            </a:xfrm>
            <a:custGeom>
              <a:avLst/>
              <a:gdLst/>
              <a:ahLst/>
              <a:cxnLst/>
              <a:rect l="0" t="0" r="0" b="0"/>
              <a:pathLst>
                <a:path w="15014" h="14131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44" y="13257"/>
                  </a:lnTo>
                  <a:lnTo>
                    <a:pt x="4450" y="14130"/>
                  </a:lnTo>
                  <a:lnTo>
                    <a:pt x="150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451"/>
          <p:cNvGrpSpPr/>
          <p:nvPr/>
        </p:nvGrpSpPr>
        <p:grpSpPr>
          <a:xfrm>
            <a:off x="1752600" y="409967"/>
            <a:ext cx="266701" cy="310490"/>
            <a:chOff x="1752600" y="409967"/>
            <a:chExt cx="266701" cy="310490"/>
          </a:xfrm>
        </p:grpSpPr>
        <p:sp>
          <p:nvSpPr>
            <p:cNvPr id="9" name="SMARTInkShape-2544"/>
            <p:cNvSpPr/>
            <p:nvPr>
              <p:custDataLst>
                <p:tags r:id="rId140"/>
              </p:custDataLst>
            </p:nvPr>
          </p:nvSpPr>
          <p:spPr>
            <a:xfrm>
              <a:off x="1752600" y="448067"/>
              <a:ext cx="238126" cy="228209"/>
            </a:xfrm>
            <a:custGeom>
              <a:avLst/>
              <a:gdLst/>
              <a:ahLst/>
              <a:cxnLst/>
              <a:rect l="0" t="0" r="0" b="0"/>
              <a:pathLst>
                <a:path w="238126" h="228209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22534" y="12843"/>
                  </a:lnTo>
                  <a:lnTo>
                    <a:pt x="63704" y="56945"/>
                  </a:lnTo>
                  <a:lnTo>
                    <a:pt x="87882" y="79647"/>
                  </a:lnTo>
                  <a:lnTo>
                    <a:pt x="120478" y="118200"/>
                  </a:lnTo>
                  <a:lnTo>
                    <a:pt x="160950" y="152856"/>
                  </a:lnTo>
                  <a:lnTo>
                    <a:pt x="207084" y="197274"/>
                  </a:lnTo>
                  <a:lnTo>
                    <a:pt x="238125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45"/>
            <p:cNvSpPr/>
            <p:nvPr>
              <p:custDataLst>
                <p:tags r:id="rId141"/>
              </p:custDataLst>
            </p:nvPr>
          </p:nvSpPr>
          <p:spPr>
            <a:xfrm>
              <a:off x="1784506" y="409967"/>
              <a:ext cx="234795" cy="310490"/>
            </a:xfrm>
            <a:custGeom>
              <a:avLst/>
              <a:gdLst/>
              <a:ahLst/>
              <a:cxnLst/>
              <a:rect l="0" t="0" r="0" b="0"/>
              <a:pathLst>
                <a:path w="234795" h="310490">
                  <a:moveTo>
                    <a:pt x="234794" y="9133"/>
                  </a:moveTo>
                  <a:lnTo>
                    <a:pt x="234794" y="9133"/>
                  </a:lnTo>
                  <a:lnTo>
                    <a:pt x="234794" y="932"/>
                  </a:lnTo>
                  <a:lnTo>
                    <a:pt x="224681" y="0"/>
                  </a:lnTo>
                  <a:lnTo>
                    <a:pt x="216894" y="2605"/>
                  </a:lnTo>
                  <a:lnTo>
                    <a:pt x="193158" y="23013"/>
                  </a:lnTo>
                  <a:lnTo>
                    <a:pt x="166504" y="66857"/>
                  </a:lnTo>
                  <a:lnTo>
                    <a:pt x="145768" y="100672"/>
                  </a:lnTo>
                  <a:lnTo>
                    <a:pt x="119516" y="144206"/>
                  </a:lnTo>
                  <a:lnTo>
                    <a:pt x="94451" y="184974"/>
                  </a:lnTo>
                  <a:lnTo>
                    <a:pt x="61963" y="232250"/>
                  </a:lnTo>
                  <a:lnTo>
                    <a:pt x="28721" y="278992"/>
                  </a:lnTo>
                  <a:lnTo>
                    <a:pt x="0" y="310489"/>
                  </a:lnTo>
                  <a:lnTo>
                    <a:pt x="6194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452"/>
          <p:cNvGrpSpPr/>
          <p:nvPr/>
        </p:nvGrpSpPr>
        <p:grpSpPr>
          <a:xfrm>
            <a:off x="2305835" y="343016"/>
            <a:ext cx="804804" cy="390410"/>
            <a:chOff x="2305835" y="343016"/>
            <a:chExt cx="804804" cy="390410"/>
          </a:xfrm>
        </p:grpSpPr>
        <p:sp>
          <p:nvSpPr>
            <p:cNvPr id="12" name="SMARTInkShape-2546"/>
            <p:cNvSpPr/>
            <p:nvPr>
              <p:custDataLst>
                <p:tags r:id="rId135"/>
              </p:custDataLst>
            </p:nvPr>
          </p:nvSpPr>
          <p:spPr>
            <a:xfrm>
              <a:off x="3095625" y="704850"/>
              <a:ext cx="15014" cy="28576"/>
            </a:xfrm>
            <a:custGeom>
              <a:avLst/>
              <a:gdLst/>
              <a:ahLst/>
              <a:cxnLst/>
              <a:rect l="0" t="0" r="0" b="0"/>
              <a:pathLst>
                <a:path w="15014" h="28576">
                  <a:moveTo>
                    <a:pt x="9525" y="0"/>
                  </a:moveTo>
                  <a:lnTo>
                    <a:pt x="9525" y="0"/>
                  </a:lnTo>
                  <a:lnTo>
                    <a:pt x="14581" y="10113"/>
                  </a:lnTo>
                  <a:lnTo>
                    <a:pt x="15013" y="14150"/>
                  </a:lnTo>
                  <a:lnTo>
                    <a:pt x="10457" y="26466"/>
                  </a:lnTo>
                  <a:lnTo>
                    <a:pt x="9088" y="2716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547"/>
            <p:cNvSpPr/>
            <p:nvPr>
              <p:custDataLst>
                <p:tags r:id="rId136"/>
              </p:custDataLst>
            </p:nvPr>
          </p:nvSpPr>
          <p:spPr>
            <a:xfrm>
              <a:off x="2943225" y="343016"/>
              <a:ext cx="104776" cy="342785"/>
            </a:xfrm>
            <a:custGeom>
              <a:avLst/>
              <a:gdLst/>
              <a:ahLst/>
              <a:cxnLst/>
              <a:rect l="0" t="0" r="0" b="0"/>
              <a:pathLst>
                <a:path w="104776" h="342785">
                  <a:moveTo>
                    <a:pt x="104775" y="9409"/>
                  </a:moveTo>
                  <a:lnTo>
                    <a:pt x="104775" y="9409"/>
                  </a:lnTo>
                  <a:lnTo>
                    <a:pt x="104775" y="1208"/>
                  </a:lnTo>
                  <a:lnTo>
                    <a:pt x="83316" y="0"/>
                  </a:lnTo>
                  <a:lnTo>
                    <a:pt x="73718" y="5580"/>
                  </a:lnTo>
                  <a:lnTo>
                    <a:pt x="64514" y="14057"/>
                  </a:lnTo>
                  <a:lnTo>
                    <a:pt x="36858" y="53890"/>
                  </a:lnTo>
                  <a:lnTo>
                    <a:pt x="17511" y="99569"/>
                  </a:lnTo>
                  <a:lnTo>
                    <a:pt x="11102" y="137324"/>
                  </a:lnTo>
                  <a:lnTo>
                    <a:pt x="7014" y="183980"/>
                  </a:lnTo>
                  <a:lnTo>
                    <a:pt x="1386" y="219575"/>
                  </a:lnTo>
                  <a:lnTo>
                    <a:pt x="7721" y="263843"/>
                  </a:lnTo>
                  <a:lnTo>
                    <a:pt x="7665" y="278066"/>
                  </a:lnTo>
                  <a:lnTo>
                    <a:pt x="0" y="34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548"/>
            <p:cNvSpPr/>
            <p:nvPr>
              <p:custDataLst>
                <p:tags r:id="rId137"/>
              </p:custDataLst>
            </p:nvPr>
          </p:nvSpPr>
          <p:spPr>
            <a:xfrm>
              <a:off x="2794862" y="352817"/>
              <a:ext cx="157889" cy="132959"/>
            </a:xfrm>
            <a:custGeom>
              <a:avLst/>
              <a:gdLst/>
              <a:ahLst/>
              <a:cxnLst/>
              <a:rect l="0" t="0" r="0" b="0"/>
              <a:pathLst>
                <a:path w="157889" h="132959">
                  <a:moveTo>
                    <a:pt x="5488" y="9133"/>
                  </a:moveTo>
                  <a:lnTo>
                    <a:pt x="5488" y="9133"/>
                  </a:lnTo>
                  <a:lnTo>
                    <a:pt x="432" y="4076"/>
                  </a:lnTo>
                  <a:lnTo>
                    <a:pt x="0" y="2587"/>
                  </a:lnTo>
                  <a:lnTo>
                    <a:pt x="771" y="1594"/>
                  </a:lnTo>
                  <a:lnTo>
                    <a:pt x="4556" y="0"/>
                  </a:lnTo>
                  <a:lnTo>
                    <a:pt x="51587" y="45758"/>
                  </a:lnTo>
                  <a:lnTo>
                    <a:pt x="94153" y="90391"/>
                  </a:lnTo>
                  <a:lnTo>
                    <a:pt x="107136" y="113290"/>
                  </a:lnTo>
                  <a:lnTo>
                    <a:pt x="118045" y="123511"/>
                  </a:lnTo>
                  <a:lnTo>
                    <a:pt x="157888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49"/>
            <p:cNvSpPr/>
            <p:nvPr>
              <p:custDataLst>
                <p:tags r:id="rId138"/>
              </p:custDataLst>
            </p:nvPr>
          </p:nvSpPr>
          <p:spPr>
            <a:xfrm>
              <a:off x="2305835" y="676275"/>
              <a:ext cx="342116" cy="28541"/>
            </a:xfrm>
            <a:custGeom>
              <a:avLst/>
              <a:gdLst/>
              <a:ahLst/>
              <a:cxnLst/>
              <a:rect l="0" t="0" r="0" b="0"/>
              <a:pathLst>
                <a:path w="342116" h="28541">
                  <a:moveTo>
                    <a:pt x="18265" y="9525"/>
                  </a:moveTo>
                  <a:lnTo>
                    <a:pt x="18265" y="9525"/>
                  </a:lnTo>
                  <a:lnTo>
                    <a:pt x="0" y="18658"/>
                  </a:lnTo>
                  <a:lnTo>
                    <a:pt x="36046" y="21821"/>
                  </a:lnTo>
                  <a:lnTo>
                    <a:pt x="77861" y="26574"/>
                  </a:lnTo>
                  <a:lnTo>
                    <a:pt x="118120" y="27982"/>
                  </a:lnTo>
                  <a:lnTo>
                    <a:pt x="160168" y="28458"/>
                  </a:lnTo>
                  <a:lnTo>
                    <a:pt x="194484" y="28540"/>
                  </a:lnTo>
                  <a:lnTo>
                    <a:pt x="241575" y="23508"/>
                  </a:lnTo>
                  <a:lnTo>
                    <a:pt x="274500" y="18209"/>
                  </a:lnTo>
                  <a:lnTo>
                    <a:pt x="342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50"/>
            <p:cNvSpPr/>
            <p:nvPr>
              <p:custDataLst>
                <p:tags r:id="rId139"/>
              </p:custDataLst>
            </p:nvPr>
          </p:nvSpPr>
          <p:spPr>
            <a:xfrm>
              <a:off x="2447925" y="348662"/>
              <a:ext cx="1" cy="346664"/>
            </a:xfrm>
            <a:custGeom>
              <a:avLst/>
              <a:gdLst/>
              <a:ahLst/>
              <a:cxnLst/>
              <a:rect l="0" t="0" r="0" b="0"/>
              <a:pathLst>
                <a:path w="1" h="346664">
                  <a:moveTo>
                    <a:pt x="0" y="41863"/>
                  </a:moveTo>
                  <a:lnTo>
                    <a:pt x="0" y="41863"/>
                  </a:lnTo>
                  <a:lnTo>
                    <a:pt x="0" y="0"/>
                  </a:lnTo>
                  <a:lnTo>
                    <a:pt x="0" y="40160"/>
                  </a:lnTo>
                  <a:lnTo>
                    <a:pt x="0" y="77941"/>
                  </a:lnTo>
                  <a:lnTo>
                    <a:pt x="0" y="123108"/>
                  </a:lnTo>
                  <a:lnTo>
                    <a:pt x="0" y="168241"/>
                  </a:lnTo>
                  <a:lnTo>
                    <a:pt x="0" y="207367"/>
                  </a:lnTo>
                  <a:lnTo>
                    <a:pt x="0" y="252473"/>
                  </a:lnTo>
                  <a:lnTo>
                    <a:pt x="0" y="299953"/>
                  </a:lnTo>
                  <a:lnTo>
                    <a:pt x="0" y="346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53"/>
          <p:cNvGrpSpPr/>
          <p:nvPr/>
        </p:nvGrpSpPr>
        <p:grpSpPr>
          <a:xfrm>
            <a:off x="4335963" y="421125"/>
            <a:ext cx="1836238" cy="417076"/>
            <a:chOff x="4335963" y="421125"/>
            <a:chExt cx="1836238" cy="417076"/>
          </a:xfrm>
        </p:grpSpPr>
        <p:sp>
          <p:nvSpPr>
            <p:cNvPr id="18" name="SMARTInkShape-2551"/>
            <p:cNvSpPr/>
            <p:nvPr>
              <p:custDataLst>
                <p:tags r:id="rId124"/>
              </p:custDataLst>
            </p:nvPr>
          </p:nvSpPr>
          <p:spPr>
            <a:xfrm>
              <a:off x="5802381" y="477574"/>
              <a:ext cx="122170" cy="293952"/>
            </a:xfrm>
            <a:custGeom>
              <a:avLst/>
              <a:gdLst/>
              <a:ahLst/>
              <a:cxnLst/>
              <a:rect l="0" t="0" r="0" b="0"/>
              <a:pathLst>
                <a:path w="122170" h="293952">
                  <a:moveTo>
                    <a:pt x="122169" y="8201"/>
                  </a:moveTo>
                  <a:lnTo>
                    <a:pt x="122169" y="8201"/>
                  </a:lnTo>
                  <a:lnTo>
                    <a:pt x="117113" y="3144"/>
                  </a:lnTo>
                  <a:lnTo>
                    <a:pt x="108986" y="662"/>
                  </a:lnTo>
                  <a:lnTo>
                    <a:pt x="103855" y="0"/>
                  </a:lnTo>
                  <a:lnTo>
                    <a:pt x="89688" y="7731"/>
                  </a:lnTo>
                  <a:lnTo>
                    <a:pt x="59778" y="33508"/>
                  </a:lnTo>
                  <a:lnTo>
                    <a:pt x="33488" y="75250"/>
                  </a:lnTo>
                  <a:lnTo>
                    <a:pt x="16400" y="114968"/>
                  </a:lnTo>
                  <a:lnTo>
                    <a:pt x="6732" y="157428"/>
                  </a:lnTo>
                  <a:lnTo>
                    <a:pt x="0" y="200661"/>
                  </a:lnTo>
                  <a:lnTo>
                    <a:pt x="3891" y="227857"/>
                  </a:lnTo>
                  <a:lnTo>
                    <a:pt x="23922" y="274364"/>
                  </a:lnTo>
                  <a:lnTo>
                    <a:pt x="31232" y="282776"/>
                  </a:lnTo>
                  <a:lnTo>
                    <a:pt x="41536" y="288984"/>
                  </a:lnTo>
                  <a:lnTo>
                    <a:pt x="65019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52"/>
            <p:cNvSpPr/>
            <p:nvPr>
              <p:custDataLst>
                <p:tags r:id="rId125"/>
              </p:custDataLst>
            </p:nvPr>
          </p:nvSpPr>
          <p:spPr>
            <a:xfrm>
              <a:off x="5495925" y="613306"/>
              <a:ext cx="133351" cy="167745"/>
            </a:xfrm>
            <a:custGeom>
              <a:avLst/>
              <a:gdLst/>
              <a:ahLst/>
              <a:cxnLst/>
              <a:rect l="0" t="0" r="0" b="0"/>
              <a:pathLst>
                <a:path w="133351" h="167745">
                  <a:moveTo>
                    <a:pt x="133350" y="24869"/>
                  </a:moveTo>
                  <a:lnTo>
                    <a:pt x="133350" y="24869"/>
                  </a:lnTo>
                  <a:lnTo>
                    <a:pt x="133350" y="9700"/>
                  </a:lnTo>
                  <a:lnTo>
                    <a:pt x="132292" y="5231"/>
                  </a:lnTo>
                  <a:lnTo>
                    <a:pt x="130528" y="2252"/>
                  </a:lnTo>
                  <a:lnTo>
                    <a:pt x="128294" y="266"/>
                  </a:lnTo>
                  <a:lnTo>
                    <a:pt x="125746" y="0"/>
                  </a:lnTo>
                  <a:lnTo>
                    <a:pt x="120093" y="2527"/>
                  </a:lnTo>
                  <a:lnTo>
                    <a:pt x="87689" y="44286"/>
                  </a:lnTo>
                  <a:lnTo>
                    <a:pt x="55958" y="89868"/>
                  </a:lnTo>
                  <a:lnTo>
                    <a:pt x="22595" y="134397"/>
                  </a:lnTo>
                  <a:lnTo>
                    <a:pt x="0" y="167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53"/>
            <p:cNvSpPr/>
            <p:nvPr>
              <p:custDataLst>
                <p:tags r:id="rId126"/>
              </p:custDataLst>
            </p:nvPr>
          </p:nvSpPr>
          <p:spPr>
            <a:xfrm>
              <a:off x="5477267" y="619517"/>
              <a:ext cx="132959" cy="142484"/>
            </a:xfrm>
            <a:custGeom>
              <a:avLst/>
              <a:gdLst/>
              <a:ahLst/>
              <a:cxnLst/>
              <a:rect l="0" t="0" r="0" b="0"/>
              <a:pathLst>
                <a:path w="132959" h="142484">
                  <a:moveTo>
                    <a:pt x="9133" y="9133"/>
                  </a:moveTo>
                  <a:lnTo>
                    <a:pt x="9133" y="9133"/>
                  </a:lnTo>
                  <a:lnTo>
                    <a:pt x="0" y="0"/>
                  </a:lnTo>
                  <a:lnTo>
                    <a:pt x="47559" y="44736"/>
                  </a:lnTo>
                  <a:lnTo>
                    <a:pt x="91500" y="82236"/>
                  </a:lnTo>
                  <a:lnTo>
                    <a:pt x="122771" y="116084"/>
                  </a:lnTo>
                  <a:lnTo>
                    <a:pt x="132958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54"/>
            <p:cNvSpPr/>
            <p:nvPr>
              <p:custDataLst>
                <p:tags r:id="rId127"/>
              </p:custDataLst>
            </p:nvPr>
          </p:nvSpPr>
          <p:spPr>
            <a:xfrm>
              <a:off x="5330400" y="619691"/>
              <a:ext cx="108376" cy="113735"/>
            </a:xfrm>
            <a:custGeom>
              <a:avLst/>
              <a:gdLst/>
              <a:ahLst/>
              <a:cxnLst/>
              <a:rect l="0" t="0" r="0" b="0"/>
              <a:pathLst>
                <a:path w="108376" h="113735">
                  <a:moveTo>
                    <a:pt x="60750" y="56584"/>
                  </a:moveTo>
                  <a:lnTo>
                    <a:pt x="60750" y="56584"/>
                  </a:lnTo>
                  <a:lnTo>
                    <a:pt x="65806" y="56584"/>
                  </a:lnTo>
                  <a:lnTo>
                    <a:pt x="71111" y="53762"/>
                  </a:lnTo>
                  <a:lnTo>
                    <a:pt x="76997" y="47921"/>
                  </a:lnTo>
                  <a:lnTo>
                    <a:pt x="85202" y="33791"/>
                  </a:lnTo>
                  <a:lnTo>
                    <a:pt x="88511" y="18999"/>
                  </a:lnTo>
                  <a:lnTo>
                    <a:pt x="88782" y="15652"/>
                  </a:lnTo>
                  <a:lnTo>
                    <a:pt x="86846" y="12363"/>
                  </a:lnTo>
                  <a:lnTo>
                    <a:pt x="79051" y="5886"/>
                  </a:lnTo>
                  <a:lnTo>
                    <a:pt x="71353" y="2301"/>
                  </a:lnTo>
                  <a:lnTo>
                    <a:pt x="55425" y="284"/>
                  </a:lnTo>
                  <a:lnTo>
                    <a:pt x="47675" y="0"/>
                  </a:lnTo>
                  <a:lnTo>
                    <a:pt x="40392" y="2987"/>
                  </a:lnTo>
                  <a:lnTo>
                    <a:pt x="26654" y="14771"/>
                  </a:lnTo>
                  <a:lnTo>
                    <a:pt x="12077" y="34200"/>
                  </a:lnTo>
                  <a:lnTo>
                    <a:pt x="1056" y="58418"/>
                  </a:lnTo>
                  <a:lnTo>
                    <a:pt x="0" y="73627"/>
                  </a:lnTo>
                  <a:lnTo>
                    <a:pt x="1200" y="80646"/>
                  </a:lnTo>
                  <a:lnTo>
                    <a:pt x="8178" y="94089"/>
                  </a:lnTo>
                  <a:lnTo>
                    <a:pt x="13002" y="100638"/>
                  </a:lnTo>
                  <a:lnTo>
                    <a:pt x="18334" y="103945"/>
                  </a:lnTo>
                  <a:lnTo>
                    <a:pt x="24006" y="105091"/>
                  </a:lnTo>
                  <a:lnTo>
                    <a:pt x="43262" y="104383"/>
                  </a:lnTo>
                  <a:lnTo>
                    <a:pt x="46974" y="101150"/>
                  </a:lnTo>
                  <a:lnTo>
                    <a:pt x="76553" y="55357"/>
                  </a:lnTo>
                  <a:lnTo>
                    <a:pt x="79515" y="39586"/>
                  </a:lnTo>
                  <a:lnTo>
                    <a:pt x="79673" y="41268"/>
                  </a:lnTo>
                  <a:lnTo>
                    <a:pt x="80803" y="47660"/>
                  </a:lnTo>
                  <a:lnTo>
                    <a:pt x="96041" y="93456"/>
                  </a:lnTo>
                  <a:lnTo>
                    <a:pt x="108375" y="11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55"/>
            <p:cNvSpPr/>
            <p:nvPr>
              <p:custDataLst>
                <p:tags r:id="rId128"/>
              </p:custDataLst>
            </p:nvPr>
          </p:nvSpPr>
          <p:spPr>
            <a:xfrm>
              <a:off x="5153025" y="605069"/>
              <a:ext cx="152401" cy="126790"/>
            </a:xfrm>
            <a:custGeom>
              <a:avLst/>
              <a:gdLst/>
              <a:ahLst/>
              <a:cxnLst/>
              <a:rect l="0" t="0" r="0" b="0"/>
              <a:pathLst>
                <a:path w="152401" h="126790">
                  <a:moveTo>
                    <a:pt x="0" y="23581"/>
                  </a:moveTo>
                  <a:lnTo>
                    <a:pt x="0" y="23581"/>
                  </a:lnTo>
                  <a:lnTo>
                    <a:pt x="9409" y="23581"/>
                  </a:lnTo>
                  <a:lnTo>
                    <a:pt x="15006" y="69166"/>
                  </a:lnTo>
                  <a:lnTo>
                    <a:pt x="9087" y="116453"/>
                  </a:lnTo>
                  <a:lnTo>
                    <a:pt x="7117" y="120420"/>
                  </a:lnTo>
                  <a:lnTo>
                    <a:pt x="1406" y="126789"/>
                  </a:lnTo>
                  <a:lnTo>
                    <a:pt x="13381" y="86534"/>
                  </a:lnTo>
                  <a:lnTo>
                    <a:pt x="25534" y="43777"/>
                  </a:lnTo>
                  <a:lnTo>
                    <a:pt x="38126" y="10402"/>
                  </a:lnTo>
                  <a:lnTo>
                    <a:pt x="41292" y="5270"/>
                  </a:lnTo>
                  <a:lnTo>
                    <a:pt x="43404" y="3965"/>
                  </a:lnTo>
                  <a:lnTo>
                    <a:pt x="44811" y="5212"/>
                  </a:lnTo>
                  <a:lnTo>
                    <a:pt x="55661" y="48254"/>
                  </a:lnTo>
                  <a:lnTo>
                    <a:pt x="55798" y="74237"/>
                  </a:lnTo>
                  <a:lnTo>
                    <a:pt x="48910" y="95999"/>
                  </a:lnTo>
                  <a:lnTo>
                    <a:pt x="53062" y="88547"/>
                  </a:lnTo>
                  <a:lnTo>
                    <a:pt x="71572" y="41043"/>
                  </a:lnTo>
                  <a:lnTo>
                    <a:pt x="99070" y="6243"/>
                  </a:lnTo>
                  <a:lnTo>
                    <a:pt x="111412" y="0"/>
                  </a:lnTo>
                  <a:lnTo>
                    <a:pt x="123953" y="48"/>
                  </a:lnTo>
                  <a:lnTo>
                    <a:pt x="135524" y="3597"/>
                  </a:lnTo>
                  <a:lnTo>
                    <a:pt x="144194" y="8702"/>
                  </a:lnTo>
                  <a:lnTo>
                    <a:pt x="146929" y="13662"/>
                  </a:lnTo>
                  <a:lnTo>
                    <a:pt x="151319" y="47257"/>
                  </a:lnTo>
                  <a:lnTo>
                    <a:pt x="152400" y="109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56"/>
            <p:cNvSpPr/>
            <p:nvPr>
              <p:custDataLst>
                <p:tags r:id="rId129"/>
              </p:custDataLst>
            </p:nvPr>
          </p:nvSpPr>
          <p:spPr>
            <a:xfrm>
              <a:off x="4793183" y="676275"/>
              <a:ext cx="178868" cy="28456"/>
            </a:xfrm>
            <a:custGeom>
              <a:avLst/>
              <a:gdLst/>
              <a:ahLst/>
              <a:cxnLst/>
              <a:rect l="0" t="0" r="0" b="0"/>
              <a:pathLst>
                <a:path w="178868" h="28456">
                  <a:moveTo>
                    <a:pt x="26467" y="0"/>
                  </a:moveTo>
                  <a:lnTo>
                    <a:pt x="26467" y="0"/>
                  </a:lnTo>
                  <a:lnTo>
                    <a:pt x="0" y="17334"/>
                  </a:lnTo>
                  <a:lnTo>
                    <a:pt x="1414" y="17906"/>
                  </a:lnTo>
                  <a:lnTo>
                    <a:pt x="44109" y="26522"/>
                  </a:lnTo>
                  <a:lnTo>
                    <a:pt x="85808" y="28169"/>
                  </a:lnTo>
                  <a:lnTo>
                    <a:pt x="129656" y="28455"/>
                  </a:lnTo>
                  <a:lnTo>
                    <a:pt x="1788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57"/>
            <p:cNvSpPr/>
            <p:nvPr>
              <p:custDataLst>
                <p:tags r:id="rId130"/>
              </p:custDataLst>
            </p:nvPr>
          </p:nvSpPr>
          <p:spPr>
            <a:xfrm>
              <a:off x="4781550" y="5810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23370" y="9409"/>
                  </a:lnTo>
                  <a:lnTo>
                    <a:pt x="70066" y="1971"/>
                  </a:lnTo>
                  <a:lnTo>
                    <a:pt x="105780" y="3406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58"/>
            <p:cNvSpPr/>
            <p:nvPr>
              <p:custDataLst>
                <p:tags r:id="rId131"/>
              </p:custDataLst>
            </p:nvPr>
          </p:nvSpPr>
          <p:spPr>
            <a:xfrm>
              <a:off x="4335963" y="421125"/>
              <a:ext cx="258276" cy="357601"/>
            </a:xfrm>
            <a:custGeom>
              <a:avLst/>
              <a:gdLst/>
              <a:ahLst/>
              <a:cxnLst/>
              <a:rect l="0" t="0" r="0" b="0"/>
              <a:pathLst>
                <a:path w="258276" h="357601">
                  <a:moveTo>
                    <a:pt x="26487" y="26550"/>
                  </a:moveTo>
                  <a:lnTo>
                    <a:pt x="26487" y="26550"/>
                  </a:lnTo>
                  <a:lnTo>
                    <a:pt x="17079" y="26550"/>
                  </a:lnTo>
                  <a:lnTo>
                    <a:pt x="48061" y="23728"/>
                  </a:lnTo>
                  <a:lnTo>
                    <a:pt x="89192" y="18349"/>
                  </a:lnTo>
                  <a:lnTo>
                    <a:pt x="126048" y="10741"/>
                  </a:lnTo>
                  <a:lnTo>
                    <a:pt x="164054" y="7402"/>
                  </a:lnTo>
                  <a:lnTo>
                    <a:pt x="209236" y="151"/>
                  </a:lnTo>
                  <a:lnTo>
                    <a:pt x="230475" y="0"/>
                  </a:lnTo>
                  <a:lnTo>
                    <a:pt x="256693" y="6303"/>
                  </a:lnTo>
                  <a:lnTo>
                    <a:pt x="258275" y="9877"/>
                  </a:lnTo>
                  <a:lnTo>
                    <a:pt x="257209" y="22315"/>
                  </a:lnTo>
                  <a:lnTo>
                    <a:pt x="246844" y="49624"/>
                  </a:lnTo>
                  <a:lnTo>
                    <a:pt x="218855" y="91070"/>
                  </a:lnTo>
                  <a:lnTo>
                    <a:pt x="198843" y="119633"/>
                  </a:lnTo>
                  <a:lnTo>
                    <a:pt x="184828" y="149320"/>
                  </a:lnTo>
                  <a:lnTo>
                    <a:pt x="174119" y="161548"/>
                  </a:lnTo>
                  <a:lnTo>
                    <a:pt x="155131" y="178615"/>
                  </a:lnTo>
                  <a:lnTo>
                    <a:pt x="117985" y="224000"/>
                  </a:lnTo>
                  <a:lnTo>
                    <a:pt x="71893" y="267315"/>
                  </a:lnTo>
                  <a:lnTo>
                    <a:pt x="25430" y="313394"/>
                  </a:lnTo>
                  <a:lnTo>
                    <a:pt x="2611" y="337239"/>
                  </a:lnTo>
                  <a:lnTo>
                    <a:pt x="0" y="343845"/>
                  </a:lnTo>
                  <a:lnTo>
                    <a:pt x="1420" y="347088"/>
                  </a:lnTo>
                  <a:lnTo>
                    <a:pt x="8644" y="353514"/>
                  </a:lnTo>
                  <a:lnTo>
                    <a:pt x="21732" y="357076"/>
                  </a:lnTo>
                  <a:lnTo>
                    <a:pt x="38132" y="357600"/>
                  </a:lnTo>
                  <a:lnTo>
                    <a:pt x="78859" y="351557"/>
                  </a:lnTo>
                  <a:lnTo>
                    <a:pt x="114207" y="350743"/>
                  </a:lnTo>
                  <a:lnTo>
                    <a:pt x="153138" y="345445"/>
                  </a:lnTo>
                  <a:lnTo>
                    <a:pt x="199997" y="341276"/>
                  </a:lnTo>
                  <a:lnTo>
                    <a:pt x="222066" y="340994"/>
                  </a:lnTo>
                  <a:lnTo>
                    <a:pt x="255087" y="321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59"/>
            <p:cNvSpPr/>
            <p:nvPr>
              <p:custDataLst>
                <p:tags r:id="rId132"/>
              </p:custDataLst>
            </p:nvPr>
          </p:nvSpPr>
          <p:spPr>
            <a:xfrm>
              <a:off x="6005219" y="552450"/>
              <a:ext cx="109832" cy="209551"/>
            </a:xfrm>
            <a:custGeom>
              <a:avLst/>
              <a:gdLst/>
              <a:ahLst/>
              <a:cxnLst/>
              <a:rect l="0" t="0" r="0" b="0"/>
              <a:pathLst>
                <a:path w="109832" h="209551">
                  <a:moveTo>
                    <a:pt x="5056" y="0"/>
                  </a:moveTo>
                  <a:lnTo>
                    <a:pt x="5056" y="0"/>
                  </a:lnTo>
                  <a:lnTo>
                    <a:pt x="0" y="5057"/>
                  </a:lnTo>
                  <a:lnTo>
                    <a:pt x="340" y="16006"/>
                  </a:lnTo>
                  <a:lnTo>
                    <a:pt x="12039" y="58003"/>
                  </a:lnTo>
                  <a:lnTo>
                    <a:pt x="22176" y="84919"/>
                  </a:lnTo>
                  <a:lnTo>
                    <a:pt x="41207" y="119158"/>
                  </a:lnTo>
                  <a:lnTo>
                    <a:pt x="50756" y="140801"/>
                  </a:lnTo>
                  <a:lnTo>
                    <a:pt x="86725" y="185170"/>
                  </a:lnTo>
                  <a:lnTo>
                    <a:pt x="10983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60"/>
            <p:cNvSpPr/>
            <p:nvPr>
              <p:custDataLst>
                <p:tags r:id="rId133"/>
              </p:custDataLst>
            </p:nvPr>
          </p:nvSpPr>
          <p:spPr>
            <a:xfrm>
              <a:off x="5972175" y="527912"/>
              <a:ext cx="200026" cy="215039"/>
            </a:xfrm>
            <a:custGeom>
              <a:avLst/>
              <a:gdLst/>
              <a:ahLst/>
              <a:cxnLst/>
              <a:rect l="0" t="0" r="0" b="0"/>
              <a:pathLst>
                <a:path w="200026" h="215039">
                  <a:moveTo>
                    <a:pt x="200025" y="5488"/>
                  </a:moveTo>
                  <a:lnTo>
                    <a:pt x="200025" y="5488"/>
                  </a:lnTo>
                  <a:lnTo>
                    <a:pt x="194969" y="431"/>
                  </a:lnTo>
                  <a:lnTo>
                    <a:pt x="191363" y="0"/>
                  </a:lnTo>
                  <a:lnTo>
                    <a:pt x="181711" y="2343"/>
                  </a:lnTo>
                  <a:lnTo>
                    <a:pt x="141717" y="25796"/>
                  </a:lnTo>
                  <a:lnTo>
                    <a:pt x="96156" y="63000"/>
                  </a:lnTo>
                  <a:lnTo>
                    <a:pt x="55806" y="102249"/>
                  </a:lnTo>
                  <a:lnTo>
                    <a:pt x="27446" y="144624"/>
                  </a:lnTo>
                  <a:lnTo>
                    <a:pt x="7037" y="187434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61"/>
            <p:cNvSpPr/>
            <p:nvPr>
              <p:custDataLst>
                <p:tags r:id="rId134"/>
              </p:custDataLst>
            </p:nvPr>
          </p:nvSpPr>
          <p:spPr>
            <a:xfrm>
              <a:off x="6096000" y="752475"/>
              <a:ext cx="74877" cy="85726"/>
            </a:xfrm>
            <a:custGeom>
              <a:avLst/>
              <a:gdLst/>
              <a:ahLst/>
              <a:cxnLst/>
              <a:rect l="0" t="0" r="0" b="0"/>
              <a:pathLst>
                <a:path w="74877" h="85726">
                  <a:moveTo>
                    <a:pt x="66675" y="0"/>
                  </a:moveTo>
                  <a:lnTo>
                    <a:pt x="66675" y="0"/>
                  </a:lnTo>
                  <a:lnTo>
                    <a:pt x="71731" y="5056"/>
                  </a:lnTo>
                  <a:lnTo>
                    <a:pt x="74214" y="10361"/>
                  </a:lnTo>
                  <a:lnTo>
                    <a:pt x="74876" y="13257"/>
                  </a:lnTo>
                  <a:lnTo>
                    <a:pt x="74259" y="16247"/>
                  </a:lnTo>
                  <a:lnTo>
                    <a:pt x="70751" y="22390"/>
                  </a:lnTo>
                  <a:lnTo>
                    <a:pt x="25777" y="6829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54"/>
          <p:cNvGrpSpPr/>
          <p:nvPr/>
        </p:nvGrpSpPr>
        <p:grpSpPr>
          <a:xfrm>
            <a:off x="6439293" y="443953"/>
            <a:ext cx="494908" cy="365673"/>
            <a:chOff x="6439293" y="443953"/>
            <a:chExt cx="494908" cy="365673"/>
          </a:xfrm>
        </p:grpSpPr>
        <p:sp>
          <p:nvSpPr>
            <p:cNvPr id="30" name="SMARTInkShape-2562"/>
            <p:cNvSpPr/>
            <p:nvPr>
              <p:custDataLst>
                <p:tags r:id="rId120"/>
              </p:custDataLst>
            </p:nvPr>
          </p:nvSpPr>
          <p:spPr>
            <a:xfrm>
              <a:off x="6439293" y="514350"/>
              <a:ext cx="113908" cy="133351"/>
            </a:xfrm>
            <a:custGeom>
              <a:avLst/>
              <a:gdLst/>
              <a:ahLst/>
              <a:cxnLst/>
              <a:rect l="0" t="0" r="0" b="0"/>
              <a:pathLst>
                <a:path w="113908" h="133351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7"/>
                  </a:lnTo>
                  <a:lnTo>
                    <a:pt x="30679" y="47946"/>
                  </a:lnTo>
                  <a:lnTo>
                    <a:pt x="75924" y="95283"/>
                  </a:lnTo>
                  <a:lnTo>
                    <a:pt x="11390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63"/>
            <p:cNvSpPr/>
            <p:nvPr>
              <p:custDataLst>
                <p:tags r:id="rId121"/>
              </p:custDataLst>
            </p:nvPr>
          </p:nvSpPr>
          <p:spPr>
            <a:xfrm>
              <a:off x="6517077" y="546962"/>
              <a:ext cx="140899" cy="253139"/>
            </a:xfrm>
            <a:custGeom>
              <a:avLst/>
              <a:gdLst/>
              <a:ahLst/>
              <a:cxnLst/>
              <a:rect l="0" t="0" r="0" b="0"/>
              <a:pathLst>
                <a:path w="140899" h="253139">
                  <a:moveTo>
                    <a:pt x="140898" y="5488"/>
                  </a:moveTo>
                  <a:lnTo>
                    <a:pt x="140898" y="5488"/>
                  </a:lnTo>
                  <a:lnTo>
                    <a:pt x="135842" y="5488"/>
                  </a:lnTo>
                  <a:lnTo>
                    <a:pt x="115989" y="0"/>
                  </a:lnTo>
                  <a:lnTo>
                    <a:pt x="73452" y="9613"/>
                  </a:lnTo>
                  <a:lnTo>
                    <a:pt x="32141" y="32202"/>
                  </a:lnTo>
                  <a:lnTo>
                    <a:pt x="27118" y="35997"/>
                  </a:lnTo>
                  <a:lnTo>
                    <a:pt x="4698" y="77638"/>
                  </a:lnTo>
                  <a:lnTo>
                    <a:pt x="0" y="97304"/>
                  </a:lnTo>
                  <a:lnTo>
                    <a:pt x="6398" y="138785"/>
                  </a:lnTo>
                  <a:lnTo>
                    <a:pt x="7396" y="178185"/>
                  </a:lnTo>
                  <a:lnTo>
                    <a:pt x="7528" y="223669"/>
                  </a:lnTo>
                  <a:lnTo>
                    <a:pt x="7548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64"/>
            <p:cNvSpPr/>
            <p:nvPr>
              <p:custDataLst>
                <p:tags r:id="rId122"/>
              </p:custDataLst>
            </p:nvPr>
          </p:nvSpPr>
          <p:spPr>
            <a:xfrm>
              <a:off x="6667500" y="443953"/>
              <a:ext cx="93204" cy="365673"/>
            </a:xfrm>
            <a:custGeom>
              <a:avLst/>
              <a:gdLst/>
              <a:ahLst/>
              <a:cxnLst/>
              <a:rect l="0" t="0" r="0" b="0"/>
              <a:pathLst>
                <a:path w="93204" h="365673">
                  <a:moveTo>
                    <a:pt x="66675" y="22772"/>
                  </a:moveTo>
                  <a:lnTo>
                    <a:pt x="66675" y="22772"/>
                  </a:lnTo>
                  <a:lnTo>
                    <a:pt x="59137" y="4872"/>
                  </a:lnTo>
                  <a:lnTo>
                    <a:pt x="58033" y="0"/>
                  </a:lnTo>
                  <a:lnTo>
                    <a:pt x="57738" y="182"/>
                  </a:lnTo>
                  <a:lnTo>
                    <a:pt x="57266" y="8079"/>
                  </a:lnTo>
                  <a:lnTo>
                    <a:pt x="70418" y="47509"/>
                  </a:lnTo>
                  <a:lnTo>
                    <a:pt x="82977" y="94913"/>
                  </a:lnTo>
                  <a:lnTo>
                    <a:pt x="91909" y="136733"/>
                  </a:lnTo>
                  <a:lnTo>
                    <a:pt x="93203" y="161431"/>
                  </a:lnTo>
                  <a:lnTo>
                    <a:pt x="87352" y="198735"/>
                  </a:lnTo>
                  <a:lnTo>
                    <a:pt x="77858" y="232954"/>
                  </a:lnTo>
                  <a:lnTo>
                    <a:pt x="62110" y="274607"/>
                  </a:lnTo>
                  <a:lnTo>
                    <a:pt x="42980" y="313172"/>
                  </a:lnTo>
                  <a:lnTo>
                    <a:pt x="0" y="36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65"/>
            <p:cNvSpPr/>
            <p:nvPr>
              <p:custDataLst>
                <p:tags r:id="rId123"/>
              </p:custDataLst>
            </p:nvPr>
          </p:nvSpPr>
          <p:spPr>
            <a:xfrm>
              <a:off x="6886575" y="8001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47625" y="0"/>
                  </a:moveTo>
                  <a:lnTo>
                    <a:pt x="47625" y="0"/>
                  </a:lnTo>
                  <a:lnTo>
                    <a:pt x="42569" y="5056"/>
                  </a:lnTo>
                  <a:lnTo>
                    <a:pt x="34442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55"/>
          <p:cNvGrpSpPr/>
          <p:nvPr/>
        </p:nvGrpSpPr>
        <p:grpSpPr>
          <a:xfrm>
            <a:off x="1440923" y="1181610"/>
            <a:ext cx="1090694" cy="603981"/>
            <a:chOff x="1440923" y="1181610"/>
            <a:chExt cx="1090694" cy="603981"/>
          </a:xfrm>
        </p:grpSpPr>
        <p:sp>
          <p:nvSpPr>
            <p:cNvPr id="35" name="SMARTInkShape-2566"/>
            <p:cNvSpPr/>
            <p:nvPr>
              <p:custDataLst>
                <p:tags r:id="rId114"/>
              </p:custDataLst>
            </p:nvPr>
          </p:nvSpPr>
          <p:spPr>
            <a:xfrm>
              <a:off x="1533844" y="1181610"/>
              <a:ext cx="94932" cy="475741"/>
            </a:xfrm>
            <a:custGeom>
              <a:avLst/>
              <a:gdLst/>
              <a:ahLst/>
              <a:cxnLst/>
              <a:rect l="0" t="0" r="0" b="0"/>
              <a:pathLst>
                <a:path w="94932" h="475741">
                  <a:moveTo>
                    <a:pt x="94931" y="28065"/>
                  </a:moveTo>
                  <a:lnTo>
                    <a:pt x="94931" y="28065"/>
                  </a:lnTo>
                  <a:lnTo>
                    <a:pt x="94931" y="19864"/>
                  </a:lnTo>
                  <a:lnTo>
                    <a:pt x="93873" y="19423"/>
                  </a:lnTo>
                  <a:lnTo>
                    <a:pt x="86730" y="18656"/>
                  </a:lnTo>
                  <a:lnTo>
                    <a:pt x="85994" y="15770"/>
                  </a:lnTo>
                  <a:lnTo>
                    <a:pt x="85799" y="13518"/>
                  </a:lnTo>
                  <a:lnTo>
                    <a:pt x="82758" y="8194"/>
                  </a:lnTo>
                  <a:lnTo>
                    <a:pt x="80466" y="5293"/>
                  </a:lnTo>
                  <a:lnTo>
                    <a:pt x="75096" y="2069"/>
                  </a:lnTo>
                  <a:lnTo>
                    <a:pt x="63301" y="254"/>
                  </a:lnTo>
                  <a:lnTo>
                    <a:pt x="57970" y="0"/>
                  </a:lnTo>
                  <a:lnTo>
                    <a:pt x="46401" y="5361"/>
                  </a:lnTo>
                  <a:lnTo>
                    <a:pt x="34204" y="15858"/>
                  </a:lnTo>
                  <a:lnTo>
                    <a:pt x="16495" y="40676"/>
                  </a:lnTo>
                  <a:lnTo>
                    <a:pt x="5133" y="74370"/>
                  </a:lnTo>
                  <a:lnTo>
                    <a:pt x="758" y="120859"/>
                  </a:lnTo>
                  <a:lnTo>
                    <a:pt x="0" y="156807"/>
                  </a:lnTo>
                  <a:lnTo>
                    <a:pt x="2598" y="203794"/>
                  </a:lnTo>
                  <a:lnTo>
                    <a:pt x="6269" y="238458"/>
                  </a:lnTo>
                  <a:lnTo>
                    <a:pt x="8336" y="285607"/>
                  </a:lnTo>
                  <a:lnTo>
                    <a:pt x="10006" y="322743"/>
                  </a:lnTo>
                  <a:lnTo>
                    <a:pt x="15675" y="365261"/>
                  </a:lnTo>
                  <a:lnTo>
                    <a:pt x="18127" y="409624"/>
                  </a:lnTo>
                  <a:lnTo>
                    <a:pt x="18652" y="452922"/>
                  </a:lnTo>
                  <a:lnTo>
                    <a:pt x="18731" y="47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67"/>
            <p:cNvSpPr/>
            <p:nvPr>
              <p:custDataLst>
                <p:tags r:id="rId115"/>
              </p:custDataLst>
            </p:nvPr>
          </p:nvSpPr>
          <p:spPr>
            <a:xfrm>
              <a:off x="1440923" y="1447800"/>
              <a:ext cx="225953" cy="76201"/>
            </a:xfrm>
            <a:custGeom>
              <a:avLst/>
              <a:gdLst/>
              <a:ahLst/>
              <a:cxnLst/>
              <a:rect l="0" t="0" r="0" b="0"/>
              <a:pathLst>
                <a:path w="225953" h="76201">
                  <a:moveTo>
                    <a:pt x="16402" y="76200"/>
                  </a:moveTo>
                  <a:lnTo>
                    <a:pt x="16402" y="76200"/>
                  </a:lnTo>
                  <a:lnTo>
                    <a:pt x="0" y="76200"/>
                  </a:lnTo>
                  <a:lnTo>
                    <a:pt x="176" y="75142"/>
                  </a:lnTo>
                  <a:lnTo>
                    <a:pt x="3193" y="71144"/>
                  </a:lnTo>
                  <a:lnTo>
                    <a:pt x="30021" y="59953"/>
                  </a:lnTo>
                  <a:lnTo>
                    <a:pt x="66521" y="47551"/>
                  </a:lnTo>
                  <a:lnTo>
                    <a:pt x="94976" y="34911"/>
                  </a:lnTo>
                  <a:lnTo>
                    <a:pt x="137050" y="25396"/>
                  </a:lnTo>
                  <a:lnTo>
                    <a:pt x="225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68"/>
            <p:cNvSpPr/>
            <p:nvPr>
              <p:custDataLst>
                <p:tags r:id="rId116"/>
              </p:custDataLst>
            </p:nvPr>
          </p:nvSpPr>
          <p:spPr>
            <a:xfrm>
              <a:off x="1629167" y="1594813"/>
              <a:ext cx="247259" cy="190778"/>
            </a:xfrm>
            <a:custGeom>
              <a:avLst/>
              <a:gdLst/>
              <a:ahLst/>
              <a:cxnLst/>
              <a:rect l="0" t="0" r="0" b="0"/>
              <a:pathLst>
                <a:path w="247259" h="190778">
                  <a:moveTo>
                    <a:pt x="9133" y="14912"/>
                  </a:moveTo>
                  <a:lnTo>
                    <a:pt x="9133" y="14912"/>
                  </a:lnTo>
                  <a:lnTo>
                    <a:pt x="0" y="24044"/>
                  </a:lnTo>
                  <a:lnTo>
                    <a:pt x="4781" y="24321"/>
                  </a:lnTo>
                  <a:lnTo>
                    <a:pt x="52131" y="9242"/>
                  </a:lnTo>
                  <a:lnTo>
                    <a:pt x="98508" y="5895"/>
                  </a:lnTo>
                  <a:lnTo>
                    <a:pt x="133679" y="0"/>
                  </a:lnTo>
                  <a:lnTo>
                    <a:pt x="174470" y="5115"/>
                  </a:lnTo>
                  <a:lnTo>
                    <a:pt x="176508" y="6264"/>
                  </a:lnTo>
                  <a:lnTo>
                    <a:pt x="177866" y="8088"/>
                  </a:lnTo>
                  <a:lnTo>
                    <a:pt x="179376" y="13996"/>
                  </a:lnTo>
                  <a:lnTo>
                    <a:pt x="180046" y="23677"/>
                  </a:lnTo>
                  <a:lnTo>
                    <a:pt x="175367" y="41028"/>
                  </a:lnTo>
                  <a:lnTo>
                    <a:pt x="136720" y="83531"/>
                  </a:lnTo>
                  <a:lnTo>
                    <a:pt x="89884" y="125650"/>
                  </a:lnTo>
                  <a:lnTo>
                    <a:pt x="45054" y="170566"/>
                  </a:lnTo>
                  <a:lnTo>
                    <a:pt x="40973" y="178636"/>
                  </a:lnTo>
                  <a:lnTo>
                    <a:pt x="40943" y="181211"/>
                  </a:lnTo>
                  <a:lnTo>
                    <a:pt x="41981" y="182928"/>
                  </a:lnTo>
                  <a:lnTo>
                    <a:pt x="56309" y="190740"/>
                  </a:lnTo>
                  <a:lnTo>
                    <a:pt x="70317" y="190777"/>
                  </a:lnTo>
                  <a:lnTo>
                    <a:pt x="115293" y="187234"/>
                  </a:lnTo>
                  <a:lnTo>
                    <a:pt x="154653" y="181564"/>
                  </a:lnTo>
                  <a:lnTo>
                    <a:pt x="198182" y="178238"/>
                  </a:lnTo>
                  <a:lnTo>
                    <a:pt x="238830" y="168759"/>
                  </a:lnTo>
                  <a:lnTo>
                    <a:pt x="241639" y="167218"/>
                  </a:lnTo>
                  <a:lnTo>
                    <a:pt x="247258" y="157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69"/>
            <p:cNvSpPr/>
            <p:nvPr>
              <p:custDataLst>
                <p:tags r:id="rId117"/>
              </p:custDataLst>
            </p:nvPr>
          </p:nvSpPr>
          <p:spPr>
            <a:xfrm>
              <a:off x="2019504" y="1286268"/>
              <a:ext cx="133147" cy="384764"/>
            </a:xfrm>
            <a:custGeom>
              <a:avLst/>
              <a:gdLst/>
              <a:ahLst/>
              <a:cxnLst/>
              <a:rect l="0" t="0" r="0" b="0"/>
              <a:pathLst>
                <a:path w="133147" h="384764">
                  <a:moveTo>
                    <a:pt x="123621" y="9132"/>
                  </a:moveTo>
                  <a:lnTo>
                    <a:pt x="123621" y="9132"/>
                  </a:lnTo>
                  <a:lnTo>
                    <a:pt x="123621" y="931"/>
                  </a:lnTo>
                  <a:lnTo>
                    <a:pt x="122563" y="490"/>
                  </a:lnTo>
                  <a:lnTo>
                    <a:pt x="118565" y="0"/>
                  </a:lnTo>
                  <a:lnTo>
                    <a:pt x="105307" y="9836"/>
                  </a:lnTo>
                  <a:lnTo>
                    <a:pt x="69432" y="52599"/>
                  </a:lnTo>
                  <a:lnTo>
                    <a:pt x="45262" y="92938"/>
                  </a:lnTo>
                  <a:lnTo>
                    <a:pt x="26377" y="138222"/>
                  </a:lnTo>
                  <a:lnTo>
                    <a:pt x="11552" y="176498"/>
                  </a:lnTo>
                  <a:lnTo>
                    <a:pt x="2118" y="212819"/>
                  </a:lnTo>
                  <a:lnTo>
                    <a:pt x="484" y="248930"/>
                  </a:lnTo>
                  <a:lnTo>
                    <a:pt x="0" y="288087"/>
                  </a:lnTo>
                  <a:lnTo>
                    <a:pt x="4913" y="316387"/>
                  </a:lnTo>
                  <a:lnTo>
                    <a:pt x="23659" y="351459"/>
                  </a:lnTo>
                  <a:lnTo>
                    <a:pt x="40498" y="371030"/>
                  </a:lnTo>
                  <a:lnTo>
                    <a:pt x="48930" y="376350"/>
                  </a:lnTo>
                  <a:lnTo>
                    <a:pt x="69740" y="384402"/>
                  </a:lnTo>
                  <a:lnTo>
                    <a:pt x="86974" y="384763"/>
                  </a:lnTo>
                  <a:lnTo>
                    <a:pt x="133146" y="37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70"/>
            <p:cNvSpPr/>
            <p:nvPr>
              <p:custDataLst>
                <p:tags r:id="rId118"/>
              </p:custDataLst>
            </p:nvPr>
          </p:nvSpPr>
          <p:spPr>
            <a:xfrm>
              <a:off x="2193907" y="1420185"/>
              <a:ext cx="187344" cy="169052"/>
            </a:xfrm>
            <a:custGeom>
              <a:avLst/>
              <a:gdLst/>
              <a:ahLst/>
              <a:cxnLst/>
              <a:rect l="0" t="0" r="0" b="0"/>
              <a:pathLst>
                <a:path w="187344" h="169052">
                  <a:moveTo>
                    <a:pt x="34943" y="18090"/>
                  </a:moveTo>
                  <a:lnTo>
                    <a:pt x="34943" y="18090"/>
                  </a:lnTo>
                  <a:lnTo>
                    <a:pt x="0" y="18090"/>
                  </a:lnTo>
                  <a:lnTo>
                    <a:pt x="36986" y="15268"/>
                  </a:lnTo>
                  <a:lnTo>
                    <a:pt x="82837" y="8389"/>
                  </a:lnTo>
                  <a:lnTo>
                    <a:pt x="125591" y="0"/>
                  </a:lnTo>
                  <a:lnTo>
                    <a:pt x="143411" y="383"/>
                  </a:lnTo>
                  <a:lnTo>
                    <a:pt x="164598" y="7279"/>
                  </a:lnTo>
                  <a:lnTo>
                    <a:pt x="163713" y="9824"/>
                  </a:lnTo>
                  <a:lnTo>
                    <a:pt x="123416" y="53312"/>
                  </a:lnTo>
                  <a:lnTo>
                    <a:pt x="77272" y="89878"/>
                  </a:lnTo>
                  <a:lnTo>
                    <a:pt x="34819" y="123629"/>
                  </a:lnTo>
                  <a:lnTo>
                    <a:pt x="24305" y="134846"/>
                  </a:lnTo>
                  <a:lnTo>
                    <a:pt x="11944" y="154102"/>
                  </a:lnTo>
                  <a:lnTo>
                    <a:pt x="11144" y="157448"/>
                  </a:lnTo>
                  <a:lnTo>
                    <a:pt x="11668" y="160737"/>
                  </a:lnTo>
                  <a:lnTo>
                    <a:pt x="13077" y="163988"/>
                  </a:lnTo>
                  <a:lnTo>
                    <a:pt x="15074" y="166155"/>
                  </a:lnTo>
                  <a:lnTo>
                    <a:pt x="20115" y="168563"/>
                  </a:lnTo>
                  <a:lnTo>
                    <a:pt x="48242" y="169051"/>
                  </a:lnTo>
                  <a:lnTo>
                    <a:pt x="93466" y="162876"/>
                  </a:lnTo>
                  <a:lnTo>
                    <a:pt x="118103" y="159698"/>
                  </a:lnTo>
                  <a:lnTo>
                    <a:pt x="187343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71"/>
            <p:cNvSpPr/>
            <p:nvPr>
              <p:custDataLst>
                <p:tags r:id="rId119"/>
              </p:custDataLst>
            </p:nvPr>
          </p:nvSpPr>
          <p:spPr>
            <a:xfrm>
              <a:off x="2447925" y="1289912"/>
              <a:ext cx="83692" cy="319814"/>
            </a:xfrm>
            <a:custGeom>
              <a:avLst/>
              <a:gdLst/>
              <a:ahLst/>
              <a:cxnLst/>
              <a:rect l="0" t="0" r="0" b="0"/>
              <a:pathLst>
                <a:path w="83692" h="319814">
                  <a:moveTo>
                    <a:pt x="0" y="5488"/>
                  </a:moveTo>
                  <a:lnTo>
                    <a:pt x="0" y="5488"/>
                  </a:lnTo>
                  <a:lnTo>
                    <a:pt x="10113" y="432"/>
                  </a:lnTo>
                  <a:lnTo>
                    <a:pt x="14150" y="0"/>
                  </a:lnTo>
                  <a:lnTo>
                    <a:pt x="21459" y="2344"/>
                  </a:lnTo>
                  <a:lnTo>
                    <a:pt x="48360" y="43697"/>
                  </a:lnTo>
                  <a:lnTo>
                    <a:pt x="64071" y="75017"/>
                  </a:lnTo>
                  <a:lnTo>
                    <a:pt x="75428" y="113931"/>
                  </a:lnTo>
                  <a:lnTo>
                    <a:pt x="83691" y="159318"/>
                  </a:lnTo>
                  <a:lnTo>
                    <a:pt x="80066" y="197000"/>
                  </a:lnTo>
                  <a:lnTo>
                    <a:pt x="77346" y="226509"/>
                  </a:lnTo>
                  <a:lnTo>
                    <a:pt x="54672" y="269593"/>
                  </a:lnTo>
                  <a:lnTo>
                    <a:pt x="36189" y="296819"/>
                  </a:lnTo>
                  <a:lnTo>
                    <a:pt x="22482" y="307356"/>
                  </a:lnTo>
                  <a:lnTo>
                    <a:pt x="0" y="31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56"/>
          <p:cNvGrpSpPr/>
          <p:nvPr/>
        </p:nvGrpSpPr>
        <p:grpSpPr>
          <a:xfrm>
            <a:off x="2771775" y="1202950"/>
            <a:ext cx="471698" cy="409460"/>
            <a:chOff x="2771775" y="1202950"/>
            <a:chExt cx="471698" cy="409460"/>
          </a:xfrm>
        </p:grpSpPr>
        <p:sp>
          <p:nvSpPr>
            <p:cNvPr id="42" name="SMARTInkShape-2572"/>
            <p:cNvSpPr/>
            <p:nvPr>
              <p:custDataLst>
                <p:tags r:id="rId110"/>
              </p:custDataLst>
            </p:nvPr>
          </p:nvSpPr>
          <p:spPr>
            <a:xfrm>
              <a:off x="2771775" y="142875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2214" y="9525"/>
                  </a:lnTo>
                  <a:lnTo>
                    <a:pt x="81417" y="8467"/>
                  </a:lnTo>
                  <a:lnTo>
                    <a:pt x="120314" y="297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73"/>
            <p:cNvSpPr/>
            <p:nvPr>
              <p:custDataLst>
                <p:tags r:id="rId111"/>
              </p:custDataLst>
            </p:nvPr>
          </p:nvSpPr>
          <p:spPr>
            <a:xfrm>
              <a:off x="2797326" y="1514475"/>
              <a:ext cx="184000" cy="28507"/>
            </a:xfrm>
            <a:custGeom>
              <a:avLst/>
              <a:gdLst/>
              <a:ahLst/>
              <a:cxnLst/>
              <a:rect l="0" t="0" r="0" b="0"/>
              <a:pathLst>
                <a:path w="184000" h="28507">
                  <a:moveTo>
                    <a:pt x="31599" y="9525"/>
                  </a:moveTo>
                  <a:lnTo>
                    <a:pt x="31599" y="9525"/>
                  </a:lnTo>
                  <a:lnTo>
                    <a:pt x="21486" y="9525"/>
                  </a:lnTo>
                  <a:lnTo>
                    <a:pt x="17449" y="11642"/>
                  </a:lnTo>
                  <a:lnTo>
                    <a:pt x="3364" y="24603"/>
                  </a:lnTo>
                  <a:lnTo>
                    <a:pt x="76" y="25927"/>
                  </a:lnTo>
                  <a:lnTo>
                    <a:pt x="0" y="26810"/>
                  </a:lnTo>
                  <a:lnTo>
                    <a:pt x="10007" y="28052"/>
                  </a:lnTo>
                  <a:lnTo>
                    <a:pt x="48563" y="28506"/>
                  </a:lnTo>
                  <a:lnTo>
                    <a:pt x="90454" y="20957"/>
                  </a:lnTo>
                  <a:lnTo>
                    <a:pt x="131352" y="12324"/>
                  </a:lnTo>
                  <a:lnTo>
                    <a:pt x="183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74"/>
            <p:cNvSpPr/>
            <p:nvPr>
              <p:custDataLst>
                <p:tags r:id="rId112"/>
              </p:custDataLst>
            </p:nvPr>
          </p:nvSpPr>
          <p:spPr>
            <a:xfrm>
              <a:off x="3106866" y="1202950"/>
              <a:ext cx="136607" cy="254376"/>
            </a:xfrm>
            <a:custGeom>
              <a:avLst/>
              <a:gdLst/>
              <a:ahLst/>
              <a:cxnLst/>
              <a:rect l="0" t="0" r="0" b="0"/>
              <a:pathLst>
                <a:path w="136607" h="254376">
                  <a:moveTo>
                    <a:pt x="17334" y="35300"/>
                  </a:moveTo>
                  <a:lnTo>
                    <a:pt x="17334" y="35300"/>
                  </a:lnTo>
                  <a:lnTo>
                    <a:pt x="2146" y="19053"/>
                  </a:lnTo>
                  <a:lnTo>
                    <a:pt x="0" y="12910"/>
                  </a:lnTo>
                  <a:lnTo>
                    <a:pt x="486" y="9790"/>
                  </a:lnTo>
                  <a:lnTo>
                    <a:pt x="3849" y="3501"/>
                  </a:lnTo>
                  <a:lnTo>
                    <a:pt x="17338" y="0"/>
                  </a:lnTo>
                  <a:lnTo>
                    <a:pt x="51555" y="852"/>
                  </a:lnTo>
                  <a:lnTo>
                    <a:pt x="89562" y="7807"/>
                  </a:lnTo>
                  <a:lnTo>
                    <a:pt x="100411" y="10621"/>
                  </a:lnTo>
                  <a:lnTo>
                    <a:pt x="118110" y="25037"/>
                  </a:lnTo>
                  <a:lnTo>
                    <a:pt x="130915" y="43439"/>
                  </a:lnTo>
                  <a:lnTo>
                    <a:pt x="136606" y="58673"/>
                  </a:lnTo>
                  <a:lnTo>
                    <a:pt x="136313" y="75321"/>
                  </a:lnTo>
                  <a:lnTo>
                    <a:pt x="130134" y="114732"/>
                  </a:lnTo>
                  <a:lnTo>
                    <a:pt x="105200" y="159551"/>
                  </a:lnTo>
                  <a:lnTo>
                    <a:pt x="76244" y="199910"/>
                  </a:lnTo>
                  <a:lnTo>
                    <a:pt x="55434" y="254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75"/>
            <p:cNvSpPr/>
            <p:nvPr>
              <p:custDataLst>
                <p:tags r:id="rId113"/>
              </p:custDataLst>
            </p:nvPr>
          </p:nvSpPr>
          <p:spPr>
            <a:xfrm>
              <a:off x="3181350" y="1590675"/>
              <a:ext cx="28576" cy="21735"/>
            </a:xfrm>
            <a:custGeom>
              <a:avLst/>
              <a:gdLst/>
              <a:ahLst/>
              <a:cxnLst/>
              <a:rect l="0" t="0" r="0" b="0"/>
              <a:pathLst>
                <a:path w="28576" h="21735">
                  <a:moveTo>
                    <a:pt x="28575" y="0"/>
                  </a:moveTo>
                  <a:lnTo>
                    <a:pt x="28575" y="0"/>
                  </a:lnTo>
                  <a:lnTo>
                    <a:pt x="20971" y="8663"/>
                  </a:lnTo>
                  <a:lnTo>
                    <a:pt x="12329" y="217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2576"/>
          <p:cNvSpPr/>
          <p:nvPr>
            <p:custDataLst>
              <p:tags r:id="rId1"/>
            </p:custDataLst>
          </p:nvPr>
        </p:nvSpPr>
        <p:spPr>
          <a:xfrm>
            <a:off x="4267200" y="904875"/>
            <a:ext cx="323851" cy="57149"/>
          </a:xfrm>
          <a:custGeom>
            <a:avLst/>
            <a:gdLst/>
            <a:ahLst/>
            <a:cxnLst/>
            <a:rect l="0" t="0" r="0" b="0"/>
            <a:pathLst>
              <a:path w="323851" h="57149">
                <a:moveTo>
                  <a:pt x="0" y="0"/>
                </a:moveTo>
                <a:lnTo>
                  <a:pt x="0" y="0"/>
                </a:lnTo>
                <a:lnTo>
                  <a:pt x="0" y="9133"/>
                </a:lnTo>
                <a:lnTo>
                  <a:pt x="24929" y="15994"/>
                </a:lnTo>
                <a:lnTo>
                  <a:pt x="62890" y="18144"/>
                </a:lnTo>
                <a:lnTo>
                  <a:pt x="102477" y="18782"/>
                </a:lnTo>
                <a:lnTo>
                  <a:pt x="144076" y="18970"/>
                </a:lnTo>
                <a:lnTo>
                  <a:pt x="184348" y="19034"/>
                </a:lnTo>
                <a:lnTo>
                  <a:pt x="227385" y="19047"/>
                </a:lnTo>
                <a:lnTo>
                  <a:pt x="262273" y="19050"/>
                </a:lnTo>
                <a:lnTo>
                  <a:pt x="224627" y="19050"/>
                </a:lnTo>
                <a:lnTo>
                  <a:pt x="183130" y="25596"/>
                </a:lnTo>
                <a:lnTo>
                  <a:pt x="141695" y="33239"/>
                </a:lnTo>
                <a:lnTo>
                  <a:pt x="98781" y="41716"/>
                </a:lnTo>
                <a:lnTo>
                  <a:pt x="55962" y="45874"/>
                </a:lnTo>
                <a:lnTo>
                  <a:pt x="9565" y="54933"/>
                </a:lnTo>
                <a:lnTo>
                  <a:pt x="1889" y="56712"/>
                </a:lnTo>
                <a:lnTo>
                  <a:pt x="42325" y="57124"/>
                </a:lnTo>
                <a:lnTo>
                  <a:pt x="80392" y="57142"/>
                </a:lnTo>
                <a:lnTo>
                  <a:pt x="115895" y="57148"/>
                </a:lnTo>
                <a:lnTo>
                  <a:pt x="163103" y="56091"/>
                </a:lnTo>
                <a:lnTo>
                  <a:pt x="206959" y="49546"/>
                </a:lnTo>
                <a:lnTo>
                  <a:pt x="241207" y="43893"/>
                </a:lnTo>
                <a:lnTo>
                  <a:pt x="323850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Shape-2577"/>
          <p:cNvSpPr/>
          <p:nvPr>
            <p:custDataLst>
              <p:tags r:id="rId2"/>
            </p:custDataLst>
          </p:nvPr>
        </p:nvSpPr>
        <p:spPr>
          <a:xfrm>
            <a:off x="1492085" y="1981217"/>
            <a:ext cx="516610" cy="65205"/>
          </a:xfrm>
          <a:custGeom>
            <a:avLst/>
            <a:gdLst/>
            <a:ahLst/>
            <a:cxnLst/>
            <a:rect l="0" t="0" r="0" b="0"/>
            <a:pathLst>
              <a:path w="516610" h="65205">
                <a:moveTo>
                  <a:pt x="22390" y="57133"/>
                </a:moveTo>
                <a:lnTo>
                  <a:pt x="22390" y="57133"/>
                </a:lnTo>
                <a:lnTo>
                  <a:pt x="9133" y="57133"/>
                </a:lnTo>
                <a:lnTo>
                  <a:pt x="3092" y="54311"/>
                </a:lnTo>
                <a:lnTo>
                  <a:pt x="0" y="52077"/>
                </a:lnTo>
                <a:lnTo>
                  <a:pt x="55" y="50587"/>
                </a:lnTo>
                <a:lnTo>
                  <a:pt x="2208" y="49594"/>
                </a:lnTo>
                <a:lnTo>
                  <a:pt x="42937" y="47869"/>
                </a:lnTo>
                <a:lnTo>
                  <a:pt x="87157" y="47686"/>
                </a:lnTo>
                <a:lnTo>
                  <a:pt x="125611" y="47642"/>
                </a:lnTo>
                <a:lnTo>
                  <a:pt x="168685" y="42562"/>
                </a:lnTo>
                <a:lnTo>
                  <a:pt x="206613" y="39410"/>
                </a:lnTo>
                <a:lnTo>
                  <a:pt x="244662" y="33420"/>
                </a:lnTo>
                <a:lnTo>
                  <a:pt x="287803" y="29999"/>
                </a:lnTo>
                <a:lnTo>
                  <a:pt x="329043" y="23928"/>
                </a:lnTo>
                <a:lnTo>
                  <a:pt x="368073" y="20483"/>
                </a:lnTo>
                <a:lnTo>
                  <a:pt x="411583" y="12773"/>
                </a:lnTo>
                <a:lnTo>
                  <a:pt x="456396" y="7331"/>
                </a:lnTo>
                <a:lnTo>
                  <a:pt x="501740" y="950"/>
                </a:lnTo>
                <a:lnTo>
                  <a:pt x="516609" y="270"/>
                </a:lnTo>
                <a:lnTo>
                  <a:pt x="472117" y="0"/>
                </a:lnTo>
                <a:lnTo>
                  <a:pt x="424727" y="5043"/>
                </a:lnTo>
                <a:lnTo>
                  <a:pt x="377187" y="9685"/>
                </a:lnTo>
                <a:lnTo>
                  <a:pt x="329854" y="19695"/>
                </a:lnTo>
                <a:lnTo>
                  <a:pt x="284560" y="26807"/>
                </a:lnTo>
                <a:lnTo>
                  <a:pt x="247413" y="33096"/>
                </a:lnTo>
                <a:lnTo>
                  <a:pt x="203482" y="43644"/>
                </a:lnTo>
                <a:lnTo>
                  <a:pt x="157958" y="49647"/>
                </a:lnTo>
                <a:lnTo>
                  <a:pt x="122178" y="54915"/>
                </a:lnTo>
                <a:lnTo>
                  <a:pt x="83707" y="59298"/>
                </a:lnTo>
                <a:lnTo>
                  <a:pt x="57432" y="65204"/>
                </a:lnTo>
                <a:lnTo>
                  <a:pt x="91305" y="53273"/>
                </a:lnTo>
                <a:lnTo>
                  <a:pt x="138211" y="43049"/>
                </a:lnTo>
                <a:lnTo>
                  <a:pt x="185772" y="33463"/>
                </a:lnTo>
                <a:lnTo>
                  <a:pt x="223435" y="30011"/>
                </a:lnTo>
                <a:lnTo>
                  <a:pt x="266243" y="22299"/>
                </a:lnTo>
                <a:lnTo>
                  <a:pt x="311673" y="19044"/>
                </a:lnTo>
                <a:lnTo>
                  <a:pt x="393865" y="190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459"/>
          <p:cNvGrpSpPr/>
          <p:nvPr/>
        </p:nvGrpSpPr>
        <p:grpSpPr>
          <a:xfrm>
            <a:off x="480372" y="2543383"/>
            <a:ext cx="300679" cy="362686"/>
            <a:chOff x="480372" y="2543383"/>
            <a:chExt cx="300679" cy="362686"/>
          </a:xfrm>
        </p:grpSpPr>
        <p:sp>
          <p:nvSpPr>
            <p:cNvPr id="49" name="SMARTInkShape-2578"/>
            <p:cNvSpPr/>
            <p:nvPr>
              <p:custDataLst>
                <p:tags r:id="rId106"/>
              </p:custDataLst>
            </p:nvPr>
          </p:nvSpPr>
          <p:spPr>
            <a:xfrm>
              <a:off x="480372" y="2543383"/>
              <a:ext cx="157804" cy="362686"/>
            </a:xfrm>
            <a:custGeom>
              <a:avLst/>
              <a:gdLst/>
              <a:ahLst/>
              <a:cxnLst/>
              <a:rect l="0" t="0" r="0" b="0"/>
              <a:pathLst>
                <a:path w="157804" h="362686">
                  <a:moveTo>
                    <a:pt x="24453" y="152192"/>
                  </a:moveTo>
                  <a:lnTo>
                    <a:pt x="24453" y="152192"/>
                  </a:lnTo>
                  <a:lnTo>
                    <a:pt x="24453" y="147136"/>
                  </a:lnTo>
                  <a:lnTo>
                    <a:pt x="27275" y="141831"/>
                  </a:lnTo>
                  <a:lnTo>
                    <a:pt x="29509" y="138935"/>
                  </a:lnTo>
                  <a:lnTo>
                    <a:pt x="30999" y="138062"/>
                  </a:lnTo>
                  <a:lnTo>
                    <a:pt x="31992" y="138539"/>
                  </a:lnTo>
                  <a:lnTo>
                    <a:pt x="32654" y="139915"/>
                  </a:lnTo>
                  <a:lnTo>
                    <a:pt x="33586" y="146908"/>
                  </a:lnTo>
                  <a:lnTo>
                    <a:pt x="26387" y="185402"/>
                  </a:lnTo>
                  <a:lnTo>
                    <a:pt x="19779" y="232483"/>
                  </a:lnTo>
                  <a:lnTo>
                    <a:pt x="14828" y="269456"/>
                  </a:lnTo>
                  <a:lnTo>
                    <a:pt x="7578" y="309685"/>
                  </a:lnTo>
                  <a:lnTo>
                    <a:pt x="2772" y="351828"/>
                  </a:lnTo>
                  <a:lnTo>
                    <a:pt x="0" y="361569"/>
                  </a:lnTo>
                  <a:lnTo>
                    <a:pt x="743" y="362685"/>
                  </a:lnTo>
                  <a:lnTo>
                    <a:pt x="2296" y="362371"/>
                  </a:lnTo>
                  <a:lnTo>
                    <a:pt x="4022" y="353555"/>
                  </a:lnTo>
                  <a:lnTo>
                    <a:pt x="11767" y="313039"/>
                  </a:lnTo>
                  <a:lnTo>
                    <a:pt x="19568" y="266350"/>
                  </a:lnTo>
                  <a:lnTo>
                    <a:pt x="24546" y="227306"/>
                  </a:lnTo>
                  <a:lnTo>
                    <a:pt x="34624" y="182747"/>
                  </a:lnTo>
                  <a:lnTo>
                    <a:pt x="46806" y="138002"/>
                  </a:lnTo>
                  <a:lnTo>
                    <a:pt x="61297" y="95894"/>
                  </a:lnTo>
                  <a:lnTo>
                    <a:pt x="72065" y="54954"/>
                  </a:lnTo>
                  <a:lnTo>
                    <a:pt x="89558" y="13942"/>
                  </a:lnTo>
                  <a:lnTo>
                    <a:pt x="95722" y="1848"/>
                  </a:lnTo>
                  <a:lnTo>
                    <a:pt x="97365" y="104"/>
                  </a:lnTo>
                  <a:lnTo>
                    <a:pt x="98461" y="0"/>
                  </a:lnTo>
                  <a:lnTo>
                    <a:pt x="105060" y="15023"/>
                  </a:lnTo>
                  <a:lnTo>
                    <a:pt x="110225" y="60578"/>
                  </a:lnTo>
                  <a:lnTo>
                    <a:pt x="117517" y="98896"/>
                  </a:lnTo>
                  <a:lnTo>
                    <a:pt x="124328" y="141547"/>
                  </a:lnTo>
                  <a:lnTo>
                    <a:pt x="129318" y="187092"/>
                  </a:lnTo>
                  <a:lnTo>
                    <a:pt x="135487" y="221094"/>
                  </a:lnTo>
                  <a:lnTo>
                    <a:pt x="138844" y="265741"/>
                  </a:lnTo>
                  <a:lnTo>
                    <a:pt x="146101" y="307579"/>
                  </a:lnTo>
                  <a:lnTo>
                    <a:pt x="150455" y="337933"/>
                  </a:lnTo>
                  <a:lnTo>
                    <a:pt x="157803" y="361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579"/>
            <p:cNvSpPr/>
            <p:nvPr>
              <p:custDataLst>
                <p:tags r:id="rId107"/>
              </p:custDataLst>
            </p:nvPr>
          </p:nvSpPr>
          <p:spPr>
            <a:xfrm>
              <a:off x="482053" y="2714625"/>
              <a:ext cx="194223" cy="95251"/>
            </a:xfrm>
            <a:custGeom>
              <a:avLst/>
              <a:gdLst/>
              <a:ahLst/>
              <a:cxnLst/>
              <a:rect l="0" t="0" r="0" b="0"/>
              <a:pathLst>
                <a:path w="194223" h="95251">
                  <a:moveTo>
                    <a:pt x="22772" y="95250"/>
                  </a:moveTo>
                  <a:lnTo>
                    <a:pt x="22772" y="95250"/>
                  </a:lnTo>
                  <a:lnTo>
                    <a:pt x="4872" y="87711"/>
                  </a:lnTo>
                  <a:lnTo>
                    <a:pt x="0" y="86608"/>
                  </a:lnTo>
                  <a:lnTo>
                    <a:pt x="182" y="86314"/>
                  </a:lnTo>
                  <a:lnTo>
                    <a:pt x="1362" y="86117"/>
                  </a:lnTo>
                  <a:lnTo>
                    <a:pt x="20581" y="71652"/>
                  </a:lnTo>
                  <a:lnTo>
                    <a:pt x="64843" y="54212"/>
                  </a:lnTo>
                  <a:lnTo>
                    <a:pt x="107361" y="34776"/>
                  </a:lnTo>
                  <a:lnTo>
                    <a:pt x="153921" y="16273"/>
                  </a:lnTo>
                  <a:lnTo>
                    <a:pt x="194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80"/>
            <p:cNvSpPr/>
            <p:nvPr>
              <p:custDataLst>
                <p:tags r:id="rId108"/>
              </p:custDataLst>
            </p:nvPr>
          </p:nvSpPr>
          <p:spPr>
            <a:xfrm>
              <a:off x="762000" y="26384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13993" y="8201"/>
                  </a:lnTo>
                  <a:lnTo>
                    <a:pt x="12504" y="970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81"/>
            <p:cNvSpPr/>
            <p:nvPr>
              <p:custDataLst>
                <p:tags r:id="rId109"/>
              </p:custDataLst>
            </p:nvPr>
          </p:nvSpPr>
          <p:spPr>
            <a:xfrm>
              <a:off x="762116" y="2819400"/>
              <a:ext cx="9410" cy="23395"/>
            </a:xfrm>
            <a:custGeom>
              <a:avLst/>
              <a:gdLst/>
              <a:ahLst/>
              <a:cxnLst/>
              <a:rect l="0" t="0" r="0" b="0"/>
              <a:pathLst>
                <a:path w="9410" h="23395">
                  <a:moveTo>
                    <a:pt x="9409" y="0"/>
                  </a:moveTo>
                  <a:lnTo>
                    <a:pt x="9409" y="0"/>
                  </a:lnTo>
                  <a:lnTo>
                    <a:pt x="4352" y="5056"/>
                  </a:lnTo>
                  <a:lnTo>
                    <a:pt x="1870" y="10361"/>
                  </a:lnTo>
                  <a:lnTo>
                    <a:pt x="145" y="23394"/>
                  </a:lnTo>
                  <a:lnTo>
                    <a:pt x="0" y="21686"/>
                  </a:lnTo>
                  <a:lnTo>
                    <a:pt x="1020" y="20807"/>
                  </a:lnTo>
                  <a:lnTo>
                    <a:pt x="94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60"/>
          <p:cNvGrpSpPr/>
          <p:nvPr/>
        </p:nvGrpSpPr>
        <p:grpSpPr>
          <a:xfrm>
            <a:off x="1401499" y="2581275"/>
            <a:ext cx="1221792" cy="636245"/>
            <a:chOff x="1401499" y="2581275"/>
            <a:chExt cx="1221792" cy="636245"/>
          </a:xfrm>
        </p:grpSpPr>
        <p:sp>
          <p:nvSpPr>
            <p:cNvPr id="54" name="SMARTInkShape-2582"/>
            <p:cNvSpPr/>
            <p:nvPr>
              <p:custDataLst>
                <p:tags r:id="rId99"/>
              </p:custDataLst>
            </p:nvPr>
          </p:nvSpPr>
          <p:spPr>
            <a:xfrm>
              <a:off x="1409700" y="2629408"/>
              <a:ext cx="19048" cy="347955"/>
            </a:xfrm>
            <a:custGeom>
              <a:avLst/>
              <a:gdLst/>
              <a:ahLst/>
              <a:cxnLst/>
              <a:rect l="0" t="0" r="0" b="0"/>
              <a:pathLst>
                <a:path w="19048" h="347955">
                  <a:moveTo>
                    <a:pt x="9525" y="18542"/>
                  </a:moveTo>
                  <a:lnTo>
                    <a:pt x="9525" y="18542"/>
                  </a:lnTo>
                  <a:lnTo>
                    <a:pt x="9525" y="1208"/>
                  </a:lnTo>
                  <a:lnTo>
                    <a:pt x="10583" y="636"/>
                  </a:lnTo>
                  <a:lnTo>
                    <a:pt x="14582" y="0"/>
                  </a:lnTo>
                  <a:lnTo>
                    <a:pt x="16071" y="3006"/>
                  </a:lnTo>
                  <a:lnTo>
                    <a:pt x="18658" y="44366"/>
                  </a:lnTo>
                  <a:lnTo>
                    <a:pt x="18972" y="87849"/>
                  </a:lnTo>
                  <a:lnTo>
                    <a:pt x="19027" y="134327"/>
                  </a:lnTo>
                  <a:lnTo>
                    <a:pt x="19043" y="177967"/>
                  </a:lnTo>
                  <a:lnTo>
                    <a:pt x="19047" y="212164"/>
                  </a:lnTo>
                  <a:lnTo>
                    <a:pt x="13993" y="251948"/>
                  </a:lnTo>
                  <a:lnTo>
                    <a:pt x="9349" y="293835"/>
                  </a:lnTo>
                  <a:lnTo>
                    <a:pt x="1440" y="337213"/>
                  </a:lnTo>
                  <a:lnTo>
                    <a:pt x="427" y="347560"/>
                  </a:lnTo>
                  <a:lnTo>
                    <a:pt x="284" y="347954"/>
                  </a:lnTo>
                  <a:lnTo>
                    <a:pt x="0" y="323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83"/>
            <p:cNvSpPr/>
            <p:nvPr>
              <p:custDataLst>
                <p:tags r:id="rId100"/>
              </p:custDataLst>
            </p:nvPr>
          </p:nvSpPr>
          <p:spPr>
            <a:xfrm>
              <a:off x="1404212" y="2581275"/>
              <a:ext cx="234089" cy="114301"/>
            </a:xfrm>
            <a:custGeom>
              <a:avLst/>
              <a:gdLst/>
              <a:ahLst/>
              <a:cxnLst/>
              <a:rect l="0" t="0" r="0" b="0"/>
              <a:pathLst>
                <a:path w="234089" h="114301">
                  <a:moveTo>
                    <a:pt x="5488" y="114300"/>
                  </a:moveTo>
                  <a:lnTo>
                    <a:pt x="5488" y="114300"/>
                  </a:lnTo>
                  <a:lnTo>
                    <a:pt x="5488" y="109244"/>
                  </a:lnTo>
                  <a:lnTo>
                    <a:pt x="2666" y="103939"/>
                  </a:lnTo>
                  <a:lnTo>
                    <a:pt x="431" y="101043"/>
                  </a:lnTo>
                  <a:lnTo>
                    <a:pt x="0" y="98054"/>
                  </a:lnTo>
                  <a:lnTo>
                    <a:pt x="2344" y="91910"/>
                  </a:lnTo>
                  <a:lnTo>
                    <a:pt x="9613" y="82501"/>
                  </a:lnTo>
                  <a:lnTo>
                    <a:pt x="38876" y="62236"/>
                  </a:lnTo>
                  <a:lnTo>
                    <a:pt x="84951" y="40673"/>
                  </a:lnTo>
                  <a:lnTo>
                    <a:pt x="128684" y="22564"/>
                  </a:lnTo>
                  <a:lnTo>
                    <a:pt x="165603" y="9592"/>
                  </a:lnTo>
                  <a:lnTo>
                    <a:pt x="208920" y="1263"/>
                  </a:lnTo>
                  <a:lnTo>
                    <a:pt x="234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84"/>
            <p:cNvSpPr/>
            <p:nvPr>
              <p:custDataLst>
                <p:tags r:id="rId101"/>
              </p:custDataLst>
            </p:nvPr>
          </p:nvSpPr>
          <p:spPr>
            <a:xfrm>
              <a:off x="1401499" y="2752725"/>
              <a:ext cx="208227" cy="64960"/>
            </a:xfrm>
            <a:custGeom>
              <a:avLst/>
              <a:gdLst/>
              <a:ahLst/>
              <a:cxnLst/>
              <a:rect l="0" t="0" r="0" b="0"/>
              <a:pathLst>
                <a:path w="208227" h="64960">
                  <a:moveTo>
                    <a:pt x="8201" y="47625"/>
                  </a:moveTo>
                  <a:lnTo>
                    <a:pt x="8201" y="47625"/>
                  </a:lnTo>
                  <a:lnTo>
                    <a:pt x="3144" y="52681"/>
                  </a:lnTo>
                  <a:lnTo>
                    <a:pt x="662" y="57986"/>
                  </a:lnTo>
                  <a:lnTo>
                    <a:pt x="0" y="60882"/>
                  </a:lnTo>
                  <a:lnTo>
                    <a:pt x="617" y="62813"/>
                  </a:lnTo>
                  <a:lnTo>
                    <a:pt x="2087" y="64101"/>
                  </a:lnTo>
                  <a:lnTo>
                    <a:pt x="4125" y="64959"/>
                  </a:lnTo>
                  <a:lnTo>
                    <a:pt x="22163" y="61110"/>
                  </a:lnTo>
                  <a:lnTo>
                    <a:pt x="68757" y="39771"/>
                  </a:lnTo>
                  <a:lnTo>
                    <a:pt x="115149" y="22445"/>
                  </a:lnTo>
                  <a:lnTo>
                    <a:pt x="160887" y="6379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85"/>
            <p:cNvSpPr/>
            <p:nvPr>
              <p:custDataLst>
                <p:tags r:id="rId102"/>
              </p:custDataLst>
            </p:nvPr>
          </p:nvSpPr>
          <p:spPr>
            <a:xfrm>
              <a:off x="1546915" y="3019551"/>
              <a:ext cx="281886" cy="197969"/>
            </a:xfrm>
            <a:custGeom>
              <a:avLst/>
              <a:gdLst/>
              <a:ahLst/>
              <a:cxnLst/>
              <a:rect l="0" t="0" r="0" b="0"/>
              <a:pathLst>
                <a:path w="281886" h="197969">
                  <a:moveTo>
                    <a:pt x="24710" y="9399"/>
                  </a:moveTo>
                  <a:lnTo>
                    <a:pt x="24710" y="9399"/>
                  </a:lnTo>
                  <a:lnTo>
                    <a:pt x="24710" y="14455"/>
                  </a:lnTo>
                  <a:lnTo>
                    <a:pt x="23652" y="15945"/>
                  </a:lnTo>
                  <a:lnTo>
                    <a:pt x="21888" y="16938"/>
                  </a:lnTo>
                  <a:lnTo>
                    <a:pt x="7376" y="18808"/>
                  </a:lnTo>
                  <a:lnTo>
                    <a:pt x="24125" y="18914"/>
                  </a:lnTo>
                  <a:lnTo>
                    <a:pt x="69632" y="11384"/>
                  </a:lnTo>
                  <a:lnTo>
                    <a:pt x="106812" y="7165"/>
                  </a:lnTo>
                  <a:lnTo>
                    <a:pt x="147819" y="1314"/>
                  </a:lnTo>
                  <a:lnTo>
                    <a:pt x="190421" y="64"/>
                  </a:lnTo>
                  <a:lnTo>
                    <a:pt x="195509" y="0"/>
                  </a:lnTo>
                  <a:lnTo>
                    <a:pt x="203985" y="2753"/>
                  </a:lnTo>
                  <a:lnTo>
                    <a:pt x="207727" y="4968"/>
                  </a:lnTo>
                  <a:lnTo>
                    <a:pt x="209163" y="7503"/>
                  </a:lnTo>
                  <a:lnTo>
                    <a:pt x="209062" y="10252"/>
                  </a:lnTo>
                  <a:lnTo>
                    <a:pt x="206127" y="16128"/>
                  </a:lnTo>
                  <a:lnTo>
                    <a:pt x="165304" y="59265"/>
                  </a:lnTo>
                  <a:lnTo>
                    <a:pt x="123001" y="98461"/>
                  </a:lnTo>
                  <a:lnTo>
                    <a:pt x="79112" y="132827"/>
                  </a:lnTo>
                  <a:lnTo>
                    <a:pt x="50861" y="158546"/>
                  </a:lnTo>
                  <a:lnTo>
                    <a:pt x="4831" y="186823"/>
                  </a:lnTo>
                  <a:lnTo>
                    <a:pt x="0" y="193382"/>
                  </a:lnTo>
                  <a:lnTo>
                    <a:pt x="1887" y="195554"/>
                  </a:lnTo>
                  <a:lnTo>
                    <a:pt x="12450" y="197968"/>
                  </a:lnTo>
                  <a:lnTo>
                    <a:pt x="46360" y="194270"/>
                  </a:lnTo>
                  <a:lnTo>
                    <a:pt x="77724" y="189284"/>
                  </a:lnTo>
                  <a:lnTo>
                    <a:pt x="111772" y="183540"/>
                  </a:lnTo>
                  <a:lnTo>
                    <a:pt x="157515" y="175414"/>
                  </a:lnTo>
                  <a:lnTo>
                    <a:pt x="202010" y="172132"/>
                  </a:lnTo>
                  <a:lnTo>
                    <a:pt x="239874" y="168741"/>
                  </a:lnTo>
                  <a:lnTo>
                    <a:pt x="281885" y="16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86"/>
            <p:cNvSpPr/>
            <p:nvPr>
              <p:custDataLst>
                <p:tags r:id="rId103"/>
              </p:custDataLst>
            </p:nvPr>
          </p:nvSpPr>
          <p:spPr>
            <a:xfrm>
              <a:off x="2030133" y="2592124"/>
              <a:ext cx="122518" cy="380266"/>
            </a:xfrm>
            <a:custGeom>
              <a:avLst/>
              <a:gdLst/>
              <a:ahLst/>
              <a:cxnLst/>
              <a:rect l="0" t="0" r="0" b="0"/>
              <a:pathLst>
                <a:path w="122518" h="380266">
                  <a:moveTo>
                    <a:pt x="122517" y="8201"/>
                  </a:moveTo>
                  <a:lnTo>
                    <a:pt x="122517" y="8201"/>
                  </a:lnTo>
                  <a:lnTo>
                    <a:pt x="122517" y="0"/>
                  </a:lnTo>
                  <a:lnTo>
                    <a:pt x="122517" y="4125"/>
                  </a:lnTo>
                  <a:lnTo>
                    <a:pt x="116873" y="9211"/>
                  </a:lnTo>
                  <a:lnTo>
                    <a:pt x="107308" y="17117"/>
                  </a:lnTo>
                  <a:lnTo>
                    <a:pt x="78043" y="55159"/>
                  </a:lnTo>
                  <a:lnTo>
                    <a:pt x="60186" y="92082"/>
                  </a:lnTo>
                  <a:lnTo>
                    <a:pt x="37374" y="133361"/>
                  </a:lnTo>
                  <a:lnTo>
                    <a:pt x="22971" y="164642"/>
                  </a:lnTo>
                  <a:lnTo>
                    <a:pt x="12001" y="209070"/>
                  </a:lnTo>
                  <a:lnTo>
                    <a:pt x="3106" y="244812"/>
                  </a:lnTo>
                  <a:lnTo>
                    <a:pt x="0" y="282801"/>
                  </a:lnTo>
                  <a:lnTo>
                    <a:pt x="1196" y="323926"/>
                  </a:lnTo>
                  <a:lnTo>
                    <a:pt x="12957" y="349869"/>
                  </a:lnTo>
                  <a:lnTo>
                    <a:pt x="20201" y="360432"/>
                  </a:lnTo>
                  <a:lnTo>
                    <a:pt x="40343" y="377384"/>
                  </a:lnTo>
                  <a:lnTo>
                    <a:pt x="48684" y="380265"/>
                  </a:lnTo>
                  <a:lnTo>
                    <a:pt x="89197" y="379963"/>
                  </a:lnTo>
                  <a:lnTo>
                    <a:pt x="122517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87"/>
            <p:cNvSpPr/>
            <p:nvPr>
              <p:custDataLst>
                <p:tags r:id="rId104"/>
              </p:custDataLst>
            </p:nvPr>
          </p:nvSpPr>
          <p:spPr>
            <a:xfrm>
              <a:off x="2206777" y="2733837"/>
              <a:ext cx="269724" cy="198429"/>
            </a:xfrm>
            <a:custGeom>
              <a:avLst/>
              <a:gdLst/>
              <a:ahLst/>
              <a:cxnLst/>
              <a:rect l="0" t="0" r="0" b="0"/>
              <a:pathLst>
                <a:path w="269724" h="198429">
                  <a:moveTo>
                    <a:pt x="31598" y="37938"/>
                  </a:moveTo>
                  <a:lnTo>
                    <a:pt x="31598" y="37938"/>
                  </a:lnTo>
                  <a:lnTo>
                    <a:pt x="0" y="37938"/>
                  </a:lnTo>
                  <a:lnTo>
                    <a:pt x="37995" y="35116"/>
                  </a:lnTo>
                  <a:lnTo>
                    <a:pt x="83907" y="28237"/>
                  </a:lnTo>
                  <a:lnTo>
                    <a:pt x="122709" y="21070"/>
                  </a:lnTo>
                  <a:lnTo>
                    <a:pt x="168638" y="9167"/>
                  </a:lnTo>
                  <a:lnTo>
                    <a:pt x="191794" y="2602"/>
                  </a:lnTo>
                  <a:lnTo>
                    <a:pt x="227759" y="0"/>
                  </a:lnTo>
                  <a:lnTo>
                    <a:pt x="227989" y="1004"/>
                  </a:lnTo>
                  <a:lnTo>
                    <a:pt x="218026" y="18166"/>
                  </a:lnTo>
                  <a:lnTo>
                    <a:pt x="177244" y="53760"/>
                  </a:lnTo>
                  <a:lnTo>
                    <a:pt x="130111" y="92449"/>
                  </a:lnTo>
                  <a:lnTo>
                    <a:pt x="85329" y="130086"/>
                  </a:lnTo>
                  <a:lnTo>
                    <a:pt x="67509" y="147909"/>
                  </a:lnTo>
                  <a:lnTo>
                    <a:pt x="54292" y="176195"/>
                  </a:lnTo>
                  <a:lnTo>
                    <a:pt x="51368" y="192601"/>
                  </a:lnTo>
                  <a:lnTo>
                    <a:pt x="54303" y="195021"/>
                  </a:lnTo>
                  <a:lnTo>
                    <a:pt x="74661" y="198428"/>
                  </a:lnTo>
                  <a:lnTo>
                    <a:pt x="121753" y="196757"/>
                  </a:lnTo>
                  <a:lnTo>
                    <a:pt x="166529" y="186550"/>
                  </a:lnTo>
                  <a:lnTo>
                    <a:pt x="208848" y="174341"/>
                  </a:lnTo>
                  <a:lnTo>
                    <a:pt x="269723" y="14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88"/>
            <p:cNvSpPr/>
            <p:nvPr>
              <p:custDataLst>
                <p:tags r:id="rId105"/>
              </p:custDataLst>
            </p:nvPr>
          </p:nvSpPr>
          <p:spPr>
            <a:xfrm>
              <a:off x="2524125" y="2610242"/>
              <a:ext cx="99166" cy="352034"/>
            </a:xfrm>
            <a:custGeom>
              <a:avLst/>
              <a:gdLst/>
              <a:ahLst/>
              <a:cxnLst/>
              <a:rect l="0" t="0" r="0" b="0"/>
              <a:pathLst>
                <a:path w="99166" h="3520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39772" y="31214"/>
                  </a:lnTo>
                  <a:lnTo>
                    <a:pt x="62380" y="67940"/>
                  </a:lnTo>
                  <a:lnTo>
                    <a:pt x="83309" y="112040"/>
                  </a:lnTo>
                  <a:lnTo>
                    <a:pt x="94534" y="147574"/>
                  </a:lnTo>
                  <a:lnTo>
                    <a:pt x="99165" y="176496"/>
                  </a:lnTo>
                  <a:lnTo>
                    <a:pt x="94764" y="222529"/>
                  </a:lnTo>
                  <a:lnTo>
                    <a:pt x="80524" y="266506"/>
                  </a:lnTo>
                  <a:lnTo>
                    <a:pt x="53928" y="307583"/>
                  </a:lnTo>
                  <a:lnTo>
                    <a:pt x="36668" y="328044"/>
                  </a:lnTo>
                  <a:lnTo>
                    <a:pt x="0" y="3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61"/>
          <p:cNvGrpSpPr/>
          <p:nvPr/>
        </p:nvGrpSpPr>
        <p:grpSpPr>
          <a:xfrm>
            <a:off x="3038475" y="2800350"/>
            <a:ext cx="285751" cy="112076"/>
            <a:chOff x="3038475" y="2800350"/>
            <a:chExt cx="285751" cy="112076"/>
          </a:xfrm>
        </p:grpSpPr>
        <p:sp>
          <p:nvSpPr>
            <p:cNvPr id="62" name="SMARTInkShape-2589"/>
            <p:cNvSpPr/>
            <p:nvPr>
              <p:custDataLst>
                <p:tags r:id="rId97"/>
              </p:custDataLst>
            </p:nvPr>
          </p:nvSpPr>
          <p:spPr>
            <a:xfrm>
              <a:off x="3038475" y="280035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36628" y="9525"/>
                  </a:lnTo>
                  <a:lnTo>
                    <a:pt x="71296" y="9525"/>
                  </a:lnTo>
                  <a:lnTo>
                    <a:pt x="113435" y="4469"/>
                  </a:lnTo>
                  <a:lnTo>
                    <a:pt x="157826" y="58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90"/>
            <p:cNvSpPr/>
            <p:nvPr>
              <p:custDataLst>
                <p:tags r:id="rId98"/>
              </p:custDataLst>
            </p:nvPr>
          </p:nvSpPr>
          <p:spPr>
            <a:xfrm>
              <a:off x="3074432" y="2876550"/>
              <a:ext cx="249794" cy="35876"/>
            </a:xfrm>
            <a:custGeom>
              <a:avLst/>
              <a:gdLst/>
              <a:ahLst/>
              <a:cxnLst/>
              <a:rect l="0" t="0" r="0" b="0"/>
              <a:pathLst>
                <a:path w="249794" h="35876">
                  <a:moveTo>
                    <a:pt x="21193" y="0"/>
                  </a:moveTo>
                  <a:lnTo>
                    <a:pt x="21193" y="0"/>
                  </a:lnTo>
                  <a:lnTo>
                    <a:pt x="2879" y="18314"/>
                  </a:lnTo>
                  <a:lnTo>
                    <a:pt x="517" y="22793"/>
                  </a:lnTo>
                  <a:lnTo>
                    <a:pt x="0" y="26837"/>
                  </a:lnTo>
                  <a:lnTo>
                    <a:pt x="715" y="30591"/>
                  </a:lnTo>
                  <a:lnTo>
                    <a:pt x="5424" y="33094"/>
                  </a:lnTo>
                  <a:lnTo>
                    <a:pt x="21946" y="35875"/>
                  </a:lnTo>
                  <a:lnTo>
                    <a:pt x="65988" y="30056"/>
                  </a:lnTo>
                  <a:lnTo>
                    <a:pt x="106359" y="21537"/>
                  </a:lnTo>
                  <a:lnTo>
                    <a:pt x="144908" y="14485"/>
                  </a:lnTo>
                  <a:lnTo>
                    <a:pt x="188730" y="5938"/>
                  </a:lnTo>
                  <a:lnTo>
                    <a:pt x="249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62"/>
          <p:cNvGrpSpPr/>
          <p:nvPr/>
        </p:nvGrpSpPr>
        <p:grpSpPr>
          <a:xfrm>
            <a:off x="3888170" y="2535863"/>
            <a:ext cx="950145" cy="454988"/>
            <a:chOff x="3888170" y="2535863"/>
            <a:chExt cx="950145" cy="454988"/>
          </a:xfrm>
        </p:grpSpPr>
        <p:sp>
          <p:nvSpPr>
            <p:cNvPr id="65" name="SMARTInkShape-2591"/>
            <p:cNvSpPr/>
            <p:nvPr>
              <p:custDataLst>
                <p:tags r:id="rId93"/>
              </p:custDataLst>
            </p:nvPr>
          </p:nvSpPr>
          <p:spPr>
            <a:xfrm>
              <a:off x="3888170" y="2535863"/>
              <a:ext cx="109251" cy="445902"/>
            </a:xfrm>
            <a:custGeom>
              <a:avLst/>
              <a:gdLst/>
              <a:ahLst/>
              <a:cxnLst/>
              <a:rect l="0" t="0" r="0" b="0"/>
              <a:pathLst>
                <a:path w="109251" h="445902">
                  <a:moveTo>
                    <a:pt x="17080" y="178762"/>
                  </a:moveTo>
                  <a:lnTo>
                    <a:pt x="17080" y="178762"/>
                  </a:lnTo>
                  <a:lnTo>
                    <a:pt x="17080" y="170561"/>
                  </a:lnTo>
                  <a:lnTo>
                    <a:pt x="12023" y="174686"/>
                  </a:lnTo>
                  <a:lnTo>
                    <a:pt x="12363" y="185417"/>
                  </a:lnTo>
                  <a:lnTo>
                    <a:pt x="16148" y="223233"/>
                  </a:lnTo>
                  <a:lnTo>
                    <a:pt x="21861" y="264141"/>
                  </a:lnTo>
                  <a:lnTo>
                    <a:pt x="25668" y="305733"/>
                  </a:lnTo>
                  <a:lnTo>
                    <a:pt x="26420" y="353146"/>
                  </a:lnTo>
                  <a:lnTo>
                    <a:pt x="26568" y="393948"/>
                  </a:lnTo>
                  <a:lnTo>
                    <a:pt x="26600" y="439305"/>
                  </a:lnTo>
                  <a:lnTo>
                    <a:pt x="26602" y="444532"/>
                  </a:lnTo>
                  <a:lnTo>
                    <a:pt x="25544" y="445901"/>
                  </a:lnTo>
                  <a:lnTo>
                    <a:pt x="23781" y="444696"/>
                  </a:lnTo>
                  <a:lnTo>
                    <a:pt x="21548" y="441776"/>
                  </a:lnTo>
                  <a:lnTo>
                    <a:pt x="13347" y="407328"/>
                  </a:lnTo>
                  <a:lnTo>
                    <a:pt x="10129" y="374539"/>
                  </a:lnTo>
                  <a:lnTo>
                    <a:pt x="8699" y="340915"/>
                  </a:lnTo>
                  <a:lnTo>
                    <a:pt x="6836" y="298186"/>
                  </a:lnTo>
                  <a:lnTo>
                    <a:pt x="1109" y="257656"/>
                  </a:lnTo>
                  <a:lnTo>
                    <a:pt x="0" y="214720"/>
                  </a:lnTo>
                  <a:lnTo>
                    <a:pt x="5749" y="167873"/>
                  </a:lnTo>
                  <a:lnTo>
                    <a:pt x="7198" y="123224"/>
                  </a:lnTo>
                  <a:lnTo>
                    <a:pt x="14031" y="83830"/>
                  </a:lnTo>
                  <a:lnTo>
                    <a:pt x="19300" y="45475"/>
                  </a:lnTo>
                  <a:lnTo>
                    <a:pt x="27263" y="22500"/>
                  </a:lnTo>
                  <a:lnTo>
                    <a:pt x="39435" y="5256"/>
                  </a:lnTo>
                  <a:lnTo>
                    <a:pt x="48535" y="1107"/>
                  </a:lnTo>
                  <a:lnTo>
                    <a:pt x="53925" y="0"/>
                  </a:lnTo>
                  <a:lnTo>
                    <a:pt x="68380" y="4415"/>
                  </a:lnTo>
                  <a:lnTo>
                    <a:pt x="82214" y="12374"/>
                  </a:lnTo>
                  <a:lnTo>
                    <a:pt x="101936" y="39481"/>
                  </a:lnTo>
                  <a:lnTo>
                    <a:pt x="109250" y="70583"/>
                  </a:lnTo>
                  <a:lnTo>
                    <a:pt x="106361" y="96497"/>
                  </a:lnTo>
                  <a:lnTo>
                    <a:pt x="89357" y="137309"/>
                  </a:lnTo>
                  <a:lnTo>
                    <a:pt x="76008" y="162011"/>
                  </a:lnTo>
                  <a:lnTo>
                    <a:pt x="34588" y="207343"/>
                  </a:lnTo>
                  <a:lnTo>
                    <a:pt x="7555" y="226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92"/>
            <p:cNvSpPr/>
            <p:nvPr>
              <p:custDataLst>
                <p:tags r:id="rId94"/>
              </p:custDataLst>
            </p:nvPr>
          </p:nvSpPr>
          <p:spPr>
            <a:xfrm>
              <a:off x="4000500" y="2762250"/>
              <a:ext cx="133351" cy="204407"/>
            </a:xfrm>
            <a:custGeom>
              <a:avLst/>
              <a:gdLst/>
              <a:ahLst/>
              <a:cxnLst/>
              <a:rect l="0" t="0" r="0" b="0"/>
              <a:pathLst>
                <a:path w="133351" h="204407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2117" y="51487"/>
                  </a:lnTo>
                  <a:lnTo>
                    <a:pt x="10113" y="49341"/>
                  </a:lnTo>
                  <a:lnTo>
                    <a:pt x="14150" y="49827"/>
                  </a:lnTo>
                  <a:lnTo>
                    <a:pt x="36580" y="61033"/>
                  </a:lnTo>
                  <a:lnTo>
                    <a:pt x="54465" y="80173"/>
                  </a:lnTo>
                  <a:lnTo>
                    <a:pt x="63058" y="95839"/>
                  </a:lnTo>
                  <a:lnTo>
                    <a:pt x="70660" y="122353"/>
                  </a:lnTo>
                  <a:lnTo>
                    <a:pt x="69502" y="162077"/>
                  </a:lnTo>
                  <a:lnTo>
                    <a:pt x="62287" y="183512"/>
                  </a:lnTo>
                  <a:lnTo>
                    <a:pt x="53083" y="197978"/>
                  </a:lnTo>
                  <a:lnTo>
                    <a:pt x="45465" y="204406"/>
                  </a:lnTo>
                  <a:lnTo>
                    <a:pt x="41951" y="202946"/>
                  </a:lnTo>
                  <a:lnTo>
                    <a:pt x="35225" y="192856"/>
                  </a:lnTo>
                  <a:lnTo>
                    <a:pt x="30545" y="164270"/>
                  </a:lnTo>
                  <a:lnTo>
                    <a:pt x="39272" y="123932"/>
                  </a:lnTo>
                  <a:lnTo>
                    <a:pt x="54638" y="85707"/>
                  </a:lnTo>
                  <a:lnTo>
                    <a:pt x="83749" y="436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93"/>
            <p:cNvSpPr/>
            <p:nvPr>
              <p:custDataLst>
                <p:tags r:id="rId95"/>
              </p:custDataLst>
            </p:nvPr>
          </p:nvSpPr>
          <p:spPr>
            <a:xfrm>
              <a:off x="4308122" y="2544499"/>
              <a:ext cx="121004" cy="446352"/>
            </a:xfrm>
            <a:custGeom>
              <a:avLst/>
              <a:gdLst/>
              <a:ahLst/>
              <a:cxnLst/>
              <a:rect l="0" t="0" r="0" b="0"/>
              <a:pathLst>
                <a:path w="121004" h="446352">
                  <a:moveTo>
                    <a:pt x="121003" y="8201"/>
                  </a:moveTo>
                  <a:lnTo>
                    <a:pt x="121003" y="8201"/>
                  </a:lnTo>
                  <a:lnTo>
                    <a:pt x="121003" y="3145"/>
                  </a:lnTo>
                  <a:lnTo>
                    <a:pt x="119945" y="1655"/>
                  </a:lnTo>
                  <a:lnTo>
                    <a:pt x="118181" y="662"/>
                  </a:lnTo>
                  <a:lnTo>
                    <a:pt x="115946" y="0"/>
                  </a:lnTo>
                  <a:lnTo>
                    <a:pt x="110642" y="10554"/>
                  </a:lnTo>
                  <a:lnTo>
                    <a:pt x="103698" y="27238"/>
                  </a:lnTo>
                  <a:lnTo>
                    <a:pt x="77403" y="69304"/>
                  </a:lnTo>
                  <a:lnTo>
                    <a:pt x="60790" y="113497"/>
                  </a:lnTo>
                  <a:lnTo>
                    <a:pt x="44817" y="160670"/>
                  </a:lnTo>
                  <a:lnTo>
                    <a:pt x="32106" y="203771"/>
                  </a:lnTo>
                  <a:lnTo>
                    <a:pt x="19403" y="245446"/>
                  </a:lnTo>
                  <a:lnTo>
                    <a:pt x="6703" y="292719"/>
                  </a:lnTo>
                  <a:lnTo>
                    <a:pt x="0" y="335566"/>
                  </a:lnTo>
                  <a:lnTo>
                    <a:pt x="836" y="371193"/>
                  </a:lnTo>
                  <a:lnTo>
                    <a:pt x="7787" y="400093"/>
                  </a:lnTo>
                  <a:lnTo>
                    <a:pt x="19617" y="429453"/>
                  </a:lnTo>
                  <a:lnTo>
                    <a:pt x="25896" y="435086"/>
                  </a:lnTo>
                  <a:lnTo>
                    <a:pt x="63853" y="44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94"/>
            <p:cNvSpPr/>
            <p:nvPr>
              <p:custDataLst>
                <p:tags r:id="rId96"/>
              </p:custDataLst>
            </p:nvPr>
          </p:nvSpPr>
          <p:spPr>
            <a:xfrm>
              <a:off x="4505866" y="2609969"/>
              <a:ext cx="332449" cy="304144"/>
            </a:xfrm>
            <a:custGeom>
              <a:avLst/>
              <a:gdLst/>
              <a:ahLst/>
              <a:cxnLst/>
              <a:rect l="0" t="0" r="0" b="0"/>
              <a:pathLst>
                <a:path w="332449" h="304144">
                  <a:moveTo>
                    <a:pt x="85184" y="37981"/>
                  </a:moveTo>
                  <a:lnTo>
                    <a:pt x="85184" y="37981"/>
                  </a:lnTo>
                  <a:lnTo>
                    <a:pt x="76983" y="29780"/>
                  </a:lnTo>
                  <a:lnTo>
                    <a:pt x="70995" y="28848"/>
                  </a:lnTo>
                  <a:lnTo>
                    <a:pt x="69374" y="27659"/>
                  </a:lnTo>
                  <a:lnTo>
                    <a:pt x="67094" y="21987"/>
                  </a:lnTo>
                  <a:lnTo>
                    <a:pt x="66561" y="20289"/>
                  </a:lnTo>
                  <a:lnTo>
                    <a:pt x="67477" y="19836"/>
                  </a:lnTo>
                  <a:lnTo>
                    <a:pt x="108993" y="18984"/>
                  </a:lnTo>
                  <a:lnTo>
                    <a:pt x="138100" y="16124"/>
                  </a:lnTo>
                  <a:lnTo>
                    <a:pt x="171418" y="11397"/>
                  </a:lnTo>
                  <a:lnTo>
                    <a:pt x="215862" y="9996"/>
                  </a:lnTo>
                  <a:lnTo>
                    <a:pt x="255842" y="6759"/>
                  </a:lnTo>
                  <a:lnTo>
                    <a:pt x="298275" y="786"/>
                  </a:lnTo>
                  <a:lnTo>
                    <a:pt x="324650" y="0"/>
                  </a:lnTo>
                  <a:lnTo>
                    <a:pt x="327379" y="1019"/>
                  </a:lnTo>
                  <a:lnTo>
                    <a:pt x="329197" y="2756"/>
                  </a:lnTo>
                  <a:lnTo>
                    <a:pt x="330409" y="4973"/>
                  </a:lnTo>
                  <a:lnTo>
                    <a:pt x="329101" y="7509"/>
                  </a:lnTo>
                  <a:lnTo>
                    <a:pt x="282934" y="44939"/>
                  </a:lnTo>
                  <a:lnTo>
                    <a:pt x="241117" y="90685"/>
                  </a:lnTo>
                  <a:lnTo>
                    <a:pt x="198695" y="133900"/>
                  </a:lnTo>
                  <a:lnTo>
                    <a:pt x="157243" y="173340"/>
                  </a:lnTo>
                  <a:lnTo>
                    <a:pt x="115136" y="202498"/>
                  </a:lnTo>
                  <a:lnTo>
                    <a:pt x="72861" y="240268"/>
                  </a:lnTo>
                  <a:lnTo>
                    <a:pt x="27984" y="277084"/>
                  </a:lnTo>
                  <a:lnTo>
                    <a:pt x="0" y="304143"/>
                  </a:lnTo>
                  <a:lnTo>
                    <a:pt x="4676" y="299465"/>
                  </a:lnTo>
                  <a:lnTo>
                    <a:pt x="22877" y="296433"/>
                  </a:lnTo>
                  <a:lnTo>
                    <a:pt x="66709" y="292502"/>
                  </a:lnTo>
                  <a:lnTo>
                    <a:pt x="103346" y="287667"/>
                  </a:lnTo>
                  <a:lnTo>
                    <a:pt x="145951" y="283412"/>
                  </a:lnTo>
                  <a:lnTo>
                    <a:pt x="188792" y="277549"/>
                  </a:lnTo>
                  <a:lnTo>
                    <a:pt x="228301" y="271477"/>
                  </a:lnTo>
                  <a:lnTo>
                    <a:pt x="273850" y="267548"/>
                  </a:lnTo>
                  <a:lnTo>
                    <a:pt x="318011" y="266709"/>
                  </a:lnTo>
                  <a:lnTo>
                    <a:pt x="332448" y="266585"/>
                  </a:lnTo>
                  <a:lnTo>
                    <a:pt x="323309" y="276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2595"/>
          <p:cNvSpPr/>
          <p:nvPr>
            <p:custDataLst>
              <p:tags r:id="rId3"/>
            </p:custDataLst>
          </p:nvPr>
        </p:nvSpPr>
        <p:spPr>
          <a:xfrm>
            <a:off x="5231685" y="2619375"/>
            <a:ext cx="292659" cy="228152"/>
          </a:xfrm>
          <a:custGeom>
            <a:avLst/>
            <a:gdLst/>
            <a:ahLst/>
            <a:cxnLst/>
            <a:rect l="0" t="0" r="0" b="0"/>
            <a:pathLst>
              <a:path w="292659" h="228152">
                <a:moveTo>
                  <a:pt x="254715" y="0"/>
                </a:moveTo>
                <a:lnTo>
                  <a:pt x="254715" y="0"/>
                </a:lnTo>
                <a:lnTo>
                  <a:pt x="264230" y="0"/>
                </a:lnTo>
                <a:lnTo>
                  <a:pt x="255575" y="7604"/>
                </a:lnTo>
                <a:lnTo>
                  <a:pt x="213471" y="28648"/>
                </a:lnTo>
                <a:lnTo>
                  <a:pt x="192753" y="38122"/>
                </a:lnTo>
                <a:lnTo>
                  <a:pt x="148681" y="67513"/>
                </a:lnTo>
                <a:lnTo>
                  <a:pt x="107637" y="90931"/>
                </a:lnTo>
                <a:lnTo>
                  <a:pt x="68402" y="107371"/>
                </a:lnTo>
                <a:lnTo>
                  <a:pt x="53375" y="116512"/>
                </a:lnTo>
                <a:lnTo>
                  <a:pt x="14637" y="130787"/>
                </a:lnTo>
                <a:lnTo>
                  <a:pt x="0" y="141074"/>
                </a:lnTo>
                <a:lnTo>
                  <a:pt x="239" y="141674"/>
                </a:lnTo>
                <a:lnTo>
                  <a:pt x="3326" y="142341"/>
                </a:lnTo>
                <a:lnTo>
                  <a:pt x="4572" y="143577"/>
                </a:lnTo>
                <a:lnTo>
                  <a:pt x="5957" y="147773"/>
                </a:lnTo>
                <a:lnTo>
                  <a:pt x="26963" y="156086"/>
                </a:lnTo>
                <a:lnTo>
                  <a:pt x="73045" y="167318"/>
                </a:lnTo>
                <a:lnTo>
                  <a:pt x="113515" y="171284"/>
                </a:lnTo>
                <a:lnTo>
                  <a:pt x="159051" y="181569"/>
                </a:lnTo>
                <a:lnTo>
                  <a:pt x="198501" y="187854"/>
                </a:lnTo>
                <a:lnTo>
                  <a:pt x="218089" y="191440"/>
                </a:lnTo>
                <a:lnTo>
                  <a:pt x="262336" y="208168"/>
                </a:lnTo>
                <a:lnTo>
                  <a:pt x="286795" y="216921"/>
                </a:lnTo>
                <a:lnTo>
                  <a:pt x="288801" y="218697"/>
                </a:lnTo>
                <a:lnTo>
                  <a:pt x="292658" y="228151"/>
                </a:lnTo>
                <a:lnTo>
                  <a:pt x="283290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464"/>
          <p:cNvGrpSpPr/>
          <p:nvPr/>
        </p:nvGrpSpPr>
        <p:grpSpPr>
          <a:xfrm>
            <a:off x="5801636" y="2458774"/>
            <a:ext cx="445431" cy="465402"/>
            <a:chOff x="5801636" y="2458774"/>
            <a:chExt cx="445431" cy="465402"/>
          </a:xfrm>
        </p:grpSpPr>
        <p:sp>
          <p:nvSpPr>
            <p:cNvPr id="71" name="SMARTInkShape-2596"/>
            <p:cNvSpPr/>
            <p:nvPr>
              <p:custDataLst>
                <p:tags r:id="rId91"/>
              </p:custDataLst>
            </p:nvPr>
          </p:nvSpPr>
          <p:spPr>
            <a:xfrm>
              <a:off x="5801636" y="2601374"/>
              <a:ext cx="265790" cy="227510"/>
            </a:xfrm>
            <a:custGeom>
              <a:avLst/>
              <a:gdLst/>
              <a:ahLst/>
              <a:cxnLst/>
              <a:rect l="0" t="0" r="0" b="0"/>
              <a:pathLst>
                <a:path w="265790" h="227510">
                  <a:moveTo>
                    <a:pt x="18139" y="8476"/>
                  </a:moveTo>
                  <a:lnTo>
                    <a:pt x="18139" y="8476"/>
                  </a:lnTo>
                  <a:lnTo>
                    <a:pt x="18139" y="17885"/>
                  </a:lnTo>
                  <a:lnTo>
                    <a:pt x="44506" y="15163"/>
                  </a:lnTo>
                  <a:lnTo>
                    <a:pt x="84378" y="9797"/>
                  </a:lnTo>
                  <a:lnTo>
                    <a:pt x="123373" y="8867"/>
                  </a:lnTo>
                  <a:lnTo>
                    <a:pt x="163792" y="5705"/>
                  </a:lnTo>
                  <a:lnTo>
                    <a:pt x="181299" y="3011"/>
                  </a:lnTo>
                  <a:lnTo>
                    <a:pt x="206888" y="5328"/>
                  </a:lnTo>
                  <a:lnTo>
                    <a:pt x="224741" y="0"/>
                  </a:lnTo>
                  <a:lnTo>
                    <a:pt x="225723" y="708"/>
                  </a:lnTo>
                  <a:lnTo>
                    <a:pt x="227430" y="7244"/>
                  </a:lnTo>
                  <a:lnTo>
                    <a:pt x="195888" y="50378"/>
                  </a:lnTo>
                  <a:lnTo>
                    <a:pt x="169696" y="94702"/>
                  </a:lnTo>
                  <a:lnTo>
                    <a:pt x="132365" y="141034"/>
                  </a:lnTo>
                  <a:lnTo>
                    <a:pt x="101968" y="167069"/>
                  </a:lnTo>
                  <a:lnTo>
                    <a:pt x="56661" y="192055"/>
                  </a:lnTo>
                  <a:lnTo>
                    <a:pt x="9462" y="222118"/>
                  </a:lnTo>
                  <a:lnTo>
                    <a:pt x="0" y="227074"/>
                  </a:lnTo>
                  <a:lnTo>
                    <a:pt x="17483" y="227509"/>
                  </a:lnTo>
                  <a:lnTo>
                    <a:pt x="62617" y="220996"/>
                  </a:lnTo>
                  <a:lnTo>
                    <a:pt x="100697" y="218906"/>
                  </a:lnTo>
                  <a:lnTo>
                    <a:pt x="145846" y="215378"/>
                  </a:lnTo>
                  <a:lnTo>
                    <a:pt x="185887" y="209859"/>
                  </a:lnTo>
                  <a:lnTo>
                    <a:pt x="230013" y="208620"/>
                  </a:lnTo>
                  <a:lnTo>
                    <a:pt x="263638" y="208504"/>
                  </a:lnTo>
                  <a:lnTo>
                    <a:pt x="265789" y="189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97"/>
            <p:cNvSpPr/>
            <p:nvPr>
              <p:custDataLst>
                <p:tags r:id="rId92"/>
              </p:custDataLst>
            </p:nvPr>
          </p:nvSpPr>
          <p:spPr>
            <a:xfrm>
              <a:off x="6143625" y="2458774"/>
              <a:ext cx="103442" cy="465402"/>
            </a:xfrm>
            <a:custGeom>
              <a:avLst/>
              <a:gdLst/>
              <a:ahLst/>
              <a:cxnLst/>
              <a:rect l="0" t="0" r="0" b="0"/>
              <a:pathLst>
                <a:path w="103442" h="465402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5"/>
                  </a:lnTo>
                  <a:lnTo>
                    <a:pt x="20108" y="1655"/>
                  </a:lnTo>
                  <a:lnTo>
                    <a:pt x="21872" y="662"/>
                  </a:lnTo>
                  <a:lnTo>
                    <a:pt x="24106" y="0"/>
                  </a:lnTo>
                  <a:lnTo>
                    <a:pt x="32233" y="7731"/>
                  </a:lnTo>
                  <a:lnTo>
                    <a:pt x="45887" y="29934"/>
                  </a:lnTo>
                  <a:lnTo>
                    <a:pt x="64330" y="77346"/>
                  </a:lnTo>
                  <a:lnTo>
                    <a:pt x="79503" y="116648"/>
                  </a:lnTo>
                  <a:lnTo>
                    <a:pt x="91172" y="152517"/>
                  </a:lnTo>
                  <a:lnTo>
                    <a:pt x="98024" y="184525"/>
                  </a:lnTo>
                  <a:lnTo>
                    <a:pt x="101775" y="219917"/>
                  </a:lnTo>
                  <a:lnTo>
                    <a:pt x="103441" y="254697"/>
                  </a:lnTo>
                  <a:lnTo>
                    <a:pt x="103322" y="297020"/>
                  </a:lnTo>
                  <a:lnTo>
                    <a:pt x="94336" y="340301"/>
                  </a:lnTo>
                  <a:lnTo>
                    <a:pt x="86377" y="361117"/>
                  </a:lnTo>
                  <a:lnTo>
                    <a:pt x="65104" y="396638"/>
                  </a:lnTo>
                  <a:lnTo>
                    <a:pt x="43867" y="431856"/>
                  </a:lnTo>
                  <a:lnTo>
                    <a:pt x="20053" y="454521"/>
                  </a:lnTo>
                  <a:lnTo>
                    <a:pt x="0" y="46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65"/>
          <p:cNvGrpSpPr/>
          <p:nvPr/>
        </p:nvGrpSpPr>
        <p:grpSpPr>
          <a:xfrm>
            <a:off x="6657975" y="2743200"/>
            <a:ext cx="219076" cy="112469"/>
            <a:chOff x="6657975" y="2743200"/>
            <a:chExt cx="219076" cy="112469"/>
          </a:xfrm>
        </p:grpSpPr>
        <p:sp>
          <p:nvSpPr>
            <p:cNvPr id="74" name="SMARTInkShape-2598"/>
            <p:cNvSpPr/>
            <p:nvPr>
              <p:custDataLst>
                <p:tags r:id="rId89"/>
              </p:custDataLst>
            </p:nvPr>
          </p:nvSpPr>
          <p:spPr>
            <a:xfrm>
              <a:off x="6657975" y="2743200"/>
              <a:ext cx="200026" cy="8937"/>
            </a:xfrm>
            <a:custGeom>
              <a:avLst/>
              <a:gdLst/>
              <a:ahLst/>
              <a:cxnLst/>
              <a:rect l="0" t="0" r="0" b="0"/>
              <a:pathLst>
                <a:path w="200026" h="8937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4601" y="8936"/>
                  </a:lnTo>
                  <a:lnTo>
                    <a:pt x="94495" y="6528"/>
                  </a:lnTo>
                  <a:lnTo>
                    <a:pt x="133126" y="1934"/>
                  </a:lnTo>
                  <a:lnTo>
                    <a:pt x="175066" y="25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99"/>
            <p:cNvSpPr/>
            <p:nvPr>
              <p:custDataLst>
                <p:tags r:id="rId90"/>
              </p:custDataLst>
            </p:nvPr>
          </p:nvSpPr>
          <p:spPr>
            <a:xfrm>
              <a:off x="6659300" y="2828925"/>
              <a:ext cx="217751" cy="26744"/>
            </a:xfrm>
            <a:custGeom>
              <a:avLst/>
              <a:gdLst/>
              <a:ahLst/>
              <a:cxnLst/>
              <a:rect l="0" t="0" r="0" b="0"/>
              <a:pathLst>
                <a:path w="217751" h="26744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1675" y="16246"/>
                  </a:lnTo>
                  <a:lnTo>
                    <a:pt x="9181" y="22390"/>
                  </a:lnTo>
                  <a:lnTo>
                    <a:pt x="35419" y="26743"/>
                  </a:lnTo>
                  <a:lnTo>
                    <a:pt x="75061" y="22975"/>
                  </a:lnTo>
                  <a:lnTo>
                    <a:pt x="116226" y="18767"/>
                  </a:lnTo>
                  <a:lnTo>
                    <a:pt x="156037" y="12734"/>
                  </a:lnTo>
                  <a:lnTo>
                    <a:pt x="217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66"/>
          <p:cNvGrpSpPr/>
          <p:nvPr/>
        </p:nvGrpSpPr>
        <p:grpSpPr>
          <a:xfrm>
            <a:off x="7353300" y="2481420"/>
            <a:ext cx="2321475" cy="490381"/>
            <a:chOff x="7353300" y="2481420"/>
            <a:chExt cx="2321475" cy="490381"/>
          </a:xfrm>
        </p:grpSpPr>
        <p:sp>
          <p:nvSpPr>
            <p:cNvPr id="77" name="SMARTInkShape-2600"/>
            <p:cNvSpPr/>
            <p:nvPr>
              <p:custDataLst>
                <p:tags r:id="rId75"/>
              </p:custDataLst>
            </p:nvPr>
          </p:nvSpPr>
          <p:spPr>
            <a:xfrm>
              <a:off x="7353300" y="2516932"/>
              <a:ext cx="102269" cy="417193"/>
            </a:xfrm>
            <a:custGeom>
              <a:avLst/>
              <a:gdLst/>
              <a:ahLst/>
              <a:cxnLst/>
              <a:rect l="0" t="0" r="0" b="0"/>
              <a:pathLst>
                <a:path w="102269" h="417193">
                  <a:moveTo>
                    <a:pt x="9525" y="150068"/>
                  </a:moveTo>
                  <a:lnTo>
                    <a:pt x="9525" y="150068"/>
                  </a:lnTo>
                  <a:lnTo>
                    <a:pt x="9525" y="141867"/>
                  </a:lnTo>
                  <a:lnTo>
                    <a:pt x="4469" y="151049"/>
                  </a:lnTo>
                  <a:lnTo>
                    <a:pt x="1325" y="167174"/>
                  </a:lnTo>
                  <a:lnTo>
                    <a:pt x="1320" y="204678"/>
                  </a:lnTo>
                  <a:lnTo>
                    <a:pt x="7591" y="243131"/>
                  </a:lnTo>
                  <a:lnTo>
                    <a:pt x="11774" y="285592"/>
                  </a:lnTo>
                  <a:lnTo>
                    <a:pt x="17613" y="332178"/>
                  </a:lnTo>
                  <a:lnTo>
                    <a:pt x="18766" y="375913"/>
                  </a:lnTo>
                  <a:lnTo>
                    <a:pt x="19013" y="415817"/>
                  </a:lnTo>
                  <a:lnTo>
                    <a:pt x="17967" y="417192"/>
                  </a:lnTo>
                  <a:lnTo>
                    <a:pt x="16211" y="415992"/>
                  </a:lnTo>
                  <a:lnTo>
                    <a:pt x="13983" y="413076"/>
                  </a:lnTo>
                  <a:lnTo>
                    <a:pt x="7289" y="369389"/>
                  </a:lnTo>
                  <a:lnTo>
                    <a:pt x="2160" y="332174"/>
                  </a:lnTo>
                  <a:lnTo>
                    <a:pt x="640" y="286575"/>
                  </a:lnTo>
                  <a:lnTo>
                    <a:pt x="190" y="246254"/>
                  </a:lnTo>
                  <a:lnTo>
                    <a:pt x="57" y="199029"/>
                  </a:lnTo>
                  <a:lnTo>
                    <a:pt x="25" y="163361"/>
                  </a:lnTo>
                  <a:lnTo>
                    <a:pt x="1066" y="125432"/>
                  </a:lnTo>
                  <a:lnTo>
                    <a:pt x="10363" y="84171"/>
                  </a:lnTo>
                  <a:lnTo>
                    <a:pt x="22390" y="40390"/>
                  </a:lnTo>
                  <a:lnTo>
                    <a:pt x="31799" y="18675"/>
                  </a:lnTo>
                  <a:lnTo>
                    <a:pt x="41290" y="5539"/>
                  </a:lnTo>
                  <a:lnTo>
                    <a:pt x="53277" y="1166"/>
                  </a:lnTo>
                  <a:lnTo>
                    <a:pt x="60918" y="0"/>
                  </a:lnTo>
                  <a:lnTo>
                    <a:pt x="68128" y="1339"/>
                  </a:lnTo>
                  <a:lnTo>
                    <a:pt x="81785" y="8472"/>
                  </a:lnTo>
                  <a:lnTo>
                    <a:pt x="92088" y="24342"/>
                  </a:lnTo>
                  <a:lnTo>
                    <a:pt x="101016" y="54254"/>
                  </a:lnTo>
                  <a:lnTo>
                    <a:pt x="102268" y="63967"/>
                  </a:lnTo>
                  <a:lnTo>
                    <a:pt x="93919" y="97863"/>
                  </a:lnTo>
                  <a:lnTo>
                    <a:pt x="80900" y="116635"/>
                  </a:lnTo>
                  <a:lnTo>
                    <a:pt x="46127" y="150487"/>
                  </a:lnTo>
                  <a:lnTo>
                    <a:pt x="0" y="178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01"/>
            <p:cNvSpPr/>
            <p:nvPr>
              <p:custDataLst>
                <p:tags r:id="rId76"/>
              </p:custDataLst>
            </p:nvPr>
          </p:nvSpPr>
          <p:spPr>
            <a:xfrm>
              <a:off x="7458075" y="2657475"/>
              <a:ext cx="180976" cy="231024"/>
            </a:xfrm>
            <a:custGeom>
              <a:avLst/>
              <a:gdLst/>
              <a:ahLst/>
              <a:cxnLst/>
              <a:rect l="0" t="0" r="0" b="0"/>
              <a:pathLst>
                <a:path w="180976" h="231024">
                  <a:moveTo>
                    <a:pt x="0" y="133350"/>
                  </a:moveTo>
                  <a:lnTo>
                    <a:pt x="0" y="133350"/>
                  </a:lnTo>
                  <a:lnTo>
                    <a:pt x="0" y="116948"/>
                  </a:lnTo>
                  <a:lnTo>
                    <a:pt x="5056" y="104971"/>
                  </a:lnTo>
                  <a:lnTo>
                    <a:pt x="8662" y="101731"/>
                  </a:lnTo>
                  <a:lnTo>
                    <a:pt x="18314" y="98130"/>
                  </a:lnTo>
                  <a:lnTo>
                    <a:pt x="22793" y="98229"/>
                  </a:lnTo>
                  <a:lnTo>
                    <a:pt x="30591" y="101160"/>
                  </a:lnTo>
                  <a:lnTo>
                    <a:pt x="51044" y="113817"/>
                  </a:lnTo>
                  <a:lnTo>
                    <a:pt x="72157" y="141085"/>
                  </a:lnTo>
                  <a:lnTo>
                    <a:pt x="81706" y="170920"/>
                  </a:lnTo>
                  <a:lnTo>
                    <a:pt x="79477" y="199868"/>
                  </a:lnTo>
                  <a:lnTo>
                    <a:pt x="72114" y="218440"/>
                  </a:lnTo>
                  <a:lnTo>
                    <a:pt x="63229" y="230646"/>
                  </a:lnTo>
                  <a:lnTo>
                    <a:pt x="60145" y="231023"/>
                  </a:lnTo>
                  <a:lnTo>
                    <a:pt x="57030" y="229157"/>
                  </a:lnTo>
                  <a:lnTo>
                    <a:pt x="53895" y="225796"/>
                  </a:lnTo>
                  <a:lnTo>
                    <a:pt x="49482" y="195784"/>
                  </a:lnTo>
                  <a:lnTo>
                    <a:pt x="58289" y="158435"/>
                  </a:lnTo>
                  <a:lnTo>
                    <a:pt x="73681" y="114434"/>
                  </a:lnTo>
                  <a:lnTo>
                    <a:pt x="96007" y="71719"/>
                  </a:lnTo>
                  <a:lnTo>
                    <a:pt x="137437" y="2577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602"/>
            <p:cNvSpPr/>
            <p:nvPr>
              <p:custDataLst>
                <p:tags r:id="rId77"/>
              </p:custDataLst>
            </p:nvPr>
          </p:nvSpPr>
          <p:spPr>
            <a:xfrm>
              <a:off x="7850677" y="2481420"/>
              <a:ext cx="131274" cy="490381"/>
            </a:xfrm>
            <a:custGeom>
              <a:avLst/>
              <a:gdLst/>
              <a:ahLst/>
              <a:cxnLst/>
              <a:rect l="0" t="0" r="0" b="0"/>
              <a:pathLst>
                <a:path w="131274" h="490381">
                  <a:moveTo>
                    <a:pt x="112223" y="14130"/>
                  </a:moveTo>
                  <a:lnTo>
                    <a:pt x="112223" y="14130"/>
                  </a:lnTo>
                  <a:lnTo>
                    <a:pt x="112223" y="9074"/>
                  </a:lnTo>
                  <a:lnTo>
                    <a:pt x="109401" y="3769"/>
                  </a:lnTo>
                  <a:lnTo>
                    <a:pt x="107167" y="872"/>
                  </a:lnTo>
                  <a:lnTo>
                    <a:pt x="105678" y="0"/>
                  </a:lnTo>
                  <a:lnTo>
                    <a:pt x="104685" y="477"/>
                  </a:lnTo>
                  <a:lnTo>
                    <a:pt x="87751" y="25816"/>
                  </a:lnTo>
                  <a:lnTo>
                    <a:pt x="64154" y="60496"/>
                  </a:lnTo>
                  <a:lnTo>
                    <a:pt x="44167" y="107250"/>
                  </a:lnTo>
                  <a:lnTo>
                    <a:pt x="23480" y="153605"/>
                  </a:lnTo>
                  <a:lnTo>
                    <a:pt x="12669" y="185631"/>
                  </a:lnTo>
                  <a:lnTo>
                    <a:pt x="7937" y="221461"/>
                  </a:lnTo>
                  <a:lnTo>
                    <a:pt x="1361" y="258888"/>
                  </a:lnTo>
                  <a:lnTo>
                    <a:pt x="0" y="298906"/>
                  </a:lnTo>
                  <a:lnTo>
                    <a:pt x="3433" y="332255"/>
                  </a:lnTo>
                  <a:lnTo>
                    <a:pt x="11307" y="365422"/>
                  </a:lnTo>
                  <a:lnTo>
                    <a:pt x="22921" y="397801"/>
                  </a:lnTo>
                  <a:lnTo>
                    <a:pt x="46251" y="442606"/>
                  </a:lnTo>
                  <a:lnTo>
                    <a:pt x="60325" y="462444"/>
                  </a:lnTo>
                  <a:lnTo>
                    <a:pt x="131273" y="490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603"/>
            <p:cNvSpPr/>
            <p:nvPr>
              <p:custDataLst>
                <p:tags r:id="rId78"/>
              </p:custDataLst>
            </p:nvPr>
          </p:nvSpPr>
          <p:spPr>
            <a:xfrm>
              <a:off x="8086725" y="2710318"/>
              <a:ext cx="175208" cy="162830"/>
            </a:xfrm>
            <a:custGeom>
              <a:avLst/>
              <a:gdLst/>
              <a:ahLst/>
              <a:cxnLst/>
              <a:rect l="0" t="0" r="0" b="0"/>
              <a:pathLst>
                <a:path w="175208" h="162830">
                  <a:moveTo>
                    <a:pt x="0" y="32882"/>
                  </a:moveTo>
                  <a:lnTo>
                    <a:pt x="0" y="32882"/>
                  </a:lnTo>
                  <a:lnTo>
                    <a:pt x="0" y="24681"/>
                  </a:lnTo>
                  <a:lnTo>
                    <a:pt x="0" y="69152"/>
                  </a:lnTo>
                  <a:lnTo>
                    <a:pt x="0" y="109779"/>
                  </a:lnTo>
                  <a:lnTo>
                    <a:pt x="0" y="154747"/>
                  </a:lnTo>
                  <a:lnTo>
                    <a:pt x="0" y="162829"/>
                  </a:lnTo>
                  <a:lnTo>
                    <a:pt x="5056" y="124249"/>
                  </a:lnTo>
                  <a:lnTo>
                    <a:pt x="13257" y="86647"/>
                  </a:lnTo>
                  <a:lnTo>
                    <a:pt x="25510" y="44678"/>
                  </a:lnTo>
                  <a:lnTo>
                    <a:pt x="31799" y="28953"/>
                  </a:lnTo>
                  <a:lnTo>
                    <a:pt x="40944" y="17730"/>
                  </a:lnTo>
                  <a:lnTo>
                    <a:pt x="52064" y="10273"/>
                  </a:lnTo>
                  <a:lnTo>
                    <a:pt x="64062" y="6958"/>
                  </a:lnTo>
                  <a:lnTo>
                    <a:pt x="68108" y="8191"/>
                  </a:lnTo>
                  <a:lnTo>
                    <a:pt x="70806" y="11130"/>
                  </a:lnTo>
                  <a:lnTo>
                    <a:pt x="80191" y="41168"/>
                  </a:lnTo>
                  <a:lnTo>
                    <a:pt x="77457" y="87047"/>
                  </a:lnTo>
                  <a:lnTo>
                    <a:pt x="75700" y="100347"/>
                  </a:lnTo>
                  <a:lnTo>
                    <a:pt x="71392" y="109786"/>
                  </a:lnTo>
                  <a:lnTo>
                    <a:pt x="69820" y="111668"/>
                  </a:lnTo>
                  <a:lnTo>
                    <a:pt x="68772" y="111864"/>
                  </a:lnTo>
                  <a:lnTo>
                    <a:pt x="68073" y="110937"/>
                  </a:lnTo>
                  <a:lnTo>
                    <a:pt x="67089" y="99518"/>
                  </a:lnTo>
                  <a:lnTo>
                    <a:pt x="71854" y="77674"/>
                  </a:lnTo>
                  <a:lnTo>
                    <a:pt x="99797" y="30951"/>
                  </a:lnTo>
                  <a:lnTo>
                    <a:pt x="111733" y="12974"/>
                  </a:lnTo>
                  <a:lnTo>
                    <a:pt x="118939" y="6910"/>
                  </a:lnTo>
                  <a:lnTo>
                    <a:pt x="135411" y="172"/>
                  </a:lnTo>
                  <a:lnTo>
                    <a:pt x="147672" y="0"/>
                  </a:lnTo>
                  <a:lnTo>
                    <a:pt x="152422" y="1435"/>
                  </a:lnTo>
                  <a:lnTo>
                    <a:pt x="160524" y="14320"/>
                  </a:lnTo>
                  <a:lnTo>
                    <a:pt x="174348" y="46972"/>
                  </a:lnTo>
                  <a:lnTo>
                    <a:pt x="175207" y="63486"/>
                  </a:lnTo>
                  <a:lnTo>
                    <a:pt x="171450" y="128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604"/>
            <p:cNvSpPr/>
            <p:nvPr>
              <p:custDataLst>
                <p:tags r:id="rId79"/>
              </p:custDataLst>
            </p:nvPr>
          </p:nvSpPr>
          <p:spPr>
            <a:xfrm>
              <a:off x="8318288" y="2735809"/>
              <a:ext cx="111338" cy="116137"/>
            </a:xfrm>
            <a:custGeom>
              <a:avLst/>
              <a:gdLst/>
              <a:ahLst/>
              <a:cxnLst/>
              <a:rect l="0" t="0" r="0" b="0"/>
              <a:pathLst>
                <a:path w="111338" h="116137">
                  <a:moveTo>
                    <a:pt x="63712" y="64541"/>
                  </a:moveTo>
                  <a:lnTo>
                    <a:pt x="63712" y="64541"/>
                  </a:lnTo>
                  <a:lnTo>
                    <a:pt x="68768" y="54428"/>
                  </a:lnTo>
                  <a:lnTo>
                    <a:pt x="72844" y="16616"/>
                  </a:lnTo>
                  <a:lnTo>
                    <a:pt x="70240" y="8669"/>
                  </a:lnTo>
                  <a:lnTo>
                    <a:pt x="68064" y="5068"/>
                  </a:lnTo>
                  <a:lnTo>
                    <a:pt x="65555" y="2667"/>
                  </a:lnTo>
                  <a:lnTo>
                    <a:pt x="59944" y="0"/>
                  </a:lnTo>
                  <a:lnTo>
                    <a:pt x="51101" y="1637"/>
                  </a:lnTo>
                  <a:lnTo>
                    <a:pt x="40115" y="6950"/>
                  </a:lnTo>
                  <a:lnTo>
                    <a:pt x="24148" y="20783"/>
                  </a:lnTo>
                  <a:lnTo>
                    <a:pt x="3702" y="57307"/>
                  </a:lnTo>
                  <a:lnTo>
                    <a:pt x="0" y="75084"/>
                  </a:lnTo>
                  <a:lnTo>
                    <a:pt x="3999" y="93569"/>
                  </a:lnTo>
                  <a:lnTo>
                    <a:pt x="11773" y="109192"/>
                  </a:lnTo>
                  <a:lnTo>
                    <a:pt x="18756" y="116136"/>
                  </a:lnTo>
                  <a:lnTo>
                    <a:pt x="23157" y="115871"/>
                  </a:lnTo>
                  <a:lnTo>
                    <a:pt x="33693" y="109932"/>
                  </a:lnTo>
                  <a:lnTo>
                    <a:pt x="46469" y="94688"/>
                  </a:lnTo>
                  <a:lnTo>
                    <a:pt x="63532" y="53969"/>
                  </a:lnTo>
                  <a:lnTo>
                    <a:pt x="72669" y="19851"/>
                  </a:lnTo>
                  <a:lnTo>
                    <a:pt x="86480" y="66829"/>
                  </a:lnTo>
                  <a:lnTo>
                    <a:pt x="111337" y="112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05"/>
            <p:cNvSpPr/>
            <p:nvPr>
              <p:custDataLst>
                <p:tags r:id="rId80"/>
              </p:custDataLst>
            </p:nvPr>
          </p:nvSpPr>
          <p:spPr>
            <a:xfrm>
              <a:off x="8469050" y="2700495"/>
              <a:ext cx="122501" cy="195106"/>
            </a:xfrm>
            <a:custGeom>
              <a:avLst/>
              <a:gdLst/>
              <a:ahLst/>
              <a:cxnLst/>
              <a:rect l="0" t="0" r="0" b="0"/>
              <a:pathLst>
                <a:path w="122501" h="195106">
                  <a:moveTo>
                    <a:pt x="8200" y="14130"/>
                  </a:moveTo>
                  <a:lnTo>
                    <a:pt x="8200" y="14130"/>
                  </a:lnTo>
                  <a:lnTo>
                    <a:pt x="3144" y="9074"/>
                  </a:lnTo>
                  <a:lnTo>
                    <a:pt x="662" y="3769"/>
                  </a:lnTo>
                  <a:lnTo>
                    <a:pt x="0" y="873"/>
                  </a:lnTo>
                  <a:lnTo>
                    <a:pt x="616" y="0"/>
                  </a:lnTo>
                  <a:lnTo>
                    <a:pt x="2086" y="477"/>
                  </a:lnTo>
                  <a:lnTo>
                    <a:pt x="17105" y="13903"/>
                  </a:lnTo>
                  <a:lnTo>
                    <a:pt x="46636" y="60993"/>
                  </a:lnTo>
                  <a:lnTo>
                    <a:pt x="83582" y="108222"/>
                  </a:lnTo>
                  <a:lnTo>
                    <a:pt x="102034" y="139921"/>
                  </a:lnTo>
                  <a:lnTo>
                    <a:pt x="122500" y="19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06"/>
            <p:cNvSpPr/>
            <p:nvPr>
              <p:custDataLst>
                <p:tags r:id="rId81"/>
              </p:custDataLst>
            </p:nvPr>
          </p:nvSpPr>
          <p:spPr>
            <a:xfrm>
              <a:off x="8486775" y="2705492"/>
              <a:ext cx="114301" cy="199634"/>
            </a:xfrm>
            <a:custGeom>
              <a:avLst/>
              <a:gdLst/>
              <a:ahLst/>
              <a:cxnLst/>
              <a:rect l="0" t="0" r="0" b="0"/>
              <a:pathLst>
                <a:path w="114301" h="199634">
                  <a:moveTo>
                    <a:pt x="114300" y="9133"/>
                  </a:moveTo>
                  <a:lnTo>
                    <a:pt x="114300" y="9133"/>
                  </a:lnTo>
                  <a:lnTo>
                    <a:pt x="114300" y="0"/>
                  </a:lnTo>
                  <a:lnTo>
                    <a:pt x="92842" y="21101"/>
                  </a:lnTo>
                  <a:lnTo>
                    <a:pt x="73092" y="62277"/>
                  </a:lnTo>
                  <a:lnTo>
                    <a:pt x="46798" y="107932"/>
                  </a:lnTo>
                  <a:lnTo>
                    <a:pt x="23371" y="153142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607"/>
            <p:cNvSpPr/>
            <p:nvPr>
              <p:custDataLst>
                <p:tags r:id="rId82"/>
              </p:custDataLst>
            </p:nvPr>
          </p:nvSpPr>
          <p:spPr>
            <a:xfrm>
              <a:off x="8774770" y="2591192"/>
              <a:ext cx="110732" cy="292330"/>
            </a:xfrm>
            <a:custGeom>
              <a:avLst/>
              <a:gdLst/>
              <a:ahLst/>
              <a:cxnLst/>
              <a:rect l="0" t="0" r="0" b="0"/>
              <a:pathLst>
                <a:path w="110732" h="292330">
                  <a:moveTo>
                    <a:pt x="102530" y="9133"/>
                  </a:moveTo>
                  <a:lnTo>
                    <a:pt x="102530" y="9133"/>
                  </a:lnTo>
                  <a:lnTo>
                    <a:pt x="110731" y="932"/>
                  </a:lnTo>
                  <a:lnTo>
                    <a:pt x="110115" y="491"/>
                  </a:lnTo>
                  <a:lnTo>
                    <a:pt x="106606" y="0"/>
                  </a:lnTo>
                  <a:lnTo>
                    <a:pt x="93625" y="9837"/>
                  </a:lnTo>
                  <a:lnTo>
                    <a:pt x="64093" y="51402"/>
                  </a:lnTo>
                  <a:lnTo>
                    <a:pt x="38963" y="98856"/>
                  </a:lnTo>
                  <a:lnTo>
                    <a:pt x="20163" y="140333"/>
                  </a:lnTo>
                  <a:lnTo>
                    <a:pt x="5335" y="164188"/>
                  </a:lnTo>
                  <a:lnTo>
                    <a:pt x="0" y="193012"/>
                  </a:lnTo>
                  <a:lnTo>
                    <a:pt x="537" y="230950"/>
                  </a:lnTo>
                  <a:lnTo>
                    <a:pt x="8163" y="249182"/>
                  </a:lnTo>
                  <a:lnTo>
                    <a:pt x="24357" y="271346"/>
                  </a:lnTo>
                  <a:lnTo>
                    <a:pt x="42561" y="286263"/>
                  </a:lnTo>
                  <a:lnTo>
                    <a:pt x="71474" y="292329"/>
                  </a:lnTo>
                  <a:lnTo>
                    <a:pt x="102530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608"/>
            <p:cNvSpPr/>
            <p:nvPr>
              <p:custDataLst>
                <p:tags r:id="rId83"/>
              </p:custDataLst>
            </p:nvPr>
          </p:nvSpPr>
          <p:spPr>
            <a:xfrm>
              <a:off x="8972550" y="2639749"/>
              <a:ext cx="104776" cy="160602"/>
            </a:xfrm>
            <a:custGeom>
              <a:avLst/>
              <a:gdLst/>
              <a:ahLst/>
              <a:cxnLst/>
              <a:rect l="0" t="0" r="0" b="0"/>
              <a:pathLst>
                <a:path w="104776" h="1606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1675"/>
                  </a:lnTo>
                  <a:lnTo>
                    <a:pt x="10760" y="14146"/>
                  </a:lnTo>
                  <a:lnTo>
                    <a:pt x="40882" y="56265"/>
                  </a:lnTo>
                  <a:lnTo>
                    <a:pt x="64912" y="95447"/>
                  </a:lnTo>
                  <a:lnTo>
                    <a:pt x="88467" y="141097"/>
                  </a:lnTo>
                  <a:lnTo>
                    <a:pt x="104775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609"/>
            <p:cNvSpPr/>
            <p:nvPr>
              <p:custDataLst>
                <p:tags r:id="rId84"/>
              </p:custDataLst>
            </p:nvPr>
          </p:nvSpPr>
          <p:spPr>
            <a:xfrm>
              <a:off x="8963025" y="2639749"/>
              <a:ext cx="152401" cy="198702"/>
            </a:xfrm>
            <a:custGeom>
              <a:avLst/>
              <a:gdLst/>
              <a:ahLst/>
              <a:cxnLst/>
              <a:rect l="0" t="0" r="0" b="0"/>
              <a:pathLst>
                <a:path w="152401" h="198702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3145"/>
                  </a:lnTo>
                  <a:lnTo>
                    <a:pt x="151342" y="1655"/>
                  </a:lnTo>
                  <a:lnTo>
                    <a:pt x="149578" y="662"/>
                  </a:lnTo>
                  <a:lnTo>
                    <a:pt x="147343" y="0"/>
                  </a:lnTo>
                  <a:lnTo>
                    <a:pt x="139216" y="4909"/>
                  </a:lnTo>
                  <a:lnTo>
                    <a:pt x="117190" y="25759"/>
                  </a:lnTo>
                  <a:lnTo>
                    <a:pt x="88444" y="66409"/>
                  </a:lnTo>
                  <a:lnTo>
                    <a:pt x="53904" y="111248"/>
                  </a:lnTo>
                  <a:lnTo>
                    <a:pt x="26998" y="154729"/>
                  </a:lnTo>
                  <a:lnTo>
                    <a:pt x="16232" y="166458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610"/>
            <p:cNvSpPr/>
            <p:nvPr>
              <p:custDataLst>
                <p:tags r:id="rId85"/>
              </p:custDataLst>
            </p:nvPr>
          </p:nvSpPr>
          <p:spPr>
            <a:xfrm>
              <a:off x="9124950" y="280035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7042" y="18363"/>
                  </a:lnTo>
                  <a:lnTo>
                    <a:pt x="23909" y="6461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611"/>
            <p:cNvSpPr/>
            <p:nvPr>
              <p:custDataLst>
                <p:tags r:id="rId86"/>
              </p:custDataLst>
            </p:nvPr>
          </p:nvSpPr>
          <p:spPr>
            <a:xfrm>
              <a:off x="9344025" y="2581275"/>
              <a:ext cx="85726" cy="142876"/>
            </a:xfrm>
            <a:custGeom>
              <a:avLst/>
              <a:gdLst/>
              <a:ahLst/>
              <a:cxnLst/>
              <a:rect l="0" t="0" r="0" b="0"/>
              <a:pathLst>
                <a:path w="85726" h="1428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057" y="18314"/>
                  </a:lnTo>
                  <a:lnTo>
                    <a:pt x="36187" y="62550"/>
                  </a:lnTo>
                  <a:lnTo>
                    <a:pt x="43600" y="73308"/>
                  </a:lnTo>
                  <a:lnTo>
                    <a:pt x="60213" y="105061"/>
                  </a:lnTo>
                  <a:lnTo>
                    <a:pt x="857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612"/>
            <p:cNvSpPr/>
            <p:nvPr>
              <p:custDataLst>
                <p:tags r:id="rId87"/>
              </p:custDataLst>
            </p:nvPr>
          </p:nvSpPr>
          <p:spPr>
            <a:xfrm>
              <a:off x="9420349" y="2619767"/>
              <a:ext cx="95127" cy="266309"/>
            </a:xfrm>
            <a:custGeom>
              <a:avLst/>
              <a:gdLst/>
              <a:ahLst/>
              <a:cxnLst/>
              <a:rect l="0" t="0" r="0" b="0"/>
              <a:pathLst>
                <a:path w="95127" h="266309">
                  <a:moveTo>
                    <a:pt x="95126" y="9133"/>
                  </a:moveTo>
                  <a:lnTo>
                    <a:pt x="95126" y="9133"/>
                  </a:lnTo>
                  <a:lnTo>
                    <a:pt x="95126" y="4077"/>
                  </a:lnTo>
                  <a:lnTo>
                    <a:pt x="94068" y="2587"/>
                  </a:lnTo>
                  <a:lnTo>
                    <a:pt x="92304" y="1594"/>
                  </a:lnTo>
                  <a:lnTo>
                    <a:pt x="81869" y="0"/>
                  </a:lnTo>
                  <a:lnTo>
                    <a:pt x="67680" y="4781"/>
                  </a:lnTo>
                  <a:lnTo>
                    <a:pt x="50069" y="17956"/>
                  </a:lnTo>
                  <a:lnTo>
                    <a:pt x="26385" y="57920"/>
                  </a:lnTo>
                  <a:lnTo>
                    <a:pt x="16949" y="77383"/>
                  </a:lnTo>
                  <a:lnTo>
                    <a:pt x="10892" y="121549"/>
                  </a:lnTo>
                  <a:lnTo>
                    <a:pt x="4639" y="161161"/>
                  </a:lnTo>
                  <a:lnTo>
                    <a:pt x="816" y="205047"/>
                  </a:lnTo>
                  <a:lnTo>
                    <a:pt x="0" y="248180"/>
                  </a:lnTo>
                  <a:lnTo>
                    <a:pt x="1017" y="254223"/>
                  </a:lnTo>
                  <a:lnTo>
                    <a:pt x="9401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13"/>
            <p:cNvSpPr/>
            <p:nvPr>
              <p:custDataLst>
                <p:tags r:id="rId88"/>
              </p:custDataLst>
            </p:nvPr>
          </p:nvSpPr>
          <p:spPr>
            <a:xfrm>
              <a:off x="9591675" y="2585744"/>
              <a:ext cx="83100" cy="290807"/>
            </a:xfrm>
            <a:custGeom>
              <a:avLst/>
              <a:gdLst/>
              <a:ahLst/>
              <a:cxnLst/>
              <a:rect l="0" t="0" r="0" b="0"/>
              <a:pathLst>
                <a:path w="83100" h="290807">
                  <a:moveTo>
                    <a:pt x="57150" y="5056"/>
                  </a:moveTo>
                  <a:lnTo>
                    <a:pt x="57150" y="5056"/>
                  </a:lnTo>
                  <a:lnTo>
                    <a:pt x="62207" y="0"/>
                  </a:lnTo>
                  <a:lnTo>
                    <a:pt x="63696" y="627"/>
                  </a:lnTo>
                  <a:lnTo>
                    <a:pt x="74018" y="42436"/>
                  </a:lnTo>
                  <a:lnTo>
                    <a:pt x="83099" y="86758"/>
                  </a:lnTo>
                  <a:lnTo>
                    <a:pt x="82125" y="124867"/>
                  </a:lnTo>
                  <a:lnTo>
                    <a:pt x="75133" y="161911"/>
                  </a:lnTo>
                  <a:lnTo>
                    <a:pt x="68318" y="188011"/>
                  </a:lnTo>
                  <a:lnTo>
                    <a:pt x="46695" y="230480"/>
                  </a:lnTo>
                  <a:lnTo>
                    <a:pt x="33453" y="255528"/>
                  </a:lnTo>
                  <a:lnTo>
                    <a:pt x="0" y="29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2614"/>
          <p:cNvSpPr/>
          <p:nvPr>
            <p:custDataLst>
              <p:tags r:id="rId4"/>
            </p:custDataLst>
          </p:nvPr>
        </p:nvSpPr>
        <p:spPr>
          <a:xfrm>
            <a:off x="9946301" y="2657591"/>
            <a:ext cx="293075" cy="209435"/>
          </a:xfrm>
          <a:custGeom>
            <a:avLst/>
            <a:gdLst/>
            <a:ahLst/>
            <a:cxnLst/>
            <a:rect l="0" t="0" r="0" b="0"/>
            <a:pathLst>
              <a:path w="293075" h="209435">
                <a:moveTo>
                  <a:pt x="188299" y="9409"/>
                </a:moveTo>
                <a:lnTo>
                  <a:pt x="188299" y="9409"/>
                </a:lnTo>
                <a:lnTo>
                  <a:pt x="193356" y="4353"/>
                </a:lnTo>
                <a:lnTo>
                  <a:pt x="198660" y="1870"/>
                </a:lnTo>
                <a:lnTo>
                  <a:pt x="215042" y="0"/>
                </a:lnTo>
                <a:lnTo>
                  <a:pt x="214594" y="1020"/>
                </a:lnTo>
                <a:lnTo>
                  <a:pt x="198398" y="18208"/>
                </a:lnTo>
                <a:lnTo>
                  <a:pt x="187143" y="23903"/>
                </a:lnTo>
                <a:lnTo>
                  <a:pt x="174027" y="28551"/>
                </a:lnTo>
                <a:lnTo>
                  <a:pt x="127754" y="53170"/>
                </a:lnTo>
                <a:lnTo>
                  <a:pt x="80247" y="72849"/>
                </a:lnTo>
                <a:lnTo>
                  <a:pt x="35468" y="88776"/>
                </a:lnTo>
                <a:lnTo>
                  <a:pt x="12923" y="101482"/>
                </a:lnTo>
                <a:lnTo>
                  <a:pt x="5226" y="107833"/>
                </a:lnTo>
                <a:lnTo>
                  <a:pt x="1100" y="117006"/>
                </a:lnTo>
                <a:lnTo>
                  <a:pt x="0" y="122415"/>
                </a:lnTo>
                <a:lnTo>
                  <a:pt x="3500" y="128138"/>
                </a:lnTo>
                <a:lnTo>
                  <a:pt x="18676" y="140141"/>
                </a:lnTo>
                <a:lnTo>
                  <a:pt x="36711" y="146887"/>
                </a:lnTo>
                <a:lnTo>
                  <a:pt x="83632" y="159178"/>
                </a:lnTo>
                <a:lnTo>
                  <a:pt x="131164" y="174581"/>
                </a:lnTo>
                <a:lnTo>
                  <a:pt x="172427" y="187223"/>
                </a:lnTo>
                <a:lnTo>
                  <a:pt x="218521" y="196738"/>
                </a:lnTo>
                <a:lnTo>
                  <a:pt x="257814" y="205202"/>
                </a:lnTo>
                <a:lnTo>
                  <a:pt x="293074" y="2094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468"/>
          <p:cNvGrpSpPr/>
          <p:nvPr/>
        </p:nvGrpSpPr>
        <p:grpSpPr>
          <a:xfrm>
            <a:off x="10525125" y="2491828"/>
            <a:ext cx="388208" cy="394248"/>
            <a:chOff x="10525125" y="2491828"/>
            <a:chExt cx="388208" cy="394248"/>
          </a:xfrm>
        </p:grpSpPr>
        <p:sp>
          <p:nvSpPr>
            <p:cNvPr id="93" name="SMARTInkShape-2615"/>
            <p:cNvSpPr/>
            <p:nvPr>
              <p:custDataLst>
                <p:tags r:id="rId73"/>
              </p:custDataLst>
            </p:nvPr>
          </p:nvSpPr>
          <p:spPr>
            <a:xfrm>
              <a:off x="10810875" y="2491828"/>
              <a:ext cx="102458" cy="394248"/>
            </a:xfrm>
            <a:custGeom>
              <a:avLst/>
              <a:gdLst/>
              <a:ahLst/>
              <a:cxnLst/>
              <a:rect l="0" t="0" r="0" b="0"/>
              <a:pathLst>
                <a:path w="102458" h="394248">
                  <a:moveTo>
                    <a:pt x="38100" y="22772"/>
                  </a:moveTo>
                  <a:lnTo>
                    <a:pt x="38100" y="22772"/>
                  </a:lnTo>
                  <a:lnTo>
                    <a:pt x="38100" y="1313"/>
                  </a:lnTo>
                  <a:lnTo>
                    <a:pt x="39158" y="0"/>
                  </a:lnTo>
                  <a:lnTo>
                    <a:pt x="40924" y="182"/>
                  </a:lnTo>
                  <a:lnTo>
                    <a:pt x="43157" y="1362"/>
                  </a:lnTo>
                  <a:lnTo>
                    <a:pt x="60892" y="26069"/>
                  </a:lnTo>
                  <a:lnTo>
                    <a:pt x="82321" y="73665"/>
                  </a:lnTo>
                  <a:lnTo>
                    <a:pt x="95204" y="114787"/>
                  </a:lnTo>
                  <a:lnTo>
                    <a:pt x="101939" y="160808"/>
                  </a:lnTo>
                  <a:lnTo>
                    <a:pt x="102457" y="195246"/>
                  </a:lnTo>
                  <a:lnTo>
                    <a:pt x="97855" y="241210"/>
                  </a:lnTo>
                  <a:lnTo>
                    <a:pt x="92942" y="280135"/>
                  </a:lnTo>
                  <a:lnTo>
                    <a:pt x="78014" y="321051"/>
                  </a:lnTo>
                  <a:lnTo>
                    <a:pt x="50202" y="361011"/>
                  </a:lnTo>
                  <a:lnTo>
                    <a:pt x="25282" y="379999"/>
                  </a:lnTo>
                  <a:lnTo>
                    <a:pt x="0" y="394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616"/>
            <p:cNvSpPr/>
            <p:nvPr>
              <p:custDataLst>
                <p:tags r:id="rId74"/>
              </p:custDataLst>
            </p:nvPr>
          </p:nvSpPr>
          <p:spPr>
            <a:xfrm>
              <a:off x="10525125" y="2638469"/>
              <a:ext cx="219076" cy="199916"/>
            </a:xfrm>
            <a:custGeom>
              <a:avLst/>
              <a:gdLst/>
              <a:ahLst/>
              <a:cxnLst/>
              <a:rect l="0" t="0" r="0" b="0"/>
              <a:pathLst>
                <a:path w="219076" h="199916">
                  <a:moveTo>
                    <a:pt x="0" y="9481"/>
                  </a:moveTo>
                  <a:lnTo>
                    <a:pt x="0" y="9481"/>
                  </a:lnTo>
                  <a:lnTo>
                    <a:pt x="0" y="17682"/>
                  </a:lnTo>
                  <a:lnTo>
                    <a:pt x="1058" y="18123"/>
                  </a:lnTo>
                  <a:lnTo>
                    <a:pt x="5057" y="18614"/>
                  </a:lnTo>
                  <a:lnTo>
                    <a:pt x="10361" y="16009"/>
                  </a:lnTo>
                  <a:lnTo>
                    <a:pt x="18362" y="11324"/>
                  </a:lnTo>
                  <a:lnTo>
                    <a:pt x="40719" y="3795"/>
                  </a:lnTo>
                  <a:lnTo>
                    <a:pt x="79539" y="714"/>
                  </a:lnTo>
                  <a:lnTo>
                    <a:pt x="122603" y="106"/>
                  </a:lnTo>
                  <a:lnTo>
                    <a:pt x="141925" y="0"/>
                  </a:lnTo>
                  <a:lnTo>
                    <a:pt x="145417" y="1044"/>
                  </a:lnTo>
                  <a:lnTo>
                    <a:pt x="147745" y="2798"/>
                  </a:lnTo>
                  <a:lnTo>
                    <a:pt x="149296" y="5026"/>
                  </a:lnTo>
                  <a:lnTo>
                    <a:pt x="149272" y="7569"/>
                  </a:lnTo>
                  <a:lnTo>
                    <a:pt x="146424" y="13218"/>
                  </a:lnTo>
                  <a:lnTo>
                    <a:pt x="101178" y="60662"/>
                  </a:lnTo>
                  <a:lnTo>
                    <a:pt x="54139" y="107740"/>
                  </a:lnTo>
                  <a:lnTo>
                    <a:pt x="38760" y="125943"/>
                  </a:lnTo>
                  <a:lnTo>
                    <a:pt x="14392" y="169610"/>
                  </a:lnTo>
                  <a:lnTo>
                    <a:pt x="10630" y="182249"/>
                  </a:lnTo>
                  <a:lnTo>
                    <a:pt x="1609" y="197437"/>
                  </a:lnTo>
                  <a:lnTo>
                    <a:pt x="2131" y="198285"/>
                  </a:lnTo>
                  <a:lnTo>
                    <a:pt x="5534" y="199227"/>
                  </a:lnTo>
                  <a:lnTo>
                    <a:pt x="45803" y="199915"/>
                  </a:lnTo>
                  <a:lnTo>
                    <a:pt x="92970" y="193422"/>
                  </a:lnTo>
                  <a:lnTo>
                    <a:pt x="140522" y="190847"/>
                  </a:lnTo>
                  <a:lnTo>
                    <a:pt x="179097" y="180146"/>
                  </a:lnTo>
                  <a:lnTo>
                    <a:pt x="206005" y="168076"/>
                  </a:lnTo>
                  <a:lnTo>
                    <a:pt x="219075" y="15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469"/>
          <p:cNvGrpSpPr/>
          <p:nvPr/>
        </p:nvGrpSpPr>
        <p:grpSpPr>
          <a:xfrm>
            <a:off x="6621200" y="3686175"/>
            <a:ext cx="274901" cy="141294"/>
            <a:chOff x="6621200" y="3686175"/>
            <a:chExt cx="274901" cy="141294"/>
          </a:xfrm>
        </p:grpSpPr>
        <p:sp>
          <p:nvSpPr>
            <p:cNvPr id="96" name="SMARTInkShape-2617"/>
            <p:cNvSpPr/>
            <p:nvPr>
              <p:custDataLst>
                <p:tags r:id="rId71"/>
              </p:custDataLst>
            </p:nvPr>
          </p:nvSpPr>
          <p:spPr>
            <a:xfrm>
              <a:off x="6652488" y="3810000"/>
              <a:ext cx="243613" cy="17469"/>
            </a:xfrm>
            <a:custGeom>
              <a:avLst/>
              <a:gdLst/>
              <a:ahLst/>
              <a:cxnLst/>
              <a:rect l="0" t="0" r="0" b="0"/>
              <a:pathLst>
                <a:path w="243613" h="17469">
                  <a:moveTo>
                    <a:pt x="5487" y="0"/>
                  </a:moveTo>
                  <a:lnTo>
                    <a:pt x="5487" y="0"/>
                  </a:lnTo>
                  <a:lnTo>
                    <a:pt x="431" y="10113"/>
                  </a:lnTo>
                  <a:lnTo>
                    <a:pt x="0" y="13092"/>
                  </a:lnTo>
                  <a:lnTo>
                    <a:pt x="770" y="15078"/>
                  </a:lnTo>
                  <a:lnTo>
                    <a:pt x="2342" y="16402"/>
                  </a:lnTo>
                  <a:lnTo>
                    <a:pt x="49434" y="17468"/>
                  </a:lnTo>
                  <a:lnTo>
                    <a:pt x="93062" y="12349"/>
                  </a:lnTo>
                  <a:lnTo>
                    <a:pt x="130213" y="10362"/>
                  </a:lnTo>
                  <a:lnTo>
                    <a:pt x="162522" y="9897"/>
                  </a:lnTo>
                  <a:lnTo>
                    <a:pt x="195224" y="6868"/>
                  </a:lnTo>
                  <a:lnTo>
                    <a:pt x="2436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618"/>
            <p:cNvSpPr/>
            <p:nvPr>
              <p:custDataLst>
                <p:tags r:id="rId72"/>
              </p:custDataLst>
            </p:nvPr>
          </p:nvSpPr>
          <p:spPr>
            <a:xfrm>
              <a:off x="6621200" y="3686175"/>
              <a:ext cx="236801" cy="26535"/>
            </a:xfrm>
            <a:custGeom>
              <a:avLst/>
              <a:gdLst/>
              <a:ahLst/>
              <a:cxnLst/>
              <a:rect l="0" t="0" r="0" b="0"/>
              <a:pathLst>
                <a:path w="236801" h="26535">
                  <a:moveTo>
                    <a:pt x="8200" y="0"/>
                  </a:moveTo>
                  <a:lnTo>
                    <a:pt x="8200" y="0"/>
                  </a:lnTo>
                  <a:lnTo>
                    <a:pt x="3144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1675" y="15188"/>
                  </a:lnTo>
                  <a:lnTo>
                    <a:pt x="33363" y="25257"/>
                  </a:lnTo>
                  <a:lnTo>
                    <a:pt x="64927" y="26534"/>
                  </a:lnTo>
                  <a:lnTo>
                    <a:pt x="107875" y="20842"/>
                  </a:lnTo>
                  <a:lnTo>
                    <a:pt x="147481" y="19404"/>
                  </a:lnTo>
                  <a:lnTo>
                    <a:pt x="193952" y="12574"/>
                  </a:lnTo>
                  <a:lnTo>
                    <a:pt x="2368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70"/>
          <p:cNvGrpSpPr/>
          <p:nvPr/>
        </p:nvGrpSpPr>
        <p:grpSpPr>
          <a:xfrm>
            <a:off x="7404367" y="3505414"/>
            <a:ext cx="282309" cy="440298"/>
            <a:chOff x="7404367" y="3505414"/>
            <a:chExt cx="282309" cy="440298"/>
          </a:xfrm>
        </p:grpSpPr>
        <p:sp>
          <p:nvSpPr>
            <p:cNvPr id="99" name="SMARTInkShape-2619"/>
            <p:cNvSpPr/>
            <p:nvPr>
              <p:custDataLst>
                <p:tags r:id="rId69"/>
              </p:custDataLst>
            </p:nvPr>
          </p:nvSpPr>
          <p:spPr>
            <a:xfrm>
              <a:off x="7526075" y="3724275"/>
              <a:ext cx="160601" cy="174914"/>
            </a:xfrm>
            <a:custGeom>
              <a:avLst/>
              <a:gdLst/>
              <a:ahLst/>
              <a:cxnLst/>
              <a:rect l="0" t="0" r="0" b="0"/>
              <a:pathLst>
                <a:path w="160601" h="174914">
                  <a:moveTo>
                    <a:pt x="8200" y="19050"/>
                  </a:moveTo>
                  <a:lnTo>
                    <a:pt x="8200" y="19050"/>
                  </a:lnTo>
                  <a:lnTo>
                    <a:pt x="3144" y="13993"/>
                  </a:lnTo>
                  <a:lnTo>
                    <a:pt x="1655" y="13562"/>
                  </a:lnTo>
                  <a:lnTo>
                    <a:pt x="662" y="14333"/>
                  </a:lnTo>
                  <a:lnTo>
                    <a:pt x="0" y="15906"/>
                  </a:lnTo>
                  <a:lnTo>
                    <a:pt x="1675" y="16954"/>
                  </a:lnTo>
                  <a:lnTo>
                    <a:pt x="13087" y="19487"/>
                  </a:lnTo>
                  <a:lnTo>
                    <a:pt x="24700" y="27529"/>
                  </a:lnTo>
                  <a:lnTo>
                    <a:pt x="63647" y="70087"/>
                  </a:lnTo>
                  <a:lnTo>
                    <a:pt x="76604" y="86148"/>
                  </a:lnTo>
                  <a:lnTo>
                    <a:pt x="80935" y="102493"/>
                  </a:lnTo>
                  <a:lnTo>
                    <a:pt x="81802" y="122811"/>
                  </a:lnTo>
                  <a:lnTo>
                    <a:pt x="76339" y="149983"/>
                  </a:lnTo>
                  <a:lnTo>
                    <a:pt x="68018" y="165677"/>
                  </a:lnTo>
                  <a:lnTo>
                    <a:pt x="61949" y="173470"/>
                  </a:lnTo>
                  <a:lnTo>
                    <a:pt x="57792" y="174913"/>
                  </a:lnTo>
                  <a:lnTo>
                    <a:pt x="47527" y="173695"/>
                  </a:lnTo>
                  <a:lnTo>
                    <a:pt x="43943" y="169771"/>
                  </a:lnTo>
                  <a:lnTo>
                    <a:pt x="39961" y="156945"/>
                  </a:lnTo>
                  <a:lnTo>
                    <a:pt x="37719" y="126818"/>
                  </a:lnTo>
                  <a:lnTo>
                    <a:pt x="47168" y="91080"/>
                  </a:lnTo>
                  <a:lnTo>
                    <a:pt x="63373" y="63793"/>
                  </a:lnTo>
                  <a:lnTo>
                    <a:pt x="101621" y="24315"/>
                  </a:lnTo>
                  <a:lnTo>
                    <a:pt x="117454" y="15040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20"/>
            <p:cNvSpPr/>
            <p:nvPr>
              <p:custDataLst>
                <p:tags r:id="rId70"/>
              </p:custDataLst>
            </p:nvPr>
          </p:nvSpPr>
          <p:spPr>
            <a:xfrm>
              <a:off x="7404367" y="3505414"/>
              <a:ext cx="117012" cy="440298"/>
            </a:xfrm>
            <a:custGeom>
              <a:avLst/>
              <a:gdLst/>
              <a:ahLst/>
              <a:cxnLst/>
              <a:rect l="0" t="0" r="0" b="0"/>
              <a:pathLst>
                <a:path w="117012" h="440298">
                  <a:moveTo>
                    <a:pt x="15608" y="171236"/>
                  </a:moveTo>
                  <a:lnTo>
                    <a:pt x="15608" y="171236"/>
                  </a:lnTo>
                  <a:lnTo>
                    <a:pt x="15608" y="166179"/>
                  </a:lnTo>
                  <a:lnTo>
                    <a:pt x="14550" y="165748"/>
                  </a:lnTo>
                  <a:lnTo>
                    <a:pt x="7408" y="170304"/>
                  </a:lnTo>
                  <a:lnTo>
                    <a:pt x="9494" y="173644"/>
                  </a:lnTo>
                  <a:lnTo>
                    <a:pt x="19457" y="189468"/>
                  </a:lnTo>
                  <a:lnTo>
                    <a:pt x="24635" y="236763"/>
                  </a:lnTo>
                  <a:lnTo>
                    <a:pt x="25035" y="283350"/>
                  </a:lnTo>
                  <a:lnTo>
                    <a:pt x="25104" y="324870"/>
                  </a:lnTo>
                  <a:lnTo>
                    <a:pt x="25127" y="365116"/>
                  </a:lnTo>
                  <a:lnTo>
                    <a:pt x="20076" y="408147"/>
                  </a:lnTo>
                  <a:lnTo>
                    <a:pt x="15432" y="432012"/>
                  </a:lnTo>
                  <a:lnTo>
                    <a:pt x="10943" y="439889"/>
                  </a:lnTo>
                  <a:lnTo>
                    <a:pt x="9324" y="440297"/>
                  </a:lnTo>
                  <a:lnTo>
                    <a:pt x="8243" y="438451"/>
                  </a:lnTo>
                  <a:lnTo>
                    <a:pt x="879" y="401433"/>
                  </a:lnTo>
                  <a:lnTo>
                    <a:pt x="1920" y="366559"/>
                  </a:lnTo>
                  <a:lnTo>
                    <a:pt x="0" y="344830"/>
                  </a:lnTo>
                  <a:lnTo>
                    <a:pt x="4568" y="302187"/>
                  </a:lnTo>
                  <a:lnTo>
                    <a:pt x="5785" y="258369"/>
                  </a:lnTo>
                  <a:lnTo>
                    <a:pt x="7082" y="211535"/>
                  </a:lnTo>
                  <a:lnTo>
                    <a:pt x="13669" y="174121"/>
                  </a:lnTo>
                  <a:lnTo>
                    <a:pt x="22325" y="137283"/>
                  </a:lnTo>
                  <a:lnTo>
                    <a:pt x="32825" y="91113"/>
                  </a:lnTo>
                  <a:lnTo>
                    <a:pt x="47600" y="44072"/>
                  </a:lnTo>
                  <a:lnTo>
                    <a:pt x="59460" y="22644"/>
                  </a:lnTo>
                  <a:lnTo>
                    <a:pt x="75314" y="6064"/>
                  </a:lnTo>
                  <a:lnTo>
                    <a:pt x="81870" y="1855"/>
                  </a:lnTo>
                  <a:lnTo>
                    <a:pt x="87300" y="107"/>
                  </a:lnTo>
                  <a:lnTo>
                    <a:pt x="91978" y="0"/>
                  </a:lnTo>
                  <a:lnTo>
                    <a:pt x="102819" y="5526"/>
                  </a:lnTo>
                  <a:lnTo>
                    <a:pt x="108674" y="9962"/>
                  </a:lnTo>
                  <a:lnTo>
                    <a:pt x="115179" y="26181"/>
                  </a:lnTo>
                  <a:lnTo>
                    <a:pt x="117011" y="46442"/>
                  </a:lnTo>
                  <a:lnTo>
                    <a:pt x="109564" y="82498"/>
                  </a:lnTo>
                  <a:lnTo>
                    <a:pt x="87208" y="129956"/>
                  </a:lnTo>
                  <a:lnTo>
                    <a:pt x="68102" y="153478"/>
                  </a:lnTo>
                  <a:lnTo>
                    <a:pt x="39383" y="174745"/>
                  </a:lnTo>
                  <a:lnTo>
                    <a:pt x="6083" y="190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471"/>
          <p:cNvGrpSpPr/>
          <p:nvPr/>
        </p:nvGrpSpPr>
        <p:grpSpPr>
          <a:xfrm>
            <a:off x="7955720" y="3509499"/>
            <a:ext cx="1016176" cy="452902"/>
            <a:chOff x="7955720" y="3509499"/>
            <a:chExt cx="1016176" cy="452902"/>
          </a:xfrm>
        </p:grpSpPr>
        <p:sp>
          <p:nvSpPr>
            <p:cNvPr id="102" name="SMARTInkShape-2621"/>
            <p:cNvSpPr/>
            <p:nvPr>
              <p:custDataLst>
                <p:tags r:id="rId65"/>
              </p:custDataLst>
            </p:nvPr>
          </p:nvSpPr>
          <p:spPr>
            <a:xfrm>
              <a:off x="8727270" y="3657600"/>
              <a:ext cx="244626" cy="251884"/>
            </a:xfrm>
            <a:custGeom>
              <a:avLst/>
              <a:gdLst/>
              <a:ahLst/>
              <a:cxnLst/>
              <a:rect l="0" t="0" r="0" b="0"/>
              <a:pathLst>
                <a:path w="244626" h="251884">
                  <a:moveTo>
                    <a:pt x="197655" y="0"/>
                  </a:moveTo>
                  <a:lnTo>
                    <a:pt x="197655" y="0"/>
                  </a:lnTo>
                  <a:lnTo>
                    <a:pt x="207065" y="0"/>
                  </a:lnTo>
                  <a:lnTo>
                    <a:pt x="182264" y="22793"/>
                  </a:lnTo>
                  <a:lnTo>
                    <a:pt x="134676" y="45988"/>
                  </a:lnTo>
                  <a:lnTo>
                    <a:pt x="91380" y="68864"/>
                  </a:lnTo>
                  <a:lnTo>
                    <a:pt x="47174" y="96597"/>
                  </a:lnTo>
                  <a:lnTo>
                    <a:pt x="25017" y="108804"/>
                  </a:lnTo>
                  <a:lnTo>
                    <a:pt x="5626" y="125914"/>
                  </a:lnTo>
                  <a:lnTo>
                    <a:pt x="1184" y="135690"/>
                  </a:lnTo>
                  <a:lnTo>
                    <a:pt x="0" y="141260"/>
                  </a:lnTo>
                  <a:lnTo>
                    <a:pt x="1327" y="146031"/>
                  </a:lnTo>
                  <a:lnTo>
                    <a:pt x="8446" y="154156"/>
                  </a:lnTo>
                  <a:lnTo>
                    <a:pt x="38926" y="167995"/>
                  </a:lnTo>
                  <a:lnTo>
                    <a:pt x="78968" y="178097"/>
                  </a:lnTo>
                  <a:lnTo>
                    <a:pt x="118002" y="185463"/>
                  </a:lnTo>
                  <a:lnTo>
                    <a:pt x="158873" y="197109"/>
                  </a:lnTo>
                  <a:lnTo>
                    <a:pt x="197521" y="209602"/>
                  </a:lnTo>
                  <a:lnTo>
                    <a:pt x="220546" y="219090"/>
                  </a:lnTo>
                  <a:lnTo>
                    <a:pt x="237807" y="231778"/>
                  </a:lnTo>
                  <a:lnTo>
                    <a:pt x="241958" y="238126"/>
                  </a:lnTo>
                  <a:lnTo>
                    <a:pt x="244296" y="247650"/>
                  </a:lnTo>
                  <a:lnTo>
                    <a:pt x="244625" y="250825"/>
                  </a:lnTo>
                  <a:lnTo>
                    <a:pt x="243785" y="251883"/>
                  </a:lnTo>
                  <a:lnTo>
                    <a:pt x="23575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622"/>
            <p:cNvSpPr/>
            <p:nvPr>
              <p:custDataLst>
                <p:tags r:id="rId66"/>
              </p:custDataLst>
            </p:nvPr>
          </p:nvSpPr>
          <p:spPr>
            <a:xfrm>
              <a:off x="8359714" y="3639843"/>
              <a:ext cx="146112" cy="265408"/>
            </a:xfrm>
            <a:custGeom>
              <a:avLst/>
              <a:gdLst/>
              <a:ahLst/>
              <a:cxnLst/>
              <a:rect l="0" t="0" r="0" b="0"/>
              <a:pathLst>
                <a:path w="146112" h="265408">
                  <a:moveTo>
                    <a:pt x="146111" y="36807"/>
                  </a:moveTo>
                  <a:lnTo>
                    <a:pt x="146111" y="36807"/>
                  </a:lnTo>
                  <a:lnTo>
                    <a:pt x="146111" y="0"/>
                  </a:lnTo>
                  <a:lnTo>
                    <a:pt x="123991" y="42998"/>
                  </a:lnTo>
                  <a:lnTo>
                    <a:pt x="100394" y="88031"/>
                  </a:lnTo>
                  <a:lnTo>
                    <a:pt x="78238" y="122422"/>
                  </a:lnTo>
                  <a:lnTo>
                    <a:pt x="57797" y="162481"/>
                  </a:lnTo>
                  <a:lnTo>
                    <a:pt x="30594" y="208709"/>
                  </a:lnTo>
                  <a:lnTo>
                    <a:pt x="1558" y="252189"/>
                  </a:lnTo>
                  <a:lnTo>
                    <a:pt x="0" y="256595"/>
                  </a:lnTo>
                  <a:lnTo>
                    <a:pt x="3236" y="265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23"/>
            <p:cNvSpPr/>
            <p:nvPr>
              <p:custDataLst>
                <p:tags r:id="rId67"/>
              </p:custDataLst>
            </p:nvPr>
          </p:nvSpPr>
          <p:spPr>
            <a:xfrm>
              <a:off x="8305800" y="3657993"/>
              <a:ext cx="171354" cy="227600"/>
            </a:xfrm>
            <a:custGeom>
              <a:avLst/>
              <a:gdLst/>
              <a:ahLst/>
              <a:cxnLst/>
              <a:rect l="0" t="0" r="0" b="0"/>
              <a:pathLst>
                <a:path w="171354" h="227600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22120" y="24564"/>
                  </a:lnTo>
                  <a:lnTo>
                    <a:pt x="54597" y="70681"/>
                  </a:lnTo>
                  <a:lnTo>
                    <a:pt x="87898" y="112761"/>
                  </a:lnTo>
                  <a:lnTo>
                    <a:pt x="123523" y="156325"/>
                  </a:lnTo>
                  <a:lnTo>
                    <a:pt x="163152" y="201630"/>
                  </a:lnTo>
                  <a:lnTo>
                    <a:pt x="167762" y="210398"/>
                  </a:lnTo>
                  <a:lnTo>
                    <a:pt x="171353" y="227599"/>
                  </a:lnTo>
                  <a:lnTo>
                    <a:pt x="161925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624"/>
            <p:cNvSpPr/>
            <p:nvPr>
              <p:custDataLst>
                <p:tags r:id="rId68"/>
              </p:custDataLst>
            </p:nvPr>
          </p:nvSpPr>
          <p:spPr>
            <a:xfrm>
              <a:off x="7955720" y="3509499"/>
              <a:ext cx="159188" cy="452902"/>
            </a:xfrm>
            <a:custGeom>
              <a:avLst/>
              <a:gdLst/>
              <a:ahLst/>
              <a:cxnLst/>
              <a:rect l="0" t="0" r="0" b="0"/>
              <a:pathLst>
                <a:path w="159188" h="452902">
                  <a:moveTo>
                    <a:pt x="150055" y="14751"/>
                  </a:moveTo>
                  <a:lnTo>
                    <a:pt x="150055" y="14751"/>
                  </a:lnTo>
                  <a:lnTo>
                    <a:pt x="158255" y="6550"/>
                  </a:lnTo>
                  <a:lnTo>
                    <a:pt x="159187" y="562"/>
                  </a:lnTo>
                  <a:lnTo>
                    <a:pt x="158260" y="0"/>
                  </a:lnTo>
                  <a:lnTo>
                    <a:pt x="154407" y="2198"/>
                  </a:lnTo>
                  <a:lnTo>
                    <a:pt x="118865" y="41589"/>
                  </a:lnTo>
                  <a:lnTo>
                    <a:pt x="90468" y="81083"/>
                  </a:lnTo>
                  <a:lnTo>
                    <a:pt x="64476" y="119458"/>
                  </a:lnTo>
                  <a:lnTo>
                    <a:pt x="38959" y="162669"/>
                  </a:lnTo>
                  <a:lnTo>
                    <a:pt x="24946" y="199454"/>
                  </a:lnTo>
                  <a:lnTo>
                    <a:pt x="14090" y="237165"/>
                  </a:lnTo>
                  <a:lnTo>
                    <a:pt x="1998" y="280229"/>
                  </a:lnTo>
                  <a:lnTo>
                    <a:pt x="0" y="309664"/>
                  </a:lnTo>
                  <a:lnTo>
                    <a:pt x="8271" y="348054"/>
                  </a:lnTo>
                  <a:lnTo>
                    <a:pt x="15073" y="366086"/>
                  </a:lnTo>
                  <a:lnTo>
                    <a:pt x="31861" y="388137"/>
                  </a:lnTo>
                  <a:lnTo>
                    <a:pt x="56474" y="407018"/>
                  </a:lnTo>
                  <a:lnTo>
                    <a:pt x="102649" y="431951"/>
                  </a:lnTo>
                  <a:lnTo>
                    <a:pt x="150055" y="452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2625"/>
          <p:cNvSpPr/>
          <p:nvPr>
            <p:custDataLst>
              <p:tags r:id="rId5"/>
            </p:custDataLst>
          </p:nvPr>
        </p:nvSpPr>
        <p:spPr>
          <a:xfrm>
            <a:off x="9233762" y="3724313"/>
            <a:ext cx="243614" cy="161874"/>
          </a:xfrm>
          <a:custGeom>
            <a:avLst/>
            <a:gdLst/>
            <a:ahLst/>
            <a:cxnLst/>
            <a:rect l="0" t="0" r="0" b="0"/>
            <a:pathLst>
              <a:path w="243614" h="161874">
                <a:moveTo>
                  <a:pt x="5488" y="19012"/>
                </a:moveTo>
                <a:lnTo>
                  <a:pt x="5488" y="19012"/>
                </a:lnTo>
                <a:lnTo>
                  <a:pt x="0" y="19012"/>
                </a:lnTo>
                <a:lnTo>
                  <a:pt x="36450" y="16190"/>
                </a:lnTo>
                <a:lnTo>
                  <a:pt x="77691" y="10811"/>
                </a:lnTo>
                <a:lnTo>
                  <a:pt x="118998" y="3203"/>
                </a:lnTo>
                <a:lnTo>
                  <a:pt x="166517" y="0"/>
                </a:lnTo>
                <a:lnTo>
                  <a:pt x="148996" y="22756"/>
                </a:lnTo>
                <a:lnTo>
                  <a:pt x="128795" y="35173"/>
                </a:lnTo>
                <a:lnTo>
                  <a:pt x="84839" y="82406"/>
                </a:lnTo>
                <a:lnTo>
                  <a:pt x="50715" y="118765"/>
                </a:lnTo>
                <a:lnTo>
                  <a:pt x="38409" y="140996"/>
                </a:lnTo>
                <a:lnTo>
                  <a:pt x="29118" y="150052"/>
                </a:lnTo>
                <a:lnTo>
                  <a:pt x="24591" y="161732"/>
                </a:lnTo>
                <a:lnTo>
                  <a:pt x="61171" y="161873"/>
                </a:lnTo>
                <a:lnTo>
                  <a:pt x="106994" y="155339"/>
                </a:lnTo>
                <a:lnTo>
                  <a:pt x="150540" y="152950"/>
                </a:lnTo>
                <a:lnTo>
                  <a:pt x="189930" y="152536"/>
                </a:lnTo>
                <a:lnTo>
                  <a:pt x="234820" y="152385"/>
                </a:lnTo>
                <a:lnTo>
                  <a:pt x="239705" y="152372"/>
                </a:lnTo>
                <a:lnTo>
                  <a:pt x="241008" y="151311"/>
                </a:lnTo>
                <a:lnTo>
                  <a:pt x="243613" y="1428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Shape-2626"/>
          <p:cNvSpPr/>
          <p:nvPr>
            <p:custDataLst>
              <p:tags r:id="rId6"/>
            </p:custDataLst>
          </p:nvPr>
        </p:nvSpPr>
        <p:spPr>
          <a:xfrm>
            <a:off x="9906078" y="3546094"/>
            <a:ext cx="208063" cy="328428"/>
          </a:xfrm>
          <a:custGeom>
            <a:avLst/>
            <a:gdLst/>
            <a:ahLst/>
            <a:cxnLst/>
            <a:rect l="0" t="0" r="0" b="0"/>
            <a:pathLst>
              <a:path w="208063" h="328428">
                <a:moveTo>
                  <a:pt x="9447" y="130556"/>
                </a:moveTo>
                <a:lnTo>
                  <a:pt x="9447" y="130556"/>
                </a:lnTo>
                <a:lnTo>
                  <a:pt x="10505" y="155466"/>
                </a:lnTo>
                <a:lnTo>
                  <a:pt x="18089" y="195237"/>
                </a:lnTo>
                <a:lnTo>
                  <a:pt x="18798" y="237446"/>
                </a:lnTo>
                <a:lnTo>
                  <a:pt x="17891" y="278413"/>
                </a:lnTo>
                <a:lnTo>
                  <a:pt x="9707" y="325734"/>
                </a:lnTo>
                <a:lnTo>
                  <a:pt x="9562" y="328427"/>
                </a:lnTo>
                <a:lnTo>
                  <a:pt x="4425" y="319830"/>
                </a:lnTo>
                <a:lnTo>
                  <a:pt x="812" y="281695"/>
                </a:lnTo>
                <a:lnTo>
                  <a:pt x="186" y="241542"/>
                </a:lnTo>
                <a:lnTo>
                  <a:pt x="0" y="205421"/>
                </a:lnTo>
                <a:lnTo>
                  <a:pt x="1003" y="158030"/>
                </a:lnTo>
                <a:lnTo>
                  <a:pt x="7532" y="118353"/>
                </a:lnTo>
                <a:lnTo>
                  <a:pt x="19221" y="79266"/>
                </a:lnTo>
                <a:lnTo>
                  <a:pt x="28571" y="52212"/>
                </a:lnTo>
                <a:lnTo>
                  <a:pt x="50376" y="11351"/>
                </a:lnTo>
                <a:lnTo>
                  <a:pt x="55782" y="6636"/>
                </a:lnTo>
                <a:lnTo>
                  <a:pt x="70258" y="1397"/>
                </a:lnTo>
                <a:lnTo>
                  <a:pt x="78561" y="0"/>
                </a:lnTo>
                <a:lnTo>
                  <a:pt x="96255" y="4092"/>
                </a:lnTo>
                <a:lnTo>
                  <a:pt x="133486" y="23966"/>
                </a:lnTo>
                <a:lnTo>
                  <a:pt x="146774" y="41555"/>
                </a:lnTo>
                <a:lnTo>
                  <a:pt x="174013" y="86537"/>
                </a:lnTo>
                <a:lnTo>
                  <a:pt x="185090" y="119865"/>
                </a:lnTo>
                <a:lnTo>
                  <a:pt x="192190" y="163409"/>
                </a:lnTo>
                <a:lnTo>
                  <a:pt x="203472" y="203133"/>
                </a:lnTo>
                <a:lnTo>
                  <a:pt x="207695" y="244370"/>
                </a:lnTo>
                <a:lnTo>
                  <a:pt x="208062" y="283957"/>
                </a:lnTo>
                <a:lnTo>
                  <a:pt x="201764" y="309711"/>
                </a:lnTo>
                <a:lnTo>
                  <a:pt x="195312" y="322869"/>
                </a:lnTo>
                <a:lnTo>
                  <a:pt x="199947" y="3210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474"/>
          <p:cNvGrpSpPr/>
          <p:nvPr/>
        </p:nvGrpSpPr>
        <p:grpSpPr>
          <a:xfrm>
            <a:off x="10458450" y="3515118"/>
            <a:ext cx="637943" cy="346172"/>
            <a:chOff x="10458450" y="3515118"/>
            <a:chExt cx="637943" cy="346172"/>
          </a:xfrm>
        </p:grpSpPr>
        <p:sp>
          <p:nvSpPr>
            <p:cNvPr id="109" name="SMARTInkShape-2627"/>
            <p:cNvSpPr/>
            <p:nvPr>
              <p:custDataLst>
                <p:tags r:id="rId62"/>
              </p:custDataLst>
            </p:nvPr>
          </p:nvSpPr>
          <p:spPr>
            <a:xfrm>
              <a:off x="10946198" y="3667125"/>
              <a:ext cx="150195" cy="180976"/>
            </a:xfrm>
            <a:custGeom>
              <a:avLst/>
              <a:gdLst/>
              <a:ahLst/>
              <a:cxnLst/>
              <a:rect l="0" t="0" r="0" b="0"/>
              <a:pathLst>
                <a:path w="150195" h="180976">
                  <a:moveTo>
                    <a:pt x="131377" y="0"/>
                  </a:moveTo>
                  <a:lnTo>
                    <a:pt x="131377" y="0"/>
                  </a:lnTo>
                  <a:lnTo>
                    <a:pt x="150194" y="0"/>
                  </a:lnTo>
                  <a:lnTo>
                    <a:pt x="103790" y="24889"/>
                  </a:lnTo>
                  <a:lnTo>
                    <a:pt x="62839" y="44405"/>
                  </a:lnTo>
                  <a:lnTo>
                    <a:pt x="31879" y="57141"/>
                  </a:lnTo>
                  <a:lnTo>
                    <a:pt x="4686" y="79375"/>
                  </a:lnTo>
                  <a:lnTo>
                    <a:pt x="986" y="88547"/>
                  </a:lnTo>
                  <a:lnTo>
                    <a:pt x="0" y="93957"/>
                  </a:lnTo>
                  <a:lnTo>
                    <a:pt x="1726" y="102789"/>
                  </a:lnTo>
                  <a:lnTo>
                    <a:pt x="3668" y="106626"/>
                  </a:lnTo>
                  <a:lnTo>
                    <a:pt x="26628" y="122139"/>
                  </a:lnTo>
                  <a:lnTo>
                    <a:pt x="71409" y="142235"/>
                  </a:lnTo>
                  <a:lnTo>
                    <a:pt x="114901" y="161869"/>
                  </a:lnTo>
                  <a:lnTo>
                    <a:pt x="129347" y="168250"/>
                  </a:lnTo>
                  <a:lnTo>
                    <a:pt x="14090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28"/>
            <p:cNvSpPr/>
            <p:nvPr>
              <p:custDataLst>
                <p:tags r:id="rId63"/>
              </p:custDataLst>
            </p:nvPr>
          </p:nvSpPr>
          <p:spPr>
            <a:xfrm>
              <a:off x="10630305" y="3516557"/>
              <a:ext cx="119384" cy="344733"/>
            </a:xfrm>
            <a:custGeom>
              <a:avLst/>
              <a:gdLst/>
              <a:ahLst/>
              <a:cxnLst/>
              <a:rect l="0" t="0" r="0" b="0"/>
              <a:pathLst>
                <a:path w="119384" h="344733">
                  <a:moveTo>
                    <a:pt x="113895" y="26743"/>
                  </a:moveTo>
                  <a:lnTo>
                    <a:pt x="113895" y="26743"/>
                  </a:lnTo>
                  <a:lnTo>
                    <a:pt x="118952" y="21686"/>
                  </a:lnTo>
                  <a:lnTo>
                    <a:pt x="119383" y="19138"/>
                  </a:lnTo>
                  <a:lnTo>
                    <a:pt x="118612" y="16382"/>
                  </a:lnTo>
                  <a:lnTo>
                    <a:pt x="115991" y="10496"/>
                  </a:lnTo>
                  <a:lnTo>
                    <a:pt x="114826" y="4353"/>
                  </a:lnTo>
                  <a:lnTo>
                    <a:pt x="113458" y="2291"/>
                  </a:lnTo>
                  <a:lnTo>
                    <a:pt x="111487" y="917"/>
                  </a:lnTo>
                  <a:lnTo>
                    <a:pt x="109115" y="0"/>
                  </a:lnTo>
                  <a:lnTo>
                    <a:pt x="100835" y="1805"/>
                  </a:lnTo>
                  <a:lnTo>
                    <a:pt x="87094" y="8771"/>
                  </a:lnTo>
                  <a:lnTo>
                    <a:pt x="44801" y="40739"/>
                  </a:lnTo>
                  <a:lnTo>
                    <a:pt x="36266" y="52719"/>
                  </a:lnTo>
                  <a:lnTo>
                    <a:pt x="30569" y="76420"/>
                  </a:lnTo>
                  <a:lnTo>
                    <a:pt x="28381" y="123497"/>
                  </a:lnTo>
                  <a:lnTo>
                    <a:pt x="25376" y="167922"/>
                  </a:lnTo>
                  <a:lnTo>
                    <a:pt x="17817" y="207215"/>
                  </a:lnTo>
                  <a:lnTo>
                    <a:pt x="10838" y="253362"/>
                  </a:lnTo>
                  <a:lnTo>
                    <a:pt x="8401" y="298540"/>
                  </a:lnTo>
                  <a:lnTo>
                    <a:pt x="0" y="343388"/>
                  </a:lnTo>
                  <a:lnTo>
                    <a:pt x="924" y="344732"/>
                  </a:lnTo>
                  <a:lnTo>
                    <a:pt x="9120" y="331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629"/>
            <p:cNvSpPr/>
            <p:nvPr>
              <p:custDataLst>
                <p:tags r:id="rId64"/>
              </p:custDataLst>
            </p:nvPr>
          </p:nvSpPr>
          <p:spPr>
            <a:xfrm>
              <a:off x="10458450" y="3515118"/>
              <a:ext cx="180976" cy="152008"/>
            </a:xfrm>
            <a:custGeom>
              <a:avLst/>
              <a:gdLst/>
              <a:ahLst/>
              <a:cxnLst/>
              <a:rect l="0" t="0" r="0" b="0"/>
              <a:pathLst>
                <a:path w="180976" h="152008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7" y="0"/>
                  </a:lnTo>
                  <a:lnTo>
                    <a:pt x="35647" y="12899"/>
                  </a:lnTo>
                  <a:lnTo>
                    <a:pt x="54190" y="27064"/>
                  </a:lnTo>
                  <a:lnTo>
                    <a:pt x="61127" y="35799"/>
                  </a:lnTo>
                  <a:lnTo>
                    <a:pt x="66325" y="44267"/>
                  </a:lnTo>
                  <a:lnTo>
                    <a:pt x="81266" y="64129"/>
                  </a:lnTo>
                  <a:lnTo>
                    <a:pt x="82752" y="68021"/>
                  </a:lnTo>
                  <a:lnTo>
                    <a:pt x="118062" y="115496"/>
                  </a:lnTo>
                  <a:lnTo>
                    <a:pt x="145488" y="143750"/>
                  </a:lnTo>
                  <a:lnTo>
                    <a:pt x="153914" y="148337"/>
                  </a:lnTo>
                  <a:lnTo>
                    <a:pt x="180975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75"/>
          <p:cNvGrpSpPr/>
          <p:nvPr/>
        </p:nvGrpSpPr>
        <p:grpSpPr>
          <a:xfrm>
            <a:off x="11355123" y="3511702"/>
            <a:ext cx="405999" cy="412599"/>
            <a:chOff x="11355123" y="3511702"/>
            <a:chExt cx="405999" cy="412599"/>
          </a:xfrm>
        </p:grpSpPr>
        <p:sp>
          <p:nvSpPr>
            <p:cNvPr id="113" name="SMARTInkShape-2630"/>
            <p:cNvSpPr/>
            <p:nvPr>
              <p:custDataLst>
                <p:tags r:id="rId60"/>
              </p:custDataLst>
            </p:nvPr>
          </p:nvSpPr>
          <p:spPr>
            <a:xfrm>
              <a:off x="11658600" y="3511702"/>
              <a:ext cx="102522" cy="412599"/>
            </a:xfrm>
            <a:custGeom>
              <a:avLst/>
              <a:gdLst/>
              <a:ahLst/>
              <a:cxnLst/>
              <a:rect l="0" t="0" r="0" b="0"/>
              <a:pathLst>
                <a:path w="102522" h="412599">
                  <a:moveTo>
                    <a:pt x="19050" y="31598"/>
                  </a:moveTo>
                  <a:lnTo>
                    <a:pt x="19050" y="31598"/>
                  </a:lnTo>
                  <a:lnTo>
                    <a:pt x="19050" y="75"/>
                  </a:lnTo>
                  <a:lnTo>
                    <a:pt x="21167" y="0"/>
                  </a:lnTo>
                  <a:lnTo>
                    <a:pt x="29162" y="5560"/>
                  </a:lnTo>
                  <a:lnTo>
                    <a:pt x="45564" y="25647"/>
                  </a:lnTo>
                  <a:lnTo>
                    <a:pt x="69012" y="72913"/>
                  </a:lnTo>
                  <a:lnTo>
                    <a:pt x="88371" y="117956"/>
                  </a:lnTo>
                  <a:lnTo>
                    <a:pt x="94950" y="156606"/>
                  </a:lnTo>
                  <a:lnTo>
                    <a:pt x="102521" y="201086"/>
                  </a:lnTo>
                  <a:lnTo>
                    <a:pt x="101285" y="231042"/>
                  </a:lnTo>
                  <a:lnTo>
                    <a:pt x="94217" y="265670"/>
                  </a:lnTo>
                  <a:lnTo>
                    <a:pt x="85419" y="303800"/>
                  </a:lnTo>
                  <a:lnTo>
                    <a:pt x="78181" y="324027"/>
                  </a:lnTo>
                  <a:lnTo>
                    <a:pt x="45169" y="371118"/>
                  </a:lnTo>
                  <a:lnTo>
                    <a:pt x="23189" y="396722"/>
                  </a:lnTo>
                  <a:lnTo>
                    <a:pt x="0" y="412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631"/>
            <p:cNvSpPr/>
            <p:nvPr>
              <p:custDataLst>
                <p:tags r:id="rId61"/>
              </p:custDataLst>
            </p:nvPr>
          </p:nvSpPr>
          <p:spPr>
            <a:xfrm>
              <a:off x="11355123" y="3648501"/>
              <a:ext cx="236803" cy="189862"/>
            </a:xfrm>
            <a:custGeom>
              <a:avLst/>
              <a:gdLst/>
              <a:ahLst/>
              <a:cxnLst/>
              <a:rect l="0" t="0" r="0" b="0"/>
              <a:pathLst>
                <a:path w="236803" h="189862">
                  <a:moveTo>
                    <a:pt x="8202" y="18624"/>
                  </a:moveTo>
                  <a:lnTo>
                    <a:pt x="8202" y="18624"/>
                  </a:lnTo>
                  <a:lnTo>
                    <a:pt x="0" y="18624"/>
                  </a:lnTo>
                  <a:lnTo>
                    <a:pt x="26492" y="15802"/>
                  </a:lnTo>
                  <a:lnTo>
                    <a:pt x="65202" y="10423"/>
                  </a:lnTo>
                  <a:lnTo>
                    <a:pt x="110135" y="1734"/>
                  </a:lnTo>
                  <a:lnTo>
                    <a:pt x="137815" y="0"/>
                  </a:lnTo>
                  <a:lnTo>
                    <a:pt x="157260" y="4757"/>
                  </a:lnTo>
                  <a:lnTo>
                    <a:pt x="161550" y="7262"/>
                  </a:lnTo>
                  <a:lnTo>
                    <a:pt x="166316" y="12869"/>
                  </a:lnTo>
                  <a:lnTo>
                    <a:pt x="166527" y="14787"/>
                  </a:lnTo>
                  <a:lnTo>
                    <a:pt x="165610" y="16066"/>
                  </a:lnTo>
                  <a:lnTo>
                    <a:pt x="163941" y="16919"/>
                  </a:lnTo>
                  <a:lnTo>
                    <a:pt x="140320" y="43839"/>
                  </a:lnTo>
                  <a:lnTo>
                    <a:pt x="115908" y="64292"/>
                  </a:lnTo>
                  <a:lnTo>
                    <a:pt x="91909" y="99701"/>
                  </a:lnTo>
                  <a:lnTo>
                    <a:pt x="49359" y="139559"/>
                  </a:lnTo>
                  <a:lnTo>
                    <a:pt x="11570" y="177186"/>
                  </a:lnTo>
                  <a:lnTo>
                    <a:pt x="9699" y="181876"/>
                  </a:lnTo>
                  <a:lnTo>
                    <a:pt x="9200" y="184609"/>
                  </a:lnTo>
                  <a:lnTo>
                    <a:pt x="9925" y="186430"/>
                  </a:lnTo>
                  <a:lnTo>
                    <a:pt x="11468" y="187645"/>
                  </a:lnTo>
                  <a:lnTo>
                    <a:pt x="13554" y="188455"/>
                  </a:lnTo>
                  <a:lnTo>
                    <a:pt x="58621" y="189861"/>
                  </a:lnTo>
                  <a:lnTo>
                    <a:pt x="94755" y="187189"/>
                  </a:lnTo>
                  <a:lnTo>
                    <a:pt x="132272" y="182516"/>
                  </a:lnTo>
                  <a:lnTo>
                    <a:pt x="172762" y="180938"/>
                  </a:lnTo>
                  <a:lnTo>
                    <a:pt x="212339" y="172382"/>
                  </a:lnTo>
                  <a:lnTo>
                    <a:pt x="236802" y="16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76"/>
          <p:cNvGrpSpPr/>
          <p:nvPr/>
        </p:nvGrpSpPr>
        <p:grpSpPr>
          <a:xfrm>
            <a:off x="6534150" y="4924425"/>
            <a:ext cx="247651" cy="142091"/>
            <a:chOff x="6534150" y="4924425"/>
            <a:chExt cx="247651" cy="142091"/>
          </a:xfrm>
        </p:grpSpPr>
        <p:sp>
          <p:nvSpPr>
            <p:cNvPr id="116" name="SMARTInkShape-2632"/>
            <p:cNvSpPr/>
            <p:nvPr>
              <p:custDataLst>
                <p:tags r:id="rId58"/>
              </p:custDataLst>
            </p:nvPr>
          </p:nvSpPr>
          <p:spPr>
            <a:xfrm>
              <a:off x="6534150" y="5038725"/>
              <a:ext cx="228601" cy="27791"/>
            </a:xfrm>
            <a:custGeom>
              <a:avLst/>
              <a:gdLst/>
              <a:ahLst/>
              <a:cxnLst/>
              <a:rect l="0" t="0" r="0" b="0"/>
              <a:pathLst>
                <a:path w="228601" h="27791">
                  <a:moveTo>
                    <a:pt x="0" y="9525"/>
                  </a:moveTo>
                  <a:lnTo>
                    <a:pt x="0" y="9525"/>
                  </a:lnTo>
                  <a:lnTo>
                    <a:pt x="0" y="19638"/>
                  </a:lnTo>
                  <a:lnTo>
                    <a:pt x="3175" y="22617"/>
                  </a:lnTo>
                  <a:lnTo>
                    <a:pt x="15170" y="25927"/>
                  </a:lnTo>
                  <a:lnTo>
                    <a:pt x="54942" y="27790"/>
                  </a:lnTo>
                  <a:lnTo>
                    <a:pt x="101887" y="23286"/>
                  </a:lnTo>
                  <a:lnTo>
                    <a:pt x="139197" y="15249"/>
                  </a:lnTo>
                  <a:lnTo>
                    <a:pt x="180249" y="959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633"/>
            <p:cNvSpPr/>
            <p:nvPr>
              <p:custDataLst>
                <p:tags r:id="rId59"/>
              </p:custDataLst>
            </p:nvPr>
          </p:nvSpPr>
          <p:spPr>
            <a:xfrm>
              <a:off x="6553200" y="4924425"/>
              <a:ext cx="228601" cy="9519"/>
            </a:xfrm>
            <a:custGeom>
              <a:avLst/>
              <a:gdLst/>
              <a:ahLst/>
              <a:cxnLst/>
              <a:rect l="0" t="0" r="0" b="0"/>
              <a:pathLst>
                <a:path w="228601" h="9519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45586" y="9518"/>
                  </a:lnTo>
                  <a:lnTo>
                    <a:pt x="91976" y="4468"/>
                  </a:lnTo>
                  <a:lnTo>
                    <a:pt x="127911" y="1324"/>
                  </a:lnTo>
                  <a:lnTo>
                    <a:pt x="174805" y="26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2634"/>
          <p:cNvSpPr/>
          <p:nvPr>
            <p:custDataLst>
              <p:tags r:id="rId7"/>
            </p:custDataLst>
          </p:nvPr>
        </p:nvSpPr>
        <p:spPr>
          <a:xfrm>
            <a:off x="8306701" y="4010025"/>
            <a:ext cx="897057" cy="27983"/>
          </a:xfrm>
          <a:custGeom>
            <a:avLst/>
            <a:gdLst/>
            <a:ahLst/>
            <a:cxnLst/>
            <a:rect l="0" t="0" r="0" b="0"/>
            <a:pathLst>
              <a:path w="897057" h="27983">
                <a:moveTo>
                  <a:pt x="27674" y="9525"/>
                </a:moveTo>
                <a:lnTo>
                  <a:pt x="27674" y="9525"/>
                </a:lnTo>
                <a:lnTo>
                  <a:pt x="0" y="9525"/>
                </a:lnTo>
                <a:lnTo>
                  <a:pt x="9479" y="14581"/>
                </a:lnTo>
                <a:lnTo>
                  <a:pt x="54458" y="18167"/>
                </a:lnTo>
                <a:lnTo>
                  <a:pt x="97816" y="18788"/>
                </a:lnTo>
                <a:lnTo>
                  <a:pt x="137945" y="18972"/>
                </a:lnTo>
                <a:lnTo>
                  <a:pt x="176646" y="19027"/>
                </a:lnTo>
                <a:lnTo>
                  <a:pt x="215983" y="19043"/>
                </a:lnTo>
                <a:lnTo>
                  <a:pt x="261740" y="19048"/>
                </a:lnTo>
                <a:lnTo>
                  <a:pt x="296803" y="19050"/>
                </a:lnTo>
                <a:lnTo>
                  <a:pt x="330731" y="19050"/>
                </a:lnTo>
                <a:lnTo>
                  <a:pt x="364508" y="19050"/>
                </a:lnTo>
                <a:lnTo>
                  <a:pt x="400686" y="19050"/>
                </a:lnTo>
                <a:lnTo>
                  <a:pt x="437932" y="19050"/>
                </a:lnTo>
                <a:lnTo>
                  <a:pt x="474593" y="19050"/>
                </a:lnTo>
                <a:lnTo>
                  <a:pt x="508528" y="19050"/>
                </a:lnTo>
                <a:lnTo>
                  <a:pt x="544070" y="19050"/>
                </a:lnTo>
                <a:lnTo>
                  <a:pt x="579975" y="19050"/>
                </a:lnTo>
                <a:lnTo>
                  <a:pt x="613572" y="19050"/>
                </a:lnTo>
                <a:lnTo>
                  <a:pt x="646142" y="19050"/>
                </a:lnTo>
                <a:lnTo>
                  <a:pt x="678257" y="19050"/>
                </a:lnTo>
                <a:lnTo>
                  <a:pt x="725029" y="17992"/>
                </a:lnTo>
                <a:lnTo>
                  <a:pt x="768286" y="12504"/>
                </a:lnTo>
                <a:lnTo>
                  <a:pt x="802393" y="10849"/>
                </a:lnTo>
                <a:lnTo>
                  <a:pt x="847181" y="9918"/>
                </a:lnTo>
                <a:lnTo>
                  <a:pt x="877429" y="8544"/>
                </a:lnTo>
                <a:lnTo>
                  <a:pt x="897056" y="1334"/>
                </a:lnTo>
                <a:lnTo>
                  <a:pt x="858796" y="176"/>
                </a:lnTo>
                <a:lnTo>
                  <a:pt x="828862" y="78"/>
                </a:lnTo>
                <a:lnTo>
                  <a:pt x="790864" y="35"/>
                </a:lnTo>
                <a:lnTo>
                  <a:pt x="757747" y="16"/>
                </a:lnTo>
                <a:lnTo>
                  <a:pt x="715303" y="5"/>
                </a:lnTo>
                <a:lnTo>
                  <a:pt x="673093" y="1"/>
                </a:lnTo>
                <a:lnTo>
                  <a:pt x="627073" y="0"/>
                </a:lnTo>
                <a:lnTo>
                  <a:pt x="579923" y="0"/>
                </a:lnTo>
                <a:lnTo>
                  <a:pt x="532440" y="0"/>
                </a:lnTo>
                <a:lnTo>
                  <a:pt x="487679" y="0"/>
                </a:lnTo>
                <a:lnTo>
                  <a:pt x="444783" y="2822"/>
                </a:lnTo>
                <a:lnTo>
                  <a:pt x="401381" y="7539"/>
                </a:lnTo>
                <a:lnTo>
                  <a:pt x="361710" y="8936"/>
                </a:lnTo>
                <a:lnTo>
                  <a:pt x="315436" y="9408"/>
                </a:lnTo>
                <a:lnTo>
                  <a:pt x="273604" y="16048"/>
                </a:lnTo>
                <a:lnTo>
                  <a:pt x="234833" y="18161"/>
                </a:lnTo>
                <a:lnTo>
                  <a:pt x="209301" y="18933"/>
                </a:lnTo>
                <a:lnTo>
                  <a:pt x="248916" y="25573"/>
                </a:lnTo>
                <a:lnTo>
                  <a:pt x="285106" y="27241"/>
                </a:lnTo>
                <a:lnTo>
                  <a:pt x="320241" y="27982"/>
                </a:lnTo>
                <a:lnTo>
                  <a:pt x="353495" y="27253"/>
                </a:lnTo>
                <a:lnTo>
                  <a:pt x="385915" y="23401"/>
                </a:lnTo>
                <a:lnTo>
                  <a:pt x="417961" y="20984"/>
                </a:lnTo>
                <a:lnTo>
                  <a:pt x="449844" y="19910"/>
                </a:lnTo>
                <a:lnTo>
                  <a:pt x="481652" y="19432"/>
                </a:lnTo>
                <a:lnTo>
                  <a:pt x="516251" y="19219"/>
                </a:lnTo>
                <a:lnTo>
                  <a:pt x="552795" y="19125"/>
                </a:lnTo>
                <a:lnTo>
                  <a:pt x="590203" y="19083"/>
                </a:lnTo>
                <a:lnTo>
                  <a:pt x="625173" y="19064"/>
                </a:lnTo>
                <a:lnTo>
                  <a:pt x="658354" y="19057"/>
                </a:lnTo>
                <a:lnTo>
                  <a:pt x="690741" y="19053"/>
                </a:lnTo>
                <a:lnTo>
                  <a:pt x="722773" y="19051"/>
                </a:lnTo>
                <a:lnTo>
                  <a:pt x="767734" y="19050"/>
                </a:lnTo>
                <a:lnTo>
                  <a:pt x="805046" y="19050"/>
                </a:lnTo>
                <a:lnTo>
                  <a:pt x="884924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2635"/>
          <p:cNvSpPr/>
          <p:nvPr>
            <p:custDataLst>
              <p:tags r:id="rId8"/>
            </p:custDataLst>
          </p:nvPr>
        </p:nvSpPr>
        <p:spPr>
          <a:xfrm>
            <a:off x="10623156" y="4023587"/>
            <a:ext cx="787795" cy="62639"/>
          </a:xfrm>
          <a:custGeom>
            <a:avLst/>
            <a:gdLst/>
            <a:ahLst/>
            <a:cxnLst/>
            <a:rect l="0" t="0" r="0" b="0"/>
            <a:pathLst>
              <a:path w="787795" h="62639">
                <a:moveTo>
                  <a:pt x="121044" y="5488"/>
                </a:moveTo>
                <a:lnTo>
                  <a:pt x="121044" y="5488"/>
                </a:lnTo>
                <a:lnTo>
                  <a:pt x="76805" y="5488"/>
                </a:lnTo>
                <a:lnTo>
                  <a:pt x="31644" y="5488"/>
                </a:lnTo>
                <a:lnTo>
                  <a:pt x="6605" y="5488"/>
                </a:lnTo>
                <a:lnTo>
                  <a:pt x="3477" y="6546"/>
                </a:lnTo>
                <a:lnTo>
                  <a:pt x="1390" y="8310"/>
                </a:lnTo>
                <a:lnTo>
                  <a:pt x="0" y="10544"/>
                </a:lnTo>
                <a:lnTo>
                  <a:pt x="2248" y="12034"/>
                </a:lnTo>
                <a:lnTo>
                  <a:pt x="37136" y="14424"/>
                </a:lnTo>
                <a:lnTo>
                  <a:pt x="69994" y="14751"/>
                </a:lnTo>
                <a:lnTo>
                  <a:pt x="109290" y="14896"/>
                </a:lnTo>
                <a:lnTo>
                  <a:pt x="145808" y="14961"/>
                </a:lnTo>
                <a:lnTo>
                  <a:pt x="193293" y="14997"/>
                </a:lnTo>
                <a:lnTo>
                  <a:pt x="239817" y="15008"/>
                </a:lnTo>
                <a:lnTo>
                  <a:pt x="275432" y="15011"/>
                </a:lnTo>
                <a:lnTo>
                  <a:pt x="312428" y="15013"/>
                </a:lnTo>
                <a:lnTo>
                  <a:pt x="350035" y="15013"/>
                </a:lnTo>
                <a:lnTo>
                  <a:pt x="387918" y="15013"/>
                </a:lnTo>
                <a:lnTo>
                  <a:pt x="425922" y="15013"/>
                </a:lnTo>
                <a:lnTo>
                  <a:pt x="461157" y="17835"/>
                </a:lnTo>
                <a:lnTo>
                  <a:pt x="494456" y="20501"/>
                </a:lnTo>
                <a:lnTo>
                  <a:pt x="526894" y="18157"/>
                </a:lnTo>
                <a:lnTo>
                  <a:pt x="558949" y="16411"/>
                </a:lnTo>
                <a:lnTo>
                  <a:pt x="603924" y="18250"/>
                </a:lnTo>
                <a:lnTo>
                  <a:pt x="641239" y="22675"/>
                </a:lnTo>
                <a:lnTo>
                  <a:pt x="678049" y="23986"/>
                </a:lnTo>
                <a:lnTo>
                  <a:pt x="723051" y="24466"/>
                </a:lnTo>
                <a:lnTo>
                  <a:pt x="731856" y="24506"/>
                </a:lnTo>
                <a:lnTo>
                  <a:pt x="731452" y="23458"/>
                </a:lnTo>
                <a:lnTo>
                  <a:pt x="722536" y="19472"/>
                </a:lnTo>
                <a:lnTo>
                  <a:pt x="684396" y="14836"/>
                </a:lnTo>
                <a:lnTo>
                  <a:pt x="642368" y="7648"/>
                </a:lnTo>
                <a:lnTo>
                  <a:pt x="606063" y="6128"/>
                </a:lnTo>
                <a:lnTo>
                  <a:pt x="565672" y="5678"/>
                </a:lnTo>
                <a:lnTo>
                  <a:pt x="523013" y="5544"/>
                </a:lnTo>
                <a:lnTo>
                  <a:pt x="477918" y="5505"/>
                </a:lnTo>
                <a:lnTo>
                  <a:pt x="443696" y="5495"/>
                </a:lnTo>
                <a:lnTo>
                  <a:pt x="410847" y="5491"/>
                </a:lnTo>
                <a:lnTo>
                  <a:pt x="378610" y="5489"/>
                </a:lnTo>
                <a:lnTo>
                  <a:pt x="345585" y="5488"/>
                </a:lnTo>
                <a:lnTo>
                  <a:pt x="309739" y="5488"/>
                </a:lnTo>
                <a:lnTo>
                  <a:pt x="275463" y="2666"/>
                </a:lnTo>
                <a:lnTo>
                  <a:pt x="242591" y="0"/>
                </a:lnTo>
                <a:lnTo>
                  <a:pt x="210342" y="2344"/>
                </a:lnTo>
                <a:lnTo>
                  <a:pt x="178371" y="4090"/>
                </a:lnTo>
                <a:lnTo>
                  <a:pt x="133444" y="5074"/>
                </a:lnTo>
                <a:lnTo>
                  <a:pt x="93322" y="5366"/>
                </a:lnTo>
                <a:lnTo>
                  <a:pt x="51799" y="5452"/>
                </a:lnTo>
                <a:lnTo>
                  <a:pt x="17270" y="8300"/>
                </a:lnTo>
                <a:lnTo>
                  <a:pt x="10586" y="10537"/>
                </a:lnTo>
                <a:lnTo>
                  <a:pt x="10363" y="13088"/>
                </a:lnTo>
                <a:lnTo>
                  <a:pt x="21406" y="18743"/>
                </a:lnTo>
                <a:lnTo>
                  <a:pt x="66592" y="22821"/>
                </a:lnTo>
                <a:lnTo>
                  <a:pt x="100372" y="23775"/>
                </a:lnTo>
                <a:lnTo>
                  <a:pt x="134082" y="25257"/>
                </a:lnTo>
                <a:lnTo>
                  <a:pt x="170231" y="29444"/>
                </a:lnTo>
                <a:lnTo>
                  <a:pt x="210284" y="32010"/>
                </a:lnTo>
                <a:lnTo>
                  <a:pt x="252782" y="33151"/>
                </a:lnTo>
                <a:lnTo>
                  <a:pt x="296363" y="33658"/>
                </a:lnTo>
                <a:lnTo>
                  <a:pt x="340428" y="33883"/>
                </a:lnTo>
                <a:lnTo>
                  <a:pt x="384708" y="35042"/>
                </a:lnTo>
                <a:lnTo>
                  <a:pt x="429080" y="39084"/>
                </a:lnTo>
                <a:lnTo>
                  <a:pt x="473496" y="41586"/>
                </a:lnTo>
                <a:lnTo>
                  <a:pt x="516872" y="43757"/>
                </a:lnTo>
                <a:lnTo>
                  <a:pt x="557317" y="48249"/>
                </a:lnTo>
                <a:lnTo>
                  <a:pt x="596460" y="50951"/>
                </a:lnTo>
                <a:lnTo>
                  <a:pt x="633965" y="53210"/>
                </a:lnTo>
                <a:lnTo>
                  <a:pt x="668273" y="57743"/>
                </a:lnTo>
                <a:lnTo>
                  <a:pt x="712282" y="61187"/>
                </a:lnTo>
                <a:lnTo>
                  <a:pt x="787794" y="626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479"/>
          <p:cNvGrpSpPr/>
          <p:nvPr/>
        </p:nvGrpSpPr>
        <p:grpSpPr>
          <a:xfrm>
            <a:off x="6545783" y="4430957"/>
            <a:ext cx="312218" cy="255344"/>
            <a:chOff x="6545783" y="4430957"/>
            <a:chExt cx="312218" cy="255344"/>
          </a:xfrm>
        </p:grpSpPr>
        <p:sp>
          <p:nvSpPr>
            <p:cNvPr id="121" name="SMARTInkShape-2636"/>
            <p:cNvSpPr/>
            <p:nvPr>
              <p:custDataLst>
                <p:tags r:id="rId56"/>
              </p:custDataLst>
            </p:nvPr>
          </p:nvSpPr>
          <p:spPr>
            <a:xfrm>
              <a:off x="6545783" y="4686300"/>
              <a:ext cx="312218" cy="1"/>
            </a:xfrm>
            <a:custGeom>
              <a:avLst/>
              <a:gdLst/>
              <a:ahLst/>
              <a:cxnLst/>
              <a:rect l="0" t="0" r="0" b="0"/>
              <a:pathLst>
                <a:path w="312218" h="1">
                  <a:moveTo>
                    <a:pt x="26467" y="0"/>
                  </a:moveTo>
                  <a:lnTo>
                    <a:pt x="26467" y="0"/>
                  </a:lnTo>
                  <a:lnTo>
                    <a:pt x="0" y="0"/>
                  </a:lnTo>
                  <a:lnTo>
                    <a:pt x="42906" y="0"/>
                  </a:lnTo>
                  <a:lnTo>
                    <a:pt x="88487" y="0"/>
                  </a:lnTo>
                  <a:lnTo>
                    <a:pt x="127041" y="0"/>
                  </a:lnTo>
                  <a:lnTo>
                    <a:pt x="173741" y="0"/>
                  </a:lnTo>
                  <a:lnTo>
                    <a:pt x="206575" y="0"/>
                  </a:lnTo>
                  <a:lnTo>
                    <a:pt x="249166" y="0"/>
                  </a:lnTo>
                  <a:lnTo>
                    <a:pt x="312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637"/>
            <p:cNvSpPr/>
            <p:nvPr>
              <p:custDataLst>
                <p:tags r:id="rId57"/>
              </p:custDataLst>
            </p:nvPr>
          </p:nvSpPr>
          <p:spPr>
            <a:xfrm>
              <a:off x="6677025" y="4430957"/>
              <a:ext cx="9526" cy="255344"/>
            </a:xfrm>
            <a:custGeom>
              <a:avLst/>
              <a:gdLst/>
              <a:ahLst/>
              <a:cxnLst/>
              <a:rect l="0" t="0" r="0" b="0"/>
              <a:pathLst>
                <a:path w="9526" h="255344">
                  <a:moveTo>
                    <a:pt x="0" y="26743"/>
                  </a:moveTo>
                  <a:lnTo>
                    <a:pt x="0" y="26743"/>
                  </a:lnTo>
                  <a:lnTo>
                    <a:pt x="5056" y="21686"/>
                  </a:lnTo>
                  <a:lnTo>
                    <a:pt x="7538" y="16382"/>
                  </a:lnTo>
                  <a:lnTo>
                    <a:pt x="9409" y="0"/>
                  </a:lnTo>
                  <a:lnTo>
                    <a:pt x="9518" y="37335"/>
                  </a:lnTo>
                  <a:lnTo>
                    <a:pt x="9523" y="73508"/>
                  </a:lnTo>
                  <a:lnTo>
                    <a:pt x="9524" y="114095"/>
                  </a:lnTo>
                  <a:lnTo>
                    <a:pt x="9525" y="154025"/>
                  </a:lnTo>
                  <a:lnTo>
                    <a:pt x="9525" y="189692"/>
                  </a:lnTo>
                  <a:lnTo>
                    <a:pt x="9525" y="255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480"/>
          <p:cNvGrpSpPr/>
          <p:nvPr/>
        </p:nvGrpSpPr>
        <p:grpSpPr>
          <a:xfrm>
            <a:off x="7286625" y="4740361"/>
            <a:ext cx="1809751" cy="431715"/>
            <a:chOff x="7286625" y="4740361"/>
            <a:chExt cx="1809751" cy="431715"/>
          </a:xfrm>
        </p:grpSpPr>
        <p:sp>
          <p:nvSpPr>
            <p:cNvPr id="124" name="SMARTInkShape-2638"/>
            <p:cNvSpPr/>
            <p:nvPr>
              <p:custDataLst>
                <p:tags r:id="rId47"/>
              </p:custDataLst>
            </p:nvPr>
          </p:nvSpPr>
          <p:spPr>
            <a:xfrm>
              <a:off x="9086850" y="5086350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467" y="15188"/>
                  </a:lnTo>
                  <a:lnTo>
                    <a:pt x="6703" y="16475"/>
                  </a:lnTo>
                  <a:lnTo>
                    <a:pt x="1324" y="18542"/>
                  </a:lnTo>
                  <a:lnTo>
                    <a:pt x="881" y="17653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639"/>
            <p:cNvSpPr/>
            <p:nvPr>
              <p:custDataLst>
                <p:tags r:id="rId48"/>
              </p:custDataLst>
            </p:nvPr>
          </p:nvSpPr>
          <p:spPr>
            <a:xfrm>
              <a:off x="8915400" y="4793723"/>
              <a:ext cx="74276" cy="324027"/>
            </a:xfrm>
            <a:custGeom>
              <a:avLst/>
              <a:gdLst/>
              <a:ahLst/>
              <a:cxnLst/>
              <a:rect l="0" t="0" r="0" b="0"/>
              <a:pathLst>
                <a:path w="74276" h="324027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3193"/>
                  </a:lnTo>
                  <a:lnTo>
                    <a:pt x="8663" y="28962"/>
                  </a:lnTo>
                  <a:lnTo>
                    <a:pt x="35647" y="73952"/>
                  </a:lnTo>
                  <a:lnTo>
                    <a:pt x="56409" y="116513"/>
                  </a:lnTo>
                  <a:lnTo>
                    <a:pt x="69704" y="163412"/>
                  </a:lnTo>
                  <a:lnTo>
                    <a:pt x="74275" y="195780"/>
                  </a:lnTo>
                  <a:lnTo>
                    <a:pt x="70573" y="225479"/>
                  </a:lnTo>
                  <a:lnTo>
                    <a:pt x="53295" y="268388"/>
                  </a:lnTo>
                  <a:lnTo>
                    <a:pt x="30197" y="299339"/>
                  </a:lnTo>
                  <a:lnTo>
                    <a:pt x="6772" y="323851"/>
                  </a:lnTo>
                  <a:lnTo>
                    <a:pt x="4514" y="324026"/>
                  </a:lnTo>
                  <a:lnTo>
                    <a:pt x="0" y="311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40"/>
            <p:cNvSpPr/>
            <p:nvPr>
              <p:custDataLst>
                <p:tags r:id="rId49"/>
              </p:custDataLst>
            </p:nvPr>
          </p:nvSpPr>
          <p:spPr>
            <a:xfrm>
              <a:off x="8573940" y="4905386"/>
              <a:ext cx="265261" cy="219060"/>
            </a:xfrm>
            <a:custGeom>
              <a:avLst/>
              <a:gdLst/>
              <a:ahLst/>
              <a:cxnLst/>
              <a:rect l="0" t="0" r="0" b="0"/>
              <a:pathLst>
                <a:path w="265261" h="219060">
                  <a:moveTo>
                    <a:pt x="17610" y="19039"/>
                  </a:moveTo>
                  <a:lnTo>
                    <a:pt x="17610" y="19039"/>
                  </a:lnTo>
                  <a:lnTo>
                    <a:pt x="0" y="19039"/>
                  </a:lnTo>
                  <a:lnTo>
                    <a:pt x="2023" y="16217"/>
                  </a:lnTo>
                  <a:lnTo>
                    <a:pt x="4043" y="13983"/>
                  </a:lnTo>
                  <a:lnTo>
                    <a:pt x="11934" y="11500"/>
                  </a:lnTo>
                  <a:lnTo>
                    <a:pt x="49415" y="4850"/>
                  </a:lnTo>
                  <a:lnTo>
                    <a:pt x="93625" y="949"/>
                  </a:lnTo>
                  <a:lnTo>
                    <a:pt x="139358" y="115"/>
                  </a:lnTo>
                  <a:lnTo>
                    <a:pt x="179601" y="0"/>
                  </a:lnTo>
                  <a:lnTo>
                    <a:pt x="182754" y="1054"/>
                  </a:lnTo>
                  <a:lnTo>
                    <a:pt x="184856" y="2816"/>
                  </a:lnTo>
                  <a:lnTo>
                    <a:pt x="186257" y="5049"/>
                  </a:lnTo>
                  <a:lnTo>
                    <a:pt x="186133" y="7596"/>
                  </a:lnTo>
                  <a:lnTo>
                    <a:pt x="183173" y="13247"/>
                  </a:lnTo>
                  <a:lnTo>
                    <a:pt x="143050" y="55468"/>
                  </a:lnTo>
                  <a:lnTo>
                    <a:pt x="97973" y="101657"/>
                  </a:lnTo>
                  <a:lnTo>
                    <a:pt x="63065" y="143709"/>
                  </a:lnTo>
                  <a:lnTo>
                    <a:pt x="37472" y="188893"/>
                  </a:lnTo>
                  <a:lnTo>
                    <a:pt x="32435" y="198952"/>
                  </a:lnTo>
                  <a:lnTo>
                    <a:pt x="31726" y="203539"/>
                  </a:lnTo>
                  <a:lnTo>
                    <a:pt x="33762" y="211459"/>
                  </a:lnTo>
                  <a:lnTo>
                    <a:pt x="36845" y="213994"/>
                  </a:lnTo>
                  <a:lnTo>
                    <a:pt x="45914" y="216811"/>
                  </a:lnTo>
                  <a:lnTo>
                    <a:pt x="91478" y="218867"/>
                  </a:lnTo>
                  <a:lnTo>
                    <a:pt x="133590" y="219038"/>
                  </a:lnTo>
                  <a:lnTo>
                    <a:pt x="180455" y="219059"/>
                  </a:lnTo>
                  <a:lnTo>
                    <a:pt x="227086" y="211525"/>
                  </a:lnTo>
                  <a:lnTo>
                    <a:pt x="265260" y="2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41"/>
            <p:cNvSpPr/>
            <p:nvPr>
              <p:custDataLst>
                <p:tags r:id="rId50"/>
              </p:custDataLst>
            </p:nvPr>
          </p:nvSpPr>
          <p:spPr>
            <a:xfrm>
              <a:off x="8203065" y="4915016"/>
              <a:ext cx="182095" cy="236100"/>
            </a:xfrm>
            <a:custGeom>
              <a:avLst/>
              <a:gdLst/>
              <a:ahLst/>
              <a:cxnLst/>
              <a:rect l="0" t="0" r="0" b="0"/>
              <a:pathLst>
                <a:path w="182095" h="236100">
                  <a:moveTo>
                    <a:pt x="131310" y="9409"/>
                  </a:moveTo>
                  <a:lnTo>
                    <a:pt x="131310" y="9409"/>
                  </a:lnTo>
                  <a:lnTo>
                    <a:pt x="149210" y="1870"/>
                  </a:lnTo>
                  <a:lnTo>
                    <a:pt x="164317" y="0"/>
                  </a:lnTo>
                  <a:lnTo>
                    <a:pt x="164956" y="1020"/>
                  </a:lnTo>
                  <a:lnTo>
                    <a:pt x="164324" y="2758"/>
                  </a:lnTo>
                  <a:lnTo>
                    <a:pt x="155705" y="13151"/>
                  </a:lnTo>
                  <a:lnTo>
                    <a:pt x="128602" y="31943"/>
                  </a:lnTo>
                  <a:lnTo>
                    <a:pt x="83328" y="55363"/>
                  </a:lnTo>
                  <a:lnTo>
                    <a:pt x="35706" y="81200"/>
                  </a:lnTo>
                  <a:lnTo>
                    <a:pt x="24260" y="84708"/>
                  </a:lnTo>
                  <a:lnTo>
                    <a:pt x="15646" y="89794"/>
                  </a:lnTo>
                  <a:lnTo>
                    <a:pt x="4846" y="103665"/>
                  </a:lnTo>
                  <a:lnTo>
                    <a:pt x="0" y="116123"/>
                  </a:lnTo>
                  <a:lnTo>
                    <a:pt x="378" y="119710"/>
                  </a:lnTo>
                  <a:lnTo>
                    <a:pt x="3621" y="126518"/>
                  </a:lnTo>
                  <a:lnTo>
                    <a:pt x="30593" y="147116"/>
                  </a:lnTo>
                  <a:lnTo>
                    <a:pt x="72767" y="171568"/>
                  </a:lnTo>
                  <a:lnTo>
                    <a:pt x="91532" y="182021"/>
                  </a:lnTo>
                  <a:lnTo>
                    <a:pt x="132553" y="199396"/>
                  </a:lnTo>
                  <a:lnTo>
                    <a:pt x="176502" y="228340"/>
                  </a:lnTo>
                  <a:lnTo>
                    <a:pt x="180488" y="231563"/>
                  </a:lnTo>
                  <a:lnTo>
                    <a:pt x="182088" y="233712"/>
                  </a:lnTo>
                  <a:lnTo>
                    <a:pt x="182094" y="235144"/>
                  </a:lnTo>
                  <a:lnTo>
                    <a:pt x="181041" y="236099"/>
                  </a:lnTo>
                  <a:lnTo>
                    <a:pt x="180339" y="234619"/>
                  </a:lnTo>
                  <a:lnTo>
                    <a:pt x="178935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42"/>
            <p:cNvSpPr/>
            <p:nvPr>
              <p:custDataLst>
                <p:tags r:id="rId51"/>
              </p:custDataLst>
            </p:nvPr>
          </p:nvSpPr>
          <p:spPr>
            <a:xfrm>
              <a:off x="7858125" y="4893119"/>
              <a:ext cx="171451" cy="278957"/>
            </a:xfrm>
            <a:custGeom>
              <a:avLst/>
              <a:gdLst/>
              <a:ahLst/>
              <a:cxnLst/>
              <a:rect l="0" t="0" r="0" b="0"/>
              <a:pathLst>
                <a:path w="171451" h="278957">
                  <a:moveTo>
                    <a:pt x="171450" y="12256"/>
                  </a:moveTo>
                  <a:lnTo>
                    <a:pt x="171450" y="12256"/>
                  </a:lnTo>
                  <a:lnTo>
                    <a:pt x="171450" y="0"/>
                  </a:lnTo>
                  <a:lnTo>
                    <a:pt x="171450" y="910"/>
                  </a:lnTo>
                  <a:lnTo>
                    <a:pt x="156241" y="13151"/>
                  </a:lnTo>
                  <a:lnTo>
                    <a:pt x="121614" y="59790"/>
                  </a:lnTo>
                  <a:lnTo>
                    <a:pt x="99438" y="93534"/>
                  </a:lnTo>
                  <a:lnTo>
                    <a:pt x="75773" y="139397"/>
                  </a:lnTo>
                  <a:lnTo>
                    <a:pt x="64369" y="157663"/>
                  </a:lnTo>
                  <a:lnTo>
                    <a:pt x="45601" y="198238"/>
                  </a:lnTo>
                  <a:lnTo>
                    <a:pt x="19708" y="235742"/>
                  </a:lnTo>
                  <a:lnTo>
                    <a:pt x="0" y="27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43"/>
            <p:cNvSpPr/>
            <p:nvPr>
              <p:custDataLst>
                <p:tags r:id="rId52"/>
              </p:custDataLst>
            </p:nvPr>
          </p:nvSpPr>
          <p:spPr>
            <a:xfrm>
              <a:off x="7843113" y="4890362"/>
              <a:ext cx="157888" cy="224564"/>
            </a:xfrm>
            <a:custGeom>
              <a:avLst/>
              <a:gdLst/>
              <a:ahLst/>
              <a:cxnLst/>
              <a:rect l="0" t="0" r="0" b="0"/>
              <a:pathLst>
                <a:path w="157888" h="224564">
                  <a:moveTo>
                    <a:pt x="5487" y="5488"/>
                  </a:moveTo>
                  <a:lnTo>
                    <a:pt x="5487" y="5488"/>
                  </a:lnTo>
                  <a:lnTo>
                    <a:pt x="0" y="0"/>
                  </a:lnTo>
                  <a:lnTo>
                    <a:pt x="2342" y="2344"/>
                  </a:lnTo>
                  <a:lnTo>
                    <a:pt x="4089" y="6913"/>
                  </a:lnTo>
                  <a:lnTo>
                    <a:pt x="4556" y="9613"/>
                  </a:lnTo>
                  <a:lnTo>
                    <a:pt x="38984" y="48249"/>
                  </a:lnTo>
                  <a:lnTo>
                    <a:pt x="85098" y="94601"/>
                  </a:lnTo>
                  <a:lnTo>
                    <a:pt x="117638" y="132805"/>
                  </a:lnTo>
                  <a:lnTo>
                    <a:pt x="147336" y="180380"/>
                  </a:lnTo>
                  <a:lnTo>
                    <a:pt x="154761" y="203710"/>
                  </a:lnTo>
                  <a:lnTo>
                    <a:pt x="157887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44"/>
            <p:cNvSpPr/>
            <p:nvPr>
              <p:custDataLst>
                <p:tags r:id="rId53"/>
              </p:custDataLst>
            </p:nvPr>
          </p:nvSpPr>
          <p:spPr>
            <a:xfrm>
              <a:off x="7689462" y="4800992"/>
              <a:ext cx="111514" cy="361559"/>
            </a:xfrm>
            <a:custGeom>
              <a:avLst/>
              <a:gdLst/>
              <a:ahLst/>
              <a:cxnLst/>
              <a:rect l="0" t="0" r="0" b="0"/>
              <a:pathLst>
                <a:path w="111514" h="361559">
                  <a:moveTo>
                    <a:pt x="101988" y="9133"/>
                  </a:moveTo>
                  <a:lnTo>
                    <a:pt x="101988" y="9133"/>
                  </a:lnTo>
                  <a:lnTo>
                    <a:pt x="101988" y="4077"/>
                  </a:lnTo>
                  <a:lnTo>
                    <a:pt x="100930" y="2588"/>
                  </a:lnTo>
                  <a:lnTo>
                    <a:pt x="99166" y="1594"/>
                  </a:lnTo>
                  <a:lnTo>
                    <a:pt x="88731" y="0"/>
                  </a:lnTo>
                  <a:lnTo>
                    <a:pt x="85742" y="1986"/>
                  </a:lnTo>
                  <a:lnTo>
                    <a:pt x="65132" y="31214"/>
                  </a:lnTo>
                  <a:lnTo>
                    <a:pt x="42598" y="73385"/>
                  </a:lnTo>
                  <a:lnTo>
                    <a:pt x="36994" y="80543"/>
                  </a:lnTo>
                  <a:lnTo>
                    <a:pt x="30768" y="96962"/>
                  </a:lnTo>
                  <a:lnTo>
                    <a:pt x="18840" y="143819"/>
                  </a:lnTo>
                  <a:lnTo>
                    <a:pt x="6619" y="188177"/>
                  </a:lnTo>
                  <a:lnTo>
                    <a:pt x="0" y="223756"/>
                  </a:lnTo>
                  <a:lnTo>
                    <a:pt x="569" y="252687"/>
                  </a:lnTo>
                  <a:lnTo>
                    <a:pt x="10672" y="295551"/>
                  </a:lnTo>
                  <a:lnTo>
                    <a:pt x="13779" y="314936"/>
                  </a:lnTo>
                  <a:lnTo>
                    <a:pt x="23625" y="330606"/>
                  </a:lnTo>
                  <a:lnTo>
                    <a:pt x="45705" y="352857"/>
                  </a:lnTo>
                  <a:lnTo>
                    <a:pt x="111513" y="36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45"/>
            <p:cNvSpPr/>
            <p:nvPr>
              <p:custDataLst>
                <p:tags r:id="rId54"/>
              </p:custDataLst>
            </p:nvPr>
          </p:nvSpPr>
          <p:spPr>
            <a:xfrm>
              <a:off x="7381875" y="4914900"/>
              <a:ext cx="161926" cy="212876"/>
            </a:xfrm>
            <a:custGeom>
              <a:avLst/>
              <a:gdLst/>
              <a:ahLst/>
              <a:cxnLst/>
              <a:rect l="0" t="0" r="0" b="0"/>
              <a:pathLst>
                <a:path w="161926" h="212876">
                  <a:moveTo>
                    <a:pt x="0" y="47625"/>
                  </a:moveTo>
                  <a:lnTo>
                    <a:pt x="0" y="47625"/>
                  </a:lnTo>
                  <a:lnTo>
                    <a:pt x="8200" y="55826"/>
                  </a:lnTo>
                  <a:lnTo>
                    <a:pt x="27722" y="62090"/>
                  </a:lnTo>
                  <a:lnTo>
                    <a:pt x="45138" y="75430"/>
                  </a:lnTo>
                  <a:lnTo>
                    <a:pt x="67870" y="104387"/>
                  </a:lnTo>
                  <a:lnTo>
                    <a:pt x="72497" y="114481"/>
                  </a:lnTo>
                  <a:lnTo>
                    <a:pt x="75103" y="131169"/>
                  </a:lnTo>
                  <a:lnTo>
                    <a:pt x="68379" y="169921"/>
                  </a:lnTo>
                  <a:lnTo>
                    <a:pt x="59889" y="196397"/>
                  </a:lnTo>
                  <a:lnTo>
                    <a:pt x="50361" y="209774"/>
                  </a:lnTo>
                  <a:lnTo>
                    <a:pt x="49449" y="212875"/>
                  </a:lnTo>
                  <a:lnTo>
                    <a:pt x="48841" y="212825"/>
                  </a:lnTo>
                  <a:lnTo>
                    <a:pt x="47785" y="186959"/>
                  </a:lnTo>
                  <a:lnTo>
                    <a:pt x="61806" y="145154"/>
                  </a:lnTo>
                  <a:lnTo>
                    <a:pt x="78687" y="102403"/>
                  </a:lnTo>
                  <a:lnTo>
                    <a:pt x="101732" y="56171"/>
                  </a:lnTo>
                  <a:lnTo>
                    <a:pt x="118455" y="3663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646"/>
            <p:cNvSpPr/>
            <p:nvPr>
              <p:custDataLst>
                <p:tags r:id="rId55"/>
              </p:custDataLst>
            </p:nvPr>
          </p:nvSpPr>
          <p:spPr>
            <a:xfrm>
              <a:off x="7286625" y="4740361"/>
              <a:ext cx="131057" cy="406368"/>
            </a:xfrm>
            <a:custGeom>
              <a:avLst/>
              <a:gdLst/>
              <a:ahLst/>
              <a:cxnLst/>
              <a:rect l="0" t="0" r="0" b="0"/>
              <a:pathLst>
                <a:path w="131057" h="406368">
                  <a:moveTo>
                    <a:pt x="19050" y="88814"/>
                  </a:moveTo>
                  <a:lnTo>
                    <a:pt x="19050" y="88814"/>
                  </a:lnTo>
                  <a:lnTo>
                    <a:pt x="16228" y="134478"/>
                  </a:lnTo>
                  <a:lnTo>
                    <a:pt x="11512" y="176781"/>
                  </a:lnTo>
                  <a:lnTo>
                    <a:pt x="10113" y="222828"/>
                  </a:lnTo>
                  <a:lnTo>
                    <a:pt x="9699" y="264341"/>
                  </a:lnTo>
                  <a:lnTo>
                    <a:pt x="9577" y="302394"/>
                  </a:lnTo>
                  <a:lnTo>
                    <a:pt x="9541" y="344361"/>
                  </a:lnTo>
                  <a:lnTo>
                    <a:pt x="4472" y="391411"/>
                  </a:lnTo>
                  <a:lnTo>
                    <a:pt x="1325" y="406367"/>
                  </a:lnTo>
                  <a:lnTo>
                    <a:pt x="7713" y="370389"/>
                  </a:lnTo>
                  <a:lnTo>
                    <a:pt x="9168" y="327995"/>
                  </a:lnTo>
                  <a:lnTo>
                    <a:pt x="9454" y="282501"/>
                  </a:lnTo>
                  <a:lnTo>
                    <a:pt x="9511" y="239021"/>
                  </a:lnTo>
                  <a:lnTo>
                    <a:pt x="9521" y="202464"/>
                  </a:lnTo>
                  <a:lnTo>
                    <a:pt x="9524" y="157242"/>
                  </a:lnTo>
                  <a:lnTo>
                    <a:pt x="16070" y="111189"/>
                  </a:lnTo>
                  <a:lnTo>
                    <a:pt x="20283" y="79216"/>
                  </a:lnTo>
                  <a:lnTo>
                    <a:pt x="36776" y="39489"/>
                  </a:lnTo>
                  <a:lnTo>
                    <a:pt x="50538" y="15453"/>
                  </a:lnTo>
                  <a:lnTo>
                    <a:pt x="62678" y="5762"/>
                  </a:lnTo>
                  <a:lnTo>
                    <a:pt x="70359" y="1696"/>
                  </a:lnTo>
                  <a:lnTo>
                    <a:pt x="76540" y="43"/>
                  </a:lnTo>
                  <a:lnTo>
                    <a:pt x="81718" y="0"/>
                  </a:lnTo>
                  <a:lnTo>
                    <a:pt x="86230" y="1030"/>
                  </a:lnTo>
                  <a:lnTo>
                    <a:pt x="94063" y="7819"/>
                  </a:lnTo>
                  <a:lnTo>
                    <a:pt x="125607" y="47816"/>
                  </a:lnTo>
                  <a:lnTo>
                    <a:pt x="131056" y="76784"/>
                  </a:lnTo>
                  <a:lnTo>
                    <a:pt x="125292" y="122382"/>
                  </a:lnTo>
                  <a:lnTo>
                    <a:pt x="111141" y="156789"/>
                  </a:lnTo>
                  <a:lnTo>
                    <a:pt x="105844" y="165880"/>
                  </a:lnTo>
                  <a:lnTo>
                    <a:pt x="58319" y="203926"/>
                  </a:lnTo>
                  <a:lnTo>
                    <a:pt x="41089" y="208766"/>
                  </a:lnTo>
                  <a:lnTo>
                    <a:pt x="22496" y="209859"/>
                  </a:lnTo>
                  <a:lnTo>
                    <a:pt x="0" y="19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81"/>
          <p:cNvGrpSpPr/>
          <p:nvPr/>
        </p:nvGrpSpPr>
        <p:grpSpPr>
          <a:xfrm>
            <a:off x="9391779" y="4755260"/>
            <a:ext cx="769682" cy="416816"/>
            <a:chOff x="9391779" y="4755260"/>
            <a:chExt cx="769682" cy="416816"/>
          </a:xfrm>
        </p:grpSpPr>
        <p:sp>
          <p:nvSpPr>
            <p:cNvPr id="134" name="SMARTInkShape-2647"/>
            <p:cNvSpPr/>
            <p:nvPr>
              <p:custDataLst>
                <p:tags r:id="rId42"/>
              </p:custDataLst>
            </p:nvPr>
          </p:nvSpPr>
          <p:spPr>
            <a:xfrm>
              <a:off x="9964473" y="4838700"/>
              <a:ext cx="103453" cy="200026"/>
            </a:xfrm>
            <a:custGeom>
              <a:avLst/>
              <a:gdLst/>
              <a:ahLst/>
              <a:cxnLst/>
              <a:rect l="0" t="0" r="0" b="0"/>
              <a:pathLst>
                <a:path w="103453" h="200026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6543" y="20696"/>
                  </a:lnTo>
                  <a:lnTo>
                    <a:pt x="33631" y="67019"/>
                  </a:lnTo>
                  <a:lnTo>
                    <a:pt x="62541" y="109214"/>
                  </a:lnTo>
                  <a:lnTo>
                    <a:pt x="79457" y="138108"/>
                  </a:lnTo>
                  <a:lnTo>
                    <a:pt x="91506" y="179407"/>
                  </a:lnTo>
                  <a:lnTo>
                    <a:pt x="93909" y="190862"/>
                  </a:lnTo>
                  <a:lnTo>
                    <a:pt x="103452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48"/>
            <p:cNvSpPr/>
            <p:nvPr>
              <p:custDataLst>
                <p:tags r:id="rId43"/>
              </p:custDataLst>
            </p:nvPr>
          </p:nvSpPr>
          <p:spPr>
            <a:xfrm>
              <a:off x="9815160" y="4793723"/>
              <a:ext cx="90841" cy="378353"/>
            </a:xfrm>
            <a:custGeom>
              <a:avLst/>
              <a:gdLst/>
              <a:ahLst/>
              <a:cxnLst/>
              <a:rect l="0" t="0" r="0" b="0"/>
              <a:pathLst>
                <a:path w="90841" h="378353">
                  <a:moveTo>
                    <a:pt x="81315" y="16402"/>
                  </a:moveTo>
                  <a:lnTo>
                    <a:pt x="81315" y="16402"/>
                  </a:lnTo>
                  <a:lnTo>
                    <a:pt x="73113" y="0"/>
                  </a:lnTo>
                  <a:lnTo>
                    <a:pt x="71613" y="175"/>
                  </a:lnTo>
                  <a:lnTo>
                    <a:pt x="67124" y="3193"/>
                  </a:lnTo>
                  <a:lnTo>
                    <a:pt x="58647" y="20955"/>
                  </a:lnTo>
                  <a:lnTo>
                    <a:pt x="46303" y="61947"/>
                  </a:lnTo>
                  <a:lnTo>
                    <a:pt x="33672" y="101716"/>
                  </a:lnTo>
                  <a:lnTo>
                    <a:pt x="20986" y="140145"/>
                  </a:lnTo>
                  <a:lnTo>
                    <a:pt x="11465" y="183947"/>
                  </a:lnTo>
                  <a:lnTo>
                    <a:pt x="6996" y="227029"/>
                  </a:lnTo>
                  <a:lnTo>
                    <a:pt x="0" y="270850"/>
                  </a:lnTo>
                  <a:lnTo>
                    <a:pt x="4232" y="317838"/>
                  </a:lnTo>
                  <a:lnTo>
                    <a:pt x="9911" y="343723"/>
                  </a:lnTo>
                  <a:lnTo>
                    <a:pt x="21005" y="358023"/>
                  </a:lnTo>
                  <a:lnTo>
                    <a:pt x="28407" y="364799"/>
                  </a:lnTo>
                  <a:lnTo>
                    <a:pt x="47922" y="372329"/>
                  </a:lnTo>
                  <a:lnTo>
                    <a:pt x="90840" y="37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649"/>
            <p:cNvSpPr/>
            <p:nvPr>
              <p:custDataLst>
                <p:tags r:id="rId44"/>
              </p:custDataLst>
            </p:nvPr>
          </p:nvSpPr>
          <p:spPr>
            <a:xfrm>
              <a:off x="9486900" y="4924425"/>
              <a:ext cx="171451" cy="229976"/>
            </a:xfrm>
            <a:custGeom>
              <a:avLst/>
              <a:gdLst/>
              <a:ahLst/>
              <a:cxnLst/>
              <a:rect l="0" t="0" r="0" b="0"/>
              <a:pathLst>
                <a:path w="171451" h="229976">
                  <a:moveTo>
                    <a:pt x="0" y="76200"/>
                  </a:moveTo>
                  <a:lnTo>
                    <a:pt x="0" y="76200"/>
                  </a:lnTo>
                  <a:lnTo>
                    <a:pt x="13257" y="76200"/>
                  </a:lnTo>
                  <a:lnTo>
                    <a:pt x="27446" y="81256"/>
                  </a:lnTo>
                  <a:lnTo>
                    <a:pt x="36187" y="89383"/>
                  </a:lnTo>
                  <a:lnTo>
                    <a:pt x="73471" y="135445"/>
                  </a:lnTo>
                  <a:lnTo>
                    <a:pt x="80280" y="150509"/>
                  </a:lnTo>
                  <a:lnTo>
                    <a:pt x="84649" y="187539"/>
                  </a:lnTo>
                  <a:lnTo>
                    <a:pt x="80349" y="213142"/>
                  </a:lnTo>
                  <a:lnTo>
                    <a:pt x="72401" y="224552"/>
                  </a:lnTo>
                  <a:lnTo>
                    <a:pt x="67318" y="229076"/>
                  </a:lnTo>
                  <a:lnTo>
                    <a:pt x="63928" y="229975"/>
                  </a:lnTo>
                  <a:lnTo>
                    <a:pt x="61668" y="228459"/>
                  </a:lnTo>
                  <a:lnTo>
                    <a:pt x="60163" y="225331"/>
                  </a:lnTo>
                  <a:lnTo>
                    <a:pt x="58042" y="195646"/>
                  </a:lnTo>
                  <a:lnTo>
                    <a:pt x="67528" y="153336"/>
                  </a:lnTo>
                  <a:lnTo>
                    <a:pt x="83149" y="107900"/>
                  </a:lnTo>
                  <a:lnTo>
                    <a:pt x="106565" y="65624"/>
                  </a:lnTo>
                  <a:lnTo>
                    <a:pt x="143280" y="1954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50"/>
            <p:cNvSpPr/>
            <p:nvPr>
              <p:custDataLst>
                <p:tags r:id="rId45"/>
              </p:custDataLst>
            </p:nvPr>
          </p:nvSpPr>
          <p:spPr>
            <a:xfrm>
              <a:off x="9391779" y="4755260"/>
              <a:ext cx="130555" cy="409739"/>
            </a:xfrm>
            <a:custGeom>
              <a:avLst/>
              <a:gdLst/>
              <a:ahLst/>
              <a:cxnLst/>
              <a:rect l="0" t="0" r="0" b="0"/>
              <a:pathLst>
                <a:path w="130555" h="409739">
                  <a:moveTo>
                    <a:pt x="9396" y="178690"/>
                  </a:moveTo>
                  <a:lnTo>
                    <a:pt x="9396" y="178690"/>
                  </a:lnTo>
                  <a:lnTo>
                    <a:pt x="9396" y="173634"/>
                  </a:lnTo>
                  <a:lnTo>
                    <a:pt x="10454" y="172145"/>
                  </a:lnTo>
                  <a:lnTo>
                    <a:pt x="12218" y="171151"/>
                  </a:lnTo>
                  <a:lnTo>
                    <a:pt x="14453" y="170489"/>
                  </a:lnTo>
                  <a:lnTo>
                    <a:pt x="15942" y="172165"/>
                  </a:lnTo>
                  <a:lnTo>
                    <a:pt x="26264" y="216944"/>
                  </a:lnTo>
                  <a:lnTo>
                    <a:pt x="34031" y="253760"/>
                  </a:lnTo>
                  <a:lnTo>
                    <a:pt x="36804" y="295595"/>
                  </a:lnTo>
                  <a:lnTo>
                    <a:pt x="37741" y="342070"/>
                  </a:lnTo>
                  <a:lnTo>
                    <a:pt x="37903" y="379146"/>
                  </a:lnTo>
                  <a:lnTo>
                    <a:pt x="36882" y="400073"/>
                  </a:lnTo>
                  <a:lnTo>
                    <a:pt x="35129" y="405653"/>
                  </a:lnTo>
                  <a:lnTo>
                    <a:pt x="32901" y="409374"/>
                  </a:lnTo>
                  <a:lnTo>
                    <a:pt x="31416" y="409738"/>
                  </a:lnTo>
                  <a:lnTo>
                    <a:pt x="30426" y="407863"/>
                  </a:lnTo>
                  <a:lnTo>
                    <a:pt x="18258" y="362851"/>
                  </a:lnTo>
                  <a:lnTo>
                    <a:pt x="13336" y="343089"/>
                  </a:lnTo>
                  <a:lnTo>
                    <a:pt x="11147" y="309612"/>
                  </a:lnTo>
                  <a:lnTo>
                    <a:pt x="4858" y="264284"/>
                  </a:lnTo>
                  <a:lnTo>
                    <a:pt x="1349" y="224041"/>
                  </a:lnTo>
                  <a:lnTo>
                    <a:pt x="309" y="185307"/>
                  </a:lnTo>
                  <a:lnTo>
                    <a:pt x="0" y="147019"/>
                  </a:lnTo>
                  <a:lnTo>
                    <a:pt x="7501" y="101644"/>
                  </a:lnTo>
                  <a:lnTo>
                    <a:pt x="17182" y="61199"/>
                  </a:lnTo>
                  <a:lnTo>
                    <a:pt x="39872" y="18187"/>
                  </a:lnTo>
                  <a:lnTo>
                    <a:pt x="52575" y="9283"/>
                  </a:lnTo>
                  <a:lnTo>
                    <a:pt x="76486" y="0"/>
                  </a:lnTo>
                  <a:lnTo>
                    <a:pt x="87192" y="1552"/>
                  </a:lnTo>
                  <a:lnTo>
                    <a:pt x="99005" y="6829"/>
                  </a:lnTo>
                  <a:lnTo>
                    <a:pt x="125083" y="28365"/>
                  </a:lnTo>
                  <a:lnTo>
                    <a:pt x="129603" y="43793"/>
                  </a:lnTo>
                  <a:lnTo>
                    <a:pt x="130554" y="63702"/>
                  </a:lnTo>
                  <a:lnTo>
                    <a:pt x="125140" y="90644"/>
                  </a:lnTo>
                  <a:lnTo>
                    <a:pt x="115775" y="107329"/>
                  </a:lnTo>
                  <a:lnTo>
                    <a:pt x="91362" y="131394"/>
                  </a:lnTo>
                  <a:lnTo>
                    <a:pt x="53546" y="16074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651"/>
            <p:cNvSpPr/>
            <p:nvPr>
              <p:custDataLst>
                <p:tags r:id="rId46"/>
              </p:custDataLst>
            </p:nvPr>
          </p:nvSpPr>
          <p:spPr>
            <a:xfrm>
              <a:off x="10039350" y="4858927"/>
              <a:ext cx="122111" cy="284574"/>
            </a:xfrm>
            <a:custGeom>
              <a:avLst/>
              <a:gdLst/>
              <a:ahLst/>
              <a:cxnLst/>
              <a:rect l="0" t="0" r="0" b="0"/>
              <a:pathLst>
                <a:path w="122111" h="284574">
                  <a:moveTo>
                    <a:pt x="104775" y="27398"/>
                  </a:moveTo>
                  <a:lnTo>
                    <a:pt x="104775" y="27398"/>
                  </a:lnTo>
                  <a:lnTo>
                    <a:pt x="112381" y="7760"/>
                  </a:lnTo>
                  <a:lnTo>
                    <a:pt x="122110" y="0"/>
                  </a:lnTo>
                  <a:lnTo>
                    <a:pt x="118260" y="9284"/>
                  </a:lnTo>
                  <a:lnTo>
                    <a:pt x="93189" y="56892"/>
                  </a:lnTo>
                  <a:lnTo>
                    <a:pt x="65986" y="99002"/>
                  </a:lnTo>
                  <a:lnTo>
                    <a:pt x="42438" y="145130"/>
                  </a:lnTo>
                  <a:lnTo>
                    <a:pt x="25983" y="190628"/>
                  </a:lnTo>
                  <a:lnTo>
                    <a:pt x="10634" y="237786"/>
                  </a:lnTo>
                  <a:lnTo>
                    <a:pt x="0" y="28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482"/>
          <p:cNvGrpSpPr/>
          <p:nvPr/>
        </p:nvGrpSpPr>
        <p:grpSpPr>
          <a:xfrm>
            <a:off x="10407338" y="4812773"/>
            <a:ext cx="765109" cy="559328"/>
            <a:chOff x="10407338" y="4812773"/>
            <a:chExt cx="765109" cy="559328"/>
          </a:xfrm>
        </p:grpSpPr>
        <p:sp>
          <p:nvSpPr>
            <p:cNvPr id="140" name="SMARTInkShape-2652"/>
            <p:cNvSpPr/>
            <p:nvPr>
              <p:custDataLst>
                <p:tags r:id="rId37"/>
              </p:custDataLst>
            </p:nvPr>
          </p:nvSpPr>
          <p:spPr>
            <a:xfrm>
              <a:off x="10766859" y="5343525"/>
              <a:ext cx="72592" cy="28576"/>
            </a:xfrm>
            <a:custGeom>
              <a:avLst/>
              <a:gdLst/>
              <a:ahLst/>
              <a:cxnLst/>
              <a:rect l="0" t="0" r="0" b="0"/>
              <a:pathLst>
                <a:path w="72592" h="28576">
                  <a:moveTo>
                    <a:pt x="44016" y="0"/>
                  </a:moveTo>
                  <a:lnTo>
                    <a:pt x="44016" y="0"/>
                  </a:lnTo>
                  <a:lnTo>
                    <a:pt x="215" y="9133"/>
                  </a:lnTo>
                  <a:lnTo>
                    <a:pt x="0" y="9263"/>
                  </a:lnTo>
                  <a:lnTo>
                    <a:pt x="7259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53"/>
            <p:cNvSpPr/>
            <p:nvPr>
              <p:custDataLst>
                <p:tags r:id="rId38"/>
              </p:custDataLst>
            </p:nvPr>
          </p:nvSpPr>
          <p:spPr>
            <a:xfrm>
              <a:off x="10758646" y="5314950"/>
              <a:ext cx="99855" cy="19051"/>
            </a:xfrm>
            <a:custGeom>
              <a:avLst/>
              <a:gdLst/>
              <a:ahLst/>
              <a:cxnLst/>
              <a:rect l="0" t="0" r="0" b="0"/>
              <a:pathLst>
                <a:path w="99855" h="19051">
                  <a:moveTo>
                    <a:pt x="14129" y="0"/>
                  </a:moveTo>
                  <a:lnTo>
                    <a:pt x="14129" y="0"/>
                  </a:lnTo>
                  <a:lnTo>
                    <a:pt x="0" y="0"/>
                  </a:lnTo>
                  <a:lnTo>
                    <a:pt x="44517" y="0"/>
                  </a:lnTo>
                  <a:lnTo>
                    <a:pt x="71815" y="2822"/>
                  </a:lnTo>
                  <a:lnTo>
                    <a:pt x="87393" y="7604"/>
                  </a:lnTo>
                  <a:lnTo>
                    <a:pt x="9985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54"/>
            <p:cNvSpPr/>
            <p:nvPr>
              <p:custDataLst>
                <p:tags r:id="rId39"/>
              </p:custDataLst>
            </p:nvPr>
          </p:nvSpPr>
          <p:spPr>
            <a:xfrm>
              <a:off x="10407338" y="4982002"/>
              <a:ext cx="193988" cy="209124"/>
            </a:xfrm>
            <a:custGeom>
              <a:avLst/>
              <a:gdLst/>
              <a:ahLst/>
              <a:cxnLst/>
              <a:rect l="0" t="0" r="0" b="0"/>
              <a:pathLst>
                <a:path w="193988" h="209124">
                  <a:moveTo>
                    <a:pt x="117787" y="18623"/>
                  </a:moveTo>
                  <a:lnTo>
                    <a:pt x="117787" y="18623"/>
                  </a:lnTo>
                  <a:lnTo>
                    <a:pt x="122844" y="13567"/>
                  </a:lnTo>
                  <a:lnTo>
                    <a:pt x="128148" y="11084"/>
                  </a:lnTo>
                  <a:lnTo>
                    <a:pt x="131044" y="10422"/>
                  </a:lnTo>
                  <a:lnTo>
                    <a:pt x="146436" y="1733"/>
                  </a:lnTo>
                  <a:lnTo>
                    <a:pt x="154020" y="0"/>
                  </a:lnTo>
                  <a:lnTo>
                    <a:pt x="109136" y="22391"/>
                  </a:lnTo>
                  <a:lnTo>
                    <a:pt x="79947" y="35849"/>
                  </a:lnTo>
                  <a:lnTo>
                    <a:pt x="41639" y="62125"/>
                  </a:lnTo>
                  <a:lnTo>
                    <a:pt x="13610" y="78134"/>
                  </a:lnTo>
                  <a:lnTo>
                    <a:pt x="1431" y="93288"/>
                  </a:lnTo>
                  <a:lnTo>
                    <a:pt x="0" y="99091"/>
                  </a:lnTo>
                  <a:lnTo>
                    <a:pt x="1232" y="111184"/>
                  </a:lnTo>
                  <a:lnTo>
                    <a:pt x="8129" y="120792"/>
                  </a:lnTo>
                  <a:lnTo>
                    <a:pt x="34861" y="140639"/>
                  </a:lnTo>
                  <a:lnTo>
                    <a:pt x="49534" y="146936"/>
                  </a:lnTo>
                  <a:lnTo>
                    <a:pt x="94688" y="164401"/>
                  </a:lnTo>
                  <a:lnTo>
                    <a:pt x="134762" y="180264"/>
                  </a:lnTo>
                  <a:lnTo>
                    <a:pt x="193987" y="20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55"/>
            <p:cNvSpPr/>
            <p:nvPr>
              <p:custDataLst>
                <p:tags r:id="rId40"/>
              </p:custDataLst>
            </p:nvPr>
          </p:nvSpPr>
          <p:spPr>
            <a:xfrm>
              <a:off x="10763365" y="4991385"/>
              <a:ext cx="209436" cy="217464"/>
            </a:xfrm>
            <a:custGeom>
              <a:avLst/>
              <a:gdLst/>
              <a:ahLst/>
              <a:cxnLst/>
              <a:rect l="0" t="0" r="0" b="0"/>
              <a:pathLst>
                <a:path w="209436" h="217464">
                  <a:moveTo>
                    <a:pt x="9410" y="18765"/>
                  </a:moveTo>
                  <a:lnTo>
                    <a:pt x="9410" y="18765"/>
                  </a:lnTo>
                  <a:lnTo>
                    <a:pt x="276" y="18765"/>
                  </a:lnTo>
                  <a:lnTo>
                    <a:pt x="0" y="13709"/>
                  </a:lnTo>
                  <a:lnTo>
                    <a:pt x="2079" y="12220"/>
                  </a:lnTo>
                  <a:lnTo>
                    <a:pt x="42106" y="2955"/>
                  </a:lnTo>
                  <a:lnTo>
                    <a:pt x="82363" y="675"/>
                  </a:lnTo>
                  <a:lnTo>
                    <a:pt x="125686" y="0"/>
                  </a:lnTo>
                  <a:lnTo>
                    <a:pt x="169844" y="2594"/>
                  </a:lnTo>
                  <a:lnTo>
                    <a:pt x="193972" y="7927"/>
                  </a:lnTo>
                  <a:lnTo>
                    <a:pt x="195951" y="9423"/>
                  </a:lnTo>
                  <a:lnTo>
                    <a:pt x="198151" y="13908"/>
                  </a:lnTo>
                  <a:lnTo>
                    <a:pt x="199389" y="22382"/>
                  </a:lnTo>
                  <a:lnTo>
                    <a:pt x="194034" y="31309"/>
                  </a:lnTo>
                  <a:lnTo>
                    <a:pt x="163318" y="72916"/>
                  </a:lnTo>
                  <a:lnTo>
                    <a:pt x="128023" y="117200"/>
                  </a:lnTo>
                  <a:lnTo>
                    <a:pt x="81332" y="154102"/>
                  </a:lnTo>
                  <a:lnTo>
                    <a:pt x="34153" y="194330"/>
                  </a:lnTo>
                  <a:lnTo>
                    <a:pt x="30990" y="197335"/>
                  </a:lnTo>
                  <a:lnTo>
                    <a:pt x="32264" y="199195"/>
                  </a:lnTo>
                  <a:lnTo>
                    <a:pt x="39322" y="204084"/>
                  </a:lnTo>
                  <a:lnTo>
                    <a:pt x="55196" y="207730"/>
                  </a:lnTo>
                  <a:lnTo>
                    <a:pt x="101791" y="209062"/>
                  </a:lnTo>
                  <a:lnTo>
                    <a:pt x="144779" y="209225"/>
                  </a:lnTo>
                  <a:lnTo>
                    <a:pt x="184918" y="217463"/>
                  </a:lnTo>
                  <a:lnTo>
                    <a:pt x="208508" y="209623"/>
                  </a:lnTo>
                  <a:lnTo>
                    <a:pt x="209433" y="199775"/>
                  </a:lnTo>
                  <a:lnTo>
                    <a:pt x="209434" y="199750"/>
                  </a:lnTo>
                  <a:lnTo>
                    <a:pt x="209435" y="209231"/>
                  </a:lnTo>
                  <a:lnTo>
                    <a:pt x="209435" y="190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56"/>
            <p:cNvSpPr/>
            <p:nvPr>
              <p:custDataLst>
                <p:tags r:id="rId41"/>
              </p:custDataLst>
            </p:nvPr>
          </p:nvSpPr>
          <p:spPr>
            <a:xfrm>
              <a:off x="10972800" y="4812773"/>
              <a:ext cx="199647" cy="502178"/>
            </a:xfrm>
            <a:custGeom>
              <a:avLst/>
              <a:gdLst/>
              <a:ahLst/>
              <a:cxnLst/>
              <a:rect l="0" t="0" r="0" b="0"/>
              <a:pathLst>
                <a:path w="199647" h="502178">
                  <a:moveTo>
                    <a:pt x="123825" y="16402"/>
                  </a:moveTo>
                  <a:lnTo>
                    <a:pt x="123825" y="16402"/>
                  </a:lnTo>
                  <a:lnTo>
                    <a:pt x="128882" y="6289"/>
                  </a:lnTo>
                  <a:lnTo>
                    <a:pt x="131431" y="3310"/>
                  </a:lnTo>
                  <a:lnTo>
                    <a:pt x="137082" y="0"/>
                  </a:lnTo>
                  <a:lnTo>
                    <a:pt x="140072" y="2292"/>
                  </a:lnTo>
                  <a:lnTo>
                    <a:pt x="165329" y="42876"/>
                  </a:lnTo>
                  <a:lnTo>
                    <a:pt x="176928" y="85982"/>
                  </a:lnTo>
                  <a:lnTo>
                    <a:pt x="187067" y="126507"/>
                  </a:lnTo>
                  <a:lnTo>
                    <a:pt x="195715" y="165325"/>
                  </a:lnTo>
                  <a:lnTo>
                    <a:pt x="198748" y="203637"/>
                  </a:lnTo>
                  <a:lnTo>
                    <a:pt x="199646" y="241801"/>
                  </a:lnTo>
                  <a:lnTo>
                    <a:pt x="198854" y="279919"/>
                  </a:lnTo>
                  <a:lnTo>
                    <a:pt x="191329" y="316967"/>
                  </a:lnTo>
                  <a:lnTo>
                    <a:pt x="173182" y="358465"/>
                  </a:lnTo>
                  <a:lnTo>
                    <a:pt x="154036" y="397237"/>
                  </a:lnTo>
                  <a:lnTo>
                    <a:pt x="128813" y="427865"/>
                  </a:lnTo>
                  <a:lnTo>
                    <a:pt x="82348" y="467139"/>
                  </a:lnTo>
                  <a:lnTo>
                    <a:pt x="54033" y="485210"/>
                  </a:lnTo>
                  <a:lnTo>
                    <a:pt x="0" y="50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2657"/>
          <p:cNvSpPr/>
          <p:nvPr>
            <p:custDataLst>
              <p:tags r:id="rId9"/>
            </p:custDataLst>
          </p:nvPr>
        </p:nvSpPr>
        <p:spPr>
          <a:xfrm>
            <a:off x="8611186" y="5219875"/>
            <a:ext cx="199440" cy="28401"/>
          </a:xfrm>
          <a:custGeom>
            <a:avLst/>
            <a:gdLst/>
            <a:ahLst/>
            <a:cxnLst/>
            <a:rect l="0" t="0" r="0" b="0"/>
            <a:pathLst>
              <a:path w="199440" h="28401">
                <a:moveTo>
                  <a:pt x="8939" y="9350"/>
                </a:moveTo>
                <a:lnTo>
                  <a:pt x="8939" y="9350"/>
                </a:lnTo>
                <a:lnTo>
                  <a:pt x="3883" y="9350"/>
                </a:lnTo>
                <a:lnTo>
                  <a:pt x="2394" y="8292"/>
                </a:lnTo>
                <a:lnTo>
                  <a:pt x="1401" y="6528"/>
                </a:lnTo>
                <a:lnTo>
                  <a:pt x="739" y="4294"/>
                </a:lnTo>
                <a:lnTo>
                  <a:pt x="2414" y="2805"/>
                </a:lnTo>
                <a:lnTo>
                  <a:pt x="9920" y="1149"/>
                </a:lnTo>
                <a:lnTo>
                  <a:pt x="53139" y="0"/>
                </a:lnTo>
                <a:lnTo>
                  <a:pt x="96525" y="906"/>
                </a:lnTo>
                <a:lnTo>
                  <a:pt x="140482" y="8029"/>
                </a:lnTo>
                <a:lnTo>
                  <a:pt x="149600" y="11586"/>
                </a:lnTo>
                <a:lnTo>
                  <a:pt x="153513" y="14015"/>
                </a:lnTo>
                <a:lnTo>
                  <a:pt x="154005" y="16694"/>
                </a:lnTo>
                <a:lnTo>
                  <a:pt x="152216" y="19537"/>
                </a:lnTo>
                <a:lnTo>
                  <a:pt x="148908" y="22492"/>
                </a:lnTo>
                <a:lnTo>
                  <a:pt x="139585" y="25774"/>
                </a:lnTo>
                <a:lnTo>
                  <a:pt x="97091" y="28055"/>
                </a:lnTo>
                <a:lnTo>
                  <a:pt x="50364" y="28354"/>
                </a:lnTo>
                <a:lnTo>
                  <a:pt x="5497" y="28394"/>
                </a:lnTo>
                <a:lnTo>
                  <a:pt x="0" y="28397"/>
                </a:lnTo>
                <a:lnTo>
                  <a:pt x="46843" y="28400"/>
                </a:lnTo>
                <a:lnTo>
                  <a:pt x="82847" y="28400"/>
                </a:lnTo>
                <a:lnTo>
                  <a:pt x="130116" y="25578"/>
                </a:lnTo>
                <a:lnTo>
                  <a:pt x="175398" y="20199"/>
                </a:lnTo>
                <a:lnTo>
                  <a:pt x="199439" y="18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484"/>
          <p:cNvGrpSpPr/>
          <p:nvPr/>
        </p:nvGrpSpPr>
        <p:grpSpPr>
          <a:xfrm>
            <a:off x="6545000" y="5572125"/>
            <a:ext cx="217751" cy="81166"/>
            <a:chOff x="6545000" y="5572125"/>
            <a:chExt cx="217751" cy="81166"/>
          </a:xfrm>
        </p:grpSpPr>
        <p:sp>
          <p:nvSpPr>
            <p:cNvPr id="147" name="SMARTInkShape-2658"/>
            <p:cNvSpPr/>
            <p:nvPr>
              <p:custDataLst>
                <p:tags r:id="rId35"/>
              </p:custDataLst>
            </p:nvPr>
          </p:nvSpPr>
          <p:spPr>
            <a:xfrm>
              <a:off x="6593801" y="5629275"/>
              <a:ext cx="168950" cy="24016"/>
            </a:xfrm>
            <a:custGeom>
              <a:avLst/>
              <a:gdLst/>
              <a:ahLst/>
              <a:cxnLst/>
              <a:rect l="0" t="0" r="0" b="0"/>
              <a:pathLst>
                <a:path w="168950" h="24016">
                  <a:moveTo>
                    <a:pt x="35599" y="0"/>
                  </a:moveTo>
                  <a:lnTo>
                    <a:pt x="35599" y="0"/>
                  </a:lnTo>
                  <a:lnTo>
                    <a:pt x="10159" y="15078"/>
                  </a:lnTo>
                  <a:lnTo>
                    <a:pt x="5940" y="16402"/>
                  </a:lnTo>
                  <a:lnTo>
                    <a:pt x="3126" y="18343"/>
                  </a:lnTo>
                  <a:lnTo>
                    <a:pt x="1250" y="20695"/>
                  </a:lnTo>
                  <a:lnTo>
                    <a:pt x="0" y="23321"/>
                  </a:lnTo>
                  <a:lnTo>
                    <a:pt x="2341" y="24015"/>
                  </a:lnTo>
                  <a:lnTo>
                    <a:pt x="42547" y="19913"/>
                  </a:lnTo>
                  <a:lnTo>
                    <a:pt x="87693" y="19164"/>
                  </a:lnTo>
                  <a:lnTo>
                    <a:pt x="117004" y="16261"/>
                  </a:lnTo>
                  <a:lnTo>
                    <a:pt x="168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59"/>
            <p:cNvSpPr/>
            <p:nvPr>
              <p:custDataLst>
                <p:tags r:id="rId36"/>
              </p:custDataLst>
            </p:nvPr>
          </p:nvSpPr>
          <p:spPr>
            <a:xfrm>
              <a:off x="6545000" y="5572125"/>
              <a:ext cx="179651" cy="19051"/>
            </a:xfrm>
            <a:custGeom>
              <a:avLst/>
              <a:gdLst/>
              <a:ahLst/>
              <a:cxnLst/>
              <a:rect l="0" t="0" r="0" b="0"/>
              <a:pathLst>
                <a:path w="179651" h="19051">
                  <a:moveTo>
                    <a:pt x="8200" y="19050"/>
                  </a:moveTo>
                  <a:lnTo>
                    <a:pt x="8200" y="19050"/>
                  </a:lnTo>
                  <a:lnTo>
                    <a:pt x="0" y="19050"/>
                  </a:lnTo>
                  <a:lnTo>
                    <a:pt x="4124" y="13994"/>
                  </a:lnTo>
                  <a:lnTo>
                    <a:pt x="14855" y="11511"/>
                  </a:lnTo>
                  <a:lnTo>
                    <a:pt x="61131" y="3240"/>
                  </a:lnTo>
                  <a:lnTo>
                    <a:pt x="101352" y="427"/>
                  </a:lnTo>
                  <a:lnTo>
                    <a:pt x="145564" y="84"/>
                  </a:lnTo>
                  <a:lnTo>
                    <a:pt x="17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85"/>
          <p:cNvGrpSpPr/>
          <p:nvPr/>
        </p:nvGrpSpPr>
        <p:grpSpPr>
          <a:xfrm>
            <a:off x="7157658" y="5508264"/>
            <a:ext cx="1071550" cy="387712"/>
            <a:chOff x="7157658" y="5508264"/>
            <a:chExt cx="1071550" cy="387712"/>
          </a:xfrm>
        </p:grpSpPr>
        <p:sp>
          <p:nvSpPr>
            <p:cNvPr id="150" name="SMARTInkShape-2660"/>
            <p:cNvSpPr/>
            <p:nvPr>
              <p:custDataLst>
                <p:tags r:id="rId26"/>
              </p:custDataLst>
            </p:nvPr>
          </p:nvSpPr>
          <p:spPr>
            <a:xfrm>
              <a:off x="8220075" y="5800725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0" y="9525"/>
                  </a:moveTo>
                  <a:lnTo>
                    <a:pt x="0" y="9525"/>
                  </a:lnTo>
                  <a:lnTo>
                    <a:pt x="9132" y="9525"/>
                  </a:lnTo>
                  <a:lnTo>
                    <a:pt x="4352" y="9525"/>
                  </a:lnTo>
                  <a:lnTo>
                    <a:pt x="2901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661"/>
            <p:cNvSpPr/>
            <p:nvPr>
              <p:custDataLst>
                <p:tags r:id="rId27"/>
              </p:custDataLst>
            </p:nvPr>
          </p:nvSpPr>
          <p:spPr>
            <a:xfrm>
              <a:off x="7953375" y="5544874"/>
              <a:ext cx="75995" cy="303477"/>
            </a:xfrm>
            <a:custGeom>
              <a:avLst/>
              <a:gdLst/>
              <a:ahLst/>
              <a:cxnLst/>
              <a:rect l="0" t="0" r="0" b="0"/>
              <a:pathLst>
                <a:path w="75995" h="303477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43156" y="4125"/>
                  </a:lnTo>
                  <a:lnTo>
                    <a:pt x="45638" y="12034"/>
                  </a:lnTo>
                  <a:lnTo>
                    <a:pt x="46300" y="17106"/>
                  </a:lnTo>
                  <a:lnTo>
                    <a:pt x="63911" y="61076"/>
                  </a:lnTo>
                  <a:lnTo>
                    <a:pt x="72675" y="101508"/>
                  </a:lnTo>
                  <a:lnTo>
                    <a:pt x="75503" y="143990"/>
                  </a:lnTo>
                  <a:lnTo>
                    <a:pt x="75994" y="183196"/>
                  </a:lnTo>
                  <a:lnTo>
                    <a:pt x="73992" y="211918"/>
                  </a:lnTo>
                  <a:lnTo>
                    <a:pt x="58282" y="256384"/>
                  </a:lnTo>
                  <a:lnTo>
                    <a:pt x="39617" y="281356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662"/>
            <p:cNvSpPr/>
            <p:nvPr>
              <p:custDataLst>
                <p:tags r:id="rId28"/>
              </p:custDataLst>
            </p:nvPr>
          </p:nvSpPr>
          <p:spPr>
            <a:xfrm>
              <a:off x="7705759" y="5667375"/>
              <a:ext cx="161892" cy="142873"/>
            </a:xfrm>
            <a:custGeom>
              <a:avLst/>
              <a:gdLst/>
              <a:ahLst/>
              <a:cxnLst/>
              <a:rect l="0" t="0" r="0" b="0"/>
              <a:pathLst>
                <a:path w="161892" h="142873">
                  <a:moveTo>
                    <a:pt x="9491" y="19050"/>
                  </a:moveTo>
                  <a:lnTo>
                    <a:pt x="9491" y="19050"/>
                  </a:lnTo>
                  <a:lnTo>
                    <a:pt x="0" y="9559"/>
                  </a:lnTo>
                  <a:lnTo>
                    <a:pt x="30365" y="8469"/>
                  </a:lnTo>
                  <a:lnTo>
                    <a:pt x="73401" y="1324"/>
                  </a:lnTo>
                  <a:lnTo>
                    <a:pt x="119815" y="116"/>
                  </a:lnTo>
                  <a:lnTo>
                    <a:pt x="142621" y="0"/>
                  </a:lnTo>
                  <a:lnTo>
                    <a:pt x="123534" y="22120"/>
                  </a:lnTo>
                  <a:lnTo>
                    <a:pt x="104719" y="47059"/>
                  </a:lnTo>
                  <a:lnTo>
                    <a:pt x="61056" y="83074"/>
                  </a:lnTo>
                  <a:lnTo>
                    <a:pt x="15769" y="127095"/>
                  </a:lnTo>
                  <a:lnTo>
                    <a:pt x="2257" y="140588"/>
                  </a:lnTo>
                  <a:lnTo>
                    <a:pt x="2551" y="141351"/>
                  </a:lnTo>
                  <a:lnTo>
                    <a:pt x="5701" y="142197"/>
                  </a:lnTo>
                  <a:lnTo>
                    <a:pt x="49364" y="142849"/>
                  </a:lnTo>
                  <a:lnTo>
                    <a:pt x="93332" y="142872"/>
                  </a:lnTo>
                  <a:lnTo>
                    <a:pt x="138473" y="136328"/>
                  </a:lnTo>
                  <a:lnTo>
                    <a:pt x="146190" y="134674"/>
                  </a:lnTo>
                  <a:lnTo>
                    <a:pt x="16189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663"/>
            <p:cNvSpPr/>
            <p:nvPr>
              <p:custDataLst>
                <p:tags r:id="rId29"/>
              </p:custDataLst>
            </p:nvPr>
          </p:nvSpPr>
          <p:spPr>
            <a:xfrm>
              <a:off x="7572690" y="5572668"/>
              <a:ext cx="94936" cy="275683"/>
            </a:xfrm>
            <a:custGeom>
              <a:avLst/>
              <a:gdLst/>
              <a:ahLst/>
              <a:cxnLst/>
              <a:rect l="0" t="0" r="0" b="0"/>
              <a:pathLst>
                <a:path w="94936" h="275683">
                  <a:moveTo>
                    <a:pt x="94935" y="28032"/>
                  </a:moveTo>
                  <a:lnTo>
                    <a:pt x="94935" y="28032"/>
                  </a:lnTo>
                  <a:lnTo>
                    <a:pt x="94935" y="5642"/>
                  </a:lnTo>
                  <a:lnTo>
                    <a:pt x="93877" y="3580"/>
                  </a:lnTo>
                  <a:lnTo>
                    <a:pt x="92113" y="2206"/>
                  </a:lnTo>
                  <a:lnTo>
                    <a:pt x="86273" y="679"/>
                  </a:lnTo>
                  <a:lnTo>
                    <a:pt x="76621" y="0"/>
                  </a:lnTo>
                  <a:lnTo>
                    <a:pt x="72142" y="2994"/>
                  </a:lnTo>
                  <a:lnTo>
                    <a:pt x="44640" y="45116"/>
                  </a:lnTo>
                  <a:lnTo>
                    <a:pt x="21382" y="89850"/>
                  </a:lnTo>
                  <a:lnTo>
                    <a:pt x="5068" y="126360"/>
                  </a:lnTo>
                  <a:lnTo>
                    <a:pt x="1279" y="161118"/>
                  </a:lnTo>
                  <a:lnTo>
                    <a:pt x="0" y="208445"/>
                  </a:lnTo>
                  <a:lnTo>
                    <a:pt x="2600" y="230713"/>
                  </a:lnTo>
                  <a:lnTo>
                    <a:pt x="8388" y="247229"/>
                  </a:lnTo>
                  <a:lnTo>
                    <a:pt x="18017" y="261625"/>
                  </a:lnTo>
                  <a:lnTo>
                    <a:pt x="47310" y="27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664"/>
            <p:cNvSpPr/>
            <p:nvPr>
              <p:custDataLst>
                <p:tags r:id="rId30"/>
              </p:custDataLst>
            </p:nvPr>
          </p:nvSpPr>
          <p:spPr>
            <a:xfrm>
              <a:off x="7286625" y="5776619"/>
              <a:ext cx="95251" cy="119357"/>
            </a:xfrm>
            <a:custGeom>
              <a:avLst/>
              <a:gdLst/>
              <a:ahLst/>
              <a:cxnLst/>
              <a:rect l="0" t="0" r="0" b="0"/>
              <a:pathLst>
                <a:path w="95251" h="119357">
                  <a:moveTo>
                    <a:pt x="95250" y="5056"/>
                  </a:moveTo>
                  <a:lnTo>
                    <a:pt x="95250" y="5056"/>
                  </a:lnTo>
                  <a:lnTo>
                    <a:pt x="90194" y="0"/>
                  </a:lnTo>
                  <a:lnTo>
                    <a:pt x="86588" y="627"/>
                  </a:lnTo>
                  <a:lnTo>
                    <a:pt x="76936" y="6968"/>
                  </a:lnTo>
                  <a:lnTo>
                    <a:pt x="36351" y="54107"/>
                  </a:lnTo>
                  <a:lnTo>
                    <a:pt x="17018" y="74756"/>
                  </a:lnTo>
                  <a:lnTo>
                    <a:pt x="3637" y="103385"/>
                  </a:lnTo>
                  <a:lnTo>
                    <a:pt x="0" y="11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65"/>
            <p:cNvSpPr/>
            <p:nvPr>
              <p:custDataLst>
                <p:tags r:id="rId31"/>
              </p:custDataLst>
            </p:nvPr>
          </p:nvSpPr>
          <p:spPr>
            <a:xfrm>
              <a:off x="7267575" y="5753100"/>
              <a:ext cx="104776" cy="142876"/>
            </a:xfrm>
            <a:custGeom>
              <a:avLst/>
              <a:gdLst/>
              <a:ahLst/>
              <a:cxnLst/>
              <a:rect l="0" t="0" r="0" b="0"/>
              <a:pathLst>
                <a:path w="104776" h="1428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8200" y="13257"/>
                  </a:lnTo>
                  <a:lnTo>
                    <a:pt x="40530" y="60242"/>
                  </a:lnTo>
                  <a:lnTo>
                    <a:pt x="52225" y="80997"/>
                  </a:lnTo>
                  <a:lnTo>
                    <a:pt x="57079" y="91032"/>
                  </a:lnTo>
                  <a:lnTo>
                    <a:pt x="1047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66"/>
            <p:cNvSpPr/>
            <p:nvPr>
              <p:custDataLst>
                <p:tags r:id="rId32"/>
              </p:custDataLst>
            </p:nvPr>
          </p:nvSpPr>
          <p:spPr>
            <a:xfrm>
              <a:off x="7172325" y="56483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183" y="8937"/>
                  </a:lnTo>
                  <a:lnTo>
                    <a:pt x="58307" y="9473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667"/>
            <p:cNvSpPr/>
            <p:nvPr>
              <p:custDataLst>
                <p:tags r:id="rId33"/>
              </p:custDataLst>
            </p:nvPr>
          </p:nvSpPr>
          <p:spPr>
            <a:xfrm>
              <a:off x="7183175" y="5508264"/>
              <a:ext cx="151076" cy="73387"/>
            </a:xfrm>
            <a:custGeom>
              <a:avLst/>
              <a:gdLst/>
              <a:ahLst/>
              <a:cxnLst/>
              <a:rect l="0" t="0" r="0" b="0"/>
              <a:pathLst>
                <a:path w="151076" h="73387">
                  <a:moveTo>
                    <a:pt x="8200" y="73386"/>
                  </a:moveTo>
                  <a:lnTo>
                    <a:pt x="8200" y="73386"/>
                  </a:lnTo>
                  <a:lnTo>
                    <a:pt x="662" y="55486"/>
                  </a:lnTo>
                  <a:lnTo>
                    <a:pt x="0" y="51927"/>
                  </a:lnTo>
                  <a:lnTo>
                    <a:pt x="616" y="48496"/>
                  </a:lnTo>
                  <a:lnTo>
                    <a:pt x="4124" y="41864"/>
                  </a:lnTo>
                  <a:lnTo>
                    <a:pt x="17105" y="32179"/>
                  </a:lnTo>
                  <a:lnTo>
                    <a:pt x="48059" y="20483"/>
                  </a:lnTo>
                  <a:lnTo>
                    <a:pt x="75397" y="15377"/>
                  </a:lnTo>
                  <a:lnTo>
                    <a:pt x="117512" y="0"/>
                  </a:lnTo>
                  <a:lnTo>
                    <a:pt x="128397" y="1259"/>
                  </a:lnTo>
                  <a:lnTo>
                    <a:pt x="151075" y="6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668"/>
            <p:cNvSpPr/>
            <p:nvPr>
              <p:custDataLst>
                <p:tags r:id="rId34"/>
              </p:custDataLst>
            </p:nvPr>
          </p:nvSpPr>
          <p:spPr>
            <a:xfrm>
              <a:off x="7157658" y="5564317"/>
              <a:ext cx="43243" cy="249069"/>
            </a:xfrm>
            <a:custGeom>
              <a:avLst/>
              <a:gdLst/>
              <a:ahLst/>
              <a:cxnLst/>
              <a:rect l="0" t="0" r="0" b="0"/>
              <a:pathLst>
                <a:path w="43243" h="249069">
                  <a:moveTo>
                    <a:pt x="43242" y="17333"/>
                  </a:moveTo>
                  <a:lnTo>
                    <a:pt x="43242" y="17333"/>
                  </a:lnTo>
                  <a:lnTo>
                    <a:pt x="43242" y="12277"/>
                  </a:lnTo>
                  <a:lnTo>
                    <a:pt x="40420" y="6972"/>
                  </a:lnTo>
                  <a:lnTo>
                    <a:pt x="35042" y="0"/>
                  </a:lnTo>
                  <a:lnTo>
                    <a:pt x="34600" y="486"/>
                  </a:lnTo>
                  <a:lnTo>
                    <a:pt x="33795" y="37443"/>
                  </a:lnTo>
                  <a:lnTo>
                    <a:pt x="32681" y="73621"/>
                  </a:lnTo>
                  <a:lnTo>
                    <a:pt x="27178" y="115267"/>
                  </a:lnTo>
                  <a:lnTo>
                    <a:pt x="21960" y="161679"/>
                  </a:lnTo>
                  <a:lnTo>
                    <a:pt x="14006" y="198744"/>
                  </a:lnTo>
                  <a:lnTo>
                    <a:pt x="3098" y="243462"/>
                  </a:lnTo>
                  <a:lnTo>
                    <a:pt x="0" y="249068"/>
                  </a:lnTo>
                  <a:lnTo>
                    <a:pt x="5142" y="245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486"/>
          <p:cNvGrpSpPr/>
          <p:nvPr/>
        </p:nvGrpSpPr>
        <p:grpSpPr>
          <a:xfrm>
            <a:off x="8477250" y="5563079"/>
            <a:ext cx="828249" cy="393559"/>
            <a:chOff x="8477250" y="5563079"/>
            <a:chExt cx="828249" cy="393559"/>
          </a:xfrm>
        </p:grpSpPr>
        <p:sp>
          <p:nvSpPr>
            <p:cNvPr id="160" name="SMARTInkShape-2669"/>
            <p:cNvSpPr/>
            <p:nvPr>
              <p:custDataLst>
                <p:tags r:id="rId18"/>
              </p:custDataLst>
            </p:nvPr>
          </p:nvSpPr>
          <p:spPr>
            <a:xfrm>
              <a:off x="9201150" y="5578919"/>
              <a:ext cx="104349" cy="317057"/>
            </a:xfrm>
            <a:custGeom>
              <a:avLst/>
              <a:gdLst/>
              <a:ahLst/>
              <a:cxnLst/>
              <a:rect l="0" t="0" r="0" b="0"/>
              <a:pathLst>
                <a:path w="104349" h="317057">
                  <a:moveTo>
                    <a:pt x="85725" y="12256"/>
                  </a:moveTo>
                  <a:lnTo>
                    <a:pt x="85725" y="12256"/>
                  </a:lnTo>
                  <a:lnTo>
                    <a:pt x="85725" y="0"/>
                  </a:lnTo>
                  <a:lnTo>
                    <a:pt x="88547" y="33574"/>
                  </a:lnTo>
                  <a:lnTo>
                    <a:pt x="97485" y="81117"/>
                  </a:lnTo>
                  <a:lnTo>
                    <a:pt x="103336" y="117462"/>
                  </a:lnTo>
                  <a:lnTo>
                    <a:pt x="104348" y="155847"/>
                  </a:lnTo>
                  <a:lnTo>
                    <a:pt x="94536" y="200734"/>
                  </a:lnTo>
                  <a:lnTo>
                    <a:pt x="86407" y="242612"/>
                  </a:lnTo>
                  <a:lnTo>
                    <a:pt x="81442" y="265273"/>
                  </a:lnTo>
                  <a:lnTo>
                    <a:pt x="70063" y="283810"/>
                  </a:lnTo>
                  <a:lnTo>
                    <a:pt x="41944" y="307902"/>
                  </a:lnTo>
                  <a:lnTo>
                    <a:pt x="0" y="31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670"/>
            <p:cNvSpPr/>
            <p:nvPr>
              <p:custDataLst>
                <p:tags r:id="rId19"/>
              </p:custDataLst>
            </p:nvPr>
          </p:nvSpPr>
          <p:spPr>
            <a:xfrm>
              <a:off x="9033737" y="5696069"/>
              <a:ext cx="138839" cy="123707"/>
            </a:xfrm>
            <a:custGeom>
              <a:avLst/>
              <a:gdLst/>
              <a:ahLst/>
              <a:cxnLst/>
              <a:rect l="0" t="0" r="0" b="0"/>
              <a:pathLst>
                <a:path w="138839" h="123707">
                  <a:moveTo>
                    <a:pt x="5488" y="18931"/>
                  </a:moveTo>
                  <a:lnTo>
                    <a:pt x="5488" y="18931"/>
                  </a:lnTo>
                  <a:lnTo>
                    <a:pt x="431" y="18931"/>
                  </a:lnTo>
                  <a:lnTo>
                    <a:pt x="0" y="17873"/>
                  </a:lnTo>
                  <a:lnTo>
                    <a:pt x="4557" y="10730"/>
                  </a:lnTo>
                  <a:lnTo>
                    <a:pt x="19454" y="8610"/>
                  </a:lnTo>
                  <a:lnTo>
                    <a:pt x="26864" y="4466"/>
                  </a:lnTo>
                  <a:lnTo>
                    <a:pt x="71738" y="485"/>
                  </a:lnTo>
                  <a:lnTo>
                    <a:pt x="100066" y="0"/>
                  </a:lnTo>
                  <a:lnTo>
                    <a:pt x="108552" y="2756"/>
                  </a:lnTo>
                  <a:lnTo>
                    <a:pt x="119131" y="9017"/>
                  </a:lnTo>
                  <a:lnTo>
                    <a:pt x="114538" y="9291"/>
                  </a:lnTo>
                  <a:lnTo>
                    <a:pt x="113112" y="10387"/>
                  </a:lnTo>
                  <a:lnTo>
                    <a:pt x="111529" y="14429"/>
                  </a:lnTo>
                  <a:lnTo>
                    <a:pt x="105181" y="19751"/>
                  </a:lnTo>
                  <a:lnTo>
                    <a:pt x="61918" y="57888"/>
                  </a:lnTo>
                  <a:lnTo>
                    <a:pt x="17228" y="102444"/>
                  </a:lnTo>
                  <a:lnTo>
                    <a:pt x="7807" y="111863"/>
                  </a:lnTo>
                  <a:lnTo>
                    <a:pt x="6518" y="115973"/>
                  </a:lnTo>
                  <a:lnTo>
                    <a:pt x="6176" y="118551"/>
                  </a:lnTo>
                  <a:lnTo>
                    <a:pt x="7003" y="120269"/>
                  </a:lnTo>
                  <a:lnTo>
                    <a:pt x="8616" y="121415"/>
                  </a:lnTo>
                  <a:lnTo>
                    <a:pt x="14287" y="122687"/>
                  </a:lnTo>
                  <a:lnTo>
                    <a:pt x="54861" y="123617"/>
                  </a:lnTo>
                  <a:lnTo>
                    <a:pt x="100968" y="123695"/>
                  </a:lnTo>
                  <a:lnTo>
                    <a:pt x="134537" y="123706"/>
                  </a:lnTo>
                  <a:lnTo>
                    <a:pt x="135972" y="122647"/>
                  </a:lnTo>
                  <a:lnTo>
                    <a:pt x="138838" y="114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671"/>
            <p:cNvSpPr/>
            <p:nvPr>
              <p:custDataLst>
                <p:tags r:id="rId20"/>
              </p:custDataLst>
            </p:nvPr>
          </p:nvSpPr>
          <p:spPr>
            <a:xfrm>
              <a:off x="8915797" y="5582193"/>
              <a:ext cx="82290" cy="291565"/>
            </a:xfrm>
            <a:custGeom>
              <a:avLst/>
              <a:gdLst/>
              <a:ahLst/>
              <a:cxnLst/>
              <a:rect l="0" t="0" r="0" b="0"/>
              <a:pathLst>
                <a:path w="82290" h="291565">
                  <a:moveTo>
                    <a:pt x="56753" y="28032"/>
                  </a:moveTo>
                  <a:lnTo>
                    <a:pt x="56753" y="28032"/>
                  </a:lnTo>
                  <a:lnTo>
                    <a:pt x="56753" y="22976"/>
                  </a:lnTo>
                  <a:lnTo>
                    <a:pt x="59575" y="17671"/>
                  </a:lnTo>
                  <a:lnTo>
                    <a:pt x="65416" y="11785"/>
                  </a:lnTo>
                  <a:lnTo>
                    <a:pt x="82289" y="1290"/>
                  </a:lnTo>
                  <a:lnTo>
                    <a:pt x="82243" y="679"/>
                  </a:lnTo>
                  <a:lnTo>
                    <a:pt x="79371" y="0"/>
                  </a:lnTo>
                  <a:lnTo>
                    <a:pt x="74567" y="2520"/>
                  </a:lnTo>
                  <a:lnTo>
                    <a:pt x="53219" y="23340"/>
                  </a:lnTo>
                  <a:lnTo>
                    <a:pt x="25055" y="68590"/>
                  </a:lnTo>
                  <a:lnTo>
                    <a:pt x="9764" y="109225"/>
                  </a:lnTo>
                  <a:lnTo>
                    <a:pt x="4120" y="127618"/>
                  </a:lnTo>
                  <a:lnTo>
                    <a:pt x="940" y="166665"/>
                  </a:lnTo>
                  <a:lnTo>
                    <a:pt x="0" y="205516"/>
                  </a:lnTo>
                  <a:lnTo>
                    <a:pt x="779" y="242780"/>
                  </a:lnTo>
                  <a:lnTo>
                    <a:pt x="4712" y="264233"/>
                  </a:lnTo>
                  <a:lnTo>
                    <a:pt x="12811" y="278707"/>
                  </a:lnTo>
                  <a:lnTo>
                    <a:pt x="17933" y="284049"/>
                  </a:lnTo>
                  <a:lnTo>
                    <a:pt x="32092" y="289984"/>
                  </a:lnTo>
                  <a:lnTo>
                    <a:pt x="46852" y="291564"/>
                  </a:lnTo>
                  <a:lnTo>
                    <a:pt x="66278" y="28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672"/>
            <p:cNvSpPr/>
            <p:nvPr>
              <p:custDataLst>
                <p:tags r:id="rId21"/>
              </p:custDataLst>
            </p:nvPr>
          </p:nvSpPr>
          <p:spPr>
            <a:xfrm>
              <a:off x="8696325" y="5791627"/>
              <a:ext cx="57151" cy="165011"/>
            </a:xfrm>
            <a:custGeom>
              <a:avLst/>
              <a:gdLst/>
              <a:ahLst/>
              <a:cxnLst/>
              <a:rect l="0" t="0" r="0" b="0"/>
              <a:pathLst>
                <a:path w="57151" h="165011">
                  <a:moveTo>
                    <a:pt x="57150" y="18623"/>
                  </a:moveTo>
                  <a:lnTo>
                    <a:pt x="57150" y="18623"/>
                  </a:lnTo>
                  <a:lnTo>
                    <a:pt x="57150" y="4434"/>
                  </a:lnTo>
                  <a:lnTo>
                    <a:pt x="56092" y="2813"/>
                  </a:lnTo>
                  <a:lnTo>
                    <a:pt x="54328" y="1733"/>
                  </a:lnTo>
                  <a:lnTo>
                    <a:pt x="48949" y="0"/>
                  </a:lnTo>
                  <a:lnTo>
                    <a:pt x="37437" y="9991"/>
                  </a:lnTo>
                  <a:lnTo>
                    <a:pt x="32515" y="15845"/>
                  </a:lnTo>
                  <a:lnTo>
                    <a:pt x="26531" y="28227"/>
                  </a:lnTo>
                  <a:lnTo>
                    <a:pt x="24037" y="31375"/>
                  </a:lnTo>
                  <a:lnTo>
                    <a:pt x="16885" y="72644"/>
                  </a:lnTo>
                  <a:lnTo>
                    <a:pt x="11705" y="96719"/>
                  </a:lnTo>
                  <a:lnTo>
                    <a:pt x="3267" y="140581"/>
                  </a:lnTo>
                  <a:lnTo>
                    <a:pt x="286" y="165010"/>
                  </a:lnTo>
                  <a:lnTo>
                    <a:pt x="0" y="16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673"/>
            <p:cNvSpPr/>
            <p:nvPr>
              <p:custDataLst>
                <p:tags r:id="rId22"/>
              </p:custDataLst>
            </p:nvPr>
          </p:nvSpPr>
          <p:spPr>
            <a:xfrm>
              <a:off x="8639175" y="5762625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15170"/>
                  </a:lnTo>
                  <a:lnTo>
                    <a:pt x="50767" y="60284"/>
                  </a:lnTo>
                  <a:lnTo>
                    <a:pt x="61492" y="78304"/>
                  </a:lnTo>
                  <a:lnTo>
                    <a:pt x="762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674"/>
            <p:cNvSpPr/>
            <p:nvPr>
              <p:custDataLst>
                <p:tags r:id="rId23"/>
              </p:custDataLst>
            </p:nvPr>
          </p:nvSpPr>
          <p:spPr>
            <a:xfrm>
              <a:off x="8477250" y="5686425"/>
              <a:ext cx="152401" cy="18995"/>
            </a:xfrm>
            <a:custGeom>
              <a:avLst/>
              <a:gdLst/>
              <a:ahLst/>
              <a:cxnLst/>
              <a:rect l="0" t="0" r="0" b="0"/>
              <a:pathLst>
                <a:path w="152401" h="18995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21754" y="15810"/>
                  </a:lnTo>
                  <a:lnTo>
                    <a:pt x="64026" y="18623"/>
                  </a:lnTo>
                  <a:lnTo>
                    <a:pt x="106412" y="18994"/>
                  </a:lnTo>
                  <a:lnTo>
                    <a:pt x="123494" y="17967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675"/>
            <p:cNvSpPr/>
            <p:nvPr>
              <p:custDataLst>
                <p:tags r:id="rId24"/>
              </p:custDataLst>
            </p:nvPr>
          </p:nvSpPr>
          <p:spPr>
            <a:xfrm>
              <a:off x="8477250" y="5563079"/>
              <a:ext cx="171451" cy="66197"/>
            </a:xfrm>
            <a:custGeom>
              <a:avLst/>
              <a:gdLst/>
              <a:ahLst/>
              <a:cxnLst/>
              <a:rect l="0" t="0" r="0" b="0"/>
              <a:pathLst>
                <a:path w="171451" h="66197">
                  <a:moveTo>
                    <a:pt x="0" y="66196"/>
                  </a:moveTo>
                  <a:lnTo>
                    <a:pt x="0" y="66196"/>
                  </a:lnTo>
                  <a:lnTo>
                    <a:pt x="0" y="47882"/>
                  </a:lnTo>
                  <a:lnTo>
                    <a:pt x="2822" y="39359"/>
                  </a:lnTo>
                  <a:lnTo>
                    <a:pt x="5056" y="35604"/>
                  </a:lnTo>
                  <a:lnTo>
                    <a:pt x="29339" y="16487"/>
                  </a:lnTo>
                  <a:lnTo>
                    <a:pt x="65234" y="4970"/>
                  </a:lnTo>
                  <a:lnTo>
                    <a:pt x="112353" y="0"/>
                  </a:lnTo>
                  <a:lnTo>
                    <a:pt x="171450" y="9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676"/>
            <p:cNvSpPr/>
            <p:nvPr>
              <p:custDataLst>
                <p:tags r:id="rId25"/>
              </p:custDataLst>
            </p:nvPr>
          </p:nvSpPr>
          <p:spPr>
            <a:xfrm>
              <a:off x="8477250" y="5591568"/>
              <a:ext cx="28560" cy="237733"/>
            </a:xfrm>
            <a:custGeom>
              <a:avLst/>
              <a:gdLst/>
              <a:ahLst/>
              <a:cxnLst/>
              <a:rect l="0" t="0" r="0" b="0"/>
              <a:pathLst>
                <a:path w="28560" h="237733">
                  <a:moveTo>
                    <a:pt x="9525" y="9132"/>
                  </a:moveTo>
                  <a:lnTo>
                    <a:pt x="9525" y="9132"/>
                  </a:lnTo>
                  <a:lnTo>
                    <a:pt x="14581" y="9132"/>
                  </a:lnTo>
                  <a:lnTo>
                    <a:pt x="16070" y="8074"/>
                  </a:lnTo>
                  <a:lnTo>
                    <a:pt x="17063" y="6310"/>
                  </a:lnTo>
                  <a:lnTo>
                    <a:pt x="17725" y="4076"/>
                  </a:lnTo>
                  <a:lnTo>
                    <a:pt x="19226" y="2587"/>
                  </a:lnTo>
                  <a:lnTo>
                    <a:pt x="27135" y="0"/>
                  </a:lnTo>
                  <a:lnTo>
                    <a:pt x="27615" y="927"/>
                  </a:lnTo>
                  <a:lnTo>
                    <a:pt x="28491" y="38690"/>
                  </a:lnTo>
                  <a:lnTo>
                    <a:pt x="28559" y="86152"/>
                  </a:lnTo>
                  <a:lnTo>
                    <a:pt x="25748" y="118031"/>
                  </a:lnTo>
                  <a:lnTo>
                    <a:pt x="20373" y="157878"/>
                  </a:lnTo>
                  <a:lnTo>
                    <a:pt x="11707" y="197851"/>
                  </a:lnTo>
                  <a:lnTo>
                    <a:pt x="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487"/>
          <p:cNvGrpSpPr/>
          <p:nvPr/>
        </p:nvGrpSpPr>
        <p:grpSpPr>
          <a:xfrm>
            <a:off x="4867833" y="5414685"/>
            <a:ext cx="1052312" cy="443191"/>
            <a:chOff x="4867833" y="5414685"/>
            <a:chExt cx="1052312" cy="443191"/>
          </a:xfrm>
        </p:grpSpPr>
        <p:sp>
          <p:nvSpPr>
            <p:cNvPr id="169" name="SMARTInkShape-2677"/>
            <p:cNvSpPr/>
            <p:nvPr>
              <p:custDataLst>
                <p:tags r:id="rId10"/>
              </p:custDataLst>
            </p:nvPr>
          </p:nvSpPr>
          <p:spPr>
            <a:xfrm>
              <a:off x="5781675" y="5467350"/>
              <a:ext cx="138470" cy="390526"/>
            </a:xfrm>
            <a:custGeom>
              <a:avLst/>
              <a:gdLst/>
              <a:ahLst/>
              <a:cxnLst/>
              <a:rect l="0" t="0" r="0" b="0"/>
              <a:pathLst>
                <a:path w="138470" h="390526">
                  <a:moveTo>
                    <a:pt x="95250" y="0"/>
                  </a:moveTo>
                  <a:lnTo>
                    <a:pt x="95250" y="0"/>
                  </a:lnTo>
                  <a:lnTo>
                    <a:pt x="108507" y="0"/>
                  </a:lnTo>
                  <a:lnTo>
                    <a:pt x="111497" y="3175"/>
                  </a:lnTo>
                  <a:lnTo>
                    <a:pt x="123898" y="33906"/>
                  </a:lnTo>
                  <a:lnTo>
                    <a:pt x="133164" y="80744"/>
                  </a:lnTo>
                  <a:lnTo>
                    <a:pt x="138469" y="118587"/>
                  </a:lnTo>
                  <a:lnTo>
                    <a:pt x="135337" y="155081"/>
                  </a:lnTo>
                  <a:lnTo>
                    <a:pt x="134233" y="190986"/>
                  </a:lnTo>
                  <a:lnTo>
                    <a:pt x="128555" y="232623"/>
                  </a:lnTo>
                  <a:lnTo>
                    <a:pt x="115038" y="277254"/>
                  </a:lnTo>
                  <a:lnTo>
                    <a:pt x="94763" y="316511"/>
                  </a:lnTo>
                  <a:lnTo>
                    <a:pt x="77937" y="344018"/>
                  </a:lnTo>
                  <a:lnTo>
                    <a:pt x="48610" y="369689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78"/>
            <p:cNvSpPr/>
            <p:nvPr>
              <p:custDataLst>
                <p:tags r:id="rId11"/>
              </p:custDataLst>
            </p:nvPr>
          </p:nvSpPr>
          <p:spPr>
            <a:xfrm>
              <a:off x="5585687" y="5591175"/>
              <a:ext cx="148364" cy="150351"/>
            </a:xfrm>
            <a:custGeom>
              <a:avLst/>
              <a:gdLst/>
              <a:ahLst/>
              <a:cxnLst/>
              <a:rect l="0" t="0" r="0" b="0"/>
              <a:pathLst>
                <a:path w="148364" h="150351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8467"/>
                  </a:lnTo>
                  <a:lnTo>
                    <a:pt x="2344" y="4469"/>
                  </a:lnTo>
                  <a:lnTo>
                    <a:pt x="9735" y="1986"/>
                  </a:lnTo>
                  <a:lnTo>
                    <a:pt x="50186" y="116"/>
                  </a:lnTo>
                  <a:lnTo>
                    <a:pt x="96261" y="10"/>
                  </a:lnTo>
                  <a:lnTo>
                    <a:pt x="125435" y="0"/>
                  </a:lnTo>
                  <a:lnTo>
                    <a:pt x="130412" y="2822"/>
                  </a:lnTo>
                  <a:lnTo>
                    <a:pt x="133220" y="5056"/>
                  </a:lnTo>
                  <a:lnTo>
                    <a:pt x="134035" y="8662"/>
                  </a:lnTo>
                  <a:lnTo>
                    <a:pt x="132117" y="18314"/>
                  </a:lnTo>
                  <a:lnTo>
                    <a:pt x="125088" y="30592"/>
                  </a:lnTo>
                  <a:lnTo>
                    <a:pt x="82117" y="60453"/>
                  </a:lnTo>
                  <a:lnTo>
                    <a:pt x="58332" y="75598"/>
                  </a:lnTo>
                  <a:lnTo>
                    <a:pt x="44850" y="82283"/>
                  </a:lnTo>
                  <a:lnTo>
                    <a:pt x="16794" y="109476"/>
                  </a:lnTo>
                  <a:lnTo>
                    <a:pt x="13026" y="111084"/>
                  </a:lnTo>
                  <a:lnTo>
                    <a:pt x="10513" y="113214"/>
                  </a:lnTo>
                  <a:lnTo>
                    <a:pt x="7722" y="118404"/>
                  </a:lnTo>
                  <a:lnTo>
                    <a:pt x="6150" y="127276"/>
                  </a:lnTo>
                  <a:lnTo>
                    <a:pt x="8604" y="133472"/>
                  </a:lnTo>
                  <a:lnTo>
                    <a:pt x="10740" y="136606"/>
                  </a:lnTo>
                  <a:lnTo>
                    <a:pt x="21581" y="140089"/>
                  </a:lnTo>
                  <a:lnTo>
                    <a:pt x="59467" y="147381"/>
                  </a:lnTo>
                  <a:lnTo>
                    <a:pt x="100111" y="150350"/>
                  </a:lnTo>
                  <a:lnTo>
                    <a:pt x="127011" y="144502"/>
                  </a:lnTo>
                  <a:lnTo>
                    <a:pt x="14836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79"/>
            <p:cNvSpPr/>
            <p:nvPr>
              <p:custDataLst>
                <p:tags r:id="rId12"/>
              </p:custDataLst>
            </p:nvPr>
          </p:nvSpPr>
          <p:spPr>
            <a:xfrm>
              <a:off x="5421928" y="5486400"/>
              <a:ext cx="112098" cy="297512"/>
            </a:xfrm>
            <a:custGeom>
              <a:avLst/>
              <a:gdLst/>
              <a:ahLst/>
              <a:cxnLst/>
              <a:rect l="0" t="0" r="0" b="0"/>
              <a:pathLst>
                <a:path w="112098" h="297512">
                  <a:moveTo>
                    <a:pt x="112097" y="0"/>
                  </a:moveTo>
                  <a:lnTo>
                    <a:pt x="112097" y="0"/>
                  </a:lnTo>
                  <a:lnTo>
                    <a:pt x="107041" y="0"/>
                  </a:lnTo>
                  <a:lnTo>
                    <a:pt x="101736" y="2822"/>
                  </a:lnTo>
                  <a:lnTo>
                    <a:pt x="72098" y="30592"/>
                  </a:lnTo>
                  <a:lnTo>
                    <a:pt x="38627" y="77214"/>
                  </a:lnTo>
                  <a:lnTo>
                    <a:pt x="31819" y="95701"/>
                  </a:lnTo>
                  <a:lnTo>
                    <a:pt x="17335" y="138495"/>
                  </a:lnTo>
                  <a:lnTo>
                    <a:pt x="5232" y="180265"/>
                  </a:lnTo>
                  <a:lnTo>
                    <a:pt x="0" y="221099"/>
                  </a:lnTo>
                  <a:lnTo>
                    <a:pt x="1598" y="238672"/>
                  </a:lnTo>
                  <a:lnTo>
                    <a:pt x="17181" y="280989"/>
                  </a:lnTo>
                  <a:lnTo>
                    <a:pt x="24404" y="289984"/>
                  </a:lnTo>
                  <a:lnTo>
                    <a:pt x="34670" y="297511"/>
                  </a:lnTo>
                  <a:lnTo>
                    <a:pt x="83522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680"/>
            <p:cNvSpPr/>
            <p:nvPr>
              <p:custDataLst>
                <p:tags r:id="rId13"/>
              </p:custDataLst>
            </p:nvPr>
          </p:nvSpPr>
          <p:spPr>
            <a:xfrm>
              <a:off x="5095875" y="5707493"/>
              <a:ext cx="161926" cy="145919"/>
            </a:xfrm>
            <a:custGeom>
              <a:avLst/>
              <a:gdLst/>
              <a:ahLst/>
              <a:cxnLst/>
              <a:rect l="0" t="0" r="0" b="0"/>
              <a:pathLst>
                <a:path w="161926" h="145919">
                  <a:moveTo>
                    <a:pt x="0" y="17032"/>
                  </a:moveTo>
                  <a:lnTo>
                    <a:pt x="0" y="17032"/>
                  </a:lnTo>
                  <a:lnTo>
                    <a:pt x="0" y="11976"/>
                  </a:lnTo>
                  <a:lnTo>
                    <a:pt x="2117" y="10487"/>
                  </a:lnTo>
                  <a:lnTo>
                    <a:pt x="48957" y="142"/>
                  </a:lnTo>
                  <a:lnTo>
                    <a:pt x="67267" y="0"/>
                  </a:lnTo>
                  <a:lnTo>
                    <a:pt x="109727" y="6709"/>
                  </a:lnTo>
                  <a:lnTo>
                    <a:pt x="127527" y="8329"/>
                  </a:lnTo>
                  <a:lnTo>
                    <a:pt x="139934" y="12459"/>
                  </a:lnTo>
                  <a:lnTo>
                    <a:pt x="143032" y="15041"/>
                  </a:lnTo>
                  <a:lnTo>
                    <a:pt x="144037" y="17821"/>
                  </a:lnTo>
                  <a:lnTo>
                    <a:pt x="143104" y="29887"/>
                  </a:lnTo>
                  <a:lnTo>
                    <a:pt x="132829" y="44360"/>
                  </a:lnTo>
                  <a:lnTo>
                    <a:pt x="122182" y="50344"/>
                  </a:lnTo>
                  <a:lnTo>
                    <a:pt x="110394" y="55121"/>
                  </a:lnTo>
                  <a:lnTo>
                    <a:pt x="67473" y="86381"/>
                  </a:lnTo>
                  <a:lnTo>
                    <a:pt x="50802" y="98492"/>
                  </a:lnTo>
                  <a:lnTo>
                    <a:pt x="23859" y="110256"/>
                  </a:lnTo>
                  <a:lnTo>
                    <a:pt x="15418" y="121795"/>
                  </a:lnTo>
                  <a:lnTo>
                    <a:pt x="11271" y="133563"/>
                  </a:lnTo>
                  <a:lnTo>
                    <a:pt x="12805" y="135994"/>
                  </a:lnTo>
                  <a:lnTo>
                    <a:pt x="15945" y="137615"/>
                  </a:lnTo>
                  <a:lnTo>
                    <a:pt x="50783" y="145918"/>
                  </a:lnTo>
                  <a:lnTo>
                    <a:pt x="96501" y="142170"/>
                  </a:lnTo>
                  <a:lnTo>
                    <a:pt x="161925" y="13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81"/>
            <p:cNvSpPr/>
            <p:nvPr>
              <p:custDataLst>
                <p:tags r:id="rId14"/>
              </p:custDataLst>
            </p:nvPr>
          </p:nvSpPr>
          <p:spPr>
            <a:xfrm>
              <a:off x="4897174" y="5562600"/>
              <a:ext cx="255852" cy="28183"/>
            </a:xfrm>
            <a:custGeom>
              <a:avLst/>
              <a:gdLst/>
              <a:ahLst/>
              <a:cxnLst/>
              <a:rect l="0" t="0" r="0" b="0"/>
              <a:pathLst>
                <a:path w="255852" h="28183">
                  <a:moveTo>
                    <a:pt x="8201" y="19050"/>
                  </a:moveTo>
                  <a:lnTo>
                    <a:pt x="8201" y="19050"/>
                  </a:lnTo>
                  <a:lnTo>
                    <a:pt x="8201" y="24106"/>
                  </a:lnTo>
                  <a:lnTo>
                    <a:pt x="7143" y="25595"/>
                  </a:lnTo>
                  <a:lnTo>
                    <a:pt x="5379" y="26589"/>
                  </a:lnTo>
                  <a:lnTo>
                    <a:pt x="0" y="28182"/>
                  </a:lnTo>
                  <a:lnTo>
                    <a:pt x="40295" y="25701"/>
                  </a:lnTo>
                  <a:lnTo>
                    <a:pt x="81563" y="18199"/>
                  </a:lnTo>
                  <a:lnTo>
                    <a:pt x="125541" y="12094"/>
                  </a:lnTo>
                  <a:lnTo>
                    <a:pt x="164324" y="7464"/>
                  </a:lnTo>
                  <a:lnTo>
                    <a:pt x="203685" y="2212"/>
                  </a:lnTo>
                  <a:lnTo>
                    <a:pt x="255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82"/>
            <p:cNvSpPr/>
            <p:nvPr>
              <p:custDataLst>
                <p:tags r:id="rId15"/>
              </p:custDataLst>
            </p:nvPr>
          </p:nvSpPr>
          <p:spPr>
            <a:xfrm>
              <a:off x="4897566" y="5414685"/>
              <a:ext cx="284035" cy="62191"/>
            </a:xfrm>
            <a:custGeom>
              <a:avLst/>
              <a:gdLst/>
              <a:ahLst/>
              <a:cxnLst/>
              <a:rect l="0" t="0" r="0" b="0"/>
              <a:pathLst>
                <a:path w="284035" h="62191">
                  <a:moveTo>
                    <a:pt x="17334" y="62190"/>
                  </a:moveTo>
                  <a:lnTo>
                    <a:pt x="17334" y="62190"/>
                  </a:lnTo>
                  <a:lnTo>
                    <a:pt x="4077" y="62190"/>
                  </a:lnTo>
                  <a:lnTo>
                    <a:pt x="2146" y="61132"/>
                  </a:lnTo>
                  <a:lnTo>
                    <a:pt x="859" y="59368"/>
                  </a:lnTo>
                  <a:lnTo>
                    <a:pt x="0" y="57134"/>
                  </a:lnTo>
                  <a:lnTo>
                    <a:pt x="487" y="54586"/>
                  </a:lnTo>
                  <a:lnTo>
                    <a:pt x="3848" y="48933"/>
                  </a:lnTo>
                  <a:lnTo>
                    <a:pt x="38503" y="35621"/>
                  </a:lnTo>
                  <a:lnTo>
                    <a:pt x="81226" y="20686"/>
                  </a:lnTo>
                  <a:lnTo>
                    <a:pt x="115580" y="12700"/>
                  </a:lnTo>
                  <a:lnTo>
                    <a:pt x="155452" y="7310"/>
                  </a:lnTo>
                  <a:lnTo>
                    <a:pt x="197369" y="0"/>
                  </a:lnTo>
                  <a:lnTo>
                    <a:pt x="240754" y="4168"/>
                  </a:lnTo>
                  <a:lnTo>
                    <a:pt x="284034" y="5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83"/>
            <p:cNvSpPr/>
            <p:nvPr>
              <p:custDataLst>
                <p:tags r:id="rId16"/>
              </p:custDataLst>
            </p:nvPr>
          </p:nvSpPr>
          <p:spPr>
            <a:xfrm>
              <a:off x="4867833" y="5441423"/>
              <a:ext cx="75643" cy="372326"/>
            </a:xfrm>
            <a:custGeom>
              <a:avLst/>
              <a:gdLst/>
              <a:ahLst/>
              <a:cxnLst/>
              <a:rect l="0" t="0" r="0" b="0"/>
              <a:pathLst>
                <a:path w="75643" h="372326">
                  <a:moveTo>
                    <a:pt x="75642" y="16402"/>
                  </a:moveTo>
                  <a:lnTo>
                    <a:pt x="75642" y="16402"/>
                  </a:lnTo>
                  <a:lnTo>
                    <a:pt x="75642" y="0"/>
                  </a:lnTo>
                  <a:lnTo>
                    <a:pt x="74584" y="175"/>
                  </a:lnTo>
                  <a:lnTo>
                    <a:pt x="70586" y="3194"/>
                  </a:lnTo>
                  <a:lnTo>
                    <a:pt x="68103" y="10885"/>
                  </a:lnTo>
                  <a:lnTo>
                    <a:pt x="66379" y="55422"/>
                  </a:lnTo>
                  <a:lnTo>
                    <a:pt x="65136" y="97931"/>
                  </a:lnTo>
                  <a:lnTo>
                    <a:pt x="58536" y="144040"/>
                  </a:lnTo>
                  <a:lnTo>
                    <a:pt x="49877" y="189100"/>
                  </a:lnTo>
                  <a:lnTo>
                    <a:pt x="40608" y="225616"/>
                  </a:lnTo>
                  <a:lnTo>
                    <a:pt x="31160" y="265834"/>
                  </a:lnTo>
                  <a:lnTo>
                    <a:pt x="15313" y="312120"/>
                  </a:lnTo>
                  <a:lnTo>
                    <a:pt x="1323" y="358754"/>
                  </a:lnTo>
                  <a:lnTo>
                    <a:pt x="0" y="370899"/>
                  </a:lnTo>
                  <a:lnTo>
                    <a:pt x="872" y="372325"/>
                  </a:lnTo>
                  <a:lnTo>
                    <a:pt x="8967" y="36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84"/>
            <p:cNvSpPr/>
            <p:nvPr>
              <p:custDataLst>
                <p:tags r:id="rId17"/>
              </p:custDataLst>
            </p:nvPr>
          </p:nvSpPr>
          <p:spPr>
            <a:xfrm>
              <a:off x="4891186" y="5676900"/>
              <a:ext cx="14190" cy="123826"/>
            </a:xfrm>
            <a:custGeom>
              <a:avLst/>
              <a:gdLst/>
              <a:ahLst/>
              <a:cxnLst/>
              <a:rect l="0" t="0" r="0" b="0"/>
              <a:pathLst>
                <a:path w="14190" h="123826">
                  <a:moveTo>
                    <a:pt x="14189" y="0"/>
                  </a:moveTo>
                  <a:lnTo>
                    <a:pt x="14189" y="0"/>
                  </a:lnTo>
                  <a:lnTo>
                    <a:pt x="13131" y="15209"/>
                  </a:lnTo>
                  <a:lnTo>
                    <a:pt x="6650" y="47062"/>
                  </a:lnTo>
                  <a:lnTo>
                    <a:pt x="0" y="93257"/>
                  </a:lnTo>
                  <a:lnTo>
                    <a:pt x="466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774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488"/>
          <p:cNvGrpSpPr/>
          <p:nvPr/>
        </p:nvGrpSpPr>
        <p:grpSpPr>
          <a:xfrm>
            <a:off x="1373709" y="447675"/>
            <a:ext cx="1255192" cy="476251"/>
            <a:chOff x="1373709" y="447675"/>
            <a:chExt cx="1255192" cy="476251"/>
          </a:xfrm>
        </p:grpSpPr>
        <p:sp>
          <p:nvSpPr>
            <p:cNvPr id="2" name="SMARTInkShape-2685"/>
            <p:cNvSpPr/>
            <p:nvPr>
              <p:custDataLst>
                <p:tags r:id="rId189"/>
              </p:custDataLst>
            </p:nvPr>
          </p:nvSpPr>
          <p:spPr>
            <a:xfrm>
              <a:off x="1381565" y="516066"/>
              <a:ext cx="47171" cy="365108"/>
            </a:xfrm>
            <a:custGeom>
              <a:avLst/>
              <a:gdLst/>
              <a:ahLst/>
              <a:cxnLst/>
              <a:rect l="0" t="0" r="0" b="0"/>
              <a:pathLst>
                <a:path w="47171" h="365108">
                  <a:moveTo>
                    <a:pt x="37660" y="17334"/>
                  </a:moveTo>
                  <a:lnTo>
                    <a:pt x="37660" y="17334"/>
                  </a:lnTo>
                  <a:lnTo>
                    <a:pt x="42717" y="12277"/>
                  </a:lnTo>
                  <a:lnTo>
                    <a:pt x="45199" y="6973"/>
                  </a:lnTo>
                  <a:lnTo>
                    <a:pt x="46793" y="0"/>
                  </a:lnTo>
                  <a:lnTo>
                    <a:pt x="47011" y="1869"/>
                  </a:lnTo>
                  <a:lnTo>
                    <a:pt x="47170" y="46838"/>
                  </a:lnTo>
                  <a:lnTo>
                    <a:pt x="44358" y="88165"/>
                  </a:lnTo>
                  <a:lnTo>
                    <a:pt x="37484" y="133906"/>
                  </a:lnTo>
                  <a:lnTo>
                    <a:pt x="27473" y="178649"/>
                  </a:lnTo>
                  <a:lnTo>
                    <a:pt x="21491" y="210738"/>
                  </a:lnTo>
                  <a:lnTo>
                    <a:pt x="15304" y="242639"/>
                  </a:lnTo>
                  <a:lnTo>
                    <a:pt x="11849" y="274456"/>
                  </a:lnTo>
                  <a:lnTo>
                    <a:pt x="7082" y="316474"/>
                  </a:lnTo>
                  <a:lnTo>
                    <a:pt x="220" y="362781"/>
                  </a:lnTo>
                  <a:lnTo>
                    <a:pt x="0" y="365107"/>
                  </a:lnTo>
                  <a:lnTo>
                    <a:pt x="912" y="364541"/>
                  </a:lnTo>
                  <a:lnTo>
                    <a:pt x="9085" y="33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86"/>
            <p:cNvSpPr/>
            <p:nvPr>
              <p:custDataLst>
                <p:tags r:id="rId190"/>
              </p:custDataLst>
            </p:nvPr>
          </p:nvSpPr>
          <p:spPr>
            <a:xfrm>
              <a:off x="1381241" y="447675"/>
              <a:ext cx="218960" cy="104776"/>
            </a:xfrm>
            <a:custGeom>
              <a:avLst/>
              <a:gdLst/>
              <a:ahLst/>
              <a:cxnLst/>
              <a:rect l="0" t="0" r="0" b="0"/>
              <a:pathLst>
                <a:path w="218960" h="104776">
                  <a:moveTo>
                    <a:pt x="9409" y="104775"/>
                  </a:moveTo>
                  <a:lnTo>
                    <a:pt x="9409" y="104775"/>
                  </a:lnTo>
                  <a:lnTo>
                    <a:pt x="4352" y="99718"/>
                  </a:lnTo>
                  <a:lnTo>
                    <a:pt x="1870" y="94414"/>
                  </a:lnTo>
                  <a:lnTo>
                    <a:pt x="0" y="72976"/>
                  </a:lnTo>
                  <a:lnTo>
                    <a:pt x="2078" y="69817"/>
                  </a:lnTo>
                  <a:lnTo>
                    <a:pt x="31466" y="48914"/>
                  </a:lnTo>
                  <a:lnTo>
                    <a:pt x="72641" y="32632"/>
                  </a:lnTo>
                  <a:lnTo>
                    <a:pt x="115194" y="15991"/>
                  </a:lnTo>
                  <a:lnTo>
                    <a:pt x="160088" y="4256"/>
                  </a:lnTo>
                  <a:lnTo>
                    <a:pt x="218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87"/>
            <p:cNvSpPr/>
            <p:nvPr>
              <p:custDataLst>
                <p:tags r:id="rId191"/>
              </p:custDataLst>
            </p:nvPr>
          </p:nvSpPr>
          <p:spPr>
            <a:xfrm>
              <a:off x="1373709" y="628650"/>
              <a:ext cx="169342" cy="45561"/>
            </a:xfrm>
            <a:custGeom>
              <a:avLst/>
              <a:gdLst/>
              <a:ahLst/>
              <a:cxnLst/>
              <a:rect l="0" t="0" r="0" b="0"/>
              <a:pathLst>
                <a:path w="169342" h="45561">
                  <a:moveTo>
                    <a:pt x="26466" y="0"/>
                  </a:moveTo>
                  <a:lnTo>
                    <a:pt x="26466" y="0"/>
                  </a:lnTo>
                  <a:lnTo>
                    <a:pt x="1054" y="37171"/>
                  </a:lnTo>
                  <a:lnTo>
                    <a:pt x="0" y="40656"/>
                  </a:lnTo>
                  <a:lnTo>
                    <a:pt x="2472" y="42979"/>
                  </a:lnTo>
                  <a:lnTo>
                    <a:pt x="13685" y="45560"/>
                  </a:lnTo>
                  <a:lnTo>
                    <a:pt x="58689" y="39814"/>
                  </a:lnTo>
                  <a:lnTo>
                    <a:pt x="101505" y="33382"/>
                  </a:lnTo>
                  <a:lnTo>
                    <a:pt x="16934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88"/>
            <p:cNvSpPr/>
            <p:nvPr>
              <p:custDataLst>
                <p:tags r:id="rId192"/>
              </p:custDataLst>
            </p:nvPr>
          </p:nvSpPr>
          <p:spPr>
            <a:xfrm>
              <a:off x="1533525" y="725616"/>
              <a:ext cx="95251" cy="122110"/>
            </a:xfrm>
            <a:custGeom>
              <a:avLst/>
              <a:gdLst/>
              <a:ahLst/>
              <a:cxnLst/>
              <a:rect l="0" t="0" r="0" b="0"/>
              <a:pathLst>
                <a:path w="95251" h="122110">
                  <a:moveTo>
                    <a:pt x="0" y="17334"/>
                  </a:moveTo>
                  <a:lnTo>
                    <a:pt x="0" y="17334"/>
                  </a:lnTo>
                  <a:lnTo>
                    <a:pt x="0" y="4077"/>
                  </a:lnTo>
                  <a:lnTo>
                    <a:pt x="1058" y="2146"/>
                  </a:lnTo>
                  <a:lnTo>
                    <a:pt x="2822" y="859"/>
                  </a:lnTo>
                  <a:lnTo>
                    <a:pt x="5056" y="0"/>
                  </a:lnTo>
                  <a:lnTo>
                    <a:pt x="13183" y="4691"/>
                  </a:lnTo>
                  <a:lnTo>
                    <a:pt x="58351" y="48276"/>
                  </a:lnTo>
                  <a:lnTo>
                    <a:pt x="82752" y="85705"/>
                  </a:lnTo>
                  <a:lnTo>
                    <a:pt x="95250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89"/>
            <p:cNvSpPr/>
            <p:nvPr>
              <p:custDataLst>
                <p:tags r:id="rId193"/>
              </p:custDataLst>
            </p:nvPr>
          </p:nvSpPr>
          <p:spPr>
            <a:xfrm>
              <a:off x="1552575" y="724525"/>
              <a:ext cx="138839" cy="161301"/>
            </a:xfrm>
            <a:custGeom>
              <a:avLst/>
              <a:gdLst/>
              <a:ahLst/>
              <a:cxnLst/>
              <a:rect l="0" t="0" r="0" b="0"/>
              <a:pathLst>
                <a:path w="138839" h="161301">
                  <a:moveTo>
                    <a:pt x="133350" y="27950"/>
                  </a:moveTo>
                  <a:lnTo>
                    <a:pt x="133350" y="27950"/>
                  </a:lnTo>
                  <a:lnTo>
                    <a:pt x="138406" y="17837"/>
                  </a:lnTo>
                  <a:lnTo>
                    <a:pt x="138838" y="13800"/>
                  </a:lnTo>
                  <a:lnTo>
                    <a:pt x="134282" y="1484"/>
                  </a:lnTo>
                  <a:lnTo>
                    <a:pt x="132913" y="781"/>
                  </a:lnTo>
                  <a:lnTo>
                    <a:pt x="128570" y="0"/>
                  </a:lnTo>
                  <a:lnTo>
                    <a:pt x="126988" y="850"/>
                  </a:lnTo>
                  <a:lnTo>
                    <a:pt x="125934" y="2475"/>
                  </a:lnTo>
                  <a:lnTo>
                    <a:pt x="125231" y="4617"/>
                  </a:lnTo>
                  <a:lnTo>
                    <a:pt x="110691" y="21782"/>
                  </a:lnTo>
                  <a:lnTo>
                    <a:pt x="66410" y="66305"/>
                  </a:lnTo>
                  <a:lnTo>
                    <a:pt x="26657" y="108889"/>
                  </a:lnTo>
                  <a:lnTo>
                    <a:pt x="2772" y="155779"/>
                  </a:lnTo>
                  <a:lnTo>
                    <a:pt x="0" y="16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90"/>
            <p:cNvSpPr/>
            <p:nvPr>
              <p:custDataLst>
                <p:tags r:id="rId194"/>
              </p:custDataLst>
            </p:nvPr>
          </p:nvSpPr>
          <p:spPr>
            <a:xfrm>
              <a:off x="1657350" y="847725"/>
              <a:ext cx="47234" cy="76201"/>
            </a:xfrm>
            <a:custGeom>
              <a:avLst/>
              <a:gdLst/>
              <a:ahLst/>
              <a:cxnLst/>
              <a:rect l="0" t="0" r="0" b="0"/>
              <a:pathLst>
                <a:path w="47234" h="76201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6" y="1058"/>
                  </a:lnTo>
                  <a:lnTo>
                    <a:pt x="45639" y="2822"/>
                  </a:lnTo>
                  <a:lnTo>
                    <a:pt x="47036" y="13183"/>
                  </a:lnTo>
                  <a:lnTo>
                    <a:pt x="47233" y="18314"/>
                  </a:lnTo>
                  <a:lnTo>
                    <a:pt x="37396" y="40704"/>
                  </a:lnTo>
                  <a:lnTo>
                    <a:pt x="21076" y="623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91"/>
            <p:cNvSpPr/>
            <p:nvPr>
              <p:custDataLst>
                <p:tags r:id="rId195"/>
              </p:custDataLst>
            </p:nvPr>
          </p:nvSpPr>
          <p:spPr>
            <a:xfrm>
              <a:off x="1864169" y="695325"/>
              <a:ext cx="88457" cy="114301"/>
            </a:xfrm>
            <a:custGeom>
              <a:avLst/>
              <a:gdLst/>
              <a:ahLst/>
              <a:cxnLst/>
              <a:rect l="0" t="0" r="0" b="0"/>
              <a:pathLst>
                <a:path w="88457" h="114301">
                  <a:moveTo>
                    <a:pt x="12256" y="0"/>
                  </a:moveTo>
                  <a:lnTo>
                    <a:pt x="12256" y="0"/>
                  </a:lnTo>
                  <a:lnTo>
                    <a:pt x="2143" y="0"/>
                  </a:lnTo>
                  <a:lnTo>
                    <a:pt x="222" y="1058"/>
                  </a:lnTo>
                  <a:lnTo>
                    <a:pt x="0" y="2822"/>
                  </a:lnTo>
                  <a:lnTo>
                    <a:pt x="20885" y="40704"/>
                  </a:lnTo>
                  <a:lnTo>
                    <a:pt x="51850" y="82221"/>
                  </a:lnTo>
                  <a:lnTo>
                    <a:pt x="72445" y="105768"/>
                  </a:lnTo>
                  <a:lnTo>
                    <a:pt x="8845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92"/>
            <p:cNvSpPr/>
            <p:nvPr>
              <p:custDataLst>
                <p:tags r:id="rId196"/>
              </p:custDataLst>
            </p:nvPr>
          </p:nvSpPr>
          <p:spPr>
            <a:xfrm>
              <a:off x="1943100" y="706174"/>
              <a:ext cx="76201" cy="217752"/>
            </a:xfrm>
            <a:custGeom>
              <a:avLst/>
              <a:gdLst/>
              <a:ahLst/>
              <a:cxnLst/>
              <a:rect l="0" t="0" r="0" b="0"/>
              <a:pathLst>
                <a:path w="76201" h="217752">
                  <a:moveTo>
                    <a:pt x="76200" y="8201"/>
                  </a:moveTo>
                  <a:lnTo>
                    <a:pt x="76200" y="8201"/>
                  </a:lnTo>
                  <a:lnTo>
                    <a:pt x="71144" y="3145"/>
                  </a:lnTo>
                  <a:lnTo>
                    <a:pt x="65839" y="662"/>
                  </a:lnTo>
                  <a:lnTo>
                    <a:pt x="62942" y="0"/>
                  </a:lnTo>
                  <a:lnTo>
                    <a:pt x="59953" y="617"/>
                  </a:lnTo>
                  <a:lnTo>
                    <a:pt x="50690" y="6542"/>
                  </a:lnTo>
                  <a:lnTo>
                    <a:pt x="17194" y="38686"/>
                  </a:lnTo>
                  <a:lnTo>
                    <a:pt x="12934" y="48561"/>
                  </a:lnTo>
                  <a:lnTo>
                    <a:pt x="2285" y="94961"/>
                  </a:lnTo>
                  <a:lnTo>
                    <a:pt x="301" y="141687"/>
                  </a:lnTo>
                  <a:lnTo>
                    <a:pt x="40" y="189194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93"/>
            <p:cNvSpPr/>
            <p:nvPr>
              <p:custDataLst>
                <p:tags r:id="rId197"/>
              </p:custDataLst>
            </p:nvPr>
          </p:nvSpPr>
          <p:spPr>
            <a:xfrm>
              <a:off x="2238752" y="468557"/>
              <a:ext cx="94874" cy="379169"/>
            </a:xfrm>
            <a:custGeom>
              <a:avLst/>
              <a:gdLst/>
              <a:ahLst/>
              <a:cxnLst/>
              <a:rect l="0" t="0" r="0" b="0"/>
              <a:pathLst>
                <a:path w="94874" h="379169">
                  <a:moveTo>
                    <a:pt x="94873" y="26743"/>
                  </a:moveTo>
                  <a:lnTo>
                    <a:pt x="94873" y="26743"/>
                  </a:lnTo>
                  <a:lnTo>
                    <a:pt x="94873" y="13486"/>
                  </a:lnTo>
                  <a:lnTo>
                    <a:pt x="92051" y="7445"/>
                  </a:lnTo>
                  <a:lnTo>
                    <a:pt x="89817" y="4353"/>
                  </a:lnTo>
                  <a:lnTo>
                    <a:pt x="84512" y="917"/>
                  </a:lnTo>
                  <a:lnTo>
                    <a:pt x="81615" y="0"/>
                  </a:lnTo>
                  <a:lnTo>
                    <a:pt x="78627" y="1506"/>
                  </a:lnTo>
                  <a:lnTo>
                    <a:pt x="58018" y="29900"/>
                  </a:lnTo>
                  <a:lnTo>
                    <a:pt x="52034" y="47196"/>
                  </a:lnTo>
                  <a:lnTo>
                    <a:pt x="38080" y="94283"/>
                  </a:lnTo>
                  <a:lnTo>
                    <a:pt x="22546" y="139332"/>
                  </a:lnTo>
                  <a:lnTo>
                    <a:pt x="9286" y="178805"/>
                  </a:lnTo>
                  <a:lnTo>
                    <a:pt x="3917" y="201218"/>
                  </a:lnTo>
                  <a:lnTo>
                    <a:pt x="896" y="248478"/>
                  </a:lnTo>
                  <a:lnTo>
                    <a:pt x="0" y="293290"/>
                  </a:lnTo>
                  <a:lnTo>
                    <a:pt x="1851" y="323501"/>
                  </a:lnTo>
                  <a:lnTo>
                    <a:pt x="9785" y="346313"/>
                  </a:lnTo>
                  <a:lnTo>
                    <a:pt x="23190" y="362097"/>
                  </a:lnTo>
                  <a:lnTo>
                    <a:pt x="38672" y="371581"/>
                  </a:lnTo>
                  <a:lnTo>
                    <a:pt x="66298" y="379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94"/>
            <p:cNvSpPr/>
            <p:nvPr>
              <p:custDataLst>
                <p:tags r:id="rId198"/>
              </p:custDataLst>
            </p:nvPr>
          </p:nvSpPr>
          <p:spPr>
            <a:xfrm>
              <a:off x="2383126" y="625510"/>
              <a:ext cx="112425" cy="163240"/>
            </a:xfrm>
            <a:custGeom>
              <a:avLst/>
              <a:gdLst/>
              <a:ahLst/>
              <a:cxnLst/>
              <a:rect l="0" t="0" r="0" b="0"/>
              <a:pathLst>
                <a:path w="112425" h="163240">
                  <a:moveTo>
                    <a:pt x="26699" y="12665"/>
                  </a:moveTo>
                  <a:lnTo>
                    <a:pt x="26699" y="12665"/>
                  </a:lnTo>
                  <a:lnTo>
                    <a:pt x="18498" y="4464"/>
                  </a:lnTo>
                  <a:lnTo>
                    <a:pt x="22623" y="8589"/>
                  </a:lnTo>
                  <a:lnTo>
                    <a:pt x="39599" y="47023"/>
                  </a:lnTo>
                  <a:lnTo>
                    <a:pt x="43927" y="76585"/>
                  </a:lnTo>
                  <a:lnTo>
                    <a:pt x="37785" y="116896"/>
                  </a:lnTo>
                  <a:lnTo>
                    <a:pt x="29396" y="142679"/>
                  </a:lnTo>
                  <a:lnTo>
                    <a:pt x="13936" y="158903"/>
                  </a:lnTo>
                  <a:lnTo>
                    <a:pt x="7621" y="162326"/>
                  </a:lnTo>
                  <a:lnTo>
                    <a:pt x="4455" y="163239"/>
                  </a:lnTo>
                  <a:lnTo>
                    <a:pt x="2345" y="160673"/>
                  </a:lnTo>
                  <a:lnTo>
                    <a:pt x="0" y="149355"/>
                  </a:lnTo>
                  <a:lnTo>
                    <a:pt x="3737" y="125132"/>
                  </a:lnTo>
                  <a:lnTo>
                    <a:pt x="11546" y="107960"/>
                  </a:lnTo>
                  <a:lnTo>
                    <a:pt x="44694" y="61028"/>
                  </a:lnTo>
                  <a:lnTo>
                    <a:pt x="81937" y="15117"/>
                  </a:lnTo>
                  <a:lnTo>
                    <a:pt x="100098" y="1632"/>
                  </a:lnTo>
                  <a:lnTo>
                    <a:pt x="104207" y="18"/>
                  </a:lnTo>
                  <a:lnTo>
                    <a:pt x="106946" y="0"/>
                  </a:lnTo>
                  <a:lnTo>
                    <a:pt x="108772" y="1047"/>
                  </a:lnTo>
                  <a:lnTo>
                    <a:pt x="108931" y="3861"/>
                  </a:lnTo>
                  <a:lnTo>
                    <a:pt x="97022" y="48603"/>
                  </a:lnTo>
                  <a:lnTo>
                    <a:pt x="93855" y="90044"/>
                  </a:lnTo>
                  <a:lnTo>
                    <a:pt x="112424" y="126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95"/>
            <p:cNvSpPr/>
            <p:nvPr>
              <p:custDataLst>
                <p:tags r:id="rId199"/>
              </p:custDataLst>
            </p:nvPr>
          </p:nvSpPr>
          <p:spPr>
            <a:xfrm>
              <a:off x="2562225" y="781050"/>
              <a:ext cx="66676" cy="104776"/>
            </a:xfrm>
            <a:custGeom>
              <a:avLst/>
              <a:gdLst/>
              <a:ahLst/>
              <a:cxnLst/>
              <a:rect l="0" t="0" r="0" b="0"/>
              <a:pathLst>
                <a:path w="66676" h="10477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48361" y="45761"/>
                  </a:lnTo>
                  <a:lnTo>
                    <a:pt x="24918" y="8324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89"/>
          <p:cNvGrpSpPr/>
          <p:nvPr/>
        </p:nvGrpSpPr>
        <p:grpSpPr>
          <a:xfrm>
            <a:off x="2926116" y="429949"/>
            <a:ext cx="340072" cy="564584"/>
            <a:chOff x="2926116" y="429949"/>
            <a:chExt cx="340072" cy="564584"/>
          </a:xfrm>
        </p:grpSpPr>
        <p:sp>
          <p:nvSpPr>
            <p:cNvPr id="14" name="SMARTInkShape-2696"/>
            <p:cNvSpPr/>
            <p:nvPr>
              <p:custDataLst>
                <p:tags r:id="rId187"/>
              </p:custDataLst>
            </p:nvPr>
          </p:nvSpPr>
          <p:spPr>
            <a:xfrm>
              <a:off x="2926116" y="609600"/>
              <a:ext cx="169223" cy="384933"/>
            </a:xfrm>
            <a:custGeom>
              <a:avLst/>
              <a:gdLst/>
              <a:ahLst/>
              <a:cxnLst/>
              <a:rect l="0" t="0" r="0" b="0"/>
              <a:pathLst>
                <a:path w="169223" h="384933">
                  <a:moveTo>
                    <a:pt x="7584" y="0"/>
                  </a:moveTo>
                  <a:lnTo>
                    <a:pt x="7584" y="0"/>
                  </a:lnTo>
                  <a:lnTo>
                    <a:pt x="2528" y="5057"/>
                  </a:lnTo>
                  <a:lnTo>
                    <a:pt x="45" y="13183"/>
                  </a:lnTo>
                  <a:lnTo>
                    <a:pt x="0" y="24909"/>
                  </a:lnTo>
                  <a:lnTo>
                    <a:pt x="11433" y="67447"/>
                  </a:lnTo>
                  <a:lnTo>
                    <a:pt x="20231" y="80424"/>
                  </a:lnTo>
                  <a:lnTo>
                    <a:pt x="25540" y="85366"/>
                  </a:lnTo>
                  <a:lnTo>
                    <a:pt x="39906" y="90857"/>
                  </a:lnTo>
                  <a:lnTo>
                    <a:pt x="55816" y="92239"/>
                  </a:lnTo>
                  <a:lnTo>
                    <a:pt x="69943" y="89326"/>
                  </a:lnTo>
                  <a:lnTo>
                    <a:pt x="89795" y="76679"/>
                  </a:lnTo>
                  <a:lnTo>
                    <a:pt x="118091" y="51151"/>
                  </a:lnTo>
                  <a:lnTo>
                    <a:pt x="120199" y="46370"/>
                  </a:lnTo>
                  <a:lnTo>
                    <a:pt x="121551" y="39734"/>
                  </a:lnTo>
                  <a:lnTo>
                    <a:pt x="123981" y="86936"/>
                  </a:lnTo>
                  <a:lnTo>
                    <a:pt x="138283" y="128453"/>
                  </a:lnTo>
                  <a:lnTo>
                    <a:pt x="150262" y="163884"/>
                  </a:lnTo>
                  <a:lnTo>
                    <a:pt x="162160" y="202840"/>
                  </a:lnTo>
                  <a:lnTo>
                    <a:pt x="168057" y="247383"/>
                  </a:lnTo>
                  <a:lnTo>
                    <a:pt x="169222" y="290205"/>
                  </a:lnTo>
                  <a:lnTo>
                    <a:pt x="167265" y="307838"/>
                  </a:lnTo>
                  <a:lnTo>
                    <a:pt x="148761" y="350830"/>
                  </a:lnTo>
                  <a:lnTo>
                    <a:pt x="138063" y="367591"/>
                  </a:lnTo>
                  <a:lnTo>
                    <a:pt x="129780" y="375041"/>
                  </a:lnTo>
                  <a:lnTo>
                    <a:pt x="109054" y="384291"/>
                  </a:lnTo>
                  <a:lnTo>
                    <a:pt x="94663" y="384932"/>
                  </a:lnTo>
                  <a:lnTo>
                    <a:pt x="87862" y="383621"/>
                  </a:lnTo>
                  <a:lnTo>
                    <a:pt x="74660" y="373698"/>
                  </a:lnTo>
                  <a:lnTo>
                    <a:pt x="63854" y="359763"/>
                  </a:lnTo>
                  <a:lnTo>
                    <a:pt x="59051" y="346514"/>
                  </a:lnTo>
                  <a:lnTo>
                    <a:pt x="5520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97"/>
            <p:cNvSpPr/>
            <p:nvPr>
              <p:custDataLst>
                <p:tags r:id="rId188"/>
              </p:custDataLst>
            </p:nvPr>
          </p:nvSpPr>
          <p:spPr>
            <a:xfrm>
              <a:off x="3133725" y="429949"/>
              <a:ext cx="132463" cy="436827"/>
            </a:xfrm>
            <a:custGeom>
              <a:avLst/>
              <a:gdLst/>
              <a:ahLst/>
              <a:cxnLst/>
              <a:rect l="0" t="0" r="0" b="0"/>
              <a:pathLst>
                <a:path w="132463" h="436827">
                  <a:moveTo>
                    <a:pt x="47625" y="8201"/>
                  </a:moveTo>
                  <a:lnTo>
                    <a:pt x="47625" y="8201"/>
                  </a:lnTo>
                  <a:lnTo>
                    <a:pt x="65525" y="662"/>
                  </a:lnTo>
                  <a:lnTo>
                    <a:pt x="69084" y="0"/>
                  </a:lnTo>
                  <a:lnTo>
                    <a:pt x="72514" y="2734"/>
                  </a:lnTo>
                  <a:lnTo>
                    <a:pt x="98042" y="44365"/>
                  </a:lnTo>
                  <a:lnTo>
                    <a:pt x="116145" y="84019"/>
                  </a:lnTo>
                  <a:lnTo>
                    <a:pt x="128854" y="123484"/>
                  </a:lnTo>
                  <a:lnTo>
                    <a:pt x="132462" y="170947"/>
                  </a:lnTo>
                  <a:lnTo>
                    <a:pt x="130265" y="216936"/>
                  </a:lnTo>
                  <a:lnTo>
                    <a:pt x="125629" y="253372"/>
                  </a:lnTo>
                  <a:lnTo>
                    <a:pt x="117069" y="296627"/>
                  </a:lnTo>
                  <a:lnTo>
                    <a:pt x="105713" y="330022"/>
                  </a:lnTo>
                  <a:lnTo>
                    <a:pt x="70601" y="374352"/>
                  </a:lnTo>
                  <a:lnTo>
                    <a:pt x="25444" y="419767"/>
                  </a:lnTo>
                  <a:lnTo>
                    <a:pt x="0" y="43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490"/>
          <p:cNvGrpSpPr/>
          <p:nvPr/>
        </p:nvGrpSpPr>
        <p:grpSpPr>
          <a:xfrm>
            <a:off x="3990975" y="668093"/>
            <a:ext cx="238126" cy="141362"/>
            <a:chOff x="3990975" y="668093"/>
            <a:chExt cx="238126" cy="141362"/>
          </a:xfrm>
        </p:grpSpPr>
        <p:sp>
          <p:nvSpPr>
            <p:cNvPr id="17" name="SMARTInkShape-2698"/>
            <p:cNvSpPr/>
            <p:nvPr>
              <p:custDataLst>
                <p:tags r:id="rId185"/>
              </p:custDataLst>
            </p:nvPr>
          </p:nvSpPr>
          <p:spPr>
            <a:xfrm>
              <a:off x="3990975" y="668093"/>
              <a:ext cx="190501" cy="17708"/>
            </a:xfrm>
            <a:custGeom>
              <a:avLst/>
              <a:gdLst/>
              <a:ahLst/>
              <a:cxnLst/>
              <a:rect l="0" t="0" r="0" b="0"/>
              <a:pathLst>
                <a:path w="190501" h="17708">
                  <a:moveTo>
                    <a:pt x="0" y="17707"/>
                  </a:moveTo>
                  <a:lnTo>
                    <a:pt x="0" y="17707"/>
                  </a:lnTo>
                  <a:lnTo>
                    <a:pt x="24910" y="16649"/>
                  </a:lnTo>
                  <a:lnTo>
                    <a:pt x="71227" y="8006"/>
                  </a:lnTo>
                  <a:lnTo>
                    <a:pt x="115826" y="817"/>
                  </a:lnTo>
                  <a:lnTo>
                    <a:pt x="157305" y="0"/>
                  </a:lnTo>
                  <a:lnTo>
                    <a:pt x="190500" y="8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699"/>
            <p:cNvSpPr/>
            <p:nvPr>
              <p:custDataLst>
                <p:tags r:id="rId186"/>
              </p:custDataLst>
            </p:nvPr>
          </p:nvSpPr>
          <p:spPr>
            <a:xfrm>
              <a:off x="3996853" y="771525"/>
              <a:ext cx="232248" cy="37930"/>
            </a:xfrm>
            <a:custGeom>
              <a:avLst/>
              <a:gdLst/>
              <a:ahLst/>
              <a:cxnLst/>
              <a:rect l="0" t="0" r="0" b="0"/>
              <a:pathLst>
                <a:path w="232248" h="37930">
                  <a:moveTo>
                    <a:pt x="51272" y="0"/>
                  </a:moveTo>
                  <a:lnTo>
                    <a:pt x="51272" y="0"/>
                  </a:lnTo>
                  <a:lnTo>
                    <a:pt x="35005" y="14150"/>
                  </a:lnTo>
                  <a:lnTo>
                    <a:pt x="14349" y="24889"/>
                  </a:lnTo>
                  <a:lnTo>
                    <a:pt x="5760" y="33715"/>
                  </a:lnTo>
                  <a:lnTo>
                    <a:pt x="0" y="36151"/>
                  </a:lnTo>
                  <a:lnTo>
                    <a:pt x="157" y="36801"/>
                  </a:lnTo>
                  <a:lnTo>
                    <a:pt x="31266" y="37929"/>
                  </a:lnTo>
                  <a:lnTo>
                    <a:pt x="70627" y="32993"/>
                  </a:lnTo>
                  <a:lnTo>
                    <a:pt x="105690" y="29884"/>
                  </a:lnTo>
                  <a:lnTo>
                    <a:pt x="151357" y="28963"/>
                  </a:lnTo>
                  <a:lnTo>
                    <a:pt x="183949" y="25925"/>
                  </a:lnTo>
                  <a:lnTo>
                    <a:pt x="23224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91"/>
          <p:cNvGrpSpPr/>
          <p:nvPr/>
        </p:nvGrpSpPr>
        <p:grpSpPr>
          <a:xfrm>
            <a:off x="5097199" y="473229"/>
            <a:ext cx="1855247" cy="664115"/>
            <a:chOff x="5097199" y="473229"/>
            <a:chExt cx="1855247" cy="664115"/>
          </a:xfrm>
        </p:grpSpPr>
        <p:sp>
          <p:nvSpPr>
            <p:cNvPr id="20" name="SMARTInkShape-2700"/>
            <p:cNvSpPr/>
            <p:nvPr>
              <p:custDataLst>
                <p:tags r:id="rId173"/>
              </p:custDataLst>
            </p:nvPr>
          </p:nvSpPr>
          <p:spPr>
            <a:xfrm>
              <a:off x="5191789" y="473229"/>
              <a:ext cx="121838" cy="498322"/>
            </a:xfrm>
            <a:custGeom>
              <a:avLst/>
              <a:gdLst/>
              <a:ahLst/>
              <a:cxnLst/>
              <a:rect l="0" t="0" r="0" b="0"/>
              <a:pathLst>
                <a:path w="121838" h="498322">
                  <a:moveTo>
                    <a:pt x="113636" y="69696"/>
                  </a:moveTo>
                  <a:lnTo>
                    <a:pt x="113636" y="69696"/>
                  </a:lnTo>
                  <a:lnTo>
                    <a:pt x="113636" y="64639"/>
                  </a:lnTo>
                  <a:lnTo>
                    <a:pt x="121837" y="34048"/>
                  </a:lnTo>
                  <a:lnTo>
                    <a:pt x="117712" y="15507"/>
                  </a:lnTo>
                  <a:lnTo>
                    <a:pt x="109787" y="1664"/>
                  </a:lnTo>
                  <a:lnTo>
                    <a:pt x="105778" y="0"/>
                  </a:lnTo>
                  <a:lnTo>
                    <a:pt x="95679" y="973"/>
                  </a:lnTo>
                  <a:lnTo>
                    <a:pt x="73038" y="12527"/>
                  </a:lnTo>
                  <a:lnTo>
                    <a:pt x="51277" y="39469"/>
                  </a:lnTo>
                  <a:lnTo>
                    <a:pt x="32566" y="81011"/>
                  </a:lnTo>
                  <a:lnTo>
                    <a:pt x="21999" y="120791"/>
                  </a:lnTo>
                  <a:lnTo>
                    <a:pt x="11769" y="166572"/>
                  </a:lnTo>
                  <a:lnTo>
                    <a:pt x="4379" y="211011"/>
                  </a:lnTo>
                  <a:lnTo>
                    <a:pt x="830" y="255853"/>
                  </a:lnTo>
                  <a:lnTo>
                    <a:pt x="0" y="291074"/>
                  </a:lnTo>
                  <a:lnTo>
                    <a:pt x="2355" y="338137"/>
                  </a:lnTo>
                  <a:lnTo>
                    <a:pt x="6934" y="377834"/>
                  </a:lnTo>
                  <a:lnTo>
                    <a:pt x="8289" y="423110"/>
                  </a:lnTo>
                  <a:lnTo>
                    <a:pt x="8748" y="465590"/>
                  </a:lnTo>
                  <a:lnTo>
                    <a:pt x="8861" y="49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01"/>
            <p:cNvSpPr/>
            <p:nvPr>
              <p:custDataLst>
                <p:tags r:id="rId174"/>
              </p:custDataLst>
            </p:nvPr>
          </p:nvSpPr>
          <p:spPr>
            <a:xfrm>
              <a:off x="5097199" y="771525"/>
              <a:ext cx="189177" cy="28576"/>
            </a:xfrm>
            <a:custGeom>
              <a:avLst/>
              <a:gdLst/>
              <a:ahLst/>
              <a:cxnLst/>
              <a:rect l="0" t="0" r="0" b="0"/>
              <a:pathLst>
                <a:path w="18917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3519"/>
                  </a:lnTo>
                  <a:lnTo>
                    <a:pt x="28092" y="13387"/>
                  </a:lnTo>
                  <a:lnTo>
                    <a:pt x="63920" y="4977"/>
                  </a:lnTo>
                  <a:lnTo>
                    <a:pt x="108671" y="1475"/>
                  </a:lnTo>
                  <a:lnTo>
                    <a:pt x="146978" y="437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02"/>
            <p:cNvSpPr/>
            <p:nvPr>
              <p:custDataLst>
                <p:tags r:id="rId175"/>
              </p:custDataLst>
            </p:nvPr>
          </p:nvSpPr>
          <p:spPr>
            <a:xfrm>
              <a:off x="5305425" y="828675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2481" y="49493"/>
                  </a:lnTo>
                  <a:lnTo>
                    <a:pt x="74598" y="86833"/>
                  </a:lnTo>
                  <a:lnTo>
                    <a:pt x="107448" y="118269"/>
                  </a:lnTo>
                  <a:lnTo>
                    <a:pt x="1238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03"/>
            <p:cNvSpPr/>
            <p:nvPr>
              <p:custDataLst>
                <p:tags r:id="rId176"/>
              </p:custDataLst>
            </p:nvPr>
          </p:nvSpPr>
          <p:spPr>
            <a:xfrm>
              <a:off x="5334000" y="842237"/>
              <a:ext cx="114301" cy="176939"/>
            </a:xfrm>
            <a:custGeom>
              <a:avLst/>
              <a:gdLst/>
              <a:ahLst/>
              <a:cxnLst/>
              <a:rect l="0" t="0" r="0" b="0"/>
              <a:pathLst>
                <a:path w="114301" h="176939">
                  <a:moveTo>
                    <a:pt x="114300" y="5488"/>
                  </a:moveTo>
                  <a:lnTo>
                    <a:pt x="114300" y="5488"/>
                  </a:lnTo>
                  <a:lnTo>
                    <a:pt x="104187" y="431"/>
                  </a:lnTo>
                  <a:lnTo>
                    <a:pt x="101208" y="0"/>
                  </a:lnTo>
                  <a:lnTo>
                    <a:pt x="99222" y="771"/>
                  </a:lnTo>
                  <a:lnTo>
                    <a:pt x="97898" y="2343"/>
                  </a:lnTo>
                  <a:lnTo>
                    <a:pt x="55595" y="35997"/>
                  </a:lnTo>
                  <a:lnTo>
                    <a:pt x="30011" y="82694"/>
                  </a:lnTo>
                  <a:lnTo>
                    <a:pt x="6755" y="122524"/>
                  </a:lnTo>
                  <a:lnTo>
                    <a:pt x="1334" y="144278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04"/>
            <p:cNvSpPr/>
            <p:nvPr>
              <p:custDataLst>
                <p:tags r:id="rId177"/>
              </p:custDataLst>
            </p:nvPr>
          </p:nvSpPr>
          <p:spPr>
            <a:xfrm>
              <a:off x="5438775" y="981075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29725" y="3437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05"/>
            <p:cNvSpPr/>
            <p:nvPr>
              <p:custDataLst>
                <p:tags r:id="rId178"/>
              </p:custDataLst>
            </p:nvPr>
          </p:nvSpPr>
          <p:spPr>
            <a:xfrm>
              <a:off x="5581650" y="800100"/>
              <a:ext cx="57151" cy="123826"/>
            </a:xfrm>
            <a:custGeom>
              <a:avLst/>
              <a:gdLst/>
              <a:ahLst/>
              <a:cxnLst/>
              <a:rect l="0" t="0" r="0" b="0"/>
              <a:pathLst>
                <a:path w="57151" h="1238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3257" y="27447"/>
                  </a:lnTo>
                  <a:lnTo>
                    <a:pt x="31471" y="67781"/>
                  </a:lnTo>
                  <a:lnTo>
                    <a:pt x="40445" y="85158"/>
                  </a:lnTo>
                  <a:lnTo>
                    <a:pt x="571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06"/>
            <p:cNvSpPr/>
            <p:nvPr>
              <p:custDataLst>
                <p:tags r:id="rId179"/>
              </p:custDataLst>
            </p:nvPr>
          </p:nvSpPr>
          <p:spPr>
            <a:xfrm>
              <a:off x="5629275" y="810250"/>
              <a:ext cx="92603" cy="227976"/>
            </a:xfrm>
            <a:custGeom>
              <a:avLst/>
              <a:gdLst/>
              <a:ahLst/>
              <a:cxnLst/>
              <a:rect l="0" t="0" r="0" b="0"/>
              <a:pathLst>
                <a:path w="92603" h="227976">
                  <a:moveTo>
                    <a:pt x="76200" y="27950"/>
                  </a:moveTo>
                  <a:lnTo>
                    <a:pt x="76200" y="27950"/>
                  </a:lnTo>
                  <a:lnTo>
                    <a:pt x="89292" y="13800"/>
                  </a:lnTo>
                  <a:lnTo>
                    <a:pt x="92602" y="6492"/>
                  </a:lnTo>
                  <a:lnTo>
                    <a:pt x="92427" y="4119"/>
                  </a:lnTo>
                  <a:lnTo>
                    <a:pt x="91251" y="2538"/>
                  </a:lnTo>
                  <a:lnTo>
                    <a:pt x="87122" y="781"/>
                  </a:lnTo>
                  <a:lnTo>
                    <a:pt x="81761" y="0"/>
                  </a:lnTo>
                  <a:lnTo>
                    <a:pt x="75848" y="2475"/>
                  </a:lnTo>
                  <a:lnTo>
                    <a:pt x="72791" y="4617"/>
                  </a:lnTo>
                  <a:lnTo>
                    <a:pt x="58374" y="22800"/>
                  </a:lnTo>
                  <a:lnTo>
                    <a:pt x="42144" y="62877"/>
                  </a:lnTo>
                  <a:lnTo>
                    <a:pt x="25514" y="105195"/>
                  </a:lnTo>
                  <a:lnTo>
                    <a:pt x="12362" y="141551"/>
                  </a:lnTo>
                  <a:lnTo>
                    <a:pt x="2234" y="185006"/>
                  </a:lnTo>
                  <a:lnTo>
                    <a:pt x="0" y="227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07"/>
            <p:cNvSpPr/>
            <p:nvPr>
              <p:custDataLst>
                <p:tags r:id="rId180"/>
              </p:custDataLst>
            </p:nvPr>
          </p:nvSpPr>
          <p:spPr>
            <a:xfrm>
              <a:off x="5939367" y="587351"/>
              <a:ext cx="118534" cy="422300"/>
            </a:xfrm>
            <a:custGeom>
              <a:avLst/>
              <a:gdLst/>
              <a:ahLst/>
              <a:cxnLst/>
              <a:rect l="0" t="0" r="0" b="0"/>
              <a:pathLst>
                <a:path w="118534" h="422300">
                  <a:moveTo>
                    <a:pt x="80433" y="41299"/>
                  </a:moveTo>
                  <a:lnTo>
                    <a:pt x="80433" y="41299"/>
                  </a:lnTo>
                  <a:lnTo>
                    <a:pt x="86978" y="26090"/>
                  </a:lnTo>
                  <a:lnTo>
                    <a:pt x="89565" y="1575"/>
                  </a:lnTo>
                  <a:lnTo>
                    <a:pt x="87580" y="0"/>
                  </a:lnTo>
                  <a:lnTo>
                    <a:pt x="84139" y="8"/>
                  </a:lnTo>
                  <a:lnTo>
                    <a:pt x="79729" y="1072"/>
                  </a:lnTo>
                  <a:lnTo>
                    <a:pt x="72006" y="7898"/>
                  </a:lnTo>
                  <a:lnTo>
                    <a:pt x="65046" y="20104"/>
                  </a:lnTo>
                  <a:lnTo>
                    <a:pt x="51954" y="59612"/>
                  </a:lnTo>
                  <a:lnTo>
                    <a:pt x="39178" y="98303"/>
                  </a:lnTo>
                  <a:lnTo>
                    <a:pt x="26462" y="136520"/>
                  </a:lnTo>
                  <a:lnTo>
                    <a:pt x="13758" y="177465"/>
                  </a:lnTo>
                  <a:lnTo>
                    <a:pt x="4233" y="222050"/>
                  </a:lnTo>
                  <a:lnTo>
                    <a:pt x="0" y="257099"/>
                  </a:lnTo>
                  <a:lnTo>
                    <a:pt x="3567" y="296798"/>
                  </a:lnTo>
                  <a:lnTo>
                    <a:pt x="11326" y="337959"/>
                  </a:lnTo>
                  <a:lnTo>
                    <a:pt x="17264" y="356945"/>
                  </a:lnTo>
                  <a:lnTo>
                    <a:pt x="41725" y="389647"/>
                  </a:lnTo>
                  <a:lnTo>
                    <a:pt x="70727" y="410978"/>
                  </a:lnTo>
                  <a:lnTo>
                    <a:pt x="89317" y="418945"/>
                  </a:lnTo>
                  <a:lnTo>
                    <a:pt x="118533" y="42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08"/>
            <p:cNvSpPr/>
            <p:nvPr>
              <p:custDataLst>
                <p:tags r:id="rId181"/>
              </p:custDataLst>
            </p:nvPr>
          </p:nvSpPr>
          <p:spPr>
            <a:xfrm>
              <a:off x="6143625" y="755239"/>
              <a:ext cx="190501" cy="181727"/>
            </a:xfrm>
            <a:custGeom>
              <a:avLst/>
              <a:gdLst/>
              <a:ahLst/>
              <a:cxnLst/>
              <a:rect l="0" t="0" r="0" b="0"/>
              <a:pathLst>
                <a:path w="190501" h="181727">
                  <a:moveTo>
                    <a:pt x="0" y="25811"/>
                  </a:moveTo>
                  <a:lnTo>
                    <a:pt x="0" y="25811"/>
                  </a:lnTo>
                  <a:lnTo>
                    <a:pt x="0" y="6565"/>
                  </a:lnTo>
                  <a:lnTo>
                    <a:pt x="1058" y="3456"/>
                  </a:lnTo>
                  <a:lnTo>
                    <a:pt x="2822" y="1382"/>
                  </a:lnTo>
                  <a:lnTo>
                    <a:pt x="5056" y="0"/>
                  </a:lnTo>
                  <a:lnTo>
                    <a:pt x="23370" y="3111"/>
                  </a:lnTo>
                  <a:lnTo>
                    <a:pt x="43848" y="15793"/>
                  </a:lnTo>
                  <a:lnTo>
                    <a:pt x="58266" y="27899"/>
                  </a:lnTo>
                  <a:lnTo>
                    <a:pt x="72618" y="56680"/>
                  </a:lnTo>
                  <a:lnTo>
                    <a:pt x="79195" y="74456"/>
                  </a:lnTo>
                  <a:lnTo>
                    <a:pt x="80000" y="90117"/>
                  </a:lnTo>
                  <a:lnTo>
                    <a:pt x="71894" y="122475"/>
                  </a:lnTo>
                  <a:lnTo>
                    <a:pt x="50731" y="168222"/>
                  </a:lnTo>
                  <a:lnTo>
                    <a:pt x="43361" y="176594"/>
                  </a:lnTo>
                  <a:lnTo>
                    <a:pt x="38432" y="180308"/>
                  </a:lnTo>
                  <a:lnTo>
                    <a:pt x="35147" y="181726"/>
                  </a:lnTo>
                  <a:lnTo>
                    <a:pt x="32956" y="181612"/>
                  </a:lnTo>
                  <a:lnTo>
                    <a:pt x="31496" y="180479"/>
                  </a:lnTo>
                  <a:lnTo>
                    <a:pt x="29440" y="163714"/>
                  </a:lnTo>
                  <a:lnTo>
                    <a:pt x="36350" y="130662"/>
                  </a:lnTo>
                  <a:lnTo>
                    <a:pt x="56045" y="91033"/>
                  </a:lnTo>
                  <a:lnTo>
                    <a:pt x="89905" y="49557"/>
                  </a:lnTo>
                  <a:lnTo>
                    <a:pt x="114498" y="20977"/>
                  </a:lnTo>
                  <a:lnTo>
                    <a:pt x="134682" y="4513"/>
                  </a:lnTo>
                  <a:lnTo>
                    <a:pt x="137413" y="4204"/>
                  </a:lnTo>
                  <a:lnTo>
                    <a:pt x="139234" y="6115"/>
                  </a:lnTo>
                  <a:lnTo>
                    <a:pt x="140448" y="9505"/>
                  </a:lnTo>
                  <a:lnTo>
                    <a:pt x="137099" y="29446"/>
                  </a:lnTo>
                  <a:lnTo>
                    <a:pt x="117323" y="74356"/>
                  </a:lnTo>
                  <a:lnTo>
                    <a:pt x="111058" y="88309"/>
                  </a:lnTo>
                  <a:lnTo>
                    <a:pt x="110390" y="104388"/>
                  </a:lnTo>
                  <a:lnTo>
                    <a:pt x="114678" y="122117"/>
                  </a:lnTo>
                  <a:lnTo>
                    <a:pt x="128993" y="147832"/>
                  </a:lnTo>
                  <a:lnTo>
                    <a:pt x="140586" y="158712"/>
                  </a:lnTo>
                  <a:lnTo>
                    <a:pt x="190500" y="16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09"/>
            <p:cNvSpPr/>
            <p:nvPr>
              <p:custDataLst>
                <p:tags r:id="rId182"/>
              </p:custDataLst>
            </p:nvPr>
          </p:nvSpPr>
          <p:spPr>
            <a:xfrm>
              <a:off x="6353175" y="923925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76200" y="0"/>
                  </a:moveTo>
                  <a:lnTo>
                    <a:pt x="76200" y="0"/>
                  </a:lnTo>
                  <a:lnTo>
                    <a:pt x="75142" y="9721"/>
                  </a:lnTo>
                  <a:lnTo>
                    <a:pt x="63017" y="40020"/>
                  </a:lnTo>
                  <a:lnTo>
                    <a:pt x="36560" y="84920"/>
                  </a:lnTo>
                  <a:lnTo>
                    <a:pt x="32124" y="99831"/>
                  </a:lnTo>
                  <a:lnTo>
                    <a:pt x="27766" y="105712"/>
                  </a:lnTo>
                  <a:lnTo>
                    <a:pt x="6426" y="12275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10"/>
            <p:cNvSpPr/>
            <p:nvPr>
              <p:custDataLst>
                <p:tags r:id="rId183"/>
              </p:custDataLst>
            </p:nvPr>
          </p:nvSpPr>
          <p:spPr>
            <a:xfrm>
              <a:off x="6564442" y="801424"/>
              <a:ext cx="159225" cy="335920"/>
            </a:xfrm>
            <a:custGeom>
              <a:avLst/>
              <a:gdLst/>
              <a:ahLst/>
              <a:cxnLst/>
              <a:rect l="0" t="0" r="0" b="0"/>
              <a:pathLst>
                <a:path w="159225" h="335920">
                  <a:moveTo>
                    <a:pt x="17333" y="8201"/>
                  </a:moveTo>
                  <a:lnTo>
                    <a:pt x="17333" y="8201"/>
                  </a:lnTo>
                  <a:lnTo>
                    <a:pt x="17333" y="0"/>
                  </a:lnTo>
                  <a:lnTo>
                    <a:pt x="12277" y="4125"/>
                  </a:lnTo>
                  <a:lnTo>
                    <a:pt x="4076" y="22163"/>
                  </a:lnTo>
                  <a:lnTo>
                    <a:pt x="0" y="52672"/>
                  </a:lnTo>
                  <a:lnTo>
                    <a:pt x="3849" y="83466"/>
                  </a:lnTo>
                  <a:lnTo>
                    <a:pt x="11692" y="97391"/>
                  </a:lnTo>
                  <a:lnTo>
                    <a:pt x="16748" y="102586"/>
                  </a:lnTo>
                  <a:lnTo>
                    <a:pt x="23292" y="104991"/>
                  </a:lnTo>
                  <a:lnTo>
                    <a:pt x="39032" y="104841"/>
                  </a:lnTo>
                  <a:lnTo>
                    <a:pt x="60686" y="98806"/>
                  </a:lnTo>
                  <a:lnTo>
                    <a:pt x="85564" y="80203"/>
                  </a:lnTo>
                  <a:lnTo>
                    <a:pt x="95283" y="69129"/>
                  </a:lnTo>
                  <a:lnTo>
                    <a:pt x="126585" y="24910"/>
                  </a:lnTo>
                  <a:lnTo>
                    <a:pt x="129390" y="16333"/>
                  </a:lnTo>
                  <a:lnTo>
                    <a:pt x="130137" y="15739"/>
                  </a:lnTo>
                  <a:lnTo>
                    <a:pt x="130969" y="20723"/>
                  </a:lnTo>
                  <a:lnTo>
                    <a:pt x="136631" y="66450"/>
                  </a:lnTo>
                  <a:lnTo>
                    <a:pt x="148101" y="108404"/>
                  </a:lnTo>
                  <a:lnTo>
                    <a:pt x="155229" y="150173"/>
                  </a:lnTo>
                  <a:lnTo>
                    <a:pt x="159224" y="197660"/>
                  </a:lnTo>
                  <a:lnTo>
                    <a:pt x="158858" y="240491"/>
                  </a:lnTo>
                  <a:lnTo>
                    <a:pt x="149789" y="284959"/>
                  </a:lnTo>
                  <a:lnTo>
                    <a:pt x="138071" y="303634"/>
                  </a:lnTo>
                  <a:lnTo>
                    <a:pt x="115547" y="327642"/>
                  </a:lnTo>
                  <a:lnTo>
                    <a:pt x="104728" y="334678"/>
                  </a:lnTo>
                  <a:lnTo>
                    <a:pt x="99938" y="335919"/>
                  </a:lnTo>
                  <a:lnTo>
                    <a:pt x="95686" y="335688"/>
                  </a:lnTo>
                  <a:lnTo>
                    <a:pt x="91794" y="334476"/>
                  </a:lnTo>
                  <a:lnTo>
                    <a:pt x="84646" y="321840"/>
                  </a:lnTo>
                  <a:lnTo>
                    <a:pt x="79000" y="301054"/>
                  </a:lnTo>
                  <a:lnTo>
                    <a:pt x="76880" y="261719"/>
                  </a:lnTo>
                  <a:lnTo>
                    <a:pt x="84008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11"/>
            <p:cNvSpPr/>
            <p:nvPr>
              <p:custDataLst>
                <p:tags r:id="rId184"/>
              </p:custDataLst>
            </p:nvPr>
          </p:nvSpPr>
          <p:spPr>
            <a:xfrm>
              <a:off x="6829425" y="590550"/>
              <a:ext cx="123021" cy="495301"/>
            </a:xfrm>
            <a:custGeom>
              <a:avLst/>
              <a:gdLst/>
              <a:ahLst/>
              <a:cxnLst/>
              <a:rect l="0" t="0" r="0" b="0"/>
              <a:pathLst>
                <a:path w="123021" h="495301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61950" y="15209"/>
                  </a:lnTo>
                  <a:lnTo>
                    <a:pt x="79856" y="35668"/>
                  </a:lnTo>
                  <a:lnTo>
                    <a:pt x="96451" y="71717"/>
                  </a:lnTo>
                  <a:lnTo>
                    <a:pt x="105952" y="113414"/>
                  </a:lnTo>
                  <a:lnTo>
                    <a:pt x="117708" y="157282"/>
                  </a:lnTo>
                  <a:lnTo>
                    <a:pt x="122013" y="194181"/>
                  </a:lnTo>
                  <a:lnTo>
                    <a:pt x="123020" y="227766"/>
                  </a:lnTo>
                  <a:lnTo>
                    <a:pt x="122408" y="264213"/>
                  </a:lnTo>
                  <a:lnTo>
                    <a:pt x="116115" y="308532"/>
                  </a:lnTo>
                  <a:lnTo>
                    <a:pt x="107547" y="347416"/>
                  </a:lnTo>
                  <a:lnTo>
                    <a:pt x="95170" y="389536"/>
                  </a:lnTo>
                  <a:lnTo>
                    <a:pt x="77478" y="428430"/>
                  </a:lnTo>
                  <a:lnTo>
                    <a:pt x="44553" y="468685"/>
                  </a:lnTo>
                  <a:lnTo>
                    <a:pt x="28268" y="483471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92"/>
          <p:cNvGrpSpPr/>
          <p:nvPr/>
        </p:nvGrpSpPr>
        <p:grpSpPr>
          <a:xfrm>
            <a:off x="286142" y="319352"/>
            <a:ext cx="980414" cy="1363648"/>
            <a:chOff x="286142" y="319352"/>
            <a:chExt cx="980414" cy="1363648"/>
          </a:xfrm>
        </p:grpSpPr>
        <p:sp>
          <p:nvSpPr>
            <p:cNvPr id="33" name="SMARTInkShape-2712"/>
            <p:cNvSpPr/>
            <p:nvPr>
              <p:custDataLst>
                <p:tags r:id="rId166"/>
              </p:custDataLst>
            </p:nvPr>
          </p:nvSpPr>
          <p:spPr>
            <a:xfrm>
              <a:off x="495300" y="467507"/>
              <a:ext cx="187950" cy="398096"/>
            </a:xfrm>
            <a:custGeom>
              <a:avLst/>
              <a:gdLst/>
              <a:ahLst/>
              <a:cxnLst/>
              <a:rect l="0" t="0" r="0" b="0"/>
              <a:pathLst>
                <a:path w="187950" h="398096">
                  <a:moveTo>
                    <a:pt x="171450" y="218293"/>
                  </a:moveTo>
                  <a:lnTo>
                    <a:pt x="171450" y="218293"/>
                  </a:lnTo>
                  <a:lnTo>
                    <a:pt x="171450" y="213236"/>
                  </a:lnTo>
                  <a:lnTo>
                    <a:pt x="172508" y="211747"/>
                  </a:lnTo>
                  <a:lnTo>
                    <a:pt x="174272" y="210754"/>
                  </a:lnTo>
                  <a:lnTo>
                    <a:pt x="176507" y="210092"/>
                  </a:lnTo>
                  <a:lnTo>
                    <a:pt x="177996" y="208592"/>
                  </a:lnTo>
                  <a:lnTo>
                    <a:pt x="179651" y="204104"/>
                  </a:lnTo>
                  <a:lnTo>
                    <a:pt x="180583" y="195627"/>
                  </a:lnTo>
                  <a:lnTo>
                    <a:pt x="177978" y="189522"/>
                  </a:lnTo>
                  <a:lnTo>
                    <a:pt x="175802" y="186412"/>
                  </a:lnTo>
                  <a:lnTo>
                    <a:pt x="172235" y="184339"/>
                  </a:lnTo>
                  <a:lnTo>
                    <a:pt x="156043" y="181421"/>
                  </a:lnTo>
                  <a:lnTo>
                    <a:pt x="131607" y="181615"/>
                  </a:lnTo>
                  <a:lnTo>
                    <a:pt x="106375" y="187905"/>
                  </a:lnTo>
                  <a:lnTo>
                    <a:pt x="73484" y="207654"/>
                  </a:lnTo>
                  <a:lnTo>
                    <a:pt x="46226" y="237946"/>
                  </a:lnTo>
                  <a:lnTo>
                    <a:pt x="37126" y="252075"/>
                  </a:lnTo>
                  <a:lnTo>
                    <a:pt x="31109" y="276986"/>
                  </a:lnTo>
                  <a:lnTo>
                    <a:pt x="30134" y="320394"/>
                  </a:lnTo>
                  <a:lnTo>
                    <a:pt x="41898" y="365284"/>
                  </a:lnTo>
                  <a:lnTo>
                    <a:pt x="56041" y="385906"/>
                  </a:lnTo>
                  <a:lnTo>
                    <a:pt x="64771" y="393329"/>
                  </a:lnTo>
                  <a:lnTo>
                    <a:pt x="68581" y="395309"/>
                  </a:lnTo>
                  <a:lnTo>
                    <a:pt x="89112" y="398095"/>
                  </a:lnTo>
                  <a:lnTo>
                    <a:pt x="109102" y="390280"/>
                  </a:lnTo>
                  <a:lnTo>
                    <a:pt x="151373" y="359393"/>
                  </a:lnTo>
                  <a:lnTo>
                    <a:pt x="165349" y="335684"/>
                  </a:lnTo>
                  <a:lnTo>
                    <a:pt x="179167" y="298231"/>
                  </a:lnTo>
                  <a:lnTo>
                    <a:pt x="185463" y="273929"/>
                  </a:lnTo>
                  <a:lnTo>
                    <a:pt x="187949" y="227722"/>
                  </a:lnTo>
                  <a:lnTo>
                    <a:pt x="179844" y="182056"/>
                  </a:lnTo>
                  <a:lnTo>
                    <a:pt x="173108" y="142461"/>
                  </a:lnTo>
                  <a:lnTo>
                    <a:pt x="163115" y="103007"/>
                  </a:lnTo>
                  <a:lnTo>
                    <a:pt x="146638" y="68894"/>
                  </a:lnTo>
                  <a:lnTo>
                    <a:pt x="121059" y="39265"/>
                  </a:lnTo>
                  <a:lnTo>
                    <a:pt x="77849" y="12577"/>
                  </a:lnTo>
                  <a:lnTo>
                    <a:pt x="50936" y="3176"/>
                  </a:lnTo>
                  <a:lnTo>
                    <a:pt x="22879" y="0"/>
                  </a:lnTo>
                  <a:lnTo>
                    <a:pt x="9816" y="5210"/>
                  </a:lnTo>
                  <a:lnTo>
                    <a:pt x="3369" y="9563"/>
                  </a:lnTo>
                  <a:lnTo>
                    <a:pt x="129" y="14581"/>
                  </a:lnTo>
                  <a:lnTo>
                    <a:pt x="0" y="4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13"/>
            <p:cNvSpPr/>
            <p:nvPr>
              <p:custDataLst>
                <p:tags r:id="rId167"/>
              </p:custDataLst>
            </p:nvPr>
          </p:nvSpPr>
          <p:spPr>
            <a:xfrm>
              <a:off x="657341" y="319352"/>
              <a:ext cx="180860" cy="156899"/>
            </a:xfrm>
            <a:custGeom>
              <a:avLst/>
              <a:gdLst/>
              <a:ahLst/>
              <a:cxnLst/>
              <a:rect l="0" t="0" r="0" b="0"/>
              <a:pathLst>
                <a:path w="180860" h="156899">
                  <a:moveTo>
                    <a:pt x="9409" y="42598"/>
                  </a:moveTo>
                  <a:lnTo>
                    <a:pt x="9409" y="42598"/>
                  </a:lnTo>
                  <a:lnTo>
                    <a:pt x="4352" y="37541"/>
                  </a:lnTo>
                  <a:lnTo>
                    <a:pt x="1870" y="32237"/>
                  </a:lnTo>
                  <a:lnTo>
                    <a:pt x="0" y="15856"/>
                  </a:lnTo>
                  <a:lnTo>
                    <a:pt x="26409" y="926"/>
                  </a:lnTo>
                  <a:lnTo>
                    <a:pt x="32384" y="0"/>
                  </a:lnTo>
                  <a:lnTo>
                    <a:pt x="44667" y="1793"/>
                  </a:lnTo>
                  <a:lnTo>
                    <a:pt x="63483" y="8753"/>
                  </a:lnTo>
                  <a:lnTo>
                    <a:pt x="73306" y="20147"/>
                  </a:lnTo>
                  <a:lnTo>
                    <a:pt x="77407" y="27631"/>
                  </a:lnTo>
                  <a:lnTo>
                    <a:pt x="79141" y="44413"/>
                  </a:lnTo>
                  <a:lnTo>
                    <a:pt x="73530" y="82007"/>
                  </a:lnTo>
                  <a:lnTo>
                    <a:pt x="56810" y="126452"/>
                  </a:lnTo>
                  <a:lnTo>
                    <a:pt x="49346" y="148297"/>
                  </a:lnTo>
                  <a:lnTo>
                    <a:pt x="49792" y="151164"/>
                  </a:lnTo>
                  <a:lnTo>
                    <a:pt x="51148" y="153075"/>
                  </a:lnTo>
                  <a:lnTo>
                    <a:pt x="53110" y="154349"/>
                  </a:lnTo>
                  <a:lnTo>
                    <a:pt x="65984" y="156143"/>
                  </a:lnTo>
                  <a:lnTo>
                    <a:pt x="111052" y="150203"/>
                  </a:lnTo>
                  <a:lnTo>
                    <a:pt x="147005" y="149270"/>
                  </a:lnTo>
                  <a:lnTo>
                    <a:pt x="180859" y="156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14"/>
            <p:cNvSpPr/>
            <p:nvPr>
              <p:custDataLst>
                <p:tags r:id="rId168"/>
              </p:custDataLst>
            </p:nvPr>
          </p:nvSpPr>
          <p:spPr>
            <a:xfrm>
              <a:off x="286142" y="971551"/>
              <a:ext cx="818759" cy="28575"/>
            </a:xfrm>
            <a:custGeom>
              <a:avLst/>
              <a:gdLst/>
              <a:ahLst/>
              <a:cxnLst/>
              <a:rect l="0" t="0" r="0" b="0"/>
              <a:pathLst>
                <a:path w="818759" h="28575">
                  <a:moveTo>
                    <a:pt x="9133" y="28574"/>
                  </a:moveTo>
                  <a:lnTo>
                    <a:pt x="9133" y="28574"/>
                  </a:lnTo>
                  <a:lnTo>
                    <a:pt x="0" y="28574"/>
                  </a:lnTo>
                  <a:lnTo>
                    <a:pt x="39415" y="28574"/>
                  </a:lnTo>
                  <a:lnTo>
                    <a:pt x="87015" y="28574"/>
                  </a:lnTo>
                  <a:lnTo>
                    <a:pt x="121358" y="25752"/>
                  </a:lnTo>
                  <a:lnTo>
                    <a:pt x="154261" y="22028"/>
                  </a:lnTo>
                  <a:lnTo>
                    <a:pt x="186523" y="20373"/>
                  </a:lnTo>
                  <a:lnTo>
                    <a:pt x="221323" y="19637"/>
                  </a:lnTo>
                  <a:lnTo>
                    <a:pt x="257956" y="18252"/>
                  </a:lnTo>
                  <a:lnTo>
                    <a:pt x="295405" y="14109"/>
                  </a:lnTo>
                  <a:lnTo>
                    <a:pt x="336037" y="11562"/>
                  </a:lnTo>
                  <a:lnTo>
                    <a:pt x="377732" y="9371"/>
                  </a:lnTo>
                  <a:lnTo>
                    <a:pt x="417430" y="4870"/>
                  </a:lnTo>
                  <a:lnTo>
                    <a:pt x="459062" y="2164"/>
                  </a:lnTo>
                  <a:lnTo>
                    <a:pt x="500143" y="961"/>
                  </a:lnTo>
                  <a:lnTo>
                    <a:pt x="536040" y="427"/>
                  </a:lnTo>
                  <a:lnTo>
                    <a:pt x="572456" y="189"/>
                  </a:lnTo>
                  <a:lnTo>
                    <a:pt x="608749" y="84"/>
                  </a:lnTo>
                  <a:lnTo>
                    <a:pt x="642518" y="36"/>
                  </a:lnTo>
                  <a:lnTo>
                    <a:pt x="686223" y="10"/>
                  </a:lnTo>
                  <a:lnTo>
                    <a:pt x="718579" y="4"/>
                  </a:lnTo>
                  <a:lnTo>
                    <a:pt x="752009" y="1"/>
                  </a:lnTo>
                  <a:lnTo>
                    <a:pt x="799497" y="0"/>
                  </a:lnTo>
                  <a:lnTo>
                    <a:pt x="818758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15"/>
            <p:cNvSpPr/>
            <p:nvPr>
              <p:custDataLst>
                <p:tags r:id="rId169"/>
              </p:custDataLst>
            </p:nvPr>
          </p:nvSpPr>
          <p:spPr>
            <a:xfrm>
              <a:off x="935529" y="1124361"/>
              <a:ext cx="129813" cy="282509"/>
            </a:xfrm>
            <a:custGeom>
              <a:avLst/>
              <a:gdLst/>
              <a:ahLst/>
              <a:cxnLst/>
              <a:rect l="0" t="0" r="0" b="0"/>
              <a:pathLst>
                <a:path w="129813" h="282509">
                  <a:moveTo>
                    <a:pt x="102696" y="199614"/>
                  </a:moveTo>
                  <a:lnTo>
                    <a:pt x="102696" y="199614"/>
                  </a:lnTo>
                  <a:lnTo>
                    <a:pt x="107753" y="194558"/>
                  </a:lnTo>
                  <a:lnTo>
                    <a:pt x="110235" y="189253"/>
                  </a:lnTo>
                  <a:lnTo>
                    <a:pt x="110897" y="186357"/>
                  </a:lnTo>
                  <a:lnTo>
                    <a:pt x="110280" y="183367"/>
                  </a:lnTo>
                  <a:lnTo>
                    <a:pt x="104508" y="170965"/>
                  </a:lnTo>
                  <a:lnTo>
                    <a:pt x="103904" y="167815"/>
                  </a:lnTo>
                  <a:lnTo>
                    <a:pt x="101385" y="165715"/>
                  </a:lnTo>
                  <a:lnTo>
                    <a:pt x="92941" y="163381"/>
                  </a:lnTo>
                  <a:lnTo>
                    <a:pt x="76287" y="162067"/>
                  </a:lnTo>
                  <a:lnTo>
                    <a:pt x="52891" y="166734"/>
                  </a:lnTo>
                  <a:lnTo>
                    <a:pt x="30906" y="179877"/>
                  </a:lnTo>
                  <a:lnTo>
                    <a:pt x="12119" y="196734"/>
                  </a:lnTo>
                  <a:lnTo>
                    <a:pt x="4937" y="207506"/>
                  </a:lnTo>
                  <a:lnTo>
                    <a:pt x="0" y="235584"/>
                  </a:lnTo>
                  <a:lnTo>
                    <a:pt x="3593" y="260601"/>
                  </a:lnTo>
                  <a:lnTo>
                    <a:pt x="11361" y="276363"/>
                  </a:lnTo>
                  <a:lnTo>
                    <a:pt x="28589" y="281350"/>
                  </a:lnTo>
                  <a:lnTo>
                    <a:pt x="50710" y="282508"/>
                  </a:lnTo>
                  <a:lnTo>
                    <a:pt x="67596" y="279494"/>
                  </a:lnTo>
                  <a:lnTo>
                    <a:pt x="101172" y="255845"/>
                  </a:lnTo>
                  <a:lnTo>
                    <a:pt x="111897" y="246478"/>
                  </a:lnTo>
                  <a:lnTo>
                    <a:pt x="123884" y="220085"/>
                  </a:lnTo>
                  <a:lnTo>
                    <a:pt x="129812" y="178728"/>
                  </a:lnTo>
                  <a:lnTo>
                    <a:pt x="129780" y="136863"/>
                  </a:lnTo>
                  <a:lnTo>
                    <a:pt x="123539" y="94120"/>
                  </a:lnTo>
                  <a:lnTo>
                    <a:pt x="109126" y="53461"/>
                  </a:lnTo>
                  <a:lnTo>
                    <a:pt x="97087" y="31999"/>
                  </a:lnTo>
                  <a:lnTo>
                    <a:pt x="74576" y="10133"/>
                  </a:lnTo>
                  <a:lnTo>
                    <a:pt x="64445" y="4275"/>
                  </a:lnTo>
                  <a:lnTo>
                    <a:pt x="21178" y="0"/>
                  </a:lnTo>
                  <a:lnTo>
                    <a:pt x="15542" y="3038"/>
                  </a:lnTo>
                  <a:lnTo>
                    <a:pt x="6458" y="14880"/>
                  </a:lnTo>
                  <a:lnTo>
                    <a:pt x="4538" y="30727"/>
                  </a:lnTo>
                  <a:lnTo>
                    <a:pt x="7446" y="5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16"/>
            <p:cNvSpPr/>
            <p:nvPr>
              <p:custDataLst>
                <p:tags r:id="rId170"/>
              </p:custDataLst>
            </p:nvPr>
          </p:nvSpPr>
          <p:spPr>
            <a:xfrm>
              <a:off x="1119402" y="1238643"/>
              <a:ext cx="147154" cy="444357"/>
            </a:xfrm>
            <a:custGeom>
              <a:avLst/>
              <a:gdLst/>
              <a:ahLst/>
              <a:cxnLst/>
              <a:rect l="0" t="0" r="0" b="0"/>
              <a:pathLst>
                <a:path w="147154" h="444357">
                  <a:moveTo>
                    <a:pt x="23598" y="9132"/>
                  </a:moveTo>
                  <a:lnTo>
                    <a:pt x="23598" y="9132"/>
                  </a:lnTo>
                  <a:lnTo>
                    <a:pt x="18542" y="4076"/>
                  </a:lnTo>
                  <a:lnTo>
                    <a:pt x="13237" y="1593"/>
                  </a:lnTo>
                  <a:lnTo>
                    <a:pt x="6264" y="0"/>
                  </a:lnTo>
                  <a:lnTo>
                    <a:pt x="0" y="14893"/>
                  </a:lnTo>
                  <a:lnTo>
                    <a:pt x="57" y="27920"/>
                  </a:lnTo>
                  <a:lnTo>
                    <a:pt x="3661" y="48474"/>
                  </a:lnTo>
                  <a:lnTo>
                    <a:pt x="20872" y="77488"/>
                  </a:lnTo>
                  <a:lnTo>
                    <a:pt x="24956" y="80103"/>
                  </a:lnTo>
                  <a:lnTo>
                    <a:pt x="51501" y="84299"/>
                  </a:lnTo>
                  <a:lnTo>
                    <a:pt x="64574" y="83815"/>
                  </a:lnTo>
                  <a:lnTo>
                    <a:pt x="77440" y="80071"/>
                  </a:lnTo>
                  <a:lnTo>
                    <a:pt x="87392" y="72058"/>
                  </a:lnTo>
                  <a:lnTo>
                    <a:pt x="108716" y="47890"/>
                  </a:lnTo>
                  <a:lnTo>
                    <a:pt x="114326" y="87062"/>
                  </a:lnTo>
                  <a:lnTo>
                    <a:pt x="119013" y="130320"/>
                  </a:lnTo>
                  <a:lnTo>
                    <a:pt x="131855" y="176180"/>
                  </a:lnTo>
                  <a:lnTo>
                    <a:pt x="142810" y="220200"/>
                  </a:lnTo>
                  <a:lnTo>
                    <a:pt x="145373" y="252165"/>
                  </a:lnTo>
                  <a:lnTo>
                    <a:pt x="146512" y="287538"/>
                  </a:lnTo>
                  <a:lnTo>
                    <a:pt x="147153" y="327984"/>
                  </a:lnTo>
                  <a:lnTo>
                    <a:pt x="142286" y="365133"/>
                  </a:lnTo>
                  <a:lnTo>
                    <a:pt x="134204" y="384666"/>
                  </a:lnTo>
                  <a:lnTo>
                    <a:pt x="111149" y="426650"/>
                  </a:lnTo>
                  <a:lnTo>
                    <a:pt x="90109" y="440698"/>
                  </a:lnTo>
                  <a:lnTo>
                    <a:pt x="80322" y="444356"/>
                  </a:lnTo>
                  <a:lnTo>
                    <a:pt x="75172" y="443215"/>
                  </a:lnTo>
                  <a:lnTo>
                    <a:pt x="63806" y="436302"/>
                  </a:lnTo>
                  <a:lnTo>
                    <a:pt x="45507" y="410397"/>
                  </a:lnTo>
                  <a:lnTo>
                    <a:pt x="36792" y="386024"/>
                  </a:lnTo>
                  <a:lnTo>
                    <a:pt x="52173" y="32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17"/>
            <p:cNvSpPr/>
            <p:nvPr>
              <p:custDataLst>
                <p:tags r:id="rId171"/>
              </p:custDataLst>
            </p:nvPr>
          </p:nvSpPr>
          <p:spPr>
            <a:xfrm>
              <a:off x="537437" y="1267540"/>
              <a:ext cx="157889" cy="149506"/>
            </a:xfrm>
            <a:custGeom>
              <a:avLst/>
              <a:gdLst/>
              <a:ahLst/>
              <a:cxnLst/>
              <a:rect l="0" t="0" r="0" b="0"/>
              <a:pathLst>
                <a:path w="157889" h="149506">
                  <a:moveTo>
                    <a:pt x="5488" y="18335"/>
                  </a:moveTo>
                  <a:lnTo>
                    <a:pt x="5488" y="18335"/>
                  </a:lnTo>
                  <a:lnTo>
                    <a:pt x="432" y="13279"/>
                  </a:lnTo>
                  <a:lnTo>
                    <a:pt x="0" y="10731"/>
                  </a:lnTo>
                  <a:lnTo>
                    <a:pt x="771" y="7974"/>
                  </a:lnTo>
                  <a:lnTo>
                    <a:pt x="4556" y="1001"/>
                  </a:lnTo>
                  <a:lnTo>
                    <a:pt x="15325" y="4850"/>
                  </a:lnTo>
                  <a:lnTo>
                    <a:pt x="31381" y="16691"/>
                  </a:lnTo>
                  <a:lnTo>
                    <a:pt x="54889" y="39298"/>
                  </a:lnTo>
                  <a:lnTo>
                    <a:pt x="65399" y="64881"/>
                  </a:lnTo>
                  <a:lnTo>
                    <a:pt x="70159" y="89159"/>
                  </a:lnTo>
                  <a:lnTo>
                    <a:pt x="66513" y="114814"/>
                  </a:lnTo>
                  <a:lnTo>
                    <a:pt x="58730" y="132411"/>
                  </a:lnTo>
                  <a:lnTo>
                    <a:pt x="49721" y="144328"/>
                  </a:lnTo>
                  <a:lnTo>
                    <a:pt x="43491" y="148415"/>
                  </a:lnTo>
                  <a:lnTo>
                    <a:pt x="40349" y="149505"/>
                  </a:lnTo>
                  <a:lnTo>
                    <a:pt x="38253" y="149173"/>
                  </a:lnTo>
                  <a:lnTo>
                    <a:pt x="36857" y="147894"/>
                  </a:lnTo>
                  <a:lnTo>
                    <a:pt x="35925" y="145983"/>
                  </a:lnTo>
                  <a:lnTo>
                    <a:pt x="34615" y="133180"/>
                  </a:lnTo>
                  <a:lnTo>
                    <a:pt x="53497" y="88051"/>
                  </a:lnTo>
                  <a:lnTo>
                    <a:pt x="67808" y="66156"/>
                  </a:lnTo>
                  <a:lnTo>
                    <a:pt x="110380" y="27407"/>
                  </a:lnTo>
                  <a:lnTo>
                    <a:pt x="120898" y="16017"/>
                  </a:lnTo>
                  <a:lnTo>
                    <a:pt x="127878" y="4713"/>
                  </a:lnTo>
                  <a:lnTo>
                    <a:pt x="134062" y="893"/>
                  </a:lnTo>
                  <a:lnTo>
                    <a:pt x="133537" y="357"/>
                  </a:lnTo>
                  <a:lnTo>
                    <a:pt x="132129" y="0"/>
                  </a:lnTo>
                  <a:lnTo>
                    <a:pt x="127742" y="5247"/>
                  </a:lnTo>
                  <a:lnTo>
                    <a:pt x="110125" y="48270"/>
                  </a:lnTo>
                  <a:lnTo>
                    <a:pt x="105968" y="66564"/>
                  </a:lnTo>
                  <a:lnTo>
                    <a:pt x="109578" y="93656"/>
                  </a:lnTo>
                  <a:lnTo>
                    <a:pt x="114545" y="108608"/>
                  </a:lnTo>
                  <a:lnTo>
                    <a:pt x="120526" y="114500"/>
                  </a:lnTo>
                  <a:lnTo>
                    <a:pt x="157888" y="132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718"/>
            <p:cNvSpPr/>
            <p:nvPr>
              <p:custDataLst>
                <p:tags r:id="rId172"/>
              </p:custDataLst>
            </p:nvPr>
          </p:nvSpPr>
          <p:spPr>
            <a:xfrm>
              <a:off x="329021" y="1145394"/>
              <a:ext cx="162243" cy="318835"/>
            </a:xfrm>
            <a:custGeom>
              <a:avLst/>
              <a:gdLst/>
              <a:ahLst/>
              <a:cxnLst/>
              <a:rect l="0" t="0" r="0" b="0"/>
              <a:pathLst>
                <a:path w="162243" h="318835">
                  <a:moveTo>
                    <a:pt x="156754" y="216681"/>
                  </a:moveTo>
                  <a:lnTo>
                    <a:pt x="156754" y="216681"/>
                  </a:lnTo>
                  <a:lnTo>
                    <a:pt x="161810" y="216681"/>
                  </a:lnTo>
                  <a:lnTo>
                    <a:pt x="162242" y="215623"/>
                  </a:lnTo>
                  <a:lnTo>
                    <a:pt x="158152" y="206320"/>
                  </a:lnTo>
                  <a:lnTo>
                    <a:pt x="157686" y="203424"/>
                  </a:lnTo>
                  <a:lnTo>
                    <a:pt x="156317" y="201493"/>
                  </a:lnTo>
                  <a:lnTo>
                    <a:pt x="154346" y="200206"/>
                  </a:lnTo>
                  <a:lnTo>
                    <a:pt x="149334" y="197717"/>
                  </a:lnTo>
                  <a:lnTo>
                    <a:pt x="138445" y="190366"/>
                  </a:lnTo>
                  <a:lnTo>
                    <a:pt x="110216" y="181222"/>
                  </a:lnTo>
                  <a:lnTo>
                    <a:pt x="83944" y="179103"/>
                  </a:lnTo>
                  <a:lnTo>
                    <a:pt x="59686" y="183792"/>
                  </a:lnTo>
                  <a:lnTo>
                    <a:pt x="37447" y="196941"/>
                  </a:lnTo>
                  <a:lnTo>
                    <a:pt x="22508" y="214242"/>
                  </a:lnTo>
                  <a:lnTo>
                    <a:pt x="16436" y="242887"/>
                  </a:lnTo>
                  <a:lnTo>
                    <a:pt x="19693" y="273129"/>
                  </a:lnTo>
                  <a:lnTo>
                    <a:pt x="27399" y="289747"/>
                  </a:lnTo>
                  <a:lnTo>
                    <a:pt x="44537" y="312605"/>
                  </a:lnTo>
                  <a:lnTo>
                    <a:pt x="54316" y="317523"/>
                  </a:lnTo>
                  <a:lnTo>
                    <a:pt x="59887" y="318834"/>
                  </a:lnTo>
                  <a:lnTo>
                    <a:pt x="82897" y="315623"/>
                  </a:lnTo>
                  <a:lnTo>
                    <a:pt x="117000" y="291964"/>
                  </a:lnTo>
                  <a:lnTo>
                    <a:pt x="133216" y="275441"/>
                  </a:lnTo>
                  <a:lnTo>
                    <a:pt x="144882" y="256202"/>
                  </a:lnTo>
                  <a:lnTo>
                    <a:pt x="153236" y="216514"/>
                  </a:lnTo>
                  <a:lnTo>
                    <a:pt x="155712" y="171241"/>
                  </a:lnTo>
                  <a:lnTo>
                    <a:pt x="156445" y="134426"/>
                  </a:lnTo>
                  <a:lnTo>
                    <a:pt x="146550" y="93296"/>
                  </a:lnTo>
                  <a:lnTo>
                    <a:pt x="130789" y="49316"/>
                  </a:lnTo>
                  <a:lnTo>
                    <a:pt x="113312" y="31390"/>
                  </a:lnTo>
                  <a:lnTo>
                    <a:pt x="79499" y="9728"/>
                  </a:lnTo>
                  <a:lnTo>
                    <a:pt x="52359" y="0"/>
                  </a:lnTo>
                  <a:lnTo>
                    <a:pt x="30219" y="3372"/>
                  </a:lnTo>
                  <a:lnTo>
                    <a:pt x="13664" y="11074"/>
                  </a:lnTo>
                  <a:lnTo>
                    <a:pt x="10561" y="15051"/>
                  </a:lnTo>
                  <a:lnTo>
                    <a:pt x="115" y="47737"/>
                  </a:lnTo>
                  <a:lnTo>
                    <a:pt x="0" y="62573"/>
                  </a:lnTo>
                  <a:lnTo>
                    <a:pt x="13879" y="1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93"/>
          <p:cNvGrpSpPr/>
          <p:nvPr/>
        </p:nvGrpSpPr>
        <p:grpSpPr>
          <a:xfrm>
            <a:off x="3952875" y="2171700"/>
            <a:ext cx="266701" cy="142876"/>
            <a:chOff x="3952875" y="2171700"/>
            <a:chExt cx="266701" cy="142876"/>
          </a:xfrm>
        </p:grpSpPr>
        <p:sp>
          <p:nvSpPr>
            <p:cNvPr id="41" name="SMARTInkShape-2719"/>
            <p:cNvSpPr/>
            <p:nvPr>
              <p:custDataLst>
                <p:tags r:id="rId164"/>
              </p:custDataLst>
            </p:nvPr>
          </p:nvSpPr>
          <p:spPr>
            <a:xfrm>
              <a:off x="3952875" y="2171700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3183" y="7539"/>
                  </a:lnTo>
                  <a:lnTo>
                    <a:pt x="50817" y="9133"/>
                  </a:lnTo>
                  <a:lnTo>
                    <a:pt x="88905" y="9409"/>
                  </a:lnTo>
                  <a:lnTo>
                    <a:pt x="127667" y="9502"/>
                  </a:lnTo>
                  <a:lnTo>
                    <a:pt x="167062" y="9518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20"/>
            <p:cNvSpPr/>
            <p:nvPr>
              <p:custDataLst>
                <p:tags r:id="rId165"/>
              </p:custDataLst>
            </p:nvPr>
          </p:nvSpPr>
          <p:spPr>
            <a:xfrm>
              <a:off x="4037516" y="2276475"/>
              <a:ext cx="182060" cy="38101"/>
            </a:xfrm>
            <a:custGeom>
              <a:avLst/>
              <a:gdLst/>
              <a:ahLst/>
              <a:cxnLst/>
              <a:rect l="0" t="0" r="0" b="0"/>
              <a:pathLst>
                <a:path w="182060" h="38101">
                  <a:moveTo>
                    <a:pt x="29659" y="0"/>
                  </a:moveTo>
                  <a:lnTo>
                    <a:pt x="29659" y="0"/>
                  </a:lnTo>
                  <a:lnTo>
                    <a:pt x="0" y="21459"/>
                  </a:lnTo>
                  <a:lnTo>
                    <a:pt x="361" y="24889"/>
                  </a:lnTo>
                  <a:lnTo>
                    <a:pt x="3777" y="28235"/>
                  </a:lnTo>
                  <a:lnTo>
                    <a:pt x="9230" y="31523"/>
                  </a:lnTo>
                  <a:lnTo>
                    <a:pt x="32072" y="36151"/>
                  </a:lnTo>
                  <a:lnTo>
                    <a:pt x="69062" y="37523"/>
                  </a:lnTo>
                  <a:lnTo>
                    <a:pt x="109331" y="37986"/>
                  </a:lnTo>
                  <a:lnTo>
                    <a:pt x="18205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94"/>
          <p:cNvGrpSpPr/>
          <p:nvPr/>
        </p:nvGrpSpPr>
        <p:grpSpPr>
          <a:xfrm>
            <a:off x="238125" y="1975098"/>
            <a:ext cx="809626" cy="1280671"/>
            <a:chOff x="238125" y="1975098"/>
            <a:chExt cx="809626" cy="1280671"/>
          </a:xfrm>
        </p:grpSpPr>
        <p:sp>
          <p:nvSpPr>
            <p:cNvPr id="44" name="SMARTInkShape-2721"/>
            <p:cNvSpPr/>
            <p:nvPr>
              <p:custDataLst>
                <p:tags r:id="rId159"/>
              </p:custDataLst>
            </p:nvPr>
          </p:nvSpPr>
          <p:spPr>
            <a:xfrm>
              <a:off x="504825" y="2059527"/>
              <a:ext cx="228601" cy="391133"/>
            </a:xfrm>
            <a:custGeom>
              <a:avLst/>
              <a:gdLst/>
              <a:ahLst/>
              <a:cxnLst/>
              <a:rect l="0" t="0" r="0" b="0"/>
              <a:pathLst>
                <a:path w="228601" h="391133">
                  <a:moveTo>
                    <a:pt x="228600" y="245523"/>
                  </a:moveTo>
                  <a:lnTo>
                    <a:pt x="228600" y="245523"/>
                  </a:lnTo>
                  <a:lnTo>
                    <a:pt x="228600" y="224064"/>
                  </a:lnTo>
                  <a:lnTo>
                    <a:pt x="225778" y="217288"/>
                  </a:lnTo>
                  <a:lnTo>
                    <a:pt x="223543" y="214000"/>
                  </a:lnTo>
                  <a:lnTo>
                    <a:pt x="210286" y="204315"/>
                  </a:lnTo>
                  <a:lnTo>
                    <a:pt x="187896" y="199800"/>
                  </a:lnTo>
                  <a:lnTo>
                    <a:pt x="161153" y="198461"/>
                  </a:lnTo>
                  <a:lnTo>
                    <a:pt x="142532" y="203793"/>
                  </a:lnTo>
                  <a:lnTo>
                    <a:pt x="100773" y="228977"/>
                  </a:lnTo>
                  <a:lnTo>
                    <a:pt x="85005" y="242402"/>
                  </a:lnTo>
                  <a:lnTo>
                    <a:pt x="66344" y="271645"/>
                  </a:lnTo>
                  <a:lnTo>
                    <a:pt x="61236" y="287472"/>
                  </a:lnTo>
                  <a:lnTo>
                    <a:pt x="59016" y="334517"/>
                  </a:lnTo>
                  <a:lnTo>
                    <a:pt x="62565" y="352456"/>
                  </a:lnTo>
                  <a:lnTo>
                    <a:pt x="75570" y="374456"/>
                  </a:lnTo>
                  <a:lnTo>
                    <a:pt x="92829" y="389323"/>
                  </a:lnTo>
                  <a:lnTo>
                    <a:pt x="99986" y="391132"/>
                  </a:lnTo>
                  <a:lnTo>
                    <a:pt x="125228" y="388620"/>
                  </a:lnTo>
                  <a:lnTo>
                    <a:pt x="156558" y="378290"/>
                  </a:lnTo>
                  <a:lnTo>
                    <a:pt x="178621" y="361001"/>
                  </a:lnTo>
                  <a:lnTo>
                    <a:pt x="197093" y="338300"/>
                  </a:lnTo>
                  <a:lnTo>
                    <a:pt x="210916" y="301352"/>
                  </a:lnTo>
                  <a:lnTo>
                    <a:pt x="215449" y="269278"/>
                  </a:lnTo>
                  <a:lnTo>
                    <a:pt x="216405" y="234914"/>
                  </a:lnTo>
                  <a:lnTo>
                    <a:pt x="210993" y="187934"/>
                  </a:lnTo>
                  <a:lnTo>
                    <a:pt x="202687" y="150849"/>
                  </a:lnTo>
                  <a:lnTo>
                    <a:pt x="192465" y="110462"/>
                  </a:lnTo>
                  <a:lnTo>
                    <a:pt x="167762" y="70599"/>
                  </a:lnTo>
                  <a:lnTo>
                    <a:pt x="141782" y="40588"/>
                  </a:lnTo>
                  <a:lnTo>
                    <a:pt x="122281" y="26383"/>
                  </a:lnTo>
                  <a:lnTo>
                    <a:pt x="80912" y="8640"/>
                  </a:lnTo>
                  <a:lnTo>
                    <a:pt x="64536" y="2658"/>
                  </a:lnTo>
                  <a:lnTo>
                    <a:pt x="46674" y="0"/>
                  </a:lnTo>
                  <a:lnTo>
                    <a:pt x="28152" y="4462"/>
                  </a:lnTo>
                  <a:lnTo>
                    <a:pt x="18768" y="8616"/>
                  </a:lnTo>
                  <a:lnTo>
                    <a:pt x="12512" y="13502"/>
                  </a:lnTo>
                  <a:lnTo>
                    <a:pt x="0" y="3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22"/>
            <p:cNvSpPr/>
            <p:nvPr>
              <p:custDataLst>
                <p:tags r:id="rId160"/>
              </p:custDataLst>
            </p:nvPr>
          </p:nvSpPr>
          <p:spPr>
            <a:xfrm>
              <a:off x="737462" y="1975098"/>
              <a:ext cx="148364" cy="215653"/>
            </a:xfrm>
            <a:custGeom>
              <a:avLst/>
              <a:gdLst/>
              <a:ahLst/>
              <a:cxnLst/>
              <a:rect l="0" t="0" r="0" b="0"/>
              <a:pathLst>
                <a:path w="148364" h="215653">
                  <a:moveTo>
                    <a:pt x="5488" y="63252"/>
                  </a:moveTo>
                  <a:lnTo>
                    <a:pt x="5488" y="63252"/>
                  </a:lnTo>
                  <a:lnTo>
                    <a:pt x="4430" y="53531"/>
                  </a:lnTo>
                  <a:lnTo>
                    <a:pt x="0" y="33913"/>
                  </a:lnTo>
                  <a:lnTo>
                    <a:pt x="2343" y="24460"/>
                  </a:lnTo>
                  <a:lnTo>
                    <a:pt x="14669" y="8131"/>
                  </a:lnTo>
                  <a:lnTo>
                    <a:pt x="22974" y="1712"/>
                  </a:lnTo>
                  <a:lnTo>
                    <a:pt x="26670" y="0"/>
                  </a:lnTo>
                  <a:lnTo>
                    <a:pt x="39244" y="3743"/>
                  </a:lnTo>
                  <a:lnTo>
                    <a:pt x="47042" y="7704"/>
                  </a:lnTo>
                  <a:lnTo>
                    <a:pt x="58529" y="20572"/>
                  </a:lnTo>
                  <a:lnTo>
                    <a:pt x="74526" y="54704"/>
                  </a:lnTo>
                  <a:lnTo>
                    <a:pt x="75683" y="67567"/>
                  </a:lnTo>
                  <a:lnTo>
                    <a:pt x="62111" y="112092"/>
                  </a:lnTo>
                  <a:lnTo>
                    <a:pt x="52957" y="134167"/>
                  </a:lnTo>
                  <a:lnTo>
                    <a:pt x="32788" y="166664"/>
                  </a:lnTo>
                  <a:lnTo>
                    <a:pt x="32155" y="170294"/>
                  </a:lnTo>
                  <a:lnTo>
                    <a:pt x="32791" y="172713"/>
                  </a:lnTo>
                  <a:lnTo>
                    <a:pt x="38742" y="181175"/>
                  </a:lnTo>
                  <a:lnTo>
                    <a:pt x="57322" y="190385"/>
                  </a:lnTo>
                  <a:lnTo>
                    <a:pt x="101292" y="198606"/>
                  </a:lnTo>
                  <a:lnTo>
                    <a:pt x="148363" y="21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23"/>
            <p:cNvSpPr/>
            <p:nvPr>
              <p:custDataLst>
                <p:tags r:id="rId161"/>
              </p:custDataLst>
            </p:nvPr>
          </p:nvSpPr>
          <p:spPr>
            <a:xfrm>
              <a:off x="342312" y="2600325"/>
              <a:ext cx="705439" cy="65352"/>
            </a:xfrm>
            <a:custGeom>
              <a:avLst/>
              <a:gdLst/>
              <a:ahLst/>
              <a:cxnLst/>
              <a:rect l="0" t="0" r="0" b="0"/>
              <a:pathLst>
                <a:path w="705439" h="65352">
                  <a:moveTo>
                    <a:pt x="10113" y="57150"/>
                  </a:moveTo>
                  <a:lnTo>
                    <a:pt x="10113" y="57150"/>
                  </a:lnTo>
                  <a:lnTo>
                    <a:pt x="0" y="62206"/>
                  </a:lnTo>
                  <a:lnTo>
                    <a:pt x="196" y="63696"/>
                  </a:lnTo>
                  <a:lnTo>
                    <a:pt x="8880" y="65351"/>
                  </a:lnTo>
                  <a:lnTo>
                    <a:pt x="53418" y="58809"/>
                  </a:lnTo>
                  <a:lnTo>
                    <a:pt x="94985" y="47326"/>
                  </a:lnTo>
                  <a:lnTo>
                    <a:pt x="126982" y="40834"/>
                  </a:lnTo>
                  <a:lnTo>
                    <a:pt x="166097" y="36088"/>
                  </a:lnTo>
                  <a:lnTo>
                    <a:pt x="196914" y="30856"/>
                  </a:lnTo>
                  <a:lnTo>
                    <a:pt x="231777" y="25003"/>
                  </a:lnTo>
                  <a:lnTo>
                    <a:pt x="265617" y="21696"/>
                  </a:lnTo>
                  <a:lnTo>
                    <a:pt x="299353" y="19168"/>
                  </a:lnTo>
                  <a:lnTo>
                    <a:pt x="335514" y="14516"/>
                  </a:lnTo>
                  <a:lnTo>
                    <a:pt x="369930" y="11743"/>
                  </a:lnTo>
                  <a:lnTo>
                    <a:pt x="403923" y="9452"/>
                  </a:lnTo>
                  <a:lnTo>
                    <a:pt x="440198" y="4906"/>
                  </a:lnTo>
                  <a:lnTo>
                    <a:pt x="477487" y="2181"/>
                  </a:lnTo>
                  <a:lnTo>
                    <a:pt x="514168" y="969"/>
                  </a:lnTo>
                  <a:lnTo>
                    <a:pt x="548110" y="430"/>
                  </a:lnTo>
                  <a:lnTo>
                    <a:pt x="591912" y="128"/>
                  </a:lnTo>
                  <a:lnTo>
                    <a:pt x="631702" y="38"/>
                  </a:lnTo>
                  <a:lnTo>
                    <a:pt x="675359" y="11"/>
                  </a:lnTo>
                  <a:lnTo>
                    <a:pt x="705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24"/>
            <p:cNvSpPr/>
            <p:nvPr>
              <p:custDataLst>
                <p:tags r:id="rId162"/>
              </p:custDataLst>
            </p:nvPr>
          </p:nvSpPr>
          <p:spPr>
            <a:xfrm>
              <a:off x="238125" y="2783855"/>
              <a:ext cx="180976" cy="308971"/>
            </a:xfrm>
            <a:custGeom>
              <a:avLst/>
              <a:gdLst/>
              <a:ahLst/>
              <a:cxnLst/>
              <a:rect l="0" t="0" r="0" b="0"/>
              <a:pathLst>
                <a:path w="180976" h="308971">
                  <a:moveTo>
                    <a:pt x="180975" y="197470"/>
                  </a:moveTo>
                  <a:lnTo>
                    <a:pt x="180975" y="197470"/>
                  </a:lnTo>
                  <a:lnTo>
                    <a:pt x="175919" y="192414"/>
                  </a:lnTo>
                  <a:lnTo>
                    <a:pt x="173371" y="191982"/>
                  </a:lnTo>
                  <a:lnTo>
                    <a:pt x="170614" y="192753"/>
                  </a:lnTo>
                  <a:lnTo>
                    <a:pt x="167718" y="194325"/>
                  </a:lnTo>
                  <a:lnTo>
                    <a:pt x="147861" y="198965"/>
                  </a:lnTo>
                  <a:lnTo>
                    <a:pt x="126378" y="212425"/>
                  </a:lnTo>
                  <a:lnTo>
                    <a:pt x="122352" y="213790"/>
                  </a:lnTo>
                  <a:lnTo>
                    <a:pt x="115056" y="223773"/>
                  </a:lnTo>
                  <a:lnTo>
                    <a:pt x="92119" y="262161"/>
                  </a:lnTo>
                  <a:lnTo>
                    <a:pt x="91389" y="277022"/>
                  </a:lnTo>
                  <a:lnTo>
                    <a:pt x="94592" y="292093"/>
                  </a:lnTo>
                  <a:lnTo>
                    <a:pt x="99544" y="302319"/>
                  </a:lnTo>
                  <a:lnTo>
                    <a:pt x="104463" y="305470"/>
                  </a:lnTo>
                  <a:lnTo>
                    <a:pt x="118394" y="308970"/>
                  </a:lnTo>
                  <a:lnTo>
                    <a:pt x="129525" y="307703"/>
                  </a:lnTo>
                  <a:lnTo>
                    <a:pt x="133975" y="305884"/>
                  </a:lnTo>
                  <a:lnTo>
                    <a:pt x="150351" y="288154"/>
                  </a:lnTo>
                  <a:lnTo>
                    <a:pt x="167243" y="259206"/>
                  </a:lnTo>
                  <a:lnTo>
                    <a:pt x="176436" y="225757"/>
                  </a:lnTo>
                  <a:lnTo>
                    <a:pt x="178572" y="184920"/>
                  </a:lnTo>
                  <a:lnTo>
                    <a:pt x="172972" y="148596"/>
                  </a:lnTo>
                  <a:lnTo>
                    <a:pt x="163552" y="101144"/>
                  </a:lnTo>
                  <a:lnTo>
                    <a:pt x="147826" y="61449"/>
                  </a:lnTo>
                  <a:lnTo>
                    <a:pt x="117291" y="20991"/>
                  </a:lnTo>
                  <a:lnTo>
                    <a:pt x="88257" y="6068"/>
                  </a:lnTo>
                  <a:lnTo>
                    <a:pt x="68013" y="0"/>
                  </a:lnTo>
                  <a:lnTo>
                    <a:pt x="45199" y="3258"/>
                  </a:lnTo>
                  <a:lnTo>
                    <a:pt x="23388" y="15983"/>
                  </a:lnTo>
                  <a:lnTo>
                    <a:pt x="12864" y="30025"/>
                  </a:lnTo>
                  <a:lnTo>
                    <a:pt x="5717" y="48967"/>
                  </a:lnTo>
                  <a:lnTo>
                    <a:pt x="0" y="102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25"/>
            <p:cNvSpPr/>
            <p:nvPr>
              <p:custDataLst>
                <p:tags r:id="rId163"/>
              </p:custDataLst>
            </p:nvPr>
          </p:nvSpPr>
          <p:spPr>
            <a:xfrm>
              <a:off x="495300" y="2972192"/>
              <a:ext cx="155472" cy="283577"/>
            </a:xfrm>
            <a:custGeom>
              <a:avLst/>
              <a:gdLst/>
              <a:ahLst/>
              <a:cxnLst/>
              <a:rect l="0" t="0" r="0" b="0"/>
              <a:pathLst>
                <a:path w="155472" h="283577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6" y="8075"/>
                  </a:lnTo>
                  <a:lnTo>
                    <a:pt x="7539" y="6311"/>
                  </a:lnTo>
                  <a:lnTo>
                    <a:pt x="8201" y="4077"/>
                  </a:lnTo>
                  <a:lnTo>
                    <a:pt x="7584" y="2587"/>
                  </a:lnTo>
                  <a:lnTo>
                    <a:pt x="6114" y="1594"/>
                  </a:lnTo>
                  <a:lnTo>
                    <a:pt x="1208" y="0"/>
                  </a:lnTo>
                  <a:lnTo>
                    <a:pt x="106" y="21101"/>
                  </a:lnTo>
                  <a:lnTo>
                    <a:pt x="5692" y="30680"/>
                  </a:lnTo>
                  <a:lnTo>
                    <a:pt x="26524" y="54077"/>
                  </a:lnTo>
                  <a:lnTo>
                    <a:pt x="38600" y="60858"/>
                  </a:lnTo>
                  <a:lnTo>
                    <a:pt x="63599" y="65212"/>
                  </a:lnTo>
                  <a:lnTo>
                    <a:pt x="76244" y="60162"/>
                  </a:lnTo>
                  <a:lnTo>
                    <a:pt x="102339" y="39789"/>
                  </a:lnTo>
                  <a:lnTo>
                    <a:pt x="102092" y="39095"/>
                  </a:lnTo>
                  <a:lnTo>
                    <a:pt x="98997" y="38324"/>
                  </a:lnTo>
                  <a:lnTo>
                    <a:pt x="98806" y="39177"/>
                  </a:lnTo>
                  <a:lnTo>
                    <a:pt x="101417" y="42947"/>
                  </a:lnTo>
                  <a:lnTo>
                    <a:pt x="109537" y="86629"/>
                  </a:lnTo>
                  <a:lnTo>
                    <a:pt x="127509" y="124747"/>
                  </a:lnTo>
                  <a:lnTo>
                    <a:pt x="142348" y="166300"/>
                  </a:lnTo>
                  <a:lnTo>
                    <a:pt x="155471" y="200575"/>
                  </a:lnTo>
                  <a:lnTo>
                    <a:pt x="154956" y="233544"/>
                  </a:lnTo>
                  <a:lnTo>
                    <a:pt x="143045" y="265067"/>
                  </a:lnTo>
                  <a:lnTo>
                    <a:pt x="134836" y="276339"/>
                  </a:lnTo>
                  <a:lnTo>
                    <a:pt x="131166" y="279346"/>
                  </a:lnTo>
                  <a:lnTo>
                    <a:pt x="118621" y="282686"/>
                  </a:lnTo>
                  <a:lnTo>
                    <a:pt x="110831" y="283576"/>
                  </a:lnTo>
                  <a:lnTo>
                    <a:pt x="93708" y="278922"/>
                  </a:lnTo>
                  <a:lnTo>
                    <a:pt x="61902" y="263743"/>
                  </a:lnTo>
                  <a:lnTo>
                    <a:pt x="57143" y="259306"/>
                  </a:lnTo>
                  <a:lnTo>
                    <a:pt x="47625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95"/>
          <p:cNvGrpSpPr/>
          <p:nvPr/>
        </p:nvGrpSpPr>
        <p:grpSpPr>
          <a:xfrm>
            <a:off x="1600200" y="2295525"/>
            <a:ext cx="561976" cy="600076"/>
            <a:chOff x="1600200" y="2295525"/>
            <a:chExt cx="561976" cy="600076"/>
          </a:xfrm>
        </p:grpSpPr>
        <p:sp>
          <p:nvSpPr>
            <p:cNvPr id="50" name="SMARTInkShape-2726"/>
            <p:cNvSpPr/>
            <p:nvPr>
              <p:custDataLst>
                <p:tags r:id="rId151"/>
              </p:custDataLst>
            </p:nvPr>
          </p:nvSpPr>
          <p:spPr>
            <a:xfrm>
              <a:off x="1613840" y="2375762"/>
              <a:ext cx="14936" cy="348389"/>
            </a:xfrm>
            <a:custGeom>
              <a:avLst/>
              <a:gdLst/>
              <a:ahLst/>
              <a:cxnLst/>
              <a:rect l="0" t="0" r="0" b="0"/>
              <a:pathLst>
                <a:path w="14936" h="348389">
                  <a:moveTo>
                    <a:pt x="14935" y="5488"/>
                  </a:moveTo>
                  <a:lnTo>
                    <a:pt x="14935" y="5488"/>
                  </a:lnTo>
                  <a:lnTo>
                    <a:pt x="14935" y="0"/>
                  </a:lnTo>
                  <a:lnTo>
                    <a:pt x="14935" y="41840"/>
                  </a:lnTo>
                  <a:lnTo>
                    <a:pt x="14935" y="77972"/>
                  </a:lnTo>
                  <a:lnTo>
                    <a:pt x="14935" y="121156"/>
                  </a:lnTo>
                  <a:lnTo>
                    <a:pt x="13877" y="158646"/>
                  </a:lnTo>
                  <a:lnTo>
                    <a:pt x="9879" y="191033"/>
                  </a:lnTo>
                  <a:lnTo>
                    <a:pt x="7396" y="226594"/>
                  </a:lnTo>
                  <a:lnTo>
                    <a:pt x="6293" y="261449"/>
                  </a:lnTo>
                  <a:lnTo>
                    <a:pt x="4613" y="301697"/>
                  </a:lnTo>
                  <a:lnTo>
                    <a:pt x="0" y="322794"/>
                  </a:lnTo>
                  <a:lnTo>
                    <a:pt x="541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27"/>
            <p:cNvSpPr/>
            <p:nvPr>
              <p:custDataLst>
                <p:tags r:id="rId152"/>
              </p:custDataLst>
            </p:nvPr>
          </p:nvSpPr>
          <p:spPr>
            <a:xfrm>
              <a:off x="1609725" y="2295525"/>
              <a:ext cx="209551" cy="142876"/>
            </a:xfrm>
            <a:custGeom>
              <a:avLst/>
              <a:gdLst/>
              <a:ahLst/>
              <a:cxnLst/>
              <a:rect l="0" t="0" r="0" b="0"/>
              <a:pathLst>
                <a:path w="209551" h="142876">
                  <a:moveTo>
                    <a:pt x="0" y="142875"/>
                  </a:moveTo>
                  <a:lnTo>
                    <a:pt x="0" y="142875"/>
                  </a:lnTo>
                  <a:lnTo>
                    <a:pt x="1058" y="117965"/>
                  </a:lnTo>
                  <a:lnTo>
                    <a:pt x="13257" y="80485"/>
                  </a:lnTo>
                  <a:lnTo>
                    <a:pt x="27764" y="67168"/>
                  </a:lnTo>
                  <a:lnTo>
                    <a:pt x="71571" y="41372"/>
                  </a:lnTo>
                  <a:lnTo>
                    <a:pt x="114444" y="23499"/>
                  </a:lnTo>
                  <a:lnTo>
                    <a:pt x="156936" y="9776"/>
                  </a:lnTo>
                  <a:lnTo>
                    <a:pt x="173466" y="434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28"/>
            <p:cNvSpPr/>
            <p:nvPr>
              <p:custDataLst>
                <p:tags r:id="rId153"/>
              </p:custDataLst>
            </p:nvPr>
          </p:nvSpPr>
          <p:spPr>
            <a:xfrm>
              <a:off x="1600200" y="2486025"/>
              <a:ext cx="190501" cy="18288"/>
            </a:xfrm>
            <a:custGeom>
              <a:avLst/>
              <a:gdLst/>
              <a:ahLst/>
              <a:cxnLst/>
              <a:rect l="0" t="0" r="0" b="0"/>
              <a:pathLst>
                <a:path w="190501" h="18288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8"/>
                  </a:lnTo>
                  <a:lnTo>
                    <a:pt x="16006" y="16476"/>
                  </a:lnTo>
                  <a:lnTo>
                    <a:pt x="48487" y="18287"/>
                  </a:lnTo>
                  <a:lnTo>
                    <a:pt x="92683" y="16002"/>
                  </a:lnTo>
                  <a:lnTo>
                    <a:pt x="132589" y="11444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729"/>
            <p:cNvSpPr/>
            <p:nvPr>
              <p:custDataLst>
                <p:tags r:id="rId154"/>
              </p:custDataLst>
            </p:nvPr>
          </p:nvSpPr>
          <p:spPr>
            <a:xfrm>
              <a:off x="1704975" y="264795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0" y="0"/>
                  </a:moveTo>
                  <a:lnTo>
                    <a:pt x="0" y="0"/>
                  </a:lnTo>
                  <a:lnTo>
                    <a:pt x="29659" y="40020"/>
                  </a:lnTo>
                  <a:lnTo>
                    <a:pt x="65955" y="83861"/>
                  </a:lnTo>
                  <a:lnTo>
                    <a:pt x="96942" y="123496"/>
                  </a:lnTo>
                  <a:lnTo>
                    <a:pt x="122217" y="167087"/>
                  </a:lnTo>
                  <a:lnTo>
                    <a:pt x="128402" y="175861"/>
                  </a:lnTo>
                  <a:lnTo>
                    <a:pt x="1333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730"/>
            <p:cNvSpPr/>
            <p:nvPr>
              <p:custDataLst>
                <p:tags r:id="rId155"/>
              </p:custDataLst>
            </p:nvPr>
          </p:nvSpPr>
          <p:spPr>
            <a:xfrm>
              <a:off x="1724025" y="2668324"/>
              <a:ext cx="133351" cy="160602"/>
            </a:xfrm>
            <a:custGeom>
              <a:avLst/>
              <a:gdLst/>
              <a:ahLst/>
              <a:cxnLst/>
              <a:rect l="0" t="0" r="0" b="0"/>
              <a:pathLst>
                <a:path w="133351" h="160602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3145"/>
                  </a:lnTo>
                  <a:lnTo>
                    <a:pt x="132292" y="1655"/>
                  </a:lnTo>
                  <a:lnTo>
                    <a:pt x="130528" y="662"/>
                  </a:lnTo>
                  <a:lnTo>
                    <a:pt x="128294" y="0"/>
                  </a:lnTo>
                  <a:lnTo>
                    <a:pt x="125746" y="1675"/>
                  </a:lnTo>
                  <a:lnTo>
                    <a:pt x="80093" y="43491"/>
                  </a:lnTo>
                  <a:lnTo>
                    <a:pt x="49539" y="86315"/>
                  </a:lnTo>
                  <a:lnTo>
                    <a:pt x="12589" y="128462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31"/>
            <p:cNvSpPr/>
            <p:nvPr>
              <p:custDataLst>
                <p:tags r:id="rId156"/>
              </p:custDataLst>
            </p:nvPr>
          </p:nvSpPr>
          <p:spPr>
            <a:xfrm>
              <a:off x="2089447" y="2652419"/>
              <a:ext cx="72729" cy="233657"/>
            </a:xfrm>
            <a:custGeom>
              <a:avLst/>
              <a:gdLst/>
              <a:ahLst/>
              <a:cxnLst/>
              <a:rect l="0" t="0" r="0" b="0"/>
              <a:pathLst>
                <a:path w="72729" h="233657">
                  <a:moveTo>
                    <a:pt x="72728" y="5056"/>
                  </a:moveTo>
                  <a:lnTo>
                    <a:pt x="72728" y="5056"/>
                  </a:lnTo>
                  <a:lnTo>
                    <a:pt x="72728" y="0"/>
                  </a:lnTo>
                  <a:lnTo>
                    <a:pt x="71670" y="627"/>
                  </a:lnTo>
                  <a:lnTo>
                    <a:pt x="66182" y="10564"/>
                  </a:lnTo>
                  <a:lnTo>
                    <a:pt x="61969" y="22798"/>
                  </a:lnTo>
                  <a:lnTo>
                    <a:pt x="41861" y="63288"/>
                  </a:lnTo>
                  <a:lnTo>
                    <a:pt x="27394" y="107066"/>
                  </a:lnTo>
                  <a:lnTo>
                    <a:pt x="10896" y="144563"/>
                  </a:lnTo>
                  <a:lnTo>
                    <a:pt x="1203" y="184725"/>
                  </a:lnTo>
                  <a:lnTo>
                    <a:pt x="3087" y="200696"/>
                  </a:lnTo>
                  <a:lnTo>
                    <a:pt x="0" y="217305"/>
                  </a:lnTo>
                  <a:lnTo>
                    <a:pt x="6053" y="23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32"/>
            <p:cNvSpPr/>
            <p:nvPr>
              <p:custDataLst>
                <p:tags r:id="rId157"/>
              </p:custDataLst>
            </p:nvPr>
          </p:nvSpPr>
          <p:spPr>
            <a:xfrm>
              <a:off x="1866900" y="2809875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57150" y="0"/>
                  </a:lnTo>
                  <a:lnTo>
                    <a:pt x="57150" y="10113"/>
                  </a:lnTo>
                  <a:lnTo>
                    <a:pt x="54328" y="17900"/>
                  </a:lnTo>
                  <a:lnTo>
                    <a:pt x="19565" y="62176"/>
                  </a:lnTo>
                  <a:lnTo>
                    <a:pt x="12929" y="7525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33"/>
            <p:cNvSpPr/>
            <p:nvPr>
              <p:custDataLst>
                <p:tags r:id="rId158"/>
              </p:custDataLst>
            </p:nvPr>
          </p:nvSpPr>
          <p:spPr>
            <a:xfrm>
              <a:off x="2009775" y="2671037"/>
              <a:ext cx="114301" cy="81689"/>
            </a:xfrm>
            <a:custGeom>
              <a:avLst/>
              <a:gdLst/>
              <a:ahLst/>
              <a:cxnLst/>
              <a:rect l="0" t="0" r="0" b="0"/>
              <a:pathLst>
                <a:path w="114301" h="816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5056" y="19726"/>
                  </a:lnTo>
                  <a:lnTo>
                    <a:pt x="16006" y="33335"/>
                  </a:lnTo>
                  <a:lnTo>
                    <a:pt x="59705" y="69277"/>
                  </a:lnTo>
                  <a:lnTo>
                    <a:pt x="77336" y="76172"/>
                  </a:lnTo>
                  <a:lnTo>
                    <a:pt x="114300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96"/>
          <p:cNvGrpSpPr/>
          <p:nvPr/>
        </p:nvGrpSpPr>
        <p:grpSpPr>
          <a:xfrm>
            <a:off x="2392327" y="2301317"/>
            <a:ext cx="697710" cy="496129"/>
            <a:chOff x="2392327" y="2301317"/>
            <a:chExt cx="697710" cy="496129"/>
          </a:xfrm>
        </p:grpSpPr>
        <p:sp>
          <p:nvSpPr>
            <p:cNvPr id="59" name="SMARTInkShape-2734"/>
            <p:cNvSpPr/>
            <p:nvPr>
              <p:custDataLst>
                <p:tags r:id="rId146"/>
              </p:custDataLst>
            </p:nvPr>
          </p:nvSpPr>
          <p:spPr>
            <a:xfrm>
              <a:off x="2392327" y="2301317"/>
              <a:ext cx="93699" cy="318059"/>
            </a:xfrm>
            <a:custGeom>
              <a:avLst/>
              <a:gdLst/>
              <a:ahLst/>
              <a:cxnLst/>
              <a:rect l="0" t="0" r="0" b="0"/>
              <a:pathLst>
                <a:path w="93699" h="318059">
                  <a:moveTo>
                    <a:pt x="93698" y="13258"/>
                  </a:moveTo>
                  <a:lnTo>
                    <a:pt x="93698" y="13258"/>
                  </a:lnTo>
                  <a:lnTo>
                    <a:pt x="88642" y="8202"/>
                  </a:lnTo>
                  <a:lnTo>
                    <a:pt x="70328" y="0"/>
                  </a:lnTo>
                  <a:lnTo>
                    <a:pt x="63301" y="1245"/>
                  </a:lnTo>
                  <a:lnTo>
                    <a:pt x="49849" y="11094"/>
                  </a:lnTo>
                  <a:lnTo>
                    <a:pt x="30513" y="49833"/>
                  </a:lnTo>
                  <a:lnTo>
                    <a:pt x="14534" y="82656"/>
                  </a:lnTo>
                  <a:lnTo>
                    <a:pt x="6303" y="113952"/>
                  </a:lnTo>
                  <a:lnTo>
                    <a:pt x="1939" y="149027"/>
                  </a:lnTo>
                  <a:lnTo>
                    <a:pt x="0" y="184725"/>
                  </a:lnTo>
                  <a:lnTo>
                    <a:pt x="1024" y="231397"/>
                  </a:lnTo>
                  <a:lnTo>
                    <a:pt x="16439" y="270562"/>
                  </a:lnTo>
                  <a:lnTo>
                    <a:pt x="24436" y="288482"/>
                  </a:lnTo>
                  <a:lnTo>
                    <a:pt x="39780" y="308354"/>
                  </a:lnTo>
                  <a:lnTo>
                    <a:pt x="55598" y="318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35"/>
            <p:cNvSpPr/>
            <p:nvPr>
              <p:custDataLst>
                <p:tags r:id="rId147"/>
              </p:custDataLst>
            </p:nvPr>
          </p:nvSpPr>
          <p:spPr>
            <a:xfrm>
              <a:off x="2496874" y="2424270"/>
              <a:ext cx="122502" cy="148152"/>
            </a:xfrm>
            <a:custGeom>
              <a:avLst/>
              <a:gdLst/>
              <a:ahLst/>
              <a:cxnLst/>
              <a:rect l="0" t="0" r="0" b="0"/>
              <a:pathLst>
                <a:path w="122502" h="148152">
                  <a:moveTo>
                    <a:pt x="8201" y="14130"/>
                  </a:moveTo>
                  <a:lnTo>
                    <a:pt x="8201" y="14130"/>
                  </a:lnTo>
                  <a:lnTo>
                    <a:pt x="3145" y="9074"/>
                  </a:lnTo>
                  <a:lnTo>
                    <a:pt x="662" y="3769"/>
                  </a:lnTo>
                  <a:lnTo>
                    <a:pt x="0" y="872"/>
                  </a:lnTo>
                  <a:lnTo>
                    <a:pt x="617" y="0"/>
                  </a:lnTo>
                  <a:lnTo>
                    <a:pt x="2087" y="477"/>
                  </a:lnTo>
                  <a:lnTo>
                    <a:pt x="12050" y="8846"/>
                  </a:lnTo>
                  <a:lnTo>
                    <a:pt x="42283" y="49469"/>
                  </a:lnTo>
                  <a:lnTo>
                    <a:pt x="51343" y="74343"/>
                  </a:lnTo>
                  <a:lnTo>
                    <a:pt x="53439" y="105937"/>
                  </a:lnTo>
                  <a:lnTo>
                    <a:pt x="45202" y="136648"/>
                  </a:lnTo>
                  <a:lnTo>
                    <a:pt x="42394" y="143434"/>
                  </a:lnTo>
                  <a:lnTo>
                    <a:pt x="39463" y="146899"/>
                  </a:lnTo>
                  <a:lnTo>
                    <a:pt x="36450" y="148151"/>
                  </a:lnTo>
                  <a:lnTo>
                    <a:pt x="33384" y="147927"/>
                  </a:lnTo>
                  <a:lnTo>
                    <a:pt x="31340" y="145662"/>
                  </a:lnTo>
                  <a:lnTo>
                    <a:pt x="29068" y="137499"/>
                  </a:lnTo>
                  <a:lnTo>
                    <a:pt x="27790" y="121005"/>
                  </a:lnTo>
                  <a:lnTo>
                    <a:pt x="34962" y="89921"/>
                  </a:lnTo>
                  <a:lnTo>
                    <a:pt x="44588" y="68925"/>
                  </a:lnTo>
                  <a:lnTo>
                    <a:pt x="80819" y="22394"/>
                  </a:lnTo>
                  <a:lnTo>
                    <a:pt x="88396" y="11522"/>
                  </a:lnTo>
                  <a:lnTo>
                    <a:pt x="90239" y="10275"/>
                  </a:lnTo>
                  <a:lnTo>
                    <a:pt x="91468" y="10502"/>
                  </a:lnTo>
                  <a:lnTo>
                    <a:pt x="92287" y="11711"/>
                  </a:lnTo>
                  <a:lnTo>
                    <a:pt x="85188" y="55124"/>
                  </a:lnTo>
                  <a:lnTo>
                    <a:pt x="85692" y="75430"/>
                  </a:lnTo>
                  <a:lnTo>
                    <a:pt x="93133" y="100026"/>
                  </a:lnTo>
                  <a:lnTo>
                    <a:pt x="122501" y="128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36"/>
            <p:cNvSpPr/>
            <p:nvPr>
              <p:custDataLst>
                <p:tags r:id="rId148"/>
              </p:custDataLst>
            </p:nvPr>
          </p:nvSpPr>
          <p:spPr>
            <a:xfrm>
              <a:off x="2676525" y="2524125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26342" y="50768"/>
                  </a:lnTo>
                  <a:lnTo>
                    <a:pt x="20174" y="67014"/>
                  </a:lnTo>
                  <a:lnTo>
                    <a:pt x="6918" y="8806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37"/>
            <p:cNvSpPr/>
            <p:nvPr>
              <p:custDataLst>
                <p:tags r:id="rId149"/>
              </p:custDataLst>
            </p:nvPr>
          </p:nvSpPr>
          <p:spPr>
            <a:xfrm>
              <a:off x="2771891" y="2438400"/>
              <a:ext cx="141434" cy="359046"/>
            </a:xfrm>
            <a:custGeom>
              <a:avLst/>
              <a:gdLst/>
              <a:ahLst/>
              <a:cxnLst/>
              <a:rect l="0" t="0" r="0" b="0"/>
              <a:pathLst>
                <a:path w="141434" h="359046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3" y="3175"/>
                  </a:lnTo>
                  <a:lnTo>
                    <a:pt x="145" y="47681"/>
                  </a:lnTo>
                  <a:lnTo>
                    <a:pt x="0" y="62114"/>
                  </a:lnTo>
                  <a:lnTo>
                    <a:pt x="10032" y="87196"/>
                  </a:lnTo>
                  <a:lnTo>
                    <a:pt x="15116" y="93055"/>
                  </a:lnTo>
                  <a:lnTo>
                    <a:pt x="26410" y="99566"/>
                  </a:lnTo>
                  <a:lnTo>
                    <a:pt x="54780" y="98175"/>
                  </a:lnTo>
                  <a:lnTo>
                    <a:pt x="72260" y="90905"/>
                  </a:lnTo>
                  <a:lnTo>
                    <a:pt x="95672" y="74048"/>
                  </a:lnTo>
                  <a:lnTo>
                    <a:pt x="117034" y="45319"/>
                  </a:lnTo>
                  <a:lnTo>
                    <a:pt x="130892" y="14866"/>
                  </a:lnTo>
                  <a:lnTo>
                    <a:pt x="130614" y="14144"/>
                  </a:lnTo>
                  <a:lnTo>
                    <a:pt x="127483" y="16164"/>
                  </a:lnTo>
                  <a:lnTo>
                    <a:pt x="124827" y="33364"/>
                  </a:lnTo>
                  <a:lnTo>
                    <a:pt x="123930" y="75225"/>
                  </a:lnTo>
                  <a:lnTo>
                    <a:pt x="126575" y="118615"/>
                  </a:lnTo>
                  <a:lnTo>
                    <a:pt x="131919" y="163365"/>
                  </a:lnTo>
                  <a:lnTo>
                    <a:pt x="134032" y="207953"/>
                  </a:lnTo>
                  <a:lnTo>
                    <a:pt x="141401" y="251908"/>
                  </a:lnTo>
                  <a:lnTo>
                    <a:pt x="141433" y="292079"/>
                  </a:lnTo>
                  <a:lnTo>
                    <a:pt x="129466" y="334417"/>
                  </a:lnTo>
                  <a:lnTo>
                    <a:pt x="124372" y="341478"/>
                  </a:lnTo>
                  <a:lnTo>
                    <a:pt x="110245" y="352146"/>
                  </a:lnTo>
                  <a:lnTo>
                    <a:pt x="94555" y="359045"/>
                  </a:lnTo>
                  <a:lnTo>
                    <a:pt x="89456" y="357897"/>
                  </a:lnTo>
                  <a:lnTo>
                    <a:pt x="78147" y="350976"/>
                  </a:lnTo>
                  <a:lnTo>
                    <a:pt x="57034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38"/>
            <p:cNvSpPr/>
            <p:nvPr>
              <p:custDataLst>
                <p:tags r:id="rId150"/>
              </p:custDataLst>
            </p:nvPr>
          </p:nvSpPr>
          <p:spPr>
            <a:xfrm>
              <a:off x="2962275" y="2314575"/>
              <a:ext cx="127762" cy="361951"/>
            </a:xfrm>
            <a:custGeom>
              <a:avLst/>
              <a:gdLst/>
              <a:ahLst/>
              <a:cxnLst/>
              <a:rect l="0" t="0" r="0" b="0"/>
              <a:pathLst>
                <a:path w="127762" h="361951">
                  <a:moveTo>
                    <a:pt x="57150" y="0"/>
                  </a:moveTo>
                  <a:lnTo>
                    <a:pt x="57150" y="0"/>
                  </a:lnTo>
                  <a:lnTo>
                    <a:pt x="72319" y="5056"/>
                  </a:lnTo>
                  <a:lnTo>
                    <a:pt x="82589" y="13183"/>
                  </a:lnTo>
                  <a:lnTo>
                    <a:pt x="107733" y="54849"/>
                  </a:lnTo>
                  <a:lnTo>
                    <a:pt x="119645" y="81986"/>
                  </a:lnTo>
                  <a:lnTo>
                    <a:pt x="127761" y="129420"/>
                  </a:lnTo>
                  <a:lnTo>
                    <a:pt x="126280" y="168998"/>
                  </a:lnTo>
                  <a:lnTo>
                    <a:pt x="119496" y="212704"/>
                  </a:lnTo>
                  <a:lnTo>
                    <a:pt x="106664" y="255917"/>
                  </a:lnTo>
                  <a:lnTo>
                    <a:pt x="90488" y="292204"/>
                  </a:lnTo>
                  <a:lnTo>
                    <a:pt x="88901" y="299578"/>
                  </a:lnTo>
                  <a:lnTo>
                    <a:pt x="78669" y="313415"/>
                  </a:lnTo>
                  <a:lnTo>
                    <a:pt x="42658" y="34489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497"/>
          <p:cNvGrpSpPr/>
          <p:nvPr/>
        </p:nvGrpSpPr>
        <p:grpSpPr>
          <a:xfrm>
            <a:off x="655209" y="3276730"/>
            <a:ext cx="9346042" cy="1238121"/>
            <a:chOff x="655209" y="3276730"/>
            <a:chExt cx="9346042" cy="1238121"/>
          </a:xfrm>
        </p:grpSpPr>
        <p:sp>
          <p:nvSpPr>
            <p:cNvPr id="65" name="SMARTInkShape-2739"/>
            <p:cNvSpPr/>
            <p:nvPr>
              <p:custDataLst>
                <p:tags r:id="rId118"/>
              </p:custDataLst>
            </p:nvPr>
          </p:nvSpPr>
          <p:spPr>
            <a:xfrm>
              <a:off x="7886700" y="4295775"/>
              <a:ext cx="43588" cy="19051"/>
            </a:xfrm>
            <a:custGeom>
              <a:avLst/>
              <a:gdLst/>
              <a:ahLst/>
              <a:cxnLst/>
              <a:rect l="0" t="0" r="0" b="0"/>
              <a:pathLst>
                <a:path w="43588" h="19051">
                  <a:moveTo>
                    <a:pt x="38100" y="0"/>
                  </a:moveTo>
                  <a:lnTo>
                    <a:pt x="38100" y="0"/>
                  </a:lnTo>
                  <a:lnTo>
                    <a:pt x="43156" y="5056"/>
                  </a:lnTo>
                  <a:lnTo>
                    <a:pt x="43587" y="7604"/>
                  </a:lnTo>
                  <a:lnTo>
                    <a:pt x="42817" y="10361"/>
                  </a:lnTo>
                  <a:lnTo>
                    <a:pt x="41245" y="1325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40"/>
            <p:cNvSpPr/>
            <p:nvPr>
              <p:custDataLst>
                <p:tags r:id="rId119"/>
              </p:custDataLst>
            </p:nvPr>
          </p:nvSpPr>
          <p:spPr>
            <a:xfrm>
              <a:off x="7705725" y="4000893"/>
              <a:ext cx="94356" cy="313933"/>
            </a:xfrm>
            <a:custGeom>
              <a:avLst/>
              <a:gdLst/>
              <a:ahLst/>
              <a:cxnLst/>
              <a:rect l="0" t="0" r="0" b="0"/>
              <a:pathLst>
                <a:path w="94356" h="313933">
                  <a:moveTo>
                    <a:pt x="19050" y="9132"/>
                  </a:moveTo>
                  <a:lnTo>
                    <a:pt x="19050" y="9132"/>
                  </a:lnTo>
                  <a:lnTo>
                    <a:pt x="19050" y="931"/>
                  </a:lnTo>
                  <a:lnTo>
                    <a:pt x="34220" y="0"/>
                  </a:lnTo>
                  <a:lnTo>
                    <a:pt x="39746" y="1986"/>
                  </a:lnTo>
                  <a:lnTo>
                    <a:pt x="64763" y="26156"/>
                  </a:lnTo>
                  <a:lnTo>
                    <a:pt x="77867" y="49454"/>
                  </a:lnTo>
                  <a:lnTo>
                    <a:pt x="90719" y="91258"/>
                  </a:lnTo>
                  <a:lnTo>
                    <a:pt x="94355" y="130561"/>
                  </a:lnTo>
                  <a:lnTo>
                    <a:pt x="92163" y="173170"/>
                  </a:lnTo>
                  <a:lnTo>
                    <a:pt x="81940" y="219805"/>
                  </a:lnTo>
                  <a:lnTo>
                    <a:pt x="57135" y="262630"/>
                  </a:lnTo>
                  <a:lnTo>
                    <a:pt x="41505" y="279799"/>
                  </a:lnTo>
                  <a:lnTo>
                    <a:pt x="0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41"/>
            <p:cNvSpPr/>
            <p:nvPr>
              <p:custDataLst>
                <p:tags r:id="rId120"/>
              </p:custDataLst>
            </p:nvPr>
          </p:nvSpPr>
          <p:spPr>
            <a:xfrm>
              <a:off x="7384523" y="4114837"/>
              <a:ext cx="245003" cy="161671"/>
            </a:xfrm>
            <a:custGeom>
              <a:avLst/>
              <a:gdLst/>
              <a:ahLst/>
              <a:cxnLst/>
              <a:rect l="0" t="0" r="0" b="0"/>
              <a:pathLst>
                <a:path w="245003" h="161671">
                  <a:moveTo>
                    <a:pt x="16402" y="9488"/>
                  </a:moveTo>
                  <a:lnTo>
                    <a:pt x="16402" y="9488"/>
                  </a:lnTo>
                  <a:lnTo>
                    <a:pt x="6289" y="9488"/>
                  </a:lnTo>
                  <a:lnTo>
                    <a:pt x="3310" y="10546"/>
                  </a:lnTo>
                  <a:lnTo>
                    <a:pt x="1324" y="12310"/>
                  </a:lnTo>
                  <a:lnTo>
                    <a:pt x="0" y="14544"/>
                  </a:lnTo>
                  <a:lnTo>
                    <a:pt x="176" y="16034"/>
                  </a:lnTo>
                  <a:lnTo>
                    <a:pt x="1351" y="17027"/>
                  </a:lnTo>
                  <a:lnTo>
                    <a:pt x="3194" y="17689"/>
                  </a:lnTo>
                  <a:lnTo>
                    <a:pt x="48238" y="10696"/>
                  </a:lnTo>
                  <a:lnTo>
                    <a:pt x="92423" y="3180"/>
                  </a:lnTo>
                  <a:lnTo>
                    <a:pt x="138152" y="387"/>
                  </a:lnTo>
                  <a:lnTo>
                    <a:pt x="175249" y="0"/>
                  </a:lnTo>
                  <a:lnTo>
                    <a:pt x="178391" y="1046"/>
                  </a:lnTo>
                  <a:lnTo>
                    <a:pt x="179428" y="2802"/>
                  </a:lnTo>
                  <a:lnTo>
                    <a:pt x="179061" y="5031"/>
                  </a:lnTo>
                  <a:lnTo>
                    <a:pt x="173488" y="13223"/>
                  </a:lnTo>
                  <a:lnTo>
                    <a:pt x="129200" y="49453"/>
                  </a:lnTo>
                  <a:lnTo>
                    <a:pt x="90310" y="96213"/>
                  </a:lnTo>
                  <a:lnTo>
                    <a:pt x="56710" y="139194"/>
                  </a:lnTo>
                  <a:lnTo>
                    <a:pt x="37806" y="159408"/>
                  </a:lnTo>
                  <a:lnTo>
                    <a:pt x="38080" y="160234"/>
                  </a:lnTo>
                  <a:lnTo>
                    <a:pt x="39321" y="160786"/>
                  </a:lnTo>
                  <a:lnTo>
                    <a:pt x="53973" y="161670"/>
                  </a:lnTo>
                  <a:lnTo>
                    <a:pt x="101326" y="154321"/>
                  </a:lnTo>
                  <a:lnTo>
                    <a:pt x="140068" y="147693"/>
                  </a:lnTo>
                  <a:lnTo>
                    <a:pt x="183783" y="142739"/>
                  </a:lnTo>
                  <a:lnTo>
                    <a:pt x="245002" y="133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42"/>
            <p:cNvSpPr/>
            <p:nvPr>
              <p:custDataLst>
                <p:tags r:id="rId121"/>
              </p:custDataLst>
            </p:nvPr>
          </p:nvSpPr>
          <p:spPr>
            <a:xfrm>
              <a:off x="7195896" y="4020990"/>
              <a:ext cx="156080" cy="340200"/>
            </a:xfrm>
            <a:custGeom>
              <a:avLst/>
              <a:gdLst/>
              <a:ahLst/>
              <a:cxnLst/>
              <a:rect l="0" t="0" r="0" b="0"/>
              <a:pathLst>
                <a:path w="156080" h="340200">
                  <a:moveTo>
                    <a:pt x="147879" y="17610"/>
                  </a:moveTo>
                  <a:lnTo>
                    <a:pt x="147879" y="17610"/>
                  </a:lnTo>
                  <a:lnTo>
                    <a:pt x="156079" y="9409"/>
                  </a:lnTo>
                  <a:lnTo>
                    <a:pt x="155463" y="7909"/>
                  </a:lnTo>
                  <a:lnTo>
                    <a:pt x="151955" y="3421"/>
                  </a:lnTo>
                  <a:lnTo>
                    <a:pt x="146868" y="721"/>
                  </a:lnTo>
                  <a:lnTo>
                    <a:pt x="144030" y="0"/>
                  </a:lnTo>
                  <a:lnTo>
                    <a:pt x="141080" y="578"/>
                  </a:lnTo>
                  <a:lnTo>
                    <a:pt x="134979" y="4043"/>
                  </a:lnTo>
                  <a:lnTo>
                    <a:pt x="95190" y="41806"/>
                  </a:lnTo>
                  <a:lnTo>
                    <a:pt x="59567" y="79475"/>
                  </a:lnTo>
                  <a:lnTo>
                    <a:pt x="27306" y="126011"/>
                  </a:lnTo>
                  <a:lnTo>
                    <a:pt x="13259" y="152034"/>
                  </a:lnTo>
                  <a:lnTo>
                    <a:pt x="3268" y="196832"/>
                  </a:lnTo>
                  <a:lnTo>
                    <a:pt x="0" y="223206"/>
                  </a:lnTo>
                  <a:lnTo>
                    <a:pt x="6524" y="268987"/>
                  </a:lnTo>
                  <a:lnTo>
                    <a:pt x="14147" y="285966"/>
                  </a:lnTo>
                  <a:lnTo>
                    <a:pt x="44910" y="319915"/>
                  </a:lnTo>
                  <a:lnTo>
                    <a:pt x="53834" y="327097"/>
                  </a:lnTo>
                  <a:lnTo>
                    <a:pt x="75036" y="335076"/>
                  </a:lnTo>
                  <a:lnTo>
                    <a:pt x="107972" y="340199"/>
                  </a:lnTo>
                  <a:lnTo>
                    <a:pt x="138354" y="33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43"/>
            <p:cNvSpPr/>
            <p:nvPr>
              <p:custDataLst>
                <p:tags r:id="rId122"/>
              </p:custDataLst>
            </p:nvPr>
          </p:nvSpPr>
          <p:spPr>
            <a:xfrm>
              <a:off x="6867525" y="4258068"/>
              <a:ext cx="104776" cy="256783"/>
            </a:xfrm>
            <a:custGeom>
              <a:avLst/>
              <a:gdLst/>
              <a:ahLst/>
              <a:cxnLst/>
              <a:rect l="0" t="0" r="0" b="0"/>
              <a:pathLst>
                <a:path w="104776" h="256783">
                  <a:moveTo>
                    <a:pt x="104775" y="9132"/>
                  </a:moveTo>
                  <a:lnTo>
                    <a:pt x="104775" y="9132"/>
                  </a:lnTo>
                  <a:lnTo>
                    <a:pt x="96575" y="931"/>
                  </a:lnTo>
                  <a:lnTo>
                    <a:pt x="90586" y="0"/>
                  </a:lnTo>
                  <a:lnTo>
                    <a:pt x="85064" y="2604"/>
                  </a:lnTo>
                  <a:lnTo>
                    <a:pt x="58405" y="27064"/>
                  </a:lnTo>
                  <a:lnTo>
                    <a:pt x="52416" y="38621"/>
                  </a:lnTo>
                  <a:lnTo>
                    <a:pt x="48696" y="49755"/>
                  </a:lnTo>
                  <a:lnTo>
                    <a:pt x="32624" y="85388"/>
                  </a:lnTo>
                  <a:lnTo>
                    <a:pt x="18451" y="131439"/>
                  </a:lnTo>
                  <a:lnTo>
                    <a:pt x="13492" y="146040"/>
                  </a:lnTo>
                  <a:lnTo>
                    <a:pt x="8814" y="193399"/>
                  </a:lnTo>
                  <a:lnTo>
                    <a:pt x="913" y="238883"/>
                  </a:lnTo>
                  <a:lnTo>
                    <a:pt x="0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44"/>
            <p:cNvSpPr/>
            <p:nvPr>
              <p:custDataLst>
                <p:tags r:id="rId123"/>
              </p:custDataLst>
            </p:nvPr>
          </p:nvSpPr>
          <p:spPr>
            <a:xfrm>
              <a:off x="6776744" y="4257675"/>
              <a:ext cx="119357" cy="114301"/>
            </a:xfrm>
            <a:custGeom>
              <a:avLst/>
              <a:gdLst/>
              <a:ahLst/>
              <a:cxnLst/>
              <a:rect l="0" t="0" r="0" b="0"/>
              <a:pathLst>
                <a:path w="119357" h="114301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17382" y="0"/>
                  </a:lnTo>
                  <a:lnTo>
                    <a:pt x="23939" y="2822"/>
                  </a:lnTo>
                  <a:lnTo>
                    <a:pt x="70042" y="45988"/>
                  </a:lnTo>
                  <a:lnTo>
                    <a:pt x="92133" y="75642"/>
                  </a:lnTo>
                  <a:lnTo>
                    <a:pt x="109795" y="109887"/>
                  </a:lnTo>
                  <a:lnTo>
                    <a:pt x="11935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45"/>
            <p:cNvSpPr/>
            <p:nvPr>
              <p:custDataLst>
                <p:tags r:id="rId124"/>
              </p:custDataLst>
            </p:nvPr>
          </p:nvSpPr>
          <p:spPr>
            <a:xfrm>
              <a:off x="6600825" y="4067175"/>
              <a:ext cx="219076" cy="42706"/>
            </a:xfrm>
            <a:custGeom>
              <a:avLst/>
              <a:gdLst/>
              <a:ahLst/>
              <a:cxnLst/>
              <a:rect l="0" t="0" r="0" b="0"/>
              <a:pathLst>
                <a:path w="219076" h="42706">
                  <a:moveTo>
                    <a:pt x="0" y="28575"/>
                  </a:moveTo>
                  <a:lnTo>
                    <a:pt x="0" y="28575"/>
                  </a:lnTo>
                  <a:lnTo>
                    <a:pt x="0" y="41832"/>
                  </a:lnTo>
                  <a:lnTo>
                    <a:pt x="3175" y="42705"/>
                  </a:lnTo>
                  <a:lnTo>
                    <a:pt x="49885" y="33859"/>
                  </a:lnTo>
                  <a:lnTo>
                    <a:pt x="88628" y="25084"/>
                  </a:lnTo>
                  <a:lnTo>
                    <a:pt x="134158" y="19184"/>
                  </a:lnTo>
                  <a:lnTo>
                    <a:pt x="174630" y="11799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46"/>
            <p:cNvSpPr/>
            <p:nvPr>
              <p:custDataLst>
                <p:tags r:id="rId125"/>
              </p:custDataLst>
            </p:nvPr>
          </p:nvSpPr>
          <p:spPr>
            <a:xfrm>
              <a:off x="6591300" y="3933825"/>
              <a:ext cx="247651" cy="123826"/>
            </a:xfrm>
            <a:custGeom>
              <a:avLst/>
              <a:gdLst/>
              <a:ahLst/>
              <a:cxnLst/>
              <a:rect l="0" t="0" r="0" b="0"/>
              <a:pathLst>
                <a:path w="247651" h="123826">
                  <a:moveTo>
                    <a:pt x="0" y="123825"/>
                  </a:moveTo>
                  <a:lnTo>
                    <a:pt x="0" y="123825"/>
                  </a:lnTo>
                  <a:lnTo>
                    <a:pt x="0" y="89109"/>
                  </a:lnTo>
                  <a:lnTo>
                    <a:pt x="3175" y="82690"/>
                  </a:lnTo>
                  <a:lnTo>
                    <a:pt x="22617" y="60000"/>
                  </a:lnTo>
                  <a:lnTo>
                    <a:pt x="24604" y="55875"/>
                  </a:lnTo>
                  <a:lnTo>
                    <a:pt x="38099" y="48470"/>
                  </a:lnTo>
                  <a:lnTo>
                    <a:pt x="72320" y="35528"/>
                  </a:lnTo>
                  <a:lnTo>
                    <a:pt x="116120" y="17249"/>
                  </a:lnTo>
                  <a:lnTo>
                    <a:pt x="153527" y="6757"/>
                  </a:lnTo>
                  <a:lnTo>
                    <a:pt x="193068" y="200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47"/>
            <p:cNvSpPr/>
            <p:nvPr>
              <p:custDataLst>
                <p:tags r:id="rId126"/>
              </p:custDataLst>
            </p:nvPr>
          </p:nvSpPr>
          <p:spPr>
            <a:xfrm>
              <a:off x="6572250" y="4000893"/>
              <a:ext cx="47626" cy="313933"/>
            </a:xfrm>
            <a:custGeom>
              <a:avLst/>
              <a:gdLst/>
              <a:ahLst/>
              <a:cxnLst/>
              <a:rect l="0" t="0" r="0" b="0"/>
              <a:pathLst>
                <a:path w="47626" h="313933">
                  <a:moveTo>
                    <a:pt x="47625" y="9132"/>
                  </a:moveTo>
                  <a:lnTo>
                    <a:pt x="47625" y="9132"/>
                  </a:lnTo>
                  <a:lnTo>
                    <a:pt x="47625" y="0"/>
                  </a:lnTo>
                  <a:lnTo>
                    <a:pt x="47625" y="40321"/>
                  </a:lnTo>
                  <a:lnTo>
                    <a:pt x="40021" y="79498"/>
                  </a:lnTo>
                  <a:lnTo>
                    <a:pt x="31379" y="126290"/>
                  </a:lnTo>
                  <a:lnTo>
                    <a:pt x="25235" y="158216"/>
                  </a:lnTo>
                  <a:lnTo>
                    <a:pt x="18976" y="192867"/>
                  </a:lnTo>
                  <a:lnTo>
                    <a:pt x="12326" y="236786"/>
                  </a:lnTo>
                  <a:lnTo>
                    <a:pt x="5022" y="280702"/>
                  </a:lnTo>
                  <a:lnTo>
                    <a:pt x="0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48"/>
            <p:cNvSpPr/>
            <p:nvPr>
              <p:custDataLst>
                <p:tags r:id="rId127"/>
              </p:custDataLst>
            </p:nvPr>
          </p:nvSpPr>
          <p:spPr>
            <a:xfrm>
              <a:off x="6238875" y="4229100"/>
              <a:ext cx="13258" cy="14752"/>
            </a:xfrm>
            <a:custGeom>
              <a:avLst/>
              <a:gdLst/>
              <a:ahLst/>
              <a:cxnLst/>
              <a:rect l="0" t="0" r="0" b="0"/>
              <a:pathLst>
                <a:path w="13258" h="14752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3072" y="9701"/>
                  </a:lnTo>
                  <a:lnTo>
                    <a:pt x="7221" y="14189"/>
                  </a:lnTo>
                  <a:lnTo>
                    <a:pt x="4814" y="1475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49"/>
            <p:cNvSpPr/>
            <p:nvPr>
              <p:custDataLst>
                <p:tags r:id="rId128"/>
              </p:custDataLst>
            </p:nvPr>
          </p:nvSpPr>
          <p:spPr>
            <a:xfrm>
              <a:off x="6029325" y="3948270"/>
              <a:ext cx="101904" cy="357031"/>
            </a:xfrm>
            <a:custGeom>
              <a:avLst/>
              <a:gdLst/>
              <a:ahLst/>
              <a:cxnLst/>
              <a:rect l="0" t="0" r="0" b="0"/>
              <a:pathLst>
                <a:path w="101904" h="357031">
                  <a:moveTo>
                    <a:pt x="38100" y="14130"/>
                  </a:moveTo>
                  <a:lnTo>
                    <a:pt x="38100" y="14130"/>
                  </a:lnTo>
                  <a:lnTo>
                    <a:pt x="38100" y="9074"/>
                  </a:lnTo>
                  <a:lnTo>
                    <a:pt x="40922" y="3769"/>
                  </a:lnTo>
                  <a:lnTo>
                    <a:pt x="43156" y="873"/>
                  </a:lnTo>
                  <a:lnTo>
                    <a:pt x="45704" y="0"/>
                  </a:lnTo>
                  <a:lnTo>
                    <a:pt x="48461" y="477"/>
                  </a:lnTo>
                  <a:lnTo>
                    <a:pt x="51357" y="1853"/>
                  </a:lnTo>
                  <a:lnTo>
                    <a:pt x="65546" y="24016"/>
                  </a:lnTo>
                  <a:lnTo>
                    <a:pt x="81700" y="67314"/>
                  </a:lnTo>
                  <a:lnTo>
                    <a:pt x="95082" y="106912"/>
                  </a:lnTo>
                  <a:lnTo>
                    <a:pt x="101903" y="149571"/>
                  </a:lnTo>
                  <a:lnTo>
                    <a:pt x="101102" y="190080"/>
                  </a:lnTo>
                  <a:lnTo>
                    <a:pt x="94162" y="227835"/>
                  </a:lnTo>
                  <a:lnTo>
                    <a:pt x="87358" y="254102"/>
                  </a:lnTo>
                  <a:lnTo>
                    <a:pt x="65743" y="293856"/>
                  </a:lnTo>
                  <a:lnTo>
                    <a:pt x="35860" y="338049"/>
                  </a:lnTo>
                  <a:lnTo>
                    <a:pt x="27227" y="347888"/>
                  </a:lnTo>
                  <a:lnTo>
                    <a:pt x="0" y="357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50"/>
            <p:cNvSpPr/>
            <p:nvPr>
              <p:custDataLst>
                <p:tags r:id="rId129"/>
              </p:custDataLst>
            </p:nvPr>
          </p:nvSpPr>
          <p:spPr>
            <a:xfrm>
              <a:off x="5738970" y="4091121"/>
              <a:ext cx="204631" cy="165984"/>
            </a:xfrm>
            <a:custGeom>
              <a:avLst/>
              <a:gdLst/>
              <a:ahLst/>
              <a:cxnLst/>
              <a:rect l="0" t="0" r="0" b="0"/>
              <a:pathLst>
                <a:path w="204631" h="165984">
                  <a:moveTo>
                    <a:pt x="14130" y="33204"/>
                  </a:moveTo>
                  <a:lnTo>
                    <a:pt x="14130" y="33204"/>
                  </a:lnTo>
                  <a:lnTo>
                    <a:pt x="9074" y="33204"/>
                  </a:lnTo>
                  <a:lnTo>
                    <a:pt x="3769" y="30382"/>
                  </a:lnTo>
                  <a:lnTo>
                    <a:pt x="873" y="28148"/>
                  </a:lnTo>
                  <a:lnTo>
                    <a:pt x="0" y="26658"/>
                  </a:lnTo>
                  <a:lnTo>
                    <a:pt x="477" y="25665"/>
                  </a:lnTo>
                  <a:lnTo>
                    <a:pt x="1853" y="25003"/>
                  </a:lnTo>
                  <a:lnTo>
                    <a:pt x="48383" y="15512"/>
                  </a:lnTo>
                  <a:lnTo>
                    <a:pt x="95794" y="6794"/>
                  </a:lnTo>
                  <a:lnTo>
                    <a:pt x="117702" y="2448"/>
                  </a:lnTo>
                  <a:lnTo>
                    <a:pt x="124453" y="0"/>
                  </a:lnTo>
                  <a:lnTo>
                    <a:pt x="137598" y="102"/>
                  </a:lnTo>
                  <a:lnTo>
                    <a:pt x="158229" y="3734"/>
                  </a:lnTo>
                  <a:lnTo>
                    <a:pt x="159937" y="6149"/>
                  </a:lnTo>
                  <a:lnTo>
                    <a:pt x="160018" y="9876"/>
                  </a:lnTo>
                  <a:lnTo>
                    <a:pt x="157286" y="18602"/>
                  </a:lnTo>
                  <a:lnTo>
                    <a:pt x="144086" y="35651"/>
                  </a:lnTo>
                  <a:lnTo>
                    <a:pt x="101543" y="71519"/>
                  </a:lnTo>
                  <a:lnTo>
                    <a:pt x="75931" y="96537"/>
                  </a:lnTo>
                  <a:lnTo>
                    <a:pt x="43822" y="143153"/>
                  </a:lnTo>
                  <a:lnTo>
                    <a:pt x="36803" y="153506"/>
                  </a:lnTo>
                  <a:lnTo>
                    <a:pt x="33656" y="164627"/>
                  </a:lnTo>
                  <a:lnTo>
                    <a:pt x="48491" y="165983"/>
                  </a:lnTo>
                  <a:lnTo>
                    <a:pt x="88493" y="159895"/>
                  </a:lnTo>
                  <a:lnTo>
                    <a:pt x="128067" y="154773"/>
                  </a:lnTo>
                  <a:lnTo>
                    <a:pt x="171515" y="143883"/>
                  </a:lnTo>
                  <a:lnTo>
                    <a:pt x="204630" y="137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51"/>
            <p:cNvSpPr/>
            <p:nvPr>
              <p:custDataLst>
                <p:tags r:id="rId130"/>
              </p:custDataLst>
            </p:nvPr>
          </p:nvSpPr>
          <p:spPr>
            <a:xfrm>
              <a:off x="655209" y="3276730"/>
              <a:ext cx="9346042" cy="399921"/>
            </a:xfrm>
            <a:custGeom>
              <a:avLst/>
              <a:gdLst/>
              <a:ahLst/>
              <a:cxnLst/>
              <a:rect l="0" t="0" r="0" b="0"/>
              <a:pathLst>
                <a:path w="9346042" h="399921">
                  <a:moveTo>
                    <a:pt x="30591" y="399920"/>
                  </a:moveTo>
                  <a:lnTo>
                    <a:pt x="30591" y="399920"/>
                  </a:lnTo>
                  <a:lnTo>
                    <a:pt x="12277" y="399920"/>
                  </a:lnTo>
                  <a:lnTo>
                    <a:pt x="3754" y="397098"/>
                  </a:lnTo>
                  <a:lnTo>
                    <a:pt x="0" y="394863"/>
                  </a:lnTo>
                  <a:lnTo>
                    <a:pt x="672" y="391257"/>
                  </a:lnTo>
                  <a:lnTo>
                    <a:pt x="9885" y="381606"/>
                  </a:lnTo>
                  <a:lnTo>
                    <a:pt x="32923" y="369329"/>
                  </a:lnTo>
                  <a:lnTo>
                    <a:pt x="73806" y="359986"/>
                  </a:lnTo>
                  <a:lnTo>
                    <a:pt x="115445" y="348758"/>
                  </a:lnTo>
                  <a:lnTo>
                    <a:pt x="161848" y="342894"/>
                  </a:lnTo>
                  <a:lnTo>
                    <a:pt x="200245" y="336575"/>
                  </a:lnTo>
                  <a:lnTo>
                    <a:pt x="245724" y="333173"/>
                  </a:lnTo>
                  <a:lnTo>
                    <a:pt x="280722" y="328627"/>
                  </a:lnTo>
                  <a:lnTo>
                    <a:pt x="317444" y="325901"/>
                  </a:lnTo>
                  <a:lnTo>
                    <a:pt x="354931" y="323631"/>
                  </a:lnTo>
                  <a:lnTo>
                    <a:pt x="392759" y="319094"/>
                  </a:lnTo>
                  <a:lnTo>
                    <a:pt x="433560" y="313550"/>
                  </a:lnTo>
                  <a:lnTo>
                    <a:pt x="477447" y="308617"/>
                  </a:lnTo>
                  <a:lnTo>
                    <a:pt x="501003" y="307301"/>
                  </a:lnTo>
                  <a:lnTo>
                    <a:pt x="525174" y="306424"/>
                  </a:lnTo>
                  <a:lnTo>
                    <a:pt x="550813" y="304781"/>
                  </a:lnTo>
                  <a:lnTo>
                    <a:pt x="577431" y="302627"/>
                  </a:lnTo>
                  <a:lnTo>
                    <a:pt x="604701" y="300133"/>
                  </a:lnTo>
                  <a:lnTo>
                    <a:pt x="632406" y="297412"/>
                  </a:lnTo>
                  <a:lnTo>
                    <a:pt x="660401" y="294540"/>
                  </a:lnTo>
                  <a:lnTo>
                    <a:pt x="688589" y="291567"/>
                  </a:lnTo>
                  <a:lnTo>
                    <a:pt x="717965" y="288526"/>
                  </a:lnTo>
                  <a:lnTo>
                    <a:pt x="748132" y="285441"/>
                  </a:lnTo>
                  <a:lnTo>
                    <a:pt x="778827" y="282325"/>
                  </a:lnTo>
                  <a:lnTo>
                    <a:pt x="810931" y="278132"/>
                  </a:lnTo>
                  <a:lnTo>
                    <a:pt x="843976" y="273220"/>
                  </a:lnTo>
                  <a:lnTo>
                    <a:pt x="877648" y="267828"/>
                  </a:lnTo>
                  <a:lnTo>
                    <a:pt x="912796" y="263175"/>
                  </a:lnTo>
                  <a:lnTo>
                    <a:pt x="948927" y="259015"/>
                  </a:lnTo>
                  <a:lnTo>
                    <a:pt x="985715" y="255183"/>
                  </a:lnTo>
                  <a:lnTo>
                    <a:pt x="1025057" y="250512"/>
                  </a:lnTo>
                  <a:lnTo>
                    <a:pt x="1066102" y="245281"/>
                  </a:lnTo>
                  <a:lnTo>
                    <a:pt x="1108281" y="239677"/>
                  </a:lnTo>
                  <a:lnTo>
                    <a:pt x="1150160" y="233825"/>
                  </a:lnTo>
                  <a:lnTo>
                    <a:pt x="1191837" y="227807"/>
                  </a:lnTo>
                  <a:lnTo>
                    <a:pt x="1233380" y="221678"/>
                  </a:lnTo>
                  <a:lnTo>
                    <a:pt x="1275892" y="216534"/>
                  </a:lnTo>
                  <a:lnTo>
                    <a:pt x="1319050" y="212046"/>
                  </a:lnTo>
                  <a:lnTo>
                    <a:pt x="1362639" y="207995"/>
                  </a:lnTo>
                  <a:lnTo>
                    <a:pt x="1407573" y="203179"/>
                  </a:lnTo>
                  <a:lnTo>
                    <a:pt x="1453404" y="197851"/>
                  </a:lnTo>
                  <a:lnTo>
                    <a:pt x="1499833" y="192182"/>
                  </a:lnTo>
                  <a:lnTo>
                    <a:pt x="1547719" y="186287"/>
                  </a:lnTo>
                  <a:lnTo>
                    <a:pt x="1596576" y="180239"/>
                  </a:lnTo>
                  <a:lnTo>
                    <a:pt x="1646081" y="174092"/>
                  </a:lnTo>
                  <a:lnTo>
                    <a:pt x="1697076" y="168934"/>
                  </a:lnTo>
                  <a:lnTo>
                    <a:pt x="1749064" y="164438"/>
                  </a:lnTo>
                  <a:lnTo>
                    <a:pt x="1801715" y="160382"/>
                  </a:lnTo>
                  <a:lnTo>
                    <a:pt x="1854807" y="155561"/>
                  </a:lnTo>
                  <a:lnTo>
                    <a:pt x="1908193" y="150231"/>
                  </a:lnTo>
                  <a:lnTo>
                    <a:pt x="1961776" y="144561"/>
                  </a:lnTo>
                  <a:lnTo>
                    <a:pt x="2016547" y="138664"/>
                  </a:lnTo>
                  <a:lnTo>
                    <a:pt x="2072112" y="132616"/>
                  </a:lnTo>
                  <a:lnTo>
                    <a:pt x="2128205" y="126467"/>
                  </a:lnTo>
                  <a:lnTo>
                    <a:pt x="2184650" y="121310"/>
                  </a:lnTo>
                  <a:lnTo>
                    <a:pt x="2241330" y="116814"/>
                  </a:lnTo>
                  <a:lnTo>
                    <a:pt x="2298167" y="112758"/>
                  </a:lnTo>
                  <a:lnTo>
                    <a:pt x="2357225" y="107937"/>
                  </a:lnTo>
                  <a:lnTo>
                    <a:pt x="2417764" y="102606"/>
                  </a:lnTo>
                  <a:lnTo>
                    <a:pt x="2479290" y="96936"/>
                  </a:lnTo>
                  <a:lnTo>
                    <a:pt x="2542532" y="92097"/>
                  </a:lnTo>
                  <a:lnTo>
                    <a:pt x="2606918" y="87813"/>
                  </a:lnTo>
                  <a:lnTo>
                    <a:pt x="2672067" y="83899"/>
                  </a:lnTo>
                  <a:lnTo>
                    <a:pt x="2737725" y="80231"/>
                  </a:lnTo>
                  <a:lnTo>
                    <a:pt x="2803722" y="76727"/>
                  </a:lnTo>
                  <a:lnTo>
                    <a:pt x="2869945" y="73333"/>
                  </a:lnTo>
                  <a:lnTo>
                    <a:pt x="2937377" y="70012"/>
                  </a:lnTo>
                  <a:lnTo>
                    <a:pt x="3005615" y="66740"/>
                  </a:lnTo>
                  <a:lnTo>
                    <a:pt x="3074390" y="63500"/>
                  </a:lnTo>
                  <a:lnTo>
                    <a:pt x="3141407" y="60282"/>
                  </a:lnTo>
                  <a:lnTo>
                    <a:pt x="3207252" y="57078"/>
                  </a:lnTo>
                  <a:lnTo>
                    <a:pt x="3272315" y="53883"/>
                  </a:lnTo>
                  <a:lnTo>
                    <a:pt x="3338974" y="50696"/>
                  </a:lnTo>
                  <a:lnTo>
                    <a:pt x="3406696" y="47512"/>
                  </a:lnTo>
                  <a:lnTo>
                    <a:pt x="3475128" y="44331"/>
                  </a:lnTo>
                  <a:lnTo>
                    <a:pt x="3541915" y="41153"/>
                  </a:lnTo>
                  <a:lnTo>
                    <a:pt x="3607607" y="37975"/>
                  </a:lnTo>
                  <a:lnTo>
                    <a:pt x="3672568" y="34798"/>
                  </a:lnTo>
                  <a:lnTo>
                    <a:pt x="3740217" y="32680"/>
                  </a:lnTo>
                  <a:lnTo>
                    <a:pt x="3809658" y="31269"/>
                  </a:lnTo>
                  <a:lnTo>
                    <a:pt x="3880294" y="30327"/>
                  </a:lnTo>
                  <a:lnTo>
                    <a:pt x="3951727" y="28641"/>
                  </a:lnTo>
                  <a:lnTo>
                    <a:pt x="4023690" y="26459"/>
                  </a:lnTo>
                  <a:lnTo>
                    <a:pt x="4096007" y="23946"/>
                  </a:lnTo>
                  <a:lnTo>
                    <a:pt x="4168560" y="21212"/>
                  </a:lnTo>
                  <a:lnTo>
                    <a:pt x="4241270" y="18332"/>
                  </a:lnTo>
                  <a:lnTo>
                    <a:pt x="4314086" y="15353"/>
                  </a:lnTo>
                  <a:lnTo>
                    <a:pt x="4386971" y="13367"/>
                  </a:lnTo>
                  <a:lnTo>
                    <a:pt x="4459902" y="12043"/>
                  </a:lnTo>
                  <a:lnTo>
                    <a:pt x="4532865" y="11160"/>
                  </a:lnTo>
                  <a:lnTo>
                    <a:pt x="4607965" y="9514"/>
                  </a:lnTo>
                  <a:lnTo>
                    <a:pt x="4684491" y="7358"/>
                  </a:lnTo>
                  <a:lnTo>
                    <a:pt x="4761966" y="4862"/>
                  </a:lnTo>
                  <a:lnTo>
                    <a:pt x="4839015" y="3198"/>
                  </a:lnTo>
                  <a:lnTo>
                    <a:pt x="4915782" y="2088"/>
                  </a:lnTo>
                  <a:lnTo>
                    <a:pt x="4992361" y="1349"/>
                  </a:lnTo>
                  <a:lnTo>
                    <a:pt x="5069871" y="856"/>
                  </a:lnTo>
                  <a:lnTo>
                    <a:pt x="5148003" y="527"/>
                  </a:lnTo>
                  <a:lnTo>
                    <a:pt x="5226549" y="308"/>
                  </a:lnTo>
                  <a:lnTo>
                    <a:pt x="5308546" y="162"/>
                  </a:lnTo>
                  <a:lnTo>
                    <a:pt x="5392845" y="65"/>
                  </a:lnTo>
                  <a:lnTo>
                    <a:pt x="5478677" y="0"/>
                  </a:lnTo>
                  <a:lnTo>
                    <a:pt x="5561298" y="1015"/>
                  </a:lnTo>
                  <a:lnTo>
                    <a:pt x="5641779" y="2750"/>
                  </a:lnTo>
                  <a:lnTo>
                    <a:pt x="5720833" y="4965"/>
                  </a:lnTo>
                  <a:lnTo>
                    <a:pt x="5798936" y="6441"/>
                  </a:lnTo>
                  <a:lnTo>
                    <a:pt x="5876404" y="7426"/>
                  </a:lnTo>
                  <a:lnTo>
                    <a:pt x="5953450" y="8082"/>
                  </a:lnTo>
                  <a:lnTo>
                    <a:pt x="6031272" y="9578"/>
                  </a:lnTo>
                  <a:lnTo>
                    <a:pt x="6109611" y="11634"/>
                  </a:lnTo>
                  <a:lnTo>
                    <a:pt x="6188297" y="14063"/>
                  </a:lnTo>
                  <a:lnTo>
                    <a:pt x="6266154" y="16740"/>
                  </a:lnTo>
                  <a:lnTo>
                    <a:pt x="6343458" y="19583"/>
                  </a:lnTo>
                  <a:lnTo>
                    <a:pt x="6420393" y="22537"/>
                  </a:lnTo>
                  <a:lnTo>
                    <a:pt x="6494968" y="26623"/>
                  </a:lnTo>
                  <a:lnTo>
                    <a:pt x="6567968" y="31464"/>
                  </a:lnTo>
                  <a:lnTo>
                    <a:pt x="6639917" y="36808"/>
                  </a:lnTo>
                  <a:lnTo>
                    <a:pt x="6713284" y="41428"/>
                  </a:lnTo>
                  <a:lnTo>
                    <a:pt x="6787594" y="45567"/>
                  </a:lnTo>
                  <a:lnTo>
                    <a:pt x="6862535" y="49385"/>
                  </a:lnTo>
                  <a:lnTo>
                    <a:pt x="6936837" y="52988"/>
                  </a:lnTo>
                  <a:lnTo>
                    <a:pt x="7010713" y="56449"/>
                  </a:lnTo>
                  <a:lnTo>
                    <a:pt x="7084305" y="59814"/>
                  </a:lnTo>
                  <a:lnTo>
                    <a:pt x="7153476" y="63116"/>
                  </a:lnTo>
                  <a:lnTo>
                    <a:pt x="7219697" y="66376"/>
                  </a:lnTo>
                  <a:lnTo>
                    <a:pt x="7283954" y="69607"/>
                  </a:lnTo>
                  <a:lnTo>
                    <a:pt x="7351133" y="73878"/>
                  </a:lnTo>
                  <a:lnTo>
                    <a:pt x="7420260" y="78842"/>
                  </a:lnTo>
                  <a:lnTo>
                    <a:pt x="7490688" y="84268"/>
                  </a:lnTo>
                  <a:lnTo>
                    <a:pt x="7557747" y="88944"/>
                  </a:lnTo>
                  <a:lnTo>
                    <a:pt x="7622562" y="93119"/>
                  </a:lnTo>
                  <a:lnTo>
                    <a:pt x="7685880" y="96961"/>
                  </a:lnTo>
                  <a:lnTo>
                    <a:pt x="7748200" y="101639"/>
                  </a:lnTo>
                  <a:lnTo>
                    <a:pt x="7809856" y="106874"/>
                  </a:lnTo>
                  <a:lnTo>
                    <a:pt x="7871067" y="112481"/>
                  </a:lnTo>
                  <a:lnTo>
                    <a:pt x="7931984" y="117277"/>
                  </a:lnTo>
                  <a:lnTo>
                    <a:pt x="7992703" y="121534"/>
                  </a:lnTo>
                  <a:lnTo>
                    <a:pt x="8053291" y="125429"/>
                  </a:lnTo>
                  <a:lnTo>
                    <a:pt x="8112733" y="129084"/>
                  </a:lnTo>
                  <a:lnTo>
                    <a:pt x="8171411" y="132579"/>
                  </a:lnTo>
                  <a:lnTo>
                    <a:pt x="8229580" y="135968"/>
                  </a:lnTo>
                  <a:lnTo>
                    <a:pt x="8286350" y="139285"/>
                  </a:lnTo>
                  <a:lnTo>
                    <a:pt x="8342188" y="142555"/>
                  </a:lnTo>
                  <a:lnTo>
                    <a:pt x="8397407" y="145793"/>
                  </a:lnTo>
                  <a:lnTo>
                    <a:pt x="8450093" y="150069"/>
                  </a:lnTo>
                  <a:lnTo>
                    <a:pt x="8501092" y="155036"/>
                  </a:lnTo>
                  <a:lnTo>
                    <a:pt x="8550967" y="160464"/>
                  </a:lnTo>
                  <a:lnTo>
                    <a:pt x="8602208" y="165141"/>
                  </a:lnTo>
                  <a:lnTo>
                    <a:pt x="8654362" y="169317"/>
                  </a:lnTo>
                  <a:lnTo>
                    <a:pt x="8707121" y="173160"/>
                  </a:lnTo>
                  <a:lnTo>
                    <a:pt x="8754995" y="176780"/>
                  </a:lnTo>
                  <a:lnTo>
                    <a:pt x="8799610" y="180252"/>
                  </a:lnTo>
                  <a:lnTo>
                    <a:pt x="8842054" y="183624"/>
                  </a:lnTo>
                  <a:lnTo>
                    <a:pt x="8885166" y="186931"/>
                  </a:lnTo>
                  <a:lnTo>
                    <a:pt x="8928725" y="190194"/>
                  </a:lnTo>
                  <a:lnTo>
                    <a:pt x="8972579" y="193428"/>
                  </a:lnTo>
                  <a:lnTo>
                    <a:pt x="9013459" y="195584"/>
                  </a:lnTo>
                  <a:lnTo>
                    <a:pt x="9052353" y="197021"/>
                  </a:lnTo>
                  <a:lnTo>
                    <a:pt x="9089923" y="197979"/>
                  </a:lnTo>
                  <a:lnTo>
                    <a:pt x="9125554" y="199676"/>
                  </a:lnTo>
                  <a:lnTo>
                    <a:pt x="9159892" y="201866"/>
                  </a:lnTo>
                  <a:lnTo>
                    <a:pt x="9193366" y="204384"/>
                  </a:lnTo>
                  <a:lnTo>
                    <a:pt x="9225208" y="206062"/>
                  </a:lnTo>
                  <a:lnTo>
                    <a:pt x="9346041" y="20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52"/>
            <p:cNvSpPr/>
            <p:nvPr>
              <p:custDataLst>
                <p:tags r:id="rId131"/>
              </p:custDataLst>
            </p:nvPr>
          </p:nvSpPr>
          <p:spPr>
            <a:xfrm>
              <a:off x="2743200" y="3895725"/>
              <a:ext cx="57151" cy="409576"/>
            </a:xfrm>
            <a:custGeom>
              <a:avLst/>
              <a:gdLst/>
              <a:ahLst/>
              <a:cxnLst/>
              <a:rect l="0" t="0" r="0" b="0"/>
              <a:pathLst>
                <a:path w="57151" h="409576">
                  <a:moveTo>
                    <a:pt x="57150" y="0"/>
                  </a:moveTo>
                  <a:lnTo>
                    <a:pt x="57150" y="0"/>
                  </a:lnTo>
                  <a:lnTo>
                    <a:pt x="49611" y="44267"/>
                  </a:lnTo>
                  <a:lnTo>
                    <a:pt x="45392" y="81908"/>
                  </a:lnTo>
                  <a:lnTo>
                    <a:pt x="40260" y="121636"/>
                  </a:lnTo>
                  <a:lnTo>
                    <a:pt x="38002" y="156719"/>
                  </a:lnTo>
                  <a:lnTo>
                    <a:pt x="33470" y="197006"/>
                  </a:lnTo>
                  <a:lnTo>
                    <a:pt x="30025" y="241111"/>
                  </a:lnTo>
                  <a:lnTo>
                    <a:pt x="22315" y="284458"/>
                  </a:lnTo>
                  <a:lnTo>
                    <a:pt x="19695" y="329239"/>
                  </a:lnTo>
                  <a:lnTo>
                    <a:pt x="16419" y="364605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53"/>
            <p:cNvSpPr/>
            <p:nvPr>
              <p:custDataLst>
                <p:tags r:id="rId132"/>
              </p:custDataLst>
            </p:nvPr>
          </p:nvSpPr>
          <p:spPr>
            <a:xfrm>
              <a:off x="2781692" y="3876675"/>
              <a:ext cx="237734" cy="76201"/>
            </a:xfrm>
            <a:custGeom>
              <a:avLst/>
              <a:gdLst/>
              <a:ahLst/>
              <a:cxnLst/>
              <a:rect l="0" t="0" r="0" b="0"/>
              <a:pathLst>
                <a:path w="237734" h="76201">
                  <a:moveTo>
                    <a:pt x="9133" y="76200"/>
                  </a:moveTo>
                  <a:lnTo>
                    <a:pt x="9133" y="76200"/>
                  </a:lnTo>
                  <a:lnTo>
                    <a:pt x="4077" y="76200"/>
                  </a:lnTo>
                  <a:lnTo>
                    <a:pt x="2587" y="74083"/>
                  </a:lnTo>
                  <a:lnTo>
                    <a:pt x="0" y="54741"/>
                  </a:lnTo>
                  <a:lnTo>
                    <a:pt x="3045" y="51311"/>
                  </a:lnTo>
                  <a:lnTo>
                    <a:pt x="23557" y="41427"/>
                  </a:lnTo>
                  <a:lnTo>
                    <a:pt x="69933" y="25420"/>
                  </a:lnTo>
                  <a:lnTo>
                    <a:pt x="111109" y="15881"/>
                  </a:lnTo>
                  <a:lnTo>
                    <a:pt x="148356" y="6351"/>
                  </a:lnTo>
                  <a:lnTo>
                    <a:pt x="189614" y="1882"/>
                  </a:lnTo>
                  <a:lnTo>
                    <a:pt x="237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54"/>
            <p:cNvSpPr/>
            <p:nvPr>
              <p:custDataLst>
                <p:tags r:id="rId133"/>
              </p:custDataLst>
            </p:nvPr>
          </p:nvSpPr>
          <p:spPr>
            <a:xfrm>
              <a:off x="2762250" y="4048125"/>
              <a:ext cx="209551" cy="50357"/>
            </a:xfrm>
            <a:custGeom>
              <a:avLst/>
              <a:gdLst/>
              <a:ahLst/>
              <a:cxnLst/>
              <a:rect l="0" t="0" r="0" b="0"/>
              <a:pathLst>
                <a:path w="209551" h="50357">
                  <a:moveTo>
                    <a:pt x="0" y="38100"/>
                  </a:moveTo>
                  <a:lnTo>
                    <a:pt x="0" y="38100"/>
                  </a:lnTo>
                  <a:lnTo>
                    <a:pt x="0" y="48213"/>
                  </a:lnTo>
                  <a:lnTo>
                    <a:pt x="2117" y="50134"/>
                  </a:lnTo>
                  <a:lnTo>
                    <a:pt x="5644" y="50356"/>
                  </a:lnTo>
                  <a:lnTo>
                    <a:pt x="47702" y="40380"/>
                  </a:lnTo>
                  <a:lnTo>
                    <a:pt x="93070" y="31220"/>
                  </a:lnTo>
                  <a:lnTo>
                    <a:pt x="114389" y="27634"/>
                  </a:lnTo>
                  <a:lnTo>
                    <a:pt x="151251" y="1477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55"/>
            <p:cNvSpPr/>
            <p:nvPr>
              <p:custDataLst>
                <p:tags r:id="rId134"/>
              </p:custDataLst>
            </p:nvPr>
          </p:nvSpPr>
          <p:spPr>
            <a:xfrm>
              <a:off x="2952750" y="4258183"/>
              <a:ext cx="247651" cy="198923"/>
            </a:xfrm>
            <a:custGeom>
              <a:avLst/>
              <a:gdLst/>
              <a:ahLst/>
              <a:cxnLst/>
              <a:rect l="0" t="0" r="0" b="0"/>
              <a:pathLst>
                <a:path w="247651" h="198923">
                  <a:moveTo>
                    <a:pt x="0" y="9017"/>
                  </a:moveTo>
                  <a:lnTo>
                    <a:pt x="0" y="9017"/>
                  </a:lnTo>
                  <a:lnTo>
                    <a:pt x="0" y="18149"/>
                  </a:lnTo>
                  <a:lnTo>
                    <a:pt x="39060" y="17461"/>
                  </a:lnTo>
                  <a:lnTo>
                    <a:pt x="75309" y="10930"/>
                  </a:lnTo>
                  <a:lnTo>
                    <a:pt x="115918" y="3351"/>
                  </a:lnTo>
                  <a:lnTo>
                    <a:pt x="157291" y="0"/>
                  </a:lnTo>
                  <a:lnTo>
                    <a:pt x="162010" y="889"/>
                  </a:lnTo>
                  <a:lnTo>
                    <a:pt x="165157" y="2540"/>
                  </a:lnTo>
                  <a:lnTo>
                    <a:pt x="167255" y="4699"/>
                  </a:lnTo>
                  <a:lnTo>
                    <a:pt x="167595" y="7197"/>
                  </a:lnTo>
                  <a:lnTo>
                    <a:pt x="165150" y="12794"/>
                  </a:lnTo>
                  <a:lnTo>
                    <a:pt x="135108" y="44153"/>
                  </a:lnTo>
                  <a:lnTo>
                    <a:pt x="106063" y="69658"/>
                  </a:lnTo>
                  <a:lnTo>
                    <a:pt x="63726" y="116556"/>
                  </a:lnTo>
                  <a:lnTo>
                    <a:pt x="19697" y="163589"/>
                  </a:lnTo>
                  <a:lnTo>
                    <a:pt x="12539" y="178288"/>
                  </a:lnTo>
                  <a:lnTo>
                    <a:pt x="11534" y="182189"/>
                  </a:lnTo>
                  <a:lnTo>
                    <a:pt x="12981" y="185848"/>
                  </a:lnTo>
                  <a:lnTo>
                    <a:pt x="20233" y="192736"/>
                  </a:lnTo>
                  <a:lnTo>
                    <a:pt x="30512" y="196504"/>
                  </a:lnTo>
                  <a:lnTo>
                    <a:pt x="69527" y="198922"/>
                  </a:lnTo>
                  <a:lnTo>
                    <a:pt x="107854" y="194284"/>
                  </a:lnTo>
                  <a:lnTo>
                    <a:pt x="152185" y="190840"/>
                  </a:lnTo>
                  <a:lnTo>
                    <a:pt x="197945" y="190104"/>
                  </a:lnTo>
                  <a:lnTo>
                    <a:pt x="227954" y="188956"/>
                  </a:lnTo>
                  <a:lnTo>
                    <a:pt x="247650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56"/>
            <p:cNvSpPr/>
            <p:nvPr>
              <p:custDataLst>
                <p:tags r:id="rId135"/>
              </p:custDataLst>
            </p:nvPr>
          </p:nvSpPr>
          <p:spPr>
            <a:xfrm>
              <a:off x="3401963" y="3954707"/>
              <a:ext cx="131813" cy="337329"/>
            </a:xfrm>
            <a:custGeom>
              <a:avLst/>
              <a:gdLst/>
              <a:ahLst/>
              <a:cxnLst/>
              <a:rect l="0" t="0" r="0" b="0"/>
              <a:pathLst>
                <a:path w="131813" h="337329">
                  <a:moveTo>
                    <a:pt x="131812" y="26743"/>
                  </a:moveTo>
                  <a:lnTo>
                    <a:pt x="131812" y="26743"/>
                  </a:lnTo>
                  <a:lnTo>
                    <a:pt x="131812" y="13486"/>
                  </a:lnTo>
                  <a:lnTo>
                    <a:pt x="128990" y="7445"/>
                  </a:lnTo>
                  <a:lnTo>
                    <a:pt x="126755" y="4353"/>
                  </a:lnTo>
                  <a:lnTo>
                    <a:pt x="121451" y="917"/>
                  </a:lnTo>
                  <a:lnTo>
                    <a:pt x="118555" y="0"/>
                  </a:lnTo>
                  <a:lnTo>
                    <a:pt x="109692" y="4627"/>
                  </a:lnTo>
                  <a:lnTo>
                    <a:pt x="86756" y="24844"/>
                  </a:lnTo>
                  <a:lnTo>
                    <a:pt x="55532" y="70564"/>
                  </a:lnTo>
                  <a:lnTo>
                    <a:pt x="36538" y="100757"/>
                  </a:lnTo>
                  <a:lnTo>
                    <a:pt x="16214" y="148255"/>
                  </a:lnTo>
                  <a:lnTo>
                    <a:pt x="6248" y="190349"/>
                  </a:lnTo>
                  <a:lnTo>
                    <a:pt x="0" y="232156"/>
                  </a:lnTo>
                  <a:lnTo>
                    <a:pt x="6370" y="278005"/>
                  </a:lnTo>
                  <a:lnTo>
                    <a:pt x="11855" y="291168"/>
                  </a:lnTo>
                  <a:lnTo>
                    <a:pt x="43530" y="328447"/>
                  </a:lnTo>
                  <a:lnTo>
                    <a:pt x="55887" y="335459"/>
                  </a:lnTo>
                  <a:lnTo>
                    <a:pt x="62145" y="337328"/>
                  </a:lnTo>
                  <a:lnTo>
                    <a:pt x="103237" y="331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57"/>
            <p:cNvSpPr/>
            <p:nvPr>
              <p:custDataLst>
                <p:tags r:id="rId136"/>
              </p:custDataLst>
            </p:nvPr>
          </p:nvSpPr>
          <p:spPr>
            <a:xfrm>
              <a:off x="3589371" y="4077583"/>
              <a:ext cx="211105" cy="155359"/>
            </a:xfrm>
            <a:custGeom>
              <a:avLst/>
              <a:gdLst/>
              <a:ahLst/>
              <a:cxnLst/>
              <a:rect l="0" t="0" r="0" b="0"/>
              <a:pathLst>
                <a:path w="211105" h="155359">
                  <a:moveTo>
                    <a:pt x="30129" y="8642"/>
                  </a:moveTo>
                  <a:lnTo>
                    <a:pt x="30129" y="8642"/>
                  </a:lnTo>
                  <a:lnTo>
                    <a:pt x="0" y="8642"/>
                  </a:lnTo>
                  <a:lnTo>
                    <a:pt x="41534" y="8642"/>
                  </a:lnTo>
                  <a:lnTo>
                    <a:pt x="68786" y="5820"/>
                  </a:lnTo>
                  <a:lnTo>
                    <a:pt x="109382" y="0"/>
                  </a:lnTo>
                  <a:lnTo>
                    <a:pt x="155085" y="253"/>
                  </a:lnTo>
                  <a:lnTo>
                    <a:pt x="164334" y="4208"/>
                  </a:lnTo>
                  <a:lnTo>
                    <a:pt x="165107" y="6744"/>
                  </a:lnTo>
                  <a:lnTo>
                    <a:pt x="163506" y="9493"/>
                  </a:lnTo>
                  <a:lnTo>
                    <a:pt x="157141" y="16429"/>
                  </a:lnTo>
                  <a:lnTo>
                    <a:pt x="150784" y="26567"/>
                  </a:lnTo>
                  <a:lnTo>
                    <a:pt x="138787" y="35306"/>
                  </a:lnTo>
                  <a:lnTo>
                    <a:pt x="93826" y="64387"/>
                  </a:lnTo>
                  <a:lnTo>
                    <a:pt x="54431" y="102139"/>
                  </a:lnTo>
                  <a:lnTo>
                    <a:pt x="46221" y="115813"/>
                  </a:lnTo>
                  <a:lnTo>
                    <a:pt x="42573" y="128946"/>
                  </a:lnTo>
                  <a:lnTo>
                    <a:pt x="43774" y="139016"/>
                  </a:lnTo>
                  <a:lnTo>
                    <a:pt x="45575" y="143183"/>
                  </a:lnTo>
                  <a:lnTo>
                    <a:pt x="53222" y="150635"/>
                  </a:lnTo>
                  <a:lnTo>
                    <a:pt x="58225" y="154104"/>
                  </a:lnTo>
                  <a:lnTo>
                    <a:pt x="62618" y="155358"/>
                  </a:lnTo>
                  <a:lnTo>
                    <a:pt x="66605" y="155136"/>
                  </a:lnTo>
                  <a:lnTo>
                    <a:pt x="109753" y="144296"/>
                  </a:lnTo>
                  <a:lnTo>
                    <a:pt x="152680" y="134691"/>
                  </a:lnTo>
                  <a:lnTo>
                    <a:pt x="211104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58"/>
            <p:cNvSpPr/>
            <p:nvPr>
              <p:custDataLst>
                <p:tags r:id="rId137"/>
              </p:custDataLst>
            </p:nvPr>
          </p:nvSpPr>
          <p:spPr>
            <a:xfrm>
              <a:off x="3857625" y="3981450"/>
              <a:ext cx="88352" cy="295276"/>
            </a:xfrm>
            <a:custGeom>
              <a:avLst/>
              <a:gdLst/>
              <a:ahLst/>
              <a:cxnLst/>
              <a:rect l="0" t="0" r="0" b="0"/>
              <a:pathLst>
                <a:path w="88352" h="29527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8467"/>
                  </a:lnTo>
                  <a:lnTo>
                    <a:pt x="57297" y="55071"/>
                  </a:lnTo>
                  <a:lnTo>
                    <a:pt x="68857" y="71043"/>
                  </a:lnTo>
                  <a:lnTo>
                    <a:pt x="84902" y="112968"/>
                  </a:lnTo>
                  <a:lnTo>
                    <a:pt x="88351" y="122937"/>
                  </a:lnTo>
                  <a:lnTo>
                    <a:pt x="88150" y="162250"/>
                  </a:lnTo>
                  <a:lnTo>
                    <a:pt x="81387" y="197299"/>
                  </a:lnTo>
                  <a:lnTo>
                    <a:pt x="56161" y="242574"/>
                  </a:lnTo>
                  <a:lnTo>
                    <a:pt x="190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59"/>
            <p:cNvSpPr/>
            <p:nvPr>
              <p:custDataLst>
                <p:tags r:id="rId138"/>
              </p:custDataLst>
            </p:nvPr>
          </p:nvSpPr>
          <p:spPr>
            <a:xfrm>
              <a:off x="4286250" y="41052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7900" y="6703"/>
                  </a:lnTo>
                  <a:lnTo>
                    <a:pt x="21459" y="4469"/>
                  </a:lnTo>
                  <a:lnTo>
                    <a:pt x="65191" y="883"/>
                  </a:lnTo>
                  <a:lnTo>
                    <a:pt x="108333" y="2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60"/>
            <p:cNvSpPr/>
            <p:nvPr>
              <p:custDataLst>
                <p:tags r:id="rId139"/>
              </p:custDataLst>
            </p:nvPr>
          </p:nvSpPr>
          <p:spPr>
            <a:xfrm>
              <a:off x="4328387" y="4191000"/>
              <a:ext cx="167414" cy="21782"/>
            </a:xfrm>
            <a:custGeom>
              <a:avLst/>
              <a:gdLst/>
              <a:ahLst/>
              <a:cxnLst/>
              <a:rect l="0" t="0" r="0" b="0"/>
              <a:pathLst>
                <a:path w="167414" h="21782">
                  <a:moveTo>
                    <a:pt x="5488" y="9525"/>
                  </a:moveTo>
                  <a:lnTo>
                    <a:pt x="5488" y="9525"/>
                  </a:lnTo>
                  <a:lnTo>
                    <a:pt x="431" y="19638"/>
                  </a:lnTo>
                  <a:lnTo>
                    <a:pt x="0" y="21559"/>
                  </a:lnTo>
                  <a:lnTo>
                    <a:pt x="771" y="21781"/>
                  </a:lnTo>
                  <a:lnTo>
                    <a:pt x="19726" y="14533"/>
                  </a:lnTo>
                  <a:lnTo>
                    <a:pt x="55097" y="11009"/>
                  </a:lnTo>
                  <a:lnTo>
                    <a:pt x="99092" y="9965"/>
                  </a:lnTo>
                  <a:lnTo>
                    <a:pt x="140585" y="4599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61"/>
            <p:cNvSpPr/>
            <p:nvPr>
              <p:custDataLst>
                <p:tags r:id="rId140"/>
              </p:custDataLst>
            </p:nvPr>
          </p:nvSpPr>
          <p:spPr>
            <a:xfrm>
              <a:off x="5000625" y="3954199"/>
              <a:ext cx="54871" cy="313002"/>
            </a:xfrm>
            <a:custGeom>
              <a:avLst/>
              <a:gdLst/>
              <a:ahLst/>
              <a:cxnLst/>
              <a:rect l="0" t="0" r="0" b="0"/>
              <a:pathLst>
                <a:path w="54871" h="313002">
                  <a:moveTo>
                    <a:pt x="28575" y="8201"/>
                  </a:moveTo>
                  <a:lnTo>
                    <a:pt x="28575" y="8201"/>
                  </a:lnTo>
                  <a:lnTo>
                    <a:pt x="33631" y="3145"/>
                  </a:lnTo>
                  <a:lnTo>
                    <a:pt x="38936" y="662"/>
                  </a:lnTo>
                  <a:lnTo>
                    <a:pt x="41832" y="0"/>
                  </a:lnTo>
                  <a:lnTo>
                    <a:pt x="44822" y="617"/>
                  </a:lnTo>
                  <a:lnTo>
                    <a:pt x="50965" y="4125"/>
                  </a:lnTo>
                  <a:lnTo>
                    <a:pt x="54401" y="14856"/>
                  </a:lnTo>
                  <a:lnTo>
                    <a:pt x="54870" y="32325"/>
                  </a:lnTo>
                  <a:lnTo>
                    <a:pt x="49369" y="78191"/>
                  </a:lnTo>
                  <a:lnTo>
                    <a:pt x="47970" y="118687"/>
                  </a:lnTo>
                  <a:lnTo>
                    <a:pt x="40089" y="159848"/>
                  </a:lnTo>
                  <a:lnTo>
                    <a:pt x="28341" y="204197"/>
                  </a:lnTo>
                  <a:lnTo>
                    <a:pt x="18981" y="245132"/>
                  </a:lnTo>
                  <a:lnTo>
                    <a:pt x="9504" y="275606"/>
                  </a:lnTo>
                  <a:lnTo>
                    <a:pt x="4224" y="287914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62"/>
            <p:cNvSpPr/>
            <p:nvPr>
              <p:custDataLst>
                <p:tags r:id="rId141"/>
              </p:custDataLst>
            </p:nvPr>
          </p:nvSpPr>
          <p:spPr>
            <a:xfrm>
              <a:off x="5014619" y="3895725"/>
              <a:ext cx="214607" cy="95251"/>
            </a:xfrm>
            <a:custGeom>
              <a:avLst/>
              <a:gdLst/>
              <a:ahLst/>
              <a:cxnLst/>
              <a:rect l="0" t="0" r="0" b="0"/>
              <a:pathLst>
                <a:path w="214607" h="95251">
                  <a:moveTo>
                    <a:pt x="5056" y="95250"/>
                  </a:moveTo>
                  <a:lnTo>
                    <a:pt x="5056" y="95250"/>
                  </a:lnTo>
                  <a:lnTo>
                    <a:pt x="5056" y="85137"/>
                  </a:lnTo>
                  <a:lnTo>
                    <a:pt x="2234" y="77350"/>
                  </a:lnTo>
                  <a:lnTo>
                    <a:pt x="0" y="73791"/>
                  </a:lnTo>
                  <a:lnTo>
                    <a:pt x="627" y="70361"/>
                  </a:lnTo>
                  <a:lnTo>
                    <a:pt x="6968" y="63727"/>
                  </a:lnTo>
                  <a:lnTo>
                    <a:pt x="47484" y="37293"/>
                  </a:lnTo>
                  <a:lnTo>
                    <a:pt x="76894" y="24455"/>
                  </a:lnTo>
                  <a:lnTo>
                    <a:pt x="122152" y="12157"/>
                  </a:lnTo>
                  <a:lnTo>
                    <a:pt x="161224" y="4072"/>
                  </a:lnTo>
                  <a:lnTo>
                    <a:pt x="214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63"/>
            <p:cNvSpPr/>
            <p:nvPr>
              <p:custDataLst>
                <p:tags r:id="rId142"/>
              </p:custDataLst>
            </p:nvPr>
          </p:nvSpPr>
          <p:spPr>
            <a:xfrm>
              <a:off x="5039117" y="4048125"/>
              <a:ext cx="180584" cy="18900"/>
            </a:xfrm>
            <a:custGeom>
              <a:avLst/>
              <a:gdLst/>
              <a:ahLst/>
              <a:cxnLst/>
              <a:rect l="0" t="0" r="0" b="0"/>
              <a:pathLst>
                <a:path w="180584" h="18900">
                  <a:moveTo>
                    <a:pt x="9133" y="0"/>
                  </a:moveTo>
                  <a:lnTo>
                    <a:pt x="9133" y="0"/>
                  </a:lnTo>
                  <a:lnTo>
                    <a:pt x="4077" y="5056"/>
                  </a:lnTo>
                  <a:lnTo>
                    <a:pt x="1594" y="10361"/>
                  </a:lnTo>
                  <a:lnTo>
                    <a:pt x="0" y="17333"/>
                  </a:lnTo>
                  <a:lnTo>
                    <a:pt x="44472" y="18899"/>
                  </a:lnTo>
                  <a:lnTo>
                    <a:pt x="85102" y="13949"/>
                  </a:lnTo>
                  <a:lnTo>
                    <a:pt x="125543" y="10399"/>
                  </a:lnTo>
                  <a:lnTo>
                    <a:pt x="18058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64"/>
            <p:cNvSpPr/>
            <p:nvPr>
              <p:custDataLst>
                <p:tags r:id="rId143"/>
              </p:custDataLst>
            </p:nvPr>
          </p:nvSpPr>
          <p:spPr>
            <a:xfrm>
              <a:off x="5181600" y="4230817"/>
              <a:ext cx="114301" cy="179259"/>
            </a:xfrm>
            <a:custGeom>
              <a:avLst/>
              <a:gdLst/>
              <a:ahLst/>
              <a:cxnLst/>
              <a:rect l="0" t="0" r="0" b="0"/>
              <a:pathLst>
                <a:path w="114301" h="179259">
                  <a:moveTo>
                    <a:pt x="0" y="17333"/>
                  </a:moveTo>
                  <a:lnTo>
                    <a:pt x="0" y="17333"/>
                  </a:lnTo>
                  <a:lnTo>
                    <a:pt x="5056" y="12277"/>
                  </a:lnTo>
                  <a:lnTo>
                    <a:pt x="7539" y="6972"/>
                  </a:lnTo>
                  <a:lnTo>
                    <a:pt x="8201" y="4076"/>
                  </a:lnTo>
                  <a:lnTo>
                    <a:pt x="9701" y="2145"/>
                  </a:lnTo>
                  <a:lnTo>
                    <a:pt x="14189" y="0"/>
                  </a:lnTo>
                  <a:lnTo>
                    <a:pt x="22534" y="1868"/>
                  </a:lnTo>
                  <a:lnTo>
                    <a:pt x="27722" y="3848"/>
                  </a:lnTo>
                  <a:lnTo>
                    <a:pt x="45138" y="21804"/>
                  </a:lnTo>
                  <a:lnTo>
                    <a:pt x="73468" y="62724"/>
                  </a:lnTo>
                  <a:lnTo>
                    <a:pt x="91715" y="105076"/>
                  </a:lnTo>
                  <a:lnTo>
                    <a:pt x="107902" y="148897"/>
                  </a:lnTo>
                  <a:lnTo>
                    <a:pt x="114300" y="17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65"/>
            <p:cNvSpPr/>
            <p:nvPr>
              <p:custDataLst>
                <p:tags r:id="rId144"/>
              </p:custDataLst>
            </p:nvPr>
          </p:nvSpPr>
          <p:spPr>
            <a:xfrm>
              <a:off x="5172075" y="4233569"/>
              <a:ext cx="152401" cy="176507"/>
            </a:xfrm>
            <a:custGeom>
              <a:avLst/>
              <a:gdLst/>
              <a:ahLst/>
              <a:cxnLst/>
              <a:rect l="0" t="0" r="0" b="0"/>
              <a:pathLst>
                <a:path w="152401" h="176507">
                  <a:moveTo>
                    <a:pt x="152400" y="5056"/>
                  </a:moveTo>
                  <a:lnTo>
                    <a:pt x="152400" y="5056"/>
                  </a:lnTo>
                  <a:lnTo>
                    <a:pt x="152400" y="0"/>
                  </a:lnTo>
                  <a:lnTo>
                    <a:pt x="150283" y="627"/>
                  </a:lnTo>
                  <a:lnTo>
                    <a:pt x="125885" y="22438"/>
                  </a:lnTo>
                  <a:lnTo>
                    <a:pt x="88802" y="67364"/>
                  </a:lnTo>
                  <a:lnTo>
                    <a:pt x="56935" y="106812"/>
                  </a:lnTo>
                  <a:lnTo>
                    <a:pt x="0" y="17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66"/>
            <p:cNvSpPr/>
            <p:nvPr>
              <p:custDataLst>
                <p:tags r:id="rId145"/>
              </p:custDataLst>
            </p:nvPr>
          </p:nvSpPr>
          <p:spPr>
            <a:xfrm>
              <a:off x="5582486" y="3964117"/>
              <a:ext cx="113465" cy="345391"/>
            </a:xfrm>
            <a:custGeom>
              <a:avLst/>
              <a:gdLst/>
              <a:ahLst/>
              <a:cxnLst/>
              <a:rect l="0" t="0" r="0" b="0"/>
              <a:pathLst>
                <a:path w="113465" h="345391">
                  <a:moveTo>
                    <a:pt x="113464" y="17333"/>
                  </a:moveTo>
                  <a:lnTo>
                    <a:pt x="113464" y="17333"/>
                  </a:lnTo>
                  <a:lnTo>
                    <a:pt x="108408" y="12277"/>
                  </a:lnTo>
                  <a:lnTo>
                    <a:pt x="105925" y="6972"/>
                  </a:lnTo>
                  <a:lnTo>
                    <a:pt x="105263" y="4076"/>
                  </a:lnTo>
                  <a:lnTo>
                    <a:pt x="102705" y="2145"/>
                  </a:lnTo>
                  <a:lnTo>
                    <a:pt x="94218" y="0"/>
                  </a:lnTo>
                  <a:lnTo>
                    <a:pt x="91108" y="486"/>
                  </a:lnTo>
                  <a:lnTo>
                    <a:pt x="89036" y="1868"/>
                  </a:lnTo>
                  <a:lnTo>
                    <a:pt x="53438" y="49341"/>
                  </a:lnTo>
                  <a:lnTo>
                    <a:pt x="34115" y="95158"/>
                  </a:lnTo>
                  <a:lnTo>
                    <a:pt x="24572" y="137759"/>
                  </a:lnTo>
                  <a:lnTo>
                    <a:pt x="15042" y="175429"/>
                  </a:lnTo>
                  <a:lnTo>
                    <a:pt x="3398" y="216601"/>
                  </a:lnTo>
                  <a:lnTo>
                    <a:pt x="0" y="258131"/>
                  </a:lnTo>
                  <a:lnTo>
                    <a:pt x="1652" y="282046"/>
                  </a:lnTo>
                  <a:lnTo>
                    <a:pt x="17137" y="323426"/>
                  </a:lnTo>
                  <a:lnTo>
                    <a:pt x="20671" y="329345"/>
                  </a:lnTo>
                  <a:lnTo>
                    <a:pt x="33064" y="338744"/>
                  </a:lnTo>
                  <a:lnTo>
                    <a:pt x="50214" y="345390"/>
                  </a:lnTo>
                  <a:lnTo>
                    <a:pt x="113464" y="34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98"/>
          <p:cNvGrpSpPr/>
          <p:nvPr/>
        </p:nvGrpSpPr>
        <p:grpSpPr>
          <a:xfrm>
            <a:off x="2524517" y="5031772"/>
            <a:ext cx="1051777" cy="596901"/>
            <a:chOff x="2524517" y="5031772"/>
            <a:chExt cx="1051777" cy="596901"/>
          </a:xfrm>
        </p:grpSpPr>
        <p:sp>
          <p:nvSpPr>
            <p:cNvPr id="94" name="SMARTInkShape-2767"/>
            <p:cNvSpPr/>
            <p:nvPr>
              <p:custDataLst>
                <p:tags r:id="rId112"/>
              </p:custDataLst>
            </p:nvPr>
          </p:nvSpPr>
          <p:spPr>
            <a:xfrm>
              <a:off x="3495675" y="5146148"/>
              <a:ext cx="80619" cy="330728"/>
            </a:xfrm>
            <a:custGeom>
              <a:avLst/>
              <a:gdLst/>
              <a:ahLst/>
              <a:cxnLst/>
              <a:rect l="0" t="0" r="0" b="0"/>
              <a:pathLst>
                <a:path w="80619" h="330728">
                  <a:moveTo>
                    <a:pt x="19050" y="16402"/>
                  </a:moveTo>
                  <a:lnTo>
                    <a:pt x="19050" y="16402"/>
                  </a:lnTo>
                  <a:lnTo>
                    <a:pt x="19050" y="6289"/>
                  </a:lnTo>
                  <a:lnTo>
                    <a:pt x="20108" y="3310"/>
                  </a:lnTo>
                  <a:lnTo>
                    <a:pt x="21872" y="1324"/>
                  </a:lnTo>
                  <a:lnTo>
                    <a:pt x="24107" y="0"/>
                  </a:lnTo>
                  <a:lnTo>
                    <a:pt x="26655" y="175"/>
                  </a:lnTo>
                  <a:lnTo>
                    <a:pt x="32307" y="3193"/>
                  </a:lnTo>
                  <a:lnTo>
                    <a:pt x="41440" y="15899"/>
                  </a:lnTo>
                  <a:lnTo>
                    <a:pt x="61889" y="60407"/>
                  </a:lnTo>
                  <a:lnTo>
                    <a:pt x="73649" y="105021"/>
                  </a:lnTo>
                  <a:lnTo>
                    <a:pt x="80618" y="146141"/>
                  </a:lnTo>
                  <a:lnTo>
                    <a:pt x="76921" y="191838"/>
                  </a:lnTo>
                  <a:lnTo>
                    <a:pt x="69123" y="235718"/>
                  </a:lnTo>
                  <a:lnTo>
                    <a:pt x="57993" y="265652"/>
                  </a:lnTo>
                  <a:lnTo>
                    <a:pt x="35528" y="298275"/>
                  </a:lnTo>
                  <a:lnTo>
                    <a:pt x="0" y="33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68"/>
            <p:cNvSpPr/>
            <p:nvPr>
              <p:custDataLst>
                <p:tags r:id="rId113"/>
              </p:custDataLst>
            </p:nvPr>
          </p:nvSpPr>
          <p:spPr>
            <a:xfrm>
              <a:off x="3233012" y="5271731"/>
              <a:ext cx="195989" cy="166323"/>
            </a:xfrm>
            <a:custGeom>
              <a:avLst/>
              <a:gdLst/>
              <a:ahLst/>
              <a:cxnLst/>
              <a:rect l="0" t="0" r="0" b="0"/>
              <a:pathLst>
                <a:path w="195989" h="166323">
                  <a:moveTo>
                    <a:pt x="5488" y="43219"/>
                  </a:moveTo>
                  <a:lnTo>
                    <a:pt x="5488" y="43219"/>
                  </a:lnTo>
                  <a:lnTo>
                    <a:pt x="432" y="38163"/>
                  </a:lnTo>
                  <a:lnTo>
                    <a:pt x="0" y="35615"/>
                  </a:lnTo>
                  <a:lnTo>
                    <a:pt x="771" y="32858"/>
                  </a:lnTo>
                  <a:lnTo>
                    <a:pt x="2343" y="29962"/>
                  </a:lnTo>
                  <a:lnTo>
                    <a:pt x="14669" y="20829"/>
                  </a:lnTo>
                  <a:lnTo>
                    <a:pt x="53006" y="9320"/>
                  </a:lnTo>
                  <a:lnTo>
                    <a:pt x="98522" y="3127"/>
                  </a:lnTo>
                  <a:lnTo>
                    <a:pt x="118803" y="0"/>
                  </a:lnTo>
                  <a:lnTo>
                    <a:pt x="152114" y="4236"/>
                  </a:lnTo>
                  <a:lnTo>
                    <a:pt x="152981" y="7705"/>
                  </a:lnTo>
                  <a:lnTo>
                    <a:pt x="151121" y="20027"/>
                  </a:lnTo>
                  <a:lnTo>
                    <a:pt x="139067" y="39758"/>
                  </a:lnTo>
                  <a:lnTo>
                    <a:pt x="121519" y="58841"/>
                  </a:lnTo>
                  <a:lnTo>
                    <a:pt x="78025" y="94275"/>
                  </a:lnTo>
                  <a:lnTo>
                    <a:pt x="31821" y="132142"/>
                  </a:lnTo>
                  <a:lnTo>
                    <a:pt x="4318" y="158816"/>
                  </a:lnTo>
                  <a:lnTo>
                    <a:pt x="2591" y="161558"/>
                  </a:lnTo>
                  <a:lnTo>
                    <a:pt x="2498" y="163387"/>
                  </a:lnTo>
                  <a:lnTo>
                    <a:pt x="3495" y="164607"/>
                  </a:lnTo>
                  <a:lnTo>
                    <a:pt x="20067" y="166322"/>
                  </a:lnTo>
                  <a:lnTo>
                    <a:pt x="55199" y="161774"/>
                  </a:lnTo>
                  <a:lnTo>
                    <a:pt x="94065" y="153724"/>
                  </a:lnTo>
                  <a:lnTo>
                    <a:pt x="132392" y="144636"/>
                  </a:lnTo>
                  <a:lnTo>
                    <a:pt x="195988" y="12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69"/>
            <p:cNvSpPr/>
            <p:nvPr>
              <p:custDataLst>
                <p:tags r:id="rId114"/>
              </p:custDataLst>
            </p:nvPr>
          </p:nvSpPr>
          <p:spPr>
            <a:xfrm>
              <a:off x="3086766" y="5154349"/>
              <a:ext cx="132685" cy="351102"/>
            </a:xfrm>
            <a:custGeom>
              <a:avLst/>
              <a:gdLst/>
              <a:ahLst/>
              <a:cxnLst/>
              <a:rect l="0" t="0" r="0" b="0"/>
              <a:pathLst>
                <a:path w="132685" h="351102">
                  <a:moveTo>
                    <a:pt x="132684" y="8201"/>
                  </a:moveTo>
                  <a:lnTo>
                    <a:pt x="132684" y="8201"/>
                  </a:lnTo>
                  <a:lnTo>
                    <a:pt x="132684" y="3145"/>
                  </a:lnTo>
                  <a:lnTo>
                    <a:pt x="130567" y="1656"/>
                  </a:lnTo>
                  <a:lnTo>
                    <a:pt x="122571" y="0"/>
                  </a:lnTo>
                  <a:lnTo>
                    <a:pt x="114784" y="2087"/>
                  </a:lnTo>
                  <a:lnTo>
                    <a:pt x="96105" y="17106"/>
                  </a:lnTo>
                  <a:lnTo>
                    <a:pt x="65791" y="61716"/>
                  </a:lnTo>
                  <a:lnTo>
                    <a:pt x="46894" y="91790"/>
                  </a:lnTo>
                  <a:lnTo>
                    <a:pt x="26603" y="139248"/>
                  </a:lnTo>
                  <a:lnTo>
                    <a:pt x="10706" y="179556"/>
                  </a:lnTo>
                  <a:lnTo>
                    <a:pt x="2703" y="225014"/>
                  </a:lnTo>
                  <a:lnTo>
                    <a:pt x="0" y="272572"/>
                  </a:lnTo>
                  <a:lnTo>
                    <a:pt x="1648" y="302786"/>
                  </a:lnTo>
                  <a:lnTo>
                    <a:pt x="17273" y="335795"/>
                  </a:lnTo>
                  <a:lnTo>
                    <a:pt x="20819" y="340897"/>
                  </a:lnTo>
                  <a:lnTo>
                    <a:pt x="26357" y="344298"/>
                  </a:lnTo>
                  <a:lnTo>
                    <a:pt x="75534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70"/>
            <p:cNvSpPr/>
            <p:nvPr>
              <p:custDataLst>
                <p:tags r:id="rId115"/>
              </p:custDataLst>
            </p:nvPr>
          </p:nvSpPr>
          <p:spPr>
            <a:xfrm>
              <a:off x="2686050" y="5429693"/>
              <a:ext cx="295276" cy="198980"/>
            </a:xfrm>
            <a:custGeom>
              <a:avLst/>
              <a:gdLst/>
              <a:ahLst/>
              <a:cxnLst/>
              <a:rect l="0" t="0" r="0" b="0"/>
              <a:pathLst>
                <a:path w="295276" h="198980">
                  <a:moveTo>
                    <a:pt x="0" y="56707"/>
                  </a:moveTo>
                  <a:lnTo>
                    <a:pt x="0" y="56707"/>
                  </a:lnTo>
                  <a:lnTo>
                    <a:pt x="0" y="51651"/>
                  </a:lnTo>
                  <a:lnTo>
                    <a:pt x="1058" y="50162"/>
                  </a:lnTo>
                  <a:lnTo>
                    <a:pt x="2822" y="49168"/>
                  </a:lnTo>
                  <a:lnTo>
                    <a:pt x="9721" y="45948"/>
                  </a:lnTo>
                  <a:lnTo>
                    <a:pt x="48905" y="25840"/>
                  </a:lnTo>
                  <a:lnTo>
                    <a:pt x="91465" y="13490"/>
                  </a:lnTo>
                  <a:lnTo>
                    <a:pt x="134315" y="4606"/>
                  </a:lnTo>
                  <a:lnTo>
                    <a:pt x="177327" y="0"/>
                  </a:lnTo>
                  <a:lnTo>
                    <a:pt x="180660" y="1970"/>
                  </a:lnTo>
                  <a:lnTo>
                    <a:pt x="181823" y="5399"/>
                  </a:lnTo>
                  <a:lnTo>
                    <a:pt x="181540" y="9801"/>
                  </a:lnTo>
                  <a:lnTo>
                    <a:pt x="178404" y="17516"/>
                  </a:lnTo>
                  <a:lnTo>
                    <a:pt x="150398" y="48969"/>
                  </a:lnTo>
                  <a:lnTo>
                    <a:pt x="108820" y="87599"/>
                  </a:lnTo>
                  <a:lnTo>
                    <a:pt x="64609" y="126145"/>
                  </a:lnTo>
                  <a:lnTo>
                    <a:pt x="48471" y="144545"/>
                  </a:lnTo>
                  <a:lnTo>
                    <a:pt x="32920" y="173402"/>
                  </a:lnTo>
                  <a:lnTo>
                    <a:pt x="30506" y="181949"/>
                  </a:lnTo>
                  <a:lnTo>
                    <a:pt x="30921" y="185710"/>
                  </a:lnTo>
                  <a:lnTo>
                    <a:pt x="34204" y="192711"/>
                  </a:lnTo>
                  <a:lnTo>
                    <a:pt x="47657" y="196529"/>
                  </a:lnTo>
                  <a:lnTo>
                    <a:pt x="85731" y="198979"/>
                  </a:lnTo>
                  <a:lnTo>
                    <a:pt x="124415" y="194347"/>
                  </a:lnTo>
                  <a:lnTo>
                    <a:pt x="164197" y="189846"/>
                  </a:lnTo>
                  <a:lnTo>
                    <a:pt x="204982" y="179863"/>
                  </a:lnTo>
                  <a:lnTo>
                    <a:pt x="244161" y="167700"/>
                  </a:lnTo>
                  <a:lnTo>
                    <a:pt x="295275" y="151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71"/>
            <p:cNvSpPr/>
            <p:nvPr>
              <p:custDataLst>
                <p:tags r:id="rId116"/>
              </p:custDataLst>
            </p:nvPr>
          </p:nvSpPr>
          <p:spPr>
            <a:xfrm>
              <a:off x="2524517" y="5295900"/>
              <a:ext cx="266309" cy="95251"/>
            </a:xfrm>
            <a:custGeom>
              <a:avLst/>
              <a:gdLst/>
              <a:ahLst/>
              <a:cxnLst/>
              <a:rect l="0" t="0" r="0" b="0"/>
              <a:pathLst>
                <a:path w="266309" h="95251">
                  <a:moveTo>
                    <a:pt x="9133" y="95250"/>
                  </a:moveTo>
                  <a:lnTo>
                    <a:pt x="9133" y="95250"/>
                  </a:lnTo>
                  <a:lnTo>
                    <a:pt x="9133" y="90194"/>
                  </a:lnTo>
                  <a:lnTo>
                    <a:pt x="6311" y="84889"/>
                  </a:lnTo>
                  <a:lnTo>
                    <a:pt x="2587" y="79003"/>
                  </a:lnTo>
                  <a:lnTo>
                    <a:pt x="196" y="66602"/>
                  </a:lnTo>
                  <a:lnTo>
                    <a:pt x="0" y="63452"/>
                  </a:lnTo>
                  <a:lnTo>
                    <a:pt x="8249" y="54306"/>
                  </a:lnTo>
                  <a:lnTo>
                    <a:pt x="36388" y="37257"/>
                  </a:lnTo>
                  <a:lnTo>
                    <a:pt x="78134" y="22646"/>
                  </a:lnTo>
                  <a:lnTo>
                    <a:pt x="123739" y="9162"/>
                  </a:lnTo>
                  <a:lnTo>
                    <a:pt x="157743" y="2715"/>
                  </a:lnTo>
                  <a:lnTo>
                    <a:pt x="195688" y="804"/>
                  </a:lnTo>
                  <a:lnTo>
                    <a:pt x="266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72"/>
            <p:cNvSpPr/>
            <p:nvPr>
              <p:custDataLst>
                <p:tags r:id="rId117"/>
              </p:custDataLst>
            </p:nvPr>
          </p:nvSpPr>
          <p:spPr>
            <a:xfrm>
              <a:off x="2600325" y="5031772"/>
              <a:ext cx="133351" cy="464154"/>
            </a:xfrm>
            <a:custGeom>
              <a:avLst/>
              <a:gdLst/>
              <a:ahLst/>
              <a:cxnLst/>
              <a:rect l="0" t="0" r="0" b="0"/>
              <a:pathLst>
                <a:path w="133351" h="464154">
                  <a:moveTo>
                    <a:pt x="133350" y="54578"/>
                  </a:moveTo>
                  <a:lnTo>
                    <a:pt x="133350" y="54578"/>
                  </a:lnTo>
                  <a:lnTo>
                    <a:pt x="133350" y="41321"/>
                  </a:lnTo>
                  <a:lnTo>
                    <a:pt x="130528" y="35280"/>
                  </a:lnTo>
                  <a:lnTo>
                    <a:pt x="110960" y="5088"/>
                  </a:lnTo>
                  <a:lnTo>
                    <a:pt x="99057" y="832"/>
                  </a:lnTo>
                  <a:lnTo>
                    <a:pt x="85300" y="0"/>
                  </a:lnTo>
                  <a:lnTo>
                    <a:pt x="75658" y="3157"/>
                  </a:lnTo>
                  <a:lnTo>
                    <a:pt x="46006" y="36280"/>
                  </a:lnTo>
                  <a:lnTo>
                    <a:pt x="30329" y="62679"/>
                  </a:lnTo>
                  <a:lnTo>
                    <a:pt x="22392" y="92256"/>
                  </a:lnTo>
                  <a:lnTo>
                    <a:pt x="20040" y="136297"/>
                  </a:lnTo>
                  <a:lnTo>
                    <a:pt x="14287" y="174394"/>
                  </a:lnTo>
                  <a:lnTo>
                    <a:pt x="10936" y="220960"/>
                  </a:lnTo>
                  <a:lnTo>
                    <a:pt x="9943" y="264861"/>
                  </a:lnTo>
                  <a:lnTo>
                    <a:pt x="10666" y="310017"/>
                  </a:lnTo>
                  <a:lnTo>
                    <a:pt x="17080" y="349510"/>
                  </a:lnTo>
                  <a:lnTo>
                    <a:pt x="18661" y="392942"/>
                  </a:lnTo>
                  <a:lnTo>
                    <a:pt x="16176" y="436966"/>
                  </a:lnTo>
                  <a:lnTo>
                    <a:pt x="11423" y="452070"/>
                  </a:lnTo>
                  <a:lnTo>
                    <a:pt x="0" y="464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499"/>
          <p:cNvGrpSpPr/>
          <p:nvPr/>
        </p:nvGrpSpPr>
        <p:grpSpPr>
          <a:xfrm>
            <a:off x="4101543" y="5267325"/>
            <a:ext cx="213283" cy="133012"/>
            <a:chOff x="4101543" y="5267325"/>
            <a:chExt cx="213283" cy="133012"/>
          </a:xfrm>
        </p:grpSpPr>
        <p:sp>
          <p:nvSpPr>
            <p:cNvPr id="101" name="SMARTInkShape-2773"/>
            <p:cNvSpPr/>
            <p:nvPr>
              <p:custDataLst>
                <p:tags r:id="rId110"/>
              </p:custDataLst>
            </p:nvPr>
          </p:nvSpPr>
          <p:spPr>
            <a:xfrm>
              <a:off x="4101543" y="5381625"/>
              <a:ext cx="213283" cy="18712"/>
            </a:xfrm>
            <a:custGeom>
              <a:avLst/>
              <a:gdLst/>
              <a:ahLst/>
              <a:cxnLst/>
              <a:rect l="0" t="0" r="0" b="0"/>
              <a:pathLst>
                <a:path w="213283" h="18712">
                  <a:moveTo>
                    <a:pt x="13257" y="0"/>
                  </a:moveTo>
                  <a:lnTo>
                    <a:pt x="13257" y="0"/>
                  </a:lnTo>
                  <a:lnTo>
                    <a:pt x="0" y="13257"/>
                  </a:lnTo>
                  <a:lnTo>
                    <a:pt x="185" y="15188"/>
                  </a:lnTo>
                  <a:lnTo>
                    <a:pt x="2426" y="16475"/>
                  </a:lnTo>
                  <a:lnTo>
                    <a:pt x="36760" y="18711"/>
                  </a:lnTo>
                  <a:lnTo>
                    <a:pt x="74666" y="17892"/>
                  </a:lnTo>
                  <a:lnTo>
                    <a:pt x="110122" y="12474"/>
                  </a:lnTo>
                  <a:lnTo>
                    <a:pt x="157316" y="9340"/>
                  </a:lnTo>
                  <a:lnTo>
                    <a:pt x="213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74"/>
            <p:cNvSpPr/>
            <p:nvPr>
              <p:custDataLst>
                <p:tags r:id="rId111"/>
              </p:custDataLst>
            </p:nvPr>
          </p:nvSpPr>
          <p:spPr>
            <a:xfrm>
              <a:off x="4106599" y="5267325"/>
              <a:ext cx="179652" cy="28576"/>
            </a:xfrm>
            <a:custGeom>
              <a:avLst/>
              <a:gdLst/>
              <a:ahLst/>
              <a:cxnLst/>
              <a:rect l="0" t="0" r="0" b="0"/>
              <a:pathLst>
                <a:path w="1796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33363" y="12328"/>
                  </a:lnTo>
                  <a:lnTo>
                    <a:pt x="79533" y="2749"/>
                  </a:lnTo>
                  <a:lnTo>
                    <a:pt x="124126" y="543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00"/>
          <p:cNvGrpSpPr/>
          <p:nvPr/>
        </p:nvGrpSpPr>
        <p:grpSpPr>
          <a:xfrm>
            <a:off x="4583928" y="4886833"/>
            <a:ext cx="892948" cy="1136967"/>
            <a:chOff x="4583928" y="4886833"/>
            <a:chExt cx="892948" cy="1136967"/>
          </a:xfrm>
        </p:grpSpPr>
        <p:sp>
          <p:nvSpPr>
            <p:cNvPr id="104" name="SMARTInkShape-2775"/>
            <p:cNvSpPr/>
            <p:nvPr>
              <p:custDataLst>
                <p:tags r:id="rId103"/>
              </p:custDataLst>
            </p:nvPr>
          </p:nvSpPr>
          <p:spPr>
            <a:xfrm>
              <a:off x="5305425" y="5664176"/>
              <a:ext cx="171451" cy="140377"/>
            </a:xfrm>
            <a:custGeom>
              <a:avLst/>
              <a:gdLst/>
              <a:ahLst/>
              <a:cxnLst/>
              <a:rect l="0" t="0" r="0" b="0"/>
              <a:pathLst>
                <a:path w="171451" h="140377">
                  <a:moveTo>
                    <a:pt x="0" y="41299"/>
                  </a:moveTo>
                  <a:lnTo>
                    <a:pt x="0" y="41299"/>
                  </a:lnTo>
                  <a:lnTo>
                    <a:pt x="1058" y="26090"/>
                  </a:lnTo>
                  <a:lnTo>
                    <a:pt x="5056" y="14784"/>
                  </a:lnTo>
                  <a:lnTo>
                    <a:pt x="13183" y="5526"/>
                  </a:lnTo>
                  <a:lnTo>
                    <a:pt x="18314" y="1576"/>
                  </a:lnTo>
                  <a:lnTo>
                    <a:pt x="24910" y="0"/>
                  </a:lnTo>
                  <a:lnTo>
                    <a:pt x="40704" y="1071"/>
                  </a:lnTo>
                  <a:lnTo>
                    <a:pt x="47245" y="3897"/>
                  </a:lnTo>
                  <a:lnTo>
                    <a:pt x="57334" y="12682"/>
                  </a:lnTo>
                  <a:lnTo>
                    <a:pt x="68964" y="39640"/>
                  </a:lnTo>
                  <a:lnTo>
                    <a:pt x="74056" y="69382"/>
                  </a:lnTo>
                  <a:lnTo>
                    <a:pt x="69603" y="85883"/>
                  </a:lnTo>
                  <a:lnTo>
                    <a:pt x="44639" y="119215"/>
                  </a:lnTo>
                  <a:lnTo>
                    <a:pt x="31688" y="132001"/>
                  </a:lnTo>
                  <a:lnTo>
                    <a:pt x="20786" y="139113"/>
                  </a:lnTo>
                  <a:lnTo>
                    <a:pt x="17033" y="140376"/>
                  </a:lnTo>
                  <a:lnTo>
                    <a:pt x="14530" y="140158"/>
                  </a:lnTo>
                  <a:lnTo>
                    <a:pt x="12861" y="138955"/>
                  </a:lnTo>
                  <a:lnTo>
                    <a:pt x="13866" y="136036"/>
                  </a:lnTo>
                  <a:lnTo>
                    <a:pt x="25042" y="118967"/>
                  </a:lnTo>
                  <a:lnTo>
                    <a:pt x="26220" y="115303"/>
                  </a:lnTo>
                  <a:lnTo>
                    <a:pt x="68515" y="68326"/>
                  </a:lnTo>
                  <a:lnTo>
                    <a:pt x="114652" y="30111"/>
                  </a:lnTo>
                  <a:lnTo>
                    <a:pt x="139422" y="14738"/>
                  </a:lnTo>
                  <a:lnTo>
                    <a:pt x="139514" y="15125"/>
                  </a:lnTo>
                  <a:lnTo>
                    <a:pt x="129314" y="31215"/>
                  </a:lnTo>
                  <a:lnTo>
                    <a:pt x="118363" y="61062"/>
                  </a:lnTo>
                  <a:lnTo>
                    <a:pt x="116106" y="75130"/>
                  </a:lnTo>
                  <a:lnTo>
                    <a:pt x="120747" y="91260"/>
                  </a:lnTo>
                  <a:lnTo>
                    <a:pt x="124947" y="100007"/>
                  </a:lnTo>
                  <a:lnTo>
                    <a:pt x="171450" y="127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76"/>
            <p:cNvSpPr/>
            <p:nvPr>
              <p:custDataLst>
                <p:tags r:id="rId104"/>
              </p:custDataLst>
            </p:nvPr>
          </p:nvSpPr>
          <p:spPr>
            <a:xfrm>
              <a:off x="5089117" y="5549861"/>
              <a:ext cx="157663" cy="310306"/>
            </a:xfrm>
            <a:custGeom>
              <a:avLst/>
              <a:gdLst/>
              <a:ahLst/>
              <a:cxnLst/>
              <a:rect l="0" t="0" r="0" b="0"/>
              <a:pathLst>
                <a:path w="157663" h="310306">
                  <a:moveTo>
                    <a:pt x="140108" y="222289"/>
                  </a:moveTo>
                  <a:lnTo>
                    <a:pt x="140108" y="222289"/>
                  </a:lnTo>
                  <a:lnTo>
                    <a:pt x="140108" y="217233"/>
                  </a:lnTo>
                  <a:lnTo>
                    <a:pt x="137286" y="211928"/>
                  </a:lnTo>
                  <a:lnTo>
                    <a:pt x="135052" y="209032"/>
                  </a:lnTo>
                  <a:lnTo>
                    <a:pt x="126925" y="205814"/>
                  </a:lnTo>
                  <a:lnTo>
                    <a:pt x="109516" y="203747"/>
                  </a:lnTo>
                  <a:lnTo>
                    <a:pt x="82795" y="210944"/>
                  </a:lnTo>
                  <a:lnTo>
                    <a:pt x="67857" y="220574"/>
                  </a:lnTo>
                  <a:lnTo>
                    <a:pt x="38192" y="253356"/>
                  </a:lnTo>
                  <a:lnTo>
                    <a:pt x="29478" y="270064"/>
                  </a:lnTo>
                  <a:lnTo>
                    <a:pt x="26895" y="291830"/>
                  </a:lnTo>
                  <a:lnTo>
                    <a:pt x="28650" y="298283"/>
                  </a:lnTo>
                  <a:lnTo>
                    <a:pt x="36243" y="308276"/>
                  </a:lnTo>
                  <a:lnTo>
                    <a:pt x="43348" y="310305"/>
                  </a:lnTo>
                  <a:lnTo>
                    <a:pt x="72515" y="308105"/>
                  </a:lnTo>
                  <a:lnTo>
                    <a:pt x="92075" y="303467"/>
                  </a:lnTo>
                  <a:lnTo>
                    <a:pt x="120937" y="284795"/>
                  </a:lnTo>
                  <a:lnTo>
                    <a:pt x="139484" y="264210"/>
                  </a:lnTo>
                  <a:lnTo>
                    <a:pt x="151682" y="229536"/>
                  </a:lnTo>
                  <a:lnTo>
                    <a:pt x="156943" y="185748"/>
                  </a:lnTo>
                  <a:lnTo>
                    <a:pt x="157662" y="138754"/>
                  </a:lnTo>
                  <a:lnTo>
                    <a:pt x="150899" y="94283"/>
                  </a:lnTo>
                  <a:lnTo>
                    <a:pt x="144952" y="68650"/>
                  </a:lnTo>
                  <a:lnTo>
                    <a:pt x="131430" y="46003"/>
                  </a:lnTo>
                  <a:lnTo>
                    <a:pt x="119075" y="30944"/>
                  </a:lnTo>
                  <a:lnTo>
                    <a:pt x="73903" y="5507"/>
                  </a:lnTo>
                  <a:lnTo>
                    <a:pt x="56708" y="0"/>
                  </a:lnTo>
                  <a:lnTo>
                    <a:pt x="45539" y="1079"/>
                  </a:lnTo>
                  <a:lnTo>
                    <a:pt x="23187" y="12694"/>
                  </a:lnTo>
                  <a:lnTo>
                    <a:pt x="11237" y="26478"/>
                  </a:lnTo>
                  <a:lnTo>
                    <a:pt x="1383" y="46443"/>
                  </a:lnTo>
                  <a:lnTo>
                    <a:pt x="0" y="51083"/>
                  </a:lnTo>
                  <a:lnTo>
                    <a:pt x="6758" y="79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77"/>
            <p:cNvSpPr/>
            <p:nvPr>
              <p:custDataLst>
                <p:tags r:id="rId105"/>
              </p:custDataLst>
            </p:nvPr>
          </p:nvSpPr>
          <p:spPr>
            <a:xfrm>
              <a:off x="4834356" y="5715000"/>
              <a:ext cx="126293" cy="308800"/>
            </a:xfrm>
            <a:custGeom>
              <a:avLst/>
              <a:gdLst/>
              <a:ahLst/>
              <a:cxnLst/>
              <a:rect l="0" t="0" r="0" b="0"/>
              <a:pathLst>
                <a:path w="126293" h="308800">
                  <a:moveTo>
                    <a:pt x="23394" y="0"/>
                  </a:moveTo>
                  <a:lnTo>
                    <a:pt x="23394" y="0"/>
                  </a:lnTo>
                  <a:lnTo>
                    <a:pt x="10137" y="0"/>
                  </a:lnTo>
                  <a:lnTo>
                    <a:pt x="7147" y="2117"/>
                  </a:lnTo>
                  <a:lnTo>
                    <a:pt x="1004" y="10113"/>
                  </a:lnTo>
                  <a:lnTo>
                    <a:pt x="0" y="14151"/>
                  </a:lnTo>
                  <a:lnTo>
                    <a:pt x="390" y="17900"/>
                  </a:lnTo>
                  <a:lnTo>
                    <a:pt x="3645" y="24890"/>
                  </a:lnTo>
                  <a:lnTo>
                    <a:pt x="8619" y="31522"/>
                  </a:lnTo>
                  <a:lnTo>
                    <a:pt x="22427" y="41207"/>
                  </a:lnTo>
                  <a:lnTo>
                    <a:pt x="44979" y="45723"/>
                  </a:lnTo>
                  <a:lnTo>
                    <a:pt x="66713" y="47062"/>
                  </a:lnTo>
                  <a:lnTo>
                    <a:pt x="71324" y="46191"/>
                  </a:lnTo>
                  <a:lnTo>
                    <a:pt x="74397" y="44552"/>
                  </a:lnTo>
                  <a:lnTo>
                    <a:pt x="76446" y="42402"/>
                  </a:lnTo>
                  <a:lnTo>
                    <a:pt x="81545" y="40012"/>
                  </a:lnTo>
                  <a:lnTo>
                    <a:pt x="84386" y="39375"/>
                  </a:lnTo>
                  <a:lnTo>
                    <a:pt x="85222" y="40008"/>
                  </a:lnTo>
                  <a:lnTo>
                    <a:pt x="84721" y="41489"/>
                  </a:lnTo>
                  <a:lnTo>
                    <a:pt x="83329" y="43534"/>
                  </a:lnTo>
                  <a:lnTo>
                    <a:pt x="81369" y="61582"/>
                  </a:lnTo>
                  <a:lnTo>
                    <a:pt x="91014" y="103465"/>
                  </a:lnTo>
                  <a:lnTo>
                    <a:pt x="102956" y="150260"/>
                  </a:lnTo>
                  <a:lnTo>
                    <a:pt x="115506" y="191136"/>
                  </a:lnTo>
                  <a:lnTo>
                    <a:pt x="126292" y="236157"/>
                  </a:lnTo>
                  <a:lnTo>
                    <a:pt x="117560" y="277220"/>
                  </a:lnTo>
                  <a:lnTo>
                    <a:pt x="114747" y="286414"/>
                  </a:lnTo>
                  <a:lnTo>
                    <a:pt x="110755" y="292542"/>
                  </a:lnTo>
                  <a:lnTo>
                    <a:pt x="105976" y="296628"/>
                  </a:lnTo>
                  <a:lnTo>
                    <a:pt x="72985" y="308242"/>
                  </a:lnTo>
                  <a:lnTo>
                    <a:pt x="55665" y="308799"/>
                  </a:lnTo>
                  <a:lnTo>
                    <a:pt x="40911" y="304461"/>
                  </a:lnTo>
                  <a:lnTo>
                    <a:pt x="27299" y="295478"/>
                  </a:lnTo>
                  <a:lnTo>
                    <a:pt x="19838" y="284429"/>
                  </a:lnTo>
                  <a:lnTo>
                    <a:pt x="434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78"/>
            <p:cNvSpPr/>
            <p:nvPr>
              <p:custDataLst>
                <p:tags r:id="rId106"/>
              </p:custDataLst>
            </p:nvPr>
          </p:nvSpPr>
          <p:spPr>
            <a:xfrm>
              <a:off x="4583928" y="5564533"/>
              <a:ext cx="188098" cy="289111"/>
            </a:xfrm>
            <a:custGeom>
              <a:avLst/>
              <a:gdLst/>
              <a:ahLst/>
              <a:cxnLst/>
              <a:rect l="0" t="0" r="0" b="0"/>
              <a:pathLst>
                <a:path w="188098" h="289111">
                  <a:moveTo>
                    <a:pt x="188097" y="226667"/>
                  </a:moveTo>
                  <a:lnTo>
                    <a:pt x="188097" y="226667"/>
                  </a:lnTo>
                  <a:lnTo>
                    <a:pt x="188097" y="196075"/>
                  </a:lnTo>
                  <a:lnTo>
                    <a:pt x="185275" y="189082"/>
                  </a:lnTo>
                  <a:lnTo>
                    <a:pt x="183040" y="185735"/>
                  </a:lnTo>
                  <a:lnTo>
                    <a:pt x="159670" y="175969"/>
                  </a:lnTo>
                  <a:lnTo>
                    <a:pt x="136047" y="171429"/>
                  </a:lnTo>
                  <a:lnTo>
                    <a:pt x="105530" y="175140"/>
                  </a:lnTo>
                  <a:lnTo>
                    <a:pt x="67419" y="191711"/>
                  </a:lnTo>
                  <a:lnTo>
                    <a:pt x="36907" y="209531"/>
                  </a:lnTo>
                  <a:lnTo>
                    <a:pt x="14184" y="230056"/>
                  </a:lnTo>
                  <a:lnTo>
                    <a:pt x="4969" y="247224"/>
                  </a:lnTo>
                  <a:lnTo>
                    <a:pt x="1931" y="264378"/>
                  </a:lnTo>
                  <a:lnTo>
                    <a:pt x="4110" y="279059"/>
                  </a:lnTo>
                  <a:lnTo>
                    <a:pt x="9347" y="283820"/>
                  </a:lnTo>
                  <a:lnTo>
                    <a:pt x="26455" y="289110"/>
                  </a:lnTo>
                  <a:lnTo>
                    <a:pt x="54831" y="287032"/>
                  </a:lnTo>
                  <a:lnTo>
                    <a:pt x="99561" y="266340"/>
                  </a:lnTo>
                  <a:lnTo>
                    <a:pt x="106848" y="262641"/>
                  </a:lnTo>
                  <a:lnTo>
                    <a:pt x="127217" y="237208"/>
                  </a:lnTo>
                  <a:lnTo>
                    <a:pt x="150945" y="192805"/>
                  </a:lnTo>
                  <a:lnTo>
                    <a:pt x="155710" y="175987"/>
                  </a:lnTo>
                  <a:lnTo>
                    <a:pt x="151481" y="133837"/>
                  </a:lnTo>
                  <a:lnTo>
                    <a:pt x="145234" y="101439"/>
                  </a:lnTo>
                  <a:lnTo>
                    <a:pt x="125145" y="57919"/>
                  </a:lnTo>
                  <a:lnTo>
                    <a:pt x="91701" y="20473"/>
                  </a:lnTo>
                  <a:lnTo>
                    <a:pt x="69577" y="4707"/>
                  </a:lnTo>
                  <a:lnTo>
                    <a:pt x="58163" y="1018"/>
                  </a:lnTo>
                  <a:lnTo>
                    <a:pt x="33887" y="0"/>
                  </a:lnTo>
                  <a:lnTo>
                    <a:pt x="3003" y="6383"/>
                  </a:lnTo>
                  <a:lnTo>
                    <a:pt x="0" y="21165"/>
                  </a:lnTo>
                  <a:lnTo>
                    <a:pt x="7122" y="8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79"/>
            <p:cNvSpPr/>
            <p:nvPr>
              <p:custDataLst>
                <p:tags r:id="rId107"/>
              </p:custDataLst>
            </p:nvPr>
          </p:nvSpPr>
          <p:spPr>
            <a:xfrm>
              <a:off x="4624093" y="5476875"/>
              <a:ext cx="709908" cy="9526"/>
            </a:xfrm>
            <a:custGeom>
              <a:avLst/>
              <a:gdLst/>
              <a:ahLst/>
              <a:cxnLst/>
              <a:rect l="0" t="0" r="0" b="0"/>
              <a:pathLst>
                <a:path w="709908" h="9526">
                  <a:moveTo>
                    <a:pt x="5057" y="0"/>
                  </a:moveTo>
                  <a:lnTo>
                    <a:pt x="5057" y="0"/>
                  </a:lnTo>
                  <a:lnTo>
                    <a:pt x="0" y="0"/>
                  </a:lnTo>
                  <a:lnTo>
                    <a:pt x="46032" y="0"/>
                  </a:lnTo>
                  <a:lnTo>
                    <a:pt x="80418" y="0"/>
                  </a:lnTo>
                  <a:lnTo>
                    <a:pt x="124635" y="0"/>
                  </a:lnTo>
                  <a:lnTo>
                    <a:pt x="171838" y="0"/>
                  </a:lnTo>
                  <a:lnTo>
                    <a:pt x="207240" y="0"/>
                  </a:lnTo>
                  <a:lnTo>
                    <a:pt x="246963" y="0"/>
                  </a:lnTo>
                  <a:lnTo>
                    <a:pt x="288254" y="0"/>
                  </a:lnTo>
                  <a:lnTo>
                    <a:pt x="327772" y="0"/>
                  </a:lnTo>
                  <a:lnTo>
                    <a:pt x="366503" y="0"/>
                  </a:lnTo>
                  <a:lnTo>
                    <a:pt x="405941" y="0"/>
                  </a:lnTo>
                  <a:lnTo>
                    <a:pt x="448164" y="0"/>
                  </a:lnTo>
                  <a:lnTo>
                    <a:pt x="491624" y="0"/>
                  </a:lnTo>
                  <a:lnTo>
                    <a:pt x="533517" y="0"/>
                  </a:lnTo>
                  <a:lnTo>
                    <a:pt x="569776" y="0"/>
                  </a:lnTo>
                  <a:lnTo>
                    <a:pt x="614882" y="0"/>
                  </a:lnTo>
                  <a:lnTo>
                    <a:pt x="655058" y="0"/>
                  </a:lnTo>
                  <a:lnTo>
                    <a:pt x="70990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80"/>
            <p:cNvSpPr/>
            <p:nvPr>
              <p:custDataLst>
                <p:tags r:id="rId108"/>
              </p:custDataLst>
            </p:nvPr>
          </p:nvSpPr>
          <p:spPr>
            <a:xfrm>
              <a:off x="4953000" y="4886833"/>
              <a:ext cx="190501" cy="132843"/>
            </a:xfrm>
            <a:custGeom>
              <a:avLst/>
              <a:gdLst/>
              <a:ahLst/>
              <a:cxnLst/>
              <a:rect l="0" t="0" r="0" b="0"/>
              <a:pathLst>
                <a:path w="190501" h="132843">
                  <a:moveTo>
                    <a:pt x="0" y="18542"/>
                  </a:moveTo>
                  <a:lnTo>
                    <a:pt x="0" y="18542"/>
                  </a:lnTo>
                  <a:lnTo>
                    <a:pt x="13257" y="5285"/>
                  </a:lnTo>
                  <a:lnTo>
                    <a:pt x="22120" y="2067"/>
                  </a:lnTo>
                  <a:lnTo>
                    <a:pt x="50113" y="0"/>
                  </a:lnTo>
                  <a:lnTo>
                    <a:pt x="71880" y="4699"/>
                  </a:lnTo>
                  <a:lnTo>
                    <a:pt x="96793" y="17851"/>
                  </a:lnTo>
                  <a:lnTo>
                    <a:pt x="106519" y="29171"/>
                  </a:lnTo>
                  <a:lnTo>
                    <a:pt x="110841" y="42316"/>
                  </a:lnTo>
                  <a:lnTo>
                    <a:pt x="112763" y="58741"/>
                  </a:lnTo>
                  <a:lnTo>
                    <a:pt x="107973" y="76625"/>
                  </a:lnTo>
                  <a:lnTo>
                    <a:pt x="87793" y="115907"/>
                  </a:lnTo>
                  <a:lnTo>
                    <a:pt x="88162" y="119435"/>
                  </a:lnTo>
                  <a:lnTo>
                    <a:pt x="91394" y="126177"/>
                  </a:lnTo>
                  <a:lnTo>
                    <a:pt x="94796" y="128399"/>
                  </a:lnTo>
                  <a:lnTo>
                    <a:pt x="104221" y="130867"/>
                  </a:lnTo>
                  <a:lnTo>
                    <a:pt x="148214" y="132452"/>
                  </a:lnTo>
                  <a:lnTo>
                    <a:pt x="190500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81"/>
            <p:cNvSpPr/>
            <p:nvPr>
              <p:custDataLst>
                <p:tags r:id="rId109"/>
              </p:custDataLst>
            </p:nvPr>
          </p:nvSpPr>
          <p:spPr>
            <a:xfrm>
              <a:off x="4738169" y="5022512"/>
              <a:ext cx="204328" cy="333512"/>
            </a:xfrm>
            <a:custGeom>
              <a:avLst/>
              <a:gdLst/>
              <a:ahLst/>
              <a:cxnLst/>
              <a:rect l="0" t="0" r="0" b="0"/>
              <a:pathLst>
                <a:path w="204328" h="333512">
                  <a:moveTo>
                    <a:pt x="195781" y="197188"/>
                  </a:moveTo>
                  <a:lnTo>
                    <a:pt x="195781" y="197188"/>
                  </a:lnTo>
                  <a:lnTo>
                    <a:pt x="195781" y="192132"/>
                  </a:lnTo>
                  <a:lnTo>
                    <a:pt x="192606" y="190643"/>
                  </a:lnTo>
                  <a:lnTo>
                    <a:pt x="170342" y="185429"/>
                  </a:lnTo>
                  <a:lnTo>
                    <a:pt x="161191" y="181378"/>
                  </a:lnTo>
                  <a:lnTo>
                    <a:pt x="150069" y="179579"/>
                  </a:lnTo>
                  <a:lnTo>
                    <a:pt x="131907" y="183621"/>
                  </a:lnTo>
                  <a:lnTo>
                    <a:pt x="93715" y="203132"/>
                  </a:lnTo>
                  <a:lnTo>
                    <a:pt x="56856" y="245596"/>
                  </a:lnTo>
                  <a:lnTo>
                    <a:pt x="39496" y="282009"/>
                  </a:lnTo>
                  <a:lnTo>
                    <a:pt x="36363" y="296975"/>
                  </a:lnTo>
                  <a:lnTo>
                    <a:pt x="37792" y="310682"/>
                  </a:lnTo>
                  <a:lnTo>
                    <a:pt x="39655" y="317300"/>
                  </a:lnTo>
                  <a:lnTo>
                    <a:pt x="44072" y="322771"/>
                  </a:lnTo>
                  <a:lnTo>
                    <a:pt x="57446" y="331672"/>
                  </a:lnTo>
                  <a:lnTo>
                    <a:pt x="76796" y="333511"/>
                  </a:lnTo>
                  <a:lnTo>
                    <a:pt x="97390" y="329743"/>
                  </a:lnTo>
                  <a:lnTo>
                    <a:pt x="121943" y="314663"/>
                  </a:lnTo>
                  <a:lnTo>
                    <a:pt x="167517" y="267495"/>
                  </a:lnTo>
                  <a:lnTo>
                    <a:pt x="194150" y="224255"/>
                  </a:lnTo>
                  <a:lnTo>
                    <a:pt x="202001" y="196741"/>
                  </a:lnTo>
                  <a:lnTo>
                    <a:pt x="204327" y="162836"/>
                  </a:lnTo>
                  <a:lnTo>
                    <a:pt x="202193" y="127743"/>
                  </a:lnTo>
                  <a:lnTo>
                    <a:pt x="186935" y="81753"/>
                  </a:lnTo>
                  <a:lnTo>
                    <a:pt x="163538" y="37979"/>
                  </a:lnTo>
                  <a:lnTo>
                    <a:pt x="151112" y="22006"/>
                  </a:lnTo>
                  <a:lnTo>
                    <a:pt x="132889" y="10674"/>
                  </a:lnTo>
                  <a:lnTo>
                    <a:pt x="110679" y="3167"/>
                  </a:lnTo>
                  <a:lnTo>
                    <a:pt x="76492" y="0"/>
                  </a:lnTo>
                  <a:lnTo>
                    <a:pt x="59508" y="3010"/>
                  </a:lnTo>
                  <a:lnTo>
                    <a:pt x="24812" y="21170"/>
                  </a:lnTo>
                  <a:lnTo>
                    <a:pt x="5306" y="37908"/>
                  </a:lnTo>
                  <a:lnTo>
                    <a:pt x="0" y="46317"/>
                  </a:lnTo>
                  <a:lnTo>
                    <a:pt x="14806" y="101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01"/>
          <p:cNvGrpSpPr/>
          <p:nvPr/>
        </p:nvGrpSpPr>
        <p:grpSpPr>
          <a:xfrm>
            <a:off x="5744570" y="5144043"/>
            <a:ext cx="1041442" cy="494758"/>
            <a:chOff x="5744570" y="5144043"/>
            <a:chExt cx="1041442" cy="494758"/>
          </a:xfrm>
        </p:grpSpPr>
        <p:sp>
          <p:nvSpPr>
            <p:cNvPr id="112" name="SMARTInkShape-2782"/>
            <p:cNvSpPr/>
            <p:nvPr>
              <p:custDataLst>
                <p:tags r:id="rId94"/>
              </p:custDataLst>
            </p:nvPr>
          </p:nvSpPr>
          <p:spPr>
            <a:xfrm>
              <a:off x="6715125" y="5200650"/>
              <a:ext cx="70887" cy="314326"/>
            </a:xfrm>
            <a:custGeom>
              <a:avLst/>
              <a:gdLst/>
              <a:ahLst/>
              <a:cxnLst/>
              <a:rect l="0" t="0" r="0" b="0"/>
              <a:pathLst>
                <a:path w="70887" h="3143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5"/>
                  </a:lnTo>
                  <a:lnTo>
                    <a:pt x="32056" y="35668"/>
                  </a:lnTo>
                  <a:lnTo>
                    <a:pt x="47058" y="79913"/>
                  </a:lnTo>
                  <a:lnTo>
                    <a:pt x="63426" y="126431"/>
                  </a:lnTo>
                  <a:lnTo>
                    <a:pt x="70886" y="167753"/>
                  </a:lnTo>
                  <a:lnTo>
                    <a:pt x="67335" y="212453"/>
                  </a:lnTo>
                  <a:lnTo>
                    <a:pt x="58521" y="251920"/>
                  </a:lnTo>
                  <a:lnTo>
                    <a:pt x="36151" y="293995"/>
                  </a:lnTo>
                  <a:lnTo>
                    <a:pt x="952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83"/>
            <p:cNvSpPr/>
            <p:nvPr>
              <p:custDataLst>
                <p:tags r:id="rId95"/>
              </p:custDataLst>
            </p:nvPr>
          </p:nvSpPr>
          <p:spPr>
            <a:xfrm>
              <a:off x="6459667" y="5324601"/>
              <a:ext cx="169734" cy="159907"/>
            </a:xfrm>
            <a:custGeom>
              <a:avLst/>
              <a:gdLst/>
              <a:ahLst/>
              <a:cxnLst/>
              <a:rect l="0" t="0" r="0" b="0"/>
              <a:pathLst>
                <a:path w="169734" h="159907">
                  <a:moveTo>
                    <a:pt x="17333" y="18924"/>
                  </a:moveTo>
                  <a:lnTo>
                    <a:pt x="17333" y="18924"/>
                  </a:lnTo>
                  <a:lnTo>
                    <a:pt x="0" y="18924"/>
                  </a:lnTo>
                  <a:lnTo>
                    <a:pt x="14890" y="17866"/>
                  </a:lnTo>
                  <a:lnTo>
                    <a:pt x="56366" y="10723"/>
                  </a:lnTo>
                  <a:lnTo>
                    <a:pt x="102552" y="1315"/>
                  </a:lnTo>
                  <a:lnTo>
                    <a:pt x="133162" y="0"/>
                  </a:lnTo>
                  <a:lnTo>
                    <a:pt x="140426" y="2753"/>
                  </a:lnTo>
                  <a:lnTo>
                    <a:pt x="143845" y="4968"/>
                  </a:lnTo>
                  <a:lnTo>
                    <a:pt x="144008" y="7503"/>
                  </a:lnTo>
                  <a:lnTo>
                    <a:pt x="141999" y="10252"/>
                  </a:lnTo>
                  <a:lnTo>
                    <a:pt x="96541" y="54035"/>
                  </a:lnTo>
                  <a:lnTo>
                    <a:pt x="49192" y="101365"/>
                  </a:lnTo>
                  <a:lnTo>
                    <a:pt x="22551" y="129065"/>
                  </a:lnTo>
                  <a:lnTo>
                    <a:pt x="12963" y="145795"/>
                  </a:lnTo>
                  <a:lnTo>
                    <a:pt x="12303" y="149013"/>
                  </a:lnTo>
                  <a:lnTo>
                    <a:pt x="12922" y="152217"/>
                  </a:lnTo>
                  <a:lnTo>
                    <a:pt x="14392" y="155410"/>
                  </a:lnTo>
                  <a:lnTo>
                    <a:pt x="16431" y="157540"/>
                  </a:lnTo>
                  <a:lnTo>
                    <a:pt x="21518" y="159906"/>
                  </a:lnTo>
                  <a:lnTo>
                    <a:pt x="68739" y="151987"/>
                  </a:lnTo>
                  <a:lnTo>
                    <a:pt x="115894" y="142642"/>
                  </a:lnTo>
                  <a:lnTo>
                    <a:pt x="145693" y="132575"/>
                  </a:lnTo>
                  <a:lnTo>
                    <a:pt x="154815" y="127644"/>
                  </a:lnTo>
                  <a:lnTo>
                    <a:pt x="169733" y="123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84"/>
            <p:cNvSpPr/>
            <p:nvPr>
              <p:custDataLst>
                <p:tags r:id="rId96"/>
              </p:custDataLst>
            </p:nvPr>
          </p:nvSpPr>
          <p:spPr>
            <a:xfrm>
              <a:off x="6326598" y="5248391"/>
              <a:ext cx="102778" cy="285635"/>
            </a:xfrm>
            <a:custGeom>
              <a:avLst/>
              <a:gdLst/>
              <a:ahLst/>
              <a:cxnLst/>
              <a:rect l="0" t="0" r="0" b="0"/>
              <a:pathLst>
                <a:path w="102778" h="285635">
                  <a:moveTo>
                    <a:pt x="102777" y="9409"/>
                  </a:moveTo>
                  <a:lnTo>
                    <a:pt x="102777" y="9409"/>
                  </a:lnTo>
                  <a:lnTo>
                    <a:pt x="102777" y="4353"/>
                  </a:lnTo>
                  <a:lnTo>
                    <a:pt x="101719" y="2864"/>
                  </a:lnTo>
                  <a:lnTo>
                    <a:pt x="99955" y="1870"/>
                  </a:lnTo>
                  <a:lnTo>
                    <a:pt x="89520" y="276"/>
                  </a:lnTo>
                  <a:lnTo>
                    <a:pt x="75331" y="0"/>
                  </a:lnTo>
                  <a:lnTo>
                    <a:pt x="70721" y="3137"/>
                  </a:lnTo>
                  <a:lnTo>
                    <a:pt x="52354" y="29554"/>
                  </a:lnTo>
                  <a:lnTo>
                    <a:pt x="33330" y="72674"/>
                  </a:lnTo>
                  <a:lnTo>
                    <a:pt x="27904" y="80160"/>
                  </a:lnTo>
                  <a:lnTo>
                    <a:pt x="15211" y="121036"/>
                  </a:lnTo>
                  <a:lnTo>
                    <a:pt x="4747" y="163251"/>
                  </a:lnTo>
                  <a:lnTo>
                    <a:pt x="0" y="202570"/>
                  </a:lnTo>
                  <a:lnTo>
                    <a:pt x="5804" y="248616"/>
                  </a:lnTo>
                  <a:lnTo>
                    <a:pt x="6378" y="257780"/>
                  </a:lnTo>
                  <a:lnTo>
                    <a:pt x="9936" y="264948"/>
                  </a:lnTo>
                  <a:lnTo>
                    <a:pt x="22356" y="275735"/>
                  </a:lnTo>
                  <a:lnTo>
                    <a:pt x="37086" y="282701"/>
                  </a:lnTo>
                  <a:lnTo>
                    <a:pt x="74202" y="28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85"/>
            <p:cNvSpPr/>
            <p:nvPr>
              <p:custDataLst>
                <p:tags r:id="rId97"/>
              </p:custDataLst>
            </p:nvPr>
          </p:nvSpPr>
          <p:spPr>
            <a:xfrm>
              <a:off x="6057900" y="5486400"/>
              <a:ext cx="123826" cy="152401"/>
            </a:xfrm>
            <a:custGeom>
              <a:avLst/>
              <a:gdLst/>
              <a:ahLst/>
              <a:cxnLst/>
              <a:rect l="0" t="0" r="0" b="0"/>
              <a:pathLst>
                <a:path w="123826" h="152401">
                  <a:moveTo>
                    <a:pt x="123825" y="0"/>
                  </a:moveTo>
                  <a:lnTo>
                    <a:pt x="123825" y="0"/>
                  </a:lnTo>
                  <a:lnTo>
                    <a:pt x="79977" y="40704"/>
                  </a:lnTo>
                  <a:lnTo>
                    <a:pt x="43602" y="865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86"/>
            <p:cNvSpPr/>
            <p:nvPr>
              <p:custDataLst>
                <p:tags r:id="rId98"/>
              </p:custDataLst>
            </p:nvPr>
          </p:nvSpPr>
          <p:spPr>
            <a:xfrm>
              <a:off x="6076950" y="5486400"/>
              <a:ext cx="85726" cy="133351"/>
            </a:xfrm>
            <a:custGeom>
              <a:avLst/>
              <a:gdLst/>
              <a:ahLst/>
              <a:cxnLst/>
              <a:rect l="0" t="0" r="0" b="0"/>
              <a:pathLst>
                <a:path w="85726" h="133351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36187" y="50768"/>
                  </a:lnTo>
                  <a:lnTo>
                    <a:pt x="60213" y="93026"/>
                  </a:lnTo>
                  <a:lnTo>
                    <a:pt x="73003" y="122093"/>
                  </a:lnTo>
                  <a:lnTo>
                    <a:pt x="857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87"/>
            <p:cNvSpPr/>
            <p:nvPr>
              <p:custDataLst>
                <p:tags r:id="rId99"/>
              </p:custDataLst>
            </p:nvPr>
          </p:nvSpPr>
          <p:spPr>
            <a:xfrm>
              <a:off x="5935399" y="5314950"/>
              <a:ext cx="151077" cy="28033"/>
            </a:xfrm>
            <a:custGeom>
              <a:avLst/>
              <a:gdLst/>
              <a:ahLst/>
              <a:cxnLst/>
              <a:rect l="0" t="0" r="0" b="0"/>
              <a:pathLst>
                <a:path w="151077" h="28033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6247"/>
                  </a:lnTo>
                  <a:lnTo>
                    <a:pt x="4125" y="22390"/>
                  </a:lnTo>
                  <a:lnTo>
                    <a:pt x="17678" y="25826"/>
                  </a:lnTo>
                  <a:lnTo>
                    <a:pt x="55816" y="28032"/>
                  </a:lnTo>
                  <a:lnTo>
                    <a:pt x="101529" y="21922"/>
                  </a:lnTo>
                  <a:lnTo>
                    <a:pt x="15107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88"/>
            <p:cNvSpPr/>
            <p:nvPr>
              <p:custDataLst>
                <p:tags r:id="rId100"/>
              </p:custDataLst>
            </p:nvPr>
          </p:nvSpPr>
          <p:spPr>
            <a:xfrm>
              <a:off x="5972175" y="5173704"/>
              <a:ext cx="171451" cy="103147"/>
            </a:xfrm>
            <a:custGeom>
              <a:avLst/>
              <a:gdLst/>
              <a:ahLst/>
              <a:cxnLst/>
              <a:rect l="0" t="0" r="0" b="0"/>
              <a:pathLst>
                <a:path w="171451" h="103147">
                  <a:moveTo>
                    <a:pt x="0" y="103146"/>
                  </a:moveTo>
                  <a:lnTo>
                    <a:pt x="0" y="103146"/>
                  </a:lnTo>
                  <a:lnTo>
                    <a:pt x="0" y="76631"/>
                  </a:lnTo>
                  <a:lnTo>
                    <a:pt x="10113" y="53309"/>
                  </a:lnTo>
                  <a:lnTo>
                    <a:pt x="20723" y="41132"/>
                  </a:lnTo>
                  <a:lnTo>
                    <a:pt x="54893" y="19635"/>
                  </a:lnTo>
                  <a:lnTo>
                    <a:pt x="92222" y="6620"/>
                  </a:lnTo>
                  <a:lnTo>
                    <a:pt x="122639" y="0"/>
                  </a:lnTo>
                  <a:lnTo>
                    <a:pt x="171450" y="7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89"/>
            <p:cNvSpPr/>
            <p:nvPr>
              <p:custDataLst>
                <p:tags r:id="rId101"/>
              </p:custDataLst>
            </p:nvPr>
          </p:nvSpPr>
          <p:spPr>
            <a:xfrm>
              <a:off x="5967245" y="5238750"/>
              <a:ext cx="23981" cy="247651"/>
            </a:xfrm>
            <a:custGeom>
              <a:avLst/>
              <a:gdLst/>
              <a:ahLst/>
              <a:cxnLst/>
              <a:rect l="0" t="0" r="0" b="0"/>
              <a:pathLst>
                <a:path w="23981" h="247651">
                  <a:moveTo>
                    <a:pt x="23980" y="0"/>
                  </a:moveTo>
                  <a:lnTo>
                    <a:pt x="23980" y="0"/>
                  </a:lnTo>
                  <a:lnTo>
                    <a:pt x="21158" y="44654"/>
                  </a:lnTo>
                  <a:lnTo>
                    <a:pt x="14279" y="83883"/>
                  </a:lnTo>
                  <a:lnTo>
                    <a:pt x="7090" y="127655"/>
                  </a:lnTo>
                  <a:lnTo>
                    <a:pt x="5357" y="167737"/>
                  </a:lnTo>
                  <a:lnTo>
                    <a:pt x="0" y="209038"/>
                  </a:lnTo>
                  <a:lnTo>
                    <a:pt x="493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90"/>
            <p:cNvSpPr/>
            <p:nvPr>
              <p:custDataLst>
                <p:tags r:id="rId102"/>
              </p:custDataLst>
            </p:nvPr>
          </p:nvSpPr>
          <p:spPr>
            <a:xfrm>
              <a:off x="5744570" y="5144043"/>
              <a:ext cx="122438" cy="456658"/>
            </a:xfrm>
            <a:custGeom>
              <a:avLst/>
              <a:gdLst/>
              <a:ahLst/>
              <a:cxnLst/>
              <a:rect l="0" t="0" r="0" b="0"/>
              <a:pathLst>
                <a:path w="122438" h="456658">
                  <a:moveTo>
                    <a:pt x="113305" y="28032"/>
                  </a:moveTo>
                  <a:lnTo>
                    <a:pt x="113305" y="28032"/>
                  </a:lnTo>
                  <a:lnTo>
                    <a:pt x="118361" y="22976"/>
                  </a:lnTo>
                  <a:lnTo>
                    <a:pt x="120844" y="17671"/>
                  </a:lnTo>
                  <a:lnTo>
                    <a:pt x="122437" y="5642"/>
                  </a:lnTo>
                  <a:lnTo>
                    <a:pt x="121510" y="3580"/>
                  </a:lnTo>
                  <a:lnTo>
                    <a:pt x="119833" y="2206"/>
                  </a:lnTo>
                  <a:lnTo>
                    <a:pt x="115148" y="679"/>
                  </a:lnTo>
                  <a:lnTo>
                    <a:pt x="109537" y="0"/>
                  </a:lnTo>
                  <a:lnTo>
                    <a:pt x="100694" y="5343"/>
                  </a:lnTo>
                  <a:lnTo>
                    <a:pt x="82827" y="20963"/>
                  </a:lnTo>
                  <a:lnTo>
                    <a:pt x="55486" y="65723"/>
                  </a:lnTo>
                  <a:lnTo>
                    <a:pt x="35679" y="104151"/>
                  </a:lnTo>
                  <a:lnTo>
                    <a:pt x="21576" y="142315"/>
                  </a:lnTo>
                  <a:lnTo>
                    <a:pt x="11421" y="183251"/>
                  </a:lnTo>
                  <a:lnTo>
                    <a:pt x="4045" y="226732"/>
                  </a:lnTo>
                  <a:lnTo>
                    <a:pt x="0" y="269070"/>
                  </a:lnTo>
                  <a:lnTo>
                    <a:pt x="358" y="314292"/>
                  </a:lnTo>
                  <a:lnTo>
                    <a:pt x="7755" y="351328"/>
                  </a:lnTo>
                  <a:lnTo>
                    <a:pt x="21823" y="391699"/>
                  </a:lnTo>
                  <a:lnTo>
                    <a:pt x="29608" y="410501"/>
                  </a:lnTo>
                  <a:lnTo>
                    <a:pt x="84730" y="456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502"/>
          <p:cNvGrpSpPr/>
          <p:nvPr/>
        </p:nvGrpSpPr>
        <p:grpSpPr>
          <a:xfrm>
            <a:off x="7021250" y="5124450"/>
            <a:ext cx="1112506" cy="542926"/>
            <a:chOff x="7021250" y="5124450"/>
            <a:chExt cx="1112506" cy="542926"/>
          </a:xfrm>
        </p:grpSpPr>
        <p:sp>
          <p:nvSpPr>
            <p:cNvPr id="122" name="SMARTInkShape-2791"/>
            <p:cNvSpPr/>
            <p:nvPr>
              <p:custDataLst>
                <p:tags r:id="rId85"/>
              </p:custDataLst>
            </p:nvPr>
          </p:nvSpPr>
          <p:spPr>
            <a:xfrm>
              <a:off x="8010525" y="5124450"/>
              <a:ext cx="123231" cy="476251"/>
            </a:xfrm>
            <a:custGeom>
              <a:avLst/>
              <a:gdLst/>
              <a:ahLst/>
              <a:cxnLst/>
              <a:rect l="0" t="0" r="0" b="0"/>
              <a:pathLst>
                <a:path w="123231" h="476251">
                  <a:moveTo>
                    <a:pt x="57150" y="0"/>
                  </a:moveTo>
                  <a:lnTo>
                    <a:pt x="57150" y="0"/>
                  </a:lnTo>
                  <a:lnTo>
                    <a:pt x="67263" y="0"/>
                  </a:lnTo>
                  <a:lnTo>
                    <a:pt x="71301" y="3175"/>
                  </a:lnTo>
                  <a:lnTo>
                    <a:pt x="93729" y="44829"/>
                  </a:lnTo>
                  <a:lnTo>
                    <a:pt x="110197" y="89407"/>
                  </a:lnTo>
                  <a:lnTo>
                    <a:pt x="117063" y="124756"/>
                  </a:lnTo>
                  <a:lnTo>
                    <a:pt x="121821" y="171138"/>
                  </a:lnTo>
                  <a:lnTo>
                    <a:pt x="123230" y="211691"/>
                  </a:lnTo>
                  <a:lnTo>
                    <a:pt x="118593" y="250519"/>
                  </a:lnTo>
                  <a:lnTo>
                    <a:pt x="110516" y="288834"/>
                  </a:lnTo>
                  <a:lnTo>
                    <a:pt x="98305" y="333161"/>
                  </a:lnTo>
                  <a:lnTo>
                    <a:pt x="85701" y="378763"/>
                  </a:lnTo>
                  <a:lnTo>
                    <a:pt x="67963" y="418658"/>
                  </a:lnTo>
                  <a:lnTo>
                    <a:pt x="44077" y="448451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92"/>
            <p:cNvSpPr/>
            <p:nvPr>
              <p:custDataLst>
                <p:tags r:id="rId86"/>
              </p:custDataLst>
            </p:nvPr>
          </p:nvSpPr>
          <p:spPr>
            <a:xfrm>
              <a:off x="7915275" y="5173399"/>
              <a:ext cx="54917" cy="322527"/>
            </a:xfrm>
            <a:custGeom>
              <a:avLst/>
              <a:gdLst/>
              <a:ahLst/>
              <a:cxnLst/>
              <a:rect l="0" t="0" r="0" b="0"/>
              <a:pathLst>
                <a:path w="54917" h="32252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4469" y="9182"/>
                  </a:lnTo>
                  <a:lnTo>
                    <a:pt x="4038" y="14146"/>
                  </a:lnTo>
                  <a:lnTo>
                    <a:pt x="13650" y="53604"/>
                  </a:lnTo>
                  <a:lnTo>
                    <a:pt x="25588" y="93487"/>
                  </a:lnTo>
                  <a:lnTo>
                    <a:pt x="36244" y="136436"/>
                  </a:lnTo>
                  <a:lnTo>
                    <a:pt x="45338" y="173113"/>
                  </a:lnTo>
                  <a:lnTo>
                    <a:pt x="53179" y="213109"/>
                  </a:lnTo>
                  <a:lnTo>
                    <a:pt x="54916" y="252242"/>
                  </a:lnTo>
                  <a:lnTo>
                    <a:pt x="48140" y="288531"/>
                  </a:lnTo>
                  <a:lnTo>
                    <a:pt x="38681" y="306006"/>
                  </a:lnTo>
                  <a:lnTo>
                    <a:pt x="30245" y="315184"/>
                  </a:lnTo>
                  <a:lnTo>
                    <a:pt x="26514" y="317631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93"/>
            <p:cNvSpPr/>
            <p:nvPr>
              <p:custDataLst>
                <p:tags r:id="rId87"/>
              </p:custDataLst>
            </p:nvPr>
          </p:nvSpPr>
          <p:spPr>
            <a:xfrm>
              <a:off x="7641698" y="5306896"/>
              <a:ext cx="168803" cy="150761"/>
            </a:xfrm>
            <a:custGeom>
              <a:avLst/>
              <a:gdLst/>
              <a:ahLst/>
              <a:cxnLst/>
              <a:rect l="0" t="0" r="0" b="0"/>
              <a:pathLst>
                <a:path w="168803" h="150761">
                  <a:moveTo>
                    <a:pt x="16402" y="17579"/>
                  </a:moveTo>
                  <a:lnTo>
                    <a:pt x="16402" y="17579"/>
                  </a:lnTo>
                  <a:lnTo>
                    <a:pt x="0" y="25780"/>
                  </a:lnTo>
                  <a:lnTo>
                    <a:pt x="176" y="25163"/>
                  </a:lnTo>
                  <a:lnTo>
                    <a:pt x="3194" y="21655"/>
                  </a:lnTo>
                  <a:lnTo>
                    <a:pt x="20955" y="13730"/>
                  </a:lnTo>
                  <a:lnTo>
                    <a:pt x="61947" y="8117"/>
                  </a:lnTo>
                  <a:lnTo>
                    <a:pt x="101265" y="0"/>
                  </a:lnTo>
                  <a:lnTo>
                    <a:pt x="137254" y="6859"/>
                  </a:lnTo>
                  <a:lnTo>
                    <a:pt x="140362" y="8316"/>
                  </a:lnTo>
                  <a:lnTo>
                    <a:pt x="141375" y="10345"/>
                  </a:lnTo>
                  <a:lnTo>
                    <a:pt x="139679" y="16481"/>
                  </a:lnTo>
                  <a:lnTo>
                    <a:pt x="130658" y="32894"/>
                  </a:lnTo>
                  <a:lnTo>
                    <a:pt x="83296" y="77158"/>
                  </a:lnTo>
                  <a:lnTo>
                    <a:pt x="44217" y="114880"/>
                  </a:lnTo>
                  <a:lnTo>
                    <a:pt x="21550" y="146584"/>
                  </a:lnTo>
                  <a:lnTo>
                    <a:pt x="21951" y="148032"/>
                  </a:lnTo>
                  <a:lnTo>
                    <a:pt x="23277" y="148998"/>
                  </a:lnTo>
                  <a:lnTo>
                    <a:pt x="52209" y="150760"/>
                  </a:lnTo>
                  <a:lnTo>
                    <a:pt x="97598" y="144349"/>
                  </a:lnTo>
                  <a:lnTo>
                    <a:pt x="139332" y="139164"/>
                  </a:lnTo>
                  <a:lnTo>
                    <a:pt x="168802" y="131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94"/>
            <p:cNvSpPr/>
            <p:nvPr>
              <p:custDataLst>
                <p:tags r:id="rId88"/>
              </p:custDataLst>
            </p:nvPr>
          </p:nvSpPr>
          <p:spPr>
            <a:xfrm>
              <a:off x="7506271" y="5192449"/>
              <a:ext cx="113730" cy="332052"/>
            </a:xfrm>
            <a:custGeom>
              <a:avLst/>
              <a:gdLst/>
              <a:ahLst/>
              <a:cxnLst/>
              <a:rect l="0" t="0" r="0" b="0"/>
              <a:pathLst>
                <a:path w="113730" h="332052">
                  <a:moveTo>
                    <a:pt x="113729" y="8201"/>
                  </a:moveTo>
                  <a:lnTo>
                    <a:pt x="113729" y="8201"/>
                  </a:lnTo>
                  <a:lnTo>
                    <a:pt x="108673" y="3145"/>
                  </a:lnTo>
                  <a:lnTo>
                    <a:pt x="103368" y="662"/>
                  </a:lnTo>
                  <a:lnTo>
                    <a:pt x="100472" y="0"/>
                  </a:lnTo>
                  <a:lnTo>
                    <a:pt x="86283" y="4125"/>
                  </a:lnTo>
                  <a:lnTo>
                    <a:pt x="77541" y="14856"/>
                  </a:lnTo>
                  <a:lnTo>
                    <a:pt x="52402" y="52273"/>
                  </a:lnTo>
                  <a:lnTo>
                    <a:pt x="35116" y="91227"/>
                  </a:lnTo>
                  <a:lnTo>
                    <a:pt x="22821" y="134166"/>
                  </a:lnTo>
                  <a:lnTo>
                    <a:pt x="9184" y="178192"/>
                  </a:lnTo>
                  <a:lnTo>
                    <a:pt x="1356" y="212407"/>
                  </a:lnTo>
                  <a:lnTo>
                    <a:pt x="0" y="248153"/>
                  </a:lnTo>
                  <a:lnTo>
                    <a:pt x="4654" y="282146"/>
                  </a:lnTo>
                  <a:lnTo>
                    <a:pt x="12737" y="302212"/>
                  </a:lnTo>
                  <a:lnTo>
                    <a:pt x="26891" y="319917"/>
                  </a:lnTo>
                  <a:lnTo>
                    <a:pt x="75629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95"/>
            <p:cNvSpPr/>
            <p:nvPr>
              <p:custDataLst>
                <p:tags r:id="rId89"/>
              </p:custDataLst>
            </p:nvPr>
          </p:nvSpPr>
          <p:spPr>
            <a:xfrm>
              <a:off x="7286625" y="5458218"/>
              <a:ext cx="57151" cy="209158"/>
            </a:xfrm>
            <a:custGeom>
              <a:avLst/>
              <a:gdLst/>
              <a:ahLst/>
              <a:cxnLst/>
              <a:rect l="0" t="0" r="0" b="0"/>
              <a:pathLst>
                <a:path w="57151" h="209158">
                  <a:moveTo>
                    <a:pt x="57150" y="9132"/>
                  </a:moveTo>
                  <a:lnTo>
                    <a:pt x="57150" y="9132"/>
                  </a:lnTo>
                  <a:lnTo>
                    <a:pt x="57150" y="931"/>
                  </a:lnTo>
                  <a:lnTo>
                    <a:pt x="56092" y="490"/>
                  </a:lnTo>
                  <a:lnTo>
                    <a:pt x="52094" y="0"/>
                  </a:lnTo>
                  <a:lnTo>
                    <a:pt x="46789" y="2604"/>
                  </a:lnTo>
                  <a:lnTo>
                    <a:pt x="25094" y="17993"/>
                  </a:lnTo>
                  <a:lnTo>
                    <a:pt x="6727" y="52868"/>
                  </a:lnTo>
                  <a:lnTo>
                    <a:pt x="1329" y="92992"/>
                  </a:lnTo>
                  <a:lnTo>
                    <a:pt x="175" y="137180"/>
                  </a:lnTo>
                  <a:lnTo>
                    <a:pt x="35" y="177379"/>
                  </a:lnTo>
                  <a:lnTo>
                    <a:pt x="0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96"/>
            <p:cNvSpPr/>
            <p:nvPr>
              <p:custDataLst>
                <p:tags r:id="rId90"/>
              </p:custDataLst>
            </p:nvPr>
          </p:nvSpPr>
          <p:spPr>
            <a:xfrm>
              <a:off x="7162800" y="542925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57419" y="39010"/>
                  </a:lnTo>
                  <a:lnTo>
                    <a:pt x="101616" y="74403"/>
                  </a:lnTo>
                  <a:lnTo>
                    <a:pt x="133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797"/>
            <p:cNvSpPr/>
            <p:nvPr>
              <p:custDataLst>
                <p:tags r:id="rId91"/>
              </p:custDataLst>
            </p:nvPr>
          </p:nvSpPr>
          <p:spPr>
            <a:xfrm>
              <a:off x="7022573" y="5324475"/>
              <a:ext cx="168803" cy="14131"/>
            </a:xfrm>
            <a:custGeom>
              <a:avLst/>
              <a:gdLst/>
              <a:ahLst/>
              <a:cxnLst/>
              <a:rect l="0" t="0" r="0" b="0"/>
              <a:pathLst>
                <a:path w="168803" h="14131">
                  <a:moveTo>
                    <a:pt x="16402" y="0"/>
                  </a:moveTo>
                  <a:lnTo>
                    <a:pt x="16402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1234" y="14130"/>
                  </a:lnTo>
                  <a:lnTo>
                    <a:pt x="38663" y="10069"/>
                  </a:lnTo>
                  <a:lnTo>
                    <a:pt x="78694" y="9633"/>
                  </a:lnTo>
                  <a:lnTo>
                    <a:pt x="117724" y="9547"/>
                  </a:lnTo>
                  <a:lnTo>
                    <a:pt x="16880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98"/>
            <p:cNvSpPr/>
            <p:nvPr>
              <p:custDataLst>
                <p:tags r:id="rId92"/>
              </p:custDataLst>
            </p:nvPr>
          </p:nvSpPr>
          <p:spPr>
            <a:xfrm>
              <a:off x="7021250" y="5191125"/>
              <a:ext cx="198701" cy="114301"/>
            </a:xfrm>
            <a:custGeom>
              <a:avLst/>
              <a:gdLst/>
              <a:ahLst/>
              <a:cxnLst/>
              <a:rect l="0" t="0" r="0" b="0"/>
              <a:pathLst>
                <a:path w="198701" h="114301">
                  <a:moveTo>
                    <a:pt x="8200" y="114300"/>
                  </a:moveTo>
                  <a:lnTo>
                    <a:pt x="8200" y="114300"/>
                  </a:lnTo>
                  <a:lnTo>
                    <a:pt x="1655" y="99091"/>
                  </a:lnTo>
                  <a:lnTo>
                    <a:pt x="0" y="87785"/>
                  </a:lnTo>
                  <a:lnTo>
                    <a:pt x="2086" y="78527"/>
                  </a:lnTo>
                  <a:lnTo>
                    <a:pt x="12033" y="64543"/>
                  </a:lnTo>
                  <a:lnTo>
                    <a:pt x="24720" y="53027"/>
                  </a:lnTo>
                  <a:lnTo>
                    <a:pt x="67358" y="31209"/>
                  </a:lnTo>
                  <a:lnTo>
                    <a:pt x="106434" y="16396"/>
                  </a:lnTo>
                  <a:lnTo>
                    <a:pt x="147627" y="4336"/>
                  </a:lnTo>
                  <a:lnTo>
                    <a:pt x="198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99"/>
            <p:cNvSpPr/>
            <p:nvPr>
              <p:custDataLst>
                <p:tags r:id="rId93"/>
              </p:custDataLst>
            </p:nvPr>
          </p:nvSpPr>
          <p:spPr>
            <a:xfrm>
              <a:off x="7038975" y="5233694"/>
              <a:ext cx="1" cy="271757"/>
            </a:xfrm>
            <a:custGeom>
              <a:avLst/>
              <a:gdLst/>
              <a:ahLst/>
              <a:cxnLst/>
              <a:rect l="0" t="0" r="0" b="0"/>
              <a:pathLst>
                <a:path w="1" h="271757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0" y="40752"/>
                  </a:lnTo>
                  <a:lnTo>
                    <a:pt x="0" y="87327"/>
                  </a:lnTo>
                  <a:lnTo>
                    <a:pt x="0" y="133843"/>
                  </a:lnTo>
                  <a:lnTo>
                    <a:pt x="0" y="172331"/>
                  </a:lnTo>
                  <a:lnTo>
                    <a:pt x="0" y="218838"/>
                  </a:lnTo>
                  <a:lnTo>
                    <a:pt x="0" y="27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2800"/>
          <p:cNvSpPr/>
          <p:nvPr>
            <p:custDataLst>
              <p:tags r:id="rId1"/>
            </p:custDataLst>
          </p:nvPr>
        </p:nvSpPr>
        <p:spPr>
          <a:xfrm>
            <a:off x="5973499" y="5734050"/>
            <a:ext cx="754078" cy="57151"/>
          </a:xfrm>
          <a:custGeom>
            <a:avLst/>
            <a:gdLst/>
            <a:ahLst/>
            <a:cxnLst/>
            <a:rect l="0" t="0" r="0" b="0"/>
            <a:pathLst>
              <a:path w="754078" h="57151">
                <a:moveTo>
                  <a:pt x="8201" y="28575"/>
                </a:moveTo>
                <a:lnTo>
                  <a:pt x="8201" y="28575"/>
                </a:lnTo>
                <a:lnTo>
                  <a:pt x="0" y="36776"/>
                </a:lnTo>
                <a:lnTo>
                  <a:pt x="9182" y="37707"/>
                </a:lnTo>
                <a:lnTo>
                  <a:pt x="51944" y="38022"/>
                </a:lnTo>
                <a:lnTo>
                  <a:pt x="86426" y="38077"/>
                </a:lnTo>
                <a:lnTo>
                  <a:pt x="133332" y="37035"/>
                </a:lnTo>
                <a:lnTo>
                  <a:pt x="174982" y="31552"/>
                </a:lnTo>
                <a:lnTo>
                  <a:pt x="215191" y="29457"/>
                </a:lnTo>
                <a:lnTo>
                  <a:pt x="260149" y="28837"/>
                </a:lnTo>
                <a:lnTo>
                  <a:pt x="306983" y="28653"/>
                </a:lnTo>
                <a:lnTo>
                  <a:pt x="338548" y="28609"/>
                </a:lnTo>
                <a:lnTo>
                  <a:pt x="373039" y="28591"/>
                </a:lnTo>
                <a:lnTo>
                  <a:pt x="408476" y="28582"/>
                </a:lnTo>
                <a:lnTo>
                  <a:pt x="441864" y="28578"/>
                </a:lnTo>
                <a:lnTo>
                  <a:pt x="474343" y="25755"/>
                </a:lnTo>
                <a:lnTo>
                  <a:pt x="506417" y="22030"/>
                </a:lnTo>
                <a:lnTo>
                  <a:pt x="553166" y="19933"/>
                </a:lnTo>
                <a:lnTo>
                  <a:pt x="594299" y="19312"/>
                </a:lnTo>
                <a:lnTo>
                  <a:pt x="633298" y="19128"/>
                </a:lnTo>
                <a:lnTo>
                  <a:pt x="672722" y="18014"/>
                </a:lnTo>
                <a:lnTo>
                  <a:pt x="715331" y="12511"/>
                </a:lnTo>
                <a:lnTo>
                  <a:pt x="745830" y="9351"/>
                </a:lnTo>
                <a:lnTo>
                  <a:pt x="750778" y="7293"/>
                </a:lnTo>
                <a:lnTo>
                  <a:pt x="754077" y="4862"/>
                </a:lnTo>
                <a:lnTo>
                  <a:pt x="750985" y="3241"/>
                </a:lnTo>
                <a:lnTo>
                  <a:pt x="708001" y="640"/>
                </a:lnTo>
                <a:lnTo>
                  <a:pt x="666752" y="190"/>
                </a:lnTo>
                <a:lnTo>
                  <a:pt x="627719" y="56"/>
                </a:lnTo>
                <a:lnTo>
                  <a:pt x="586520" y="17"/>
                </a:lnTo>
                <a:lnTo>
                  <a:pt x="543622" y="5"/>
                </a:lnTo>
                <a:lnTo>
                  <a:pt x="501278" y="1"/>
                </a:lnTo>
                <a:lnTo>
                  <a:pt x="469705" y="0"/>
                </a:lnTo>
                <a:lnTo>
                  <a:pt x="434505" y="0"/>
                </a:lnTo>
                <a:lnTo>
                  <a:pt x="400517" y="0"/>
                </a:lnTo>
                <a:lnTo>
                  <a:pt x="367771" y="0"/>
                </a:lnTo>
                <a:lnTo>
                  <a:pt x="335579" y="0"/>
                </a:lnTo>
                <a:lnTo>
                  <a:pt x="303633" y="0"/>
                </a:lnTo>
                <a:lnTo>
                  <a:pt x="271796" y="0"/>
                </a:lnTo>
                <a:lnTo>
                  <a:pt x="225180" y="1058"/>
                </a:lnTo>
                <a:lnTo>
                  <a:pt x="185145" y="6545"/>
                </a:lnTo>
                <a:lnTo>
                  <a:pt x="149529" y="8642"/>
                </a:lnTo>
                <a:lnTo>
                  <a:pt x="104404" y="9263"/>
                </a:lnTo>
                <a:lnTo>
                  <a:pt x="79337" y="9473"/>
                </a:lnTo>
                <a:lnTo>
                  <a:pt x="120698" y="9518"/>
                </a:lnTo>
                <a:lnTo>
                  <a:pt x="162066" y="9523"/>
                </a:lnTo>
                <a:lnTo>
                  <a:pt x="203232" y="9525"/>
                </a:lnTo>
                <a:lnTo>
                  <a:pt x="241284" y="9525"/>
                </a:lnTo>
                <a:lnTo>
                  <a:pt x="276894" y="9525"/>
                </a:lnTo>
                <a:lnTo>
                  <a:pt x="313887" y="9525"/>
                </a:lnTo>
                <a:lnTo>
                  <a:pt x="348673" y="9525"/>
                </a:lnTo>
                <a:lnTo>
                  <a:pt x="381772" y="9525"/>
                </a:lnTo>
                <a:lnTo>
                  <a:pt x="414122" y="9525"/>
                </a:lnTo>
                <a:lnTo>
                  <a:pt x="446138" y="9525"/>
                </a:lnTo>
                <a:lnTo>
                  <a:pt x="478006" y="9525"/>
                </a:lnTo>
                <a:lnTo>
                  <a:pt x="524640" y="10583"/>
                </a:lnTo>
                <a:lnTo>
                  <a:pt x="566797" y="16070"/>
                </a:lnTo>
                <a:lnTo>
                  <a:pt x="609156" y="19226"/>
                </a:lnTo>
                <a:lnTo>
                  <a:pt x="628423" y="23714"/>
                </a:lnTo>
                <a:lnTo>
                  <a:pt x="629116" y="26393"/>
                </a:lnTo>
                <a:lnTo>
                  <a:pt x="615774" y="32191"/>
                </a:lnTo>
                <a:lnTo>
                  <a:pt x="578513" y="41406"/>
                </a:lnTo>
                <a:lnTo>
                  <a:pt x="539014" y="45783"/>
                </a:lnTo>
                <a:lnTo>
                  <a:pt x="507642" y="46806"/>
                </a:lnTo>
                <a:lnTo>
                  <a:pt x="474650" y="48320"/>
                </a:lnTo>
                <a:lnTo>
                  <a:pt x="434392" y="54063"/>
                </a:lnTo>
                <a:lnTo>
                  <a:pt x="414468" y="56235"/>
                </a:lnTo>
                <a:lnTo>
                  <a:pt x="458327" y="57029"/>
                </a:lnTo>
                <a:lnTo>
                  <a:pt x="489774" y="57096"/>
                </a:lnTo>
                <a:lnTo>
                  <a:pt x="522800" y="57126"/>
                </a:lnTo>
                <a:lnTo>
                  <a:pt x="579701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Shape-2801"/>
          <p:cNvSpPr/>
          <p:nvPr>
            <p:custDataLst>
              <p:tags r:id="rId2"/>
            </p:custDataLst>
          </p:nvPr>
        </p:nvSpPr>
        <p:spPr>
          <a:xfrm>
            <a:off x="7191375" y="5762625"/>
            <a:ext cx="607588" cy="47499"/>
          </a:xfrm>
          <a:custGeom>
            <a:avLst/>
            <a:gdLst/>
            <a:ahLst/>
            <a:cxnLst/>
            <a:rect l="0" t="0" r="0" b="0"/>
            <a:pathLst>
              <a:path w="607588" h="47499">
                <a:moveTo>
                  <a:pt x="0" y="19050"/>
                </a:moveTo>
                <a:lnTo>
                  <a:pt x="0" y="19050"/>
                </a:lnTo>
                <a:lnTo>
                  <a:pt x="40118" y="19050"/>
                </a:lnTo>
                <a:lnTo>
                  <a:pt x="80796" y="17992"/>
                </a:lnTo>
                <a:lnTo>
                  <a:pt x="120130" y="12505"/>
                </a:lnTo>
                <a:lnTo>
                  <a:pt x="158596" y="10408"/>
                </a:lnTo>
                <a:lnTo>
                  <a:pt x="197862" y="9787"/>
                </a:lnTo>
                <a:lnTo>
                  <a:pt x="242540" y="8544"/>
                </a:lnTo>
                <a:lnTo>
                  <a:pt x="289292" y="3001"/>
                </a:lnTo>
                <a:lnTo>
                  <a:pt x="335600" y="889"/>
                </a:lnTo>
                <a:lnTo>
                  <a:pt x="377661" y="264"/>
                </a:lnTo>
                <a:lnTo>
                  <a:pt x="422108" y="78"/>
                </a:lnTo>
                <a:lnTo>
                  <a:pt x="462559" y="23"/>
                </a:lnTo>
                <a:lnTo>
                  <a:pt x="500298" y="7"/>
                </a:lnTo>
                <a:lnTo>
                  <a:pt x="547675" y="1"/>
                </a:lnTo>
                <a:lnTo>
                  <a:pt x="586313" y="0"/>
                </a:lnTo>
                <a:lnTo>
                  <a:pt x="607587" y="0"/>
                </a:lnTo>
                <a:lnTo>
                  <a:pt x="565068" y="2822"/>
                </a:lnTo>
                <a:lnTo>
                  <a:pt x="527614" y="7539"/>
                </a:lnTo>
                <a:lnTo>
                  <a:pt x="485118" y="8937"/>
                </a:lnTo>
                <a:lnTo>
                  <a:pt x="449499" y="9263"/>
                </a:lnTo>
                <a:lnTo>
                  <a:pt x="405647" y="9447"/>
                </a:lnTo>
                <a:lnTo>
                  <a:pt x="365843" y="9502"/>
                </a:lnTo>
                <a:lnTo>
                  <a:pt x="327237" y="9518"/>
                </a:lnTo>
                <a:lnTo>
                  <a:pt x="288988" y="10581"/>
                </a:lnTo>
                <a:lnTo>
                  <a:pt x="251902" y="16070"/>
                </a:lnTo>
                <a:lnTo>
                  <a:pt x="204745" y="18462"/>
                </a:lnTo>
                <a:lnTo>
                  <a:pt x="166146" y="18875"/>
                </a:lnTo>
                <a:lnTo>
                  <a:pt x="139828" y="19016"/>
                </a:lnTo>
                <a:lnTo>
                  <a:pt x="179198" y="19043"/>
                </a:lnTo>
                <a:lnTo>
                  <a:pt x="224664" y="19048"/>
                </a:lnTo>
                <a:lnTo>
                  <a:pt x="259658" y="19050"/>
                </a:lnTo>
                <a:lnTo>
                  <a:pt x="296379" y="19050"/>
                </a:lnTo>
                <a:lnTo>
                  <a:pt x="341464" y="19050"/>
                </a:lnTo>
                <a:lnTo>
                  <a:pt x="375660" y="19050"/>
                </a:lnTo>
                <a:lnTo>
                  <a:pt x="378499" y="20108"/>
                </a:lnTo>
                <a:lnTo>
                  <a:pt x="378274" y="21872"/>
                </a:lnTo>
                <a:lnTo>
                  <a:pt x="376007" y="24106"/>
                </a:lnTo>
                <a:lnTo>
                  <a:pt x="333449" y="27987"/>
                </a:lnTo>
                <a:lnTo>
                  <a:pt x="295290" y="33515"/>
                </a:lnTo>
                <a:lnTo>
                  <a:pt x="248516" y="38252"/>
                </a:lnTo>
                <a:lnTo>
                  <a:pt x="206866" y="44378"/>
                </a:lnTo>
                <a:lnTo>
                  <a:pt x="163276" y="46983"/>
                </a:lnTo>
                <a:lnTo>
                  <a:pt x="134205" y="47498"/>
                </a:lnTo>
                <a:lnTo>
                  <a:pt x="155234" y="46542"/>
                </a:lnTo>
                <a:lnTo>
                  <a:pt x="187106" y="41072"/>
                </a:lnTo>
                <a:lnTo>
                  <a:pt x="225680" y="39421"/>
                </a:lnTo>
                <a:lnTo>
                  <a:pt x="259759" y="35864"/>
                </a:lnTo>
                <a:lnTo>
                  <a:pt x="305565" y="30735"/>
                </a:lnTo>
                <a:lnTo>
                  <a:pt x="337948" y="29535"/>
                </a:lnTo>
                <a:lnTo>
                  <a:pt x="373507" y="29002"/>
                </a:lnTo>
                <a:lnTo>
                  <a:pt x="407657" y="31587"/>
                </a:lnTo>
                <a:lnTo>
                  <a:pt x="440472" y="35206"/>
                </a:lnTo>
                <a:lnTo>
                  <a:pt x="472696" y="36813"/>
                </a:lnTo>
                <a:lnTo>
                  <a:pt x="504657" y="37528"/>
                </a:lnTo>
                <a:lnTo>
                  <a:pt x="55245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Shape-2802"/>
          <p:cNvSpPr/>
          <p:nvPr>
            <p:custDataLst>
              <p:tags r:id="rId3"/>
            </p:custDataLst>
          </p:nvPr>
        </p:nvSpPr>
        <p:spPr>
          <a:xfrm>
            <a:off x="5211499" y="5955151"/>
            <a:ext cx="417777" cy="34717"/>
          </a:xfrm>
          <a:custGeom>
            <a:avLst/>
            <a:gdLst/>
            <a:ahLst/>
            <a:cxnLst/>
            <a:rect l="0" t="0" r="0" b="0"/>
            <a:pathLst>
              <a:path w="417777" h="34717">
                <a:moveTo>
                  <a:pt x="8201" y="17024"/>
                </a:moveTo>
                <a:lnTo>
                  <a:pt x="8201" y="17024"/>
                </a:lnTo>
                <a:lnTo>
                  <a:pt x="0" y="17024"/>
                </a:lnTo>
                <a:lnTo>
                  <a:pt x="15205" y="18082"/>
                </a:lnTo>
                <a:lnTo>
                  <a:pt x="62595" y="25666"/>
                </a:lnTo>
                <a:lnTo>
                  <a:pt x="107220" y="25229"/>
                </a:lnTo>
                <a:lnTo>
                  <a:pt x="152311" y="19925"/>
                </a:lnTo>
                <a:lnTo>
                  <a:pt x="188836" y="17884"/>
                </a:lnTo>
                <a:lnTo>
                  <a:pt x="231173" y="16220"/>
                </a:lnTo>
                <a:lnTo>
                  <a:pt x="275476" y="9536"/>
                </a:lnTo>
                <a:lnTo>
                  <a:pt x="316002" y="7578"/>
                </a:lnTo>
                <a:lnTo>
                  <a:pt x="316060" y="7552"/>
                </a:lnTo>
                <a:lnTo>
                  <a:pt x="315040" y="7534"/>
                </a:lnTo>
                <a:lnTo>
                  <a:pt x="268351" y="15703"/>
                </a:lnTo>
                <a:lnTo>
                  <a:pt x="221318" y="16763"/>
                </a:lnTo>
                <a:lnTo>
                  <a:pt x="174711" y="19795"/>
                </a:lnTo>
                <a:lnTo>
                  <a:pt x="133384" y="24548"/>
                </a:lnTo>
                <a:lnTo>
                  <a:pt x="91607" y="26154"/>
                </a:lnTo>
                <a:lnTo>
                  <a:pt x="51742" y="34716"/>
                </a:lnTo>
                <a:lnTo>
                  <a:pt x="50986" y="34110"/>
                </a:lnTo>
                <a:lnTo>
                  <a:pt x="51541" y="32648"/>
                </a:lnTo>
                <a:lnTo>
                  <a:pt x="52969" y="30615"/>
                </a:lnTo>
                <a:lnTo>
                  <a:pt x="60201" y="28355"/>
                </a:lnTo>
                <a:lnTo>
                  <a:pt x="97873" y="26787"/>
                </a:lnTo>
                <a:lnTo>
                  <a:pt x="144643" y="23774"/>
                </a:lnTo>
                <a:lnTo>
                  <a:pt x="185318" y="18358"/>
                </a:lnTo>
                <a:lnTo>
                  <a:pt x="228630" y="10741"/>
                </a:lnTo>
                <a:lnTo>
                  <a:pt x="270834" y="7401"/>
                </a:lnTo>
                <a:lnTo>
                  <a:pt x="313677" y="1238"/>
                </a:lnTo>
                <a:lnTo>
                  <a:pt x="343305" y="0"/>
                </a:lnTo>
                <a:lnTo>
                  <a:pt x="417776" y="74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506"/>
          <p:cNvGrpSpPr/>
          <p:nvPr/>
        </p:nvGrpSpPr>
        <p:grpSpPr>
          <a:xfrm>
            <a:off x="8602400" y="5262279"/>
            <a:ext cx="2984016" cy="1513556"/>
            <a:chOff x="8602400" y="5262279"/>
            <a:chExt cx="2984016" cy="1513556"/>
          </a:xfrm>
        </p:grpSpPr>
        <p:sp>
          <p:nvSpPr>
            <p:cNvPr id="135" name="SMARTInkShape-2803"/>
            <p:cNvSpPr/>
            <p:nvPr>
              <p:custDataLst>
                <p:tags r:id="rId49"/>
              </p:custDataLst>
            </p:nvPr>
          </p:nvSpPr>
          <p:spPr>
            <a:xfrm>
              <a:off x="9240857" y="5496433"/>
              <a:ext cx="65069" cy="218568"/>
            </a:xfrm>
            <a:custGeom>
              <a:avLst/>
              <a:gdLst/>
              <a:ahLst/>
              <a:cxnLst/>
              <a:rect l="0" t="0" r="0" b="0"/>
              <a:pathLst>
                <a:path w="65069" h="218568">
                  <a:moveTo>
                    <a:pt x="65068" y="18542"/>
                  </a:moveTo>
                  <a:lnTo>
                    <a:pt x="65068" y="18542"/>
                  </a:lnTo>
                  <a:lnTo>
                    <a:pt x="65068" y="0"/>
                  </a:lnTo>
                  <a:lnTo>
                    <a:pt x="54955" y="4700"/>
                  </a:lnTo>
                  <a:lnTo>
                    <a:pt x="47168" y="12742"/>
                  </a:lnTo>
                  <a:lnTo>
                    <a:pt x="11143" y="58392"/>
                  </a:lnTo>
                  <a:lnTo>
                    <a:pt x="2009" y="79840"/>
                  </a:lnTo>
                  <a:lnTo>
                    <a:pt x="0" y="92000"/>
                  </a:lnTo>
                  <a:lnTo>
                    <a:pt x="7130" y="138138"/>
                  </a:lnTo>
                  <a:lnTo>
                    <a:pt x="7813" y="178159"/>
                  </a:lnTo>
                  <a:lnTo>
                    <a:pt x="7918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804"/>
            <p:cNvSpPr/>
            <p:nvPr>
              <p:custDataLst>
                <p:tags r:id="rId50"/>
              </p:custDataLst>
            </p:nvPr>
          </p:nvSpPr>
          <p:spPr>
            <a:xfrm>
              <a:off x="9460685" y="5354374"/>
              <a:ext cx="97948" cy="227277"/>
            </a:xfrm>
            <a:custGeom>
              <a:avLst/>
              <a:gdLst/>
              <a:ahLst/>
              <a:cxnLst/>
              <a:rect l="0" t="0" r="0" b="0"/>
              <a:pathLst>
                <a:path w="97948" h="227277">
                  <a:moveTo>
                    <a:pt x="92890" y="8201"/>
                  </a:moveTo>
                  <a:lnTo>
                    <a:pt x="92890" y="8201"/>
                  </a:lnTo>
                  <a:lnTo>
                    <a:pt x="97947" y="3145"/>
                  </a:lnTo>
                  <a:lnTo>
                    <a:pt x="97320" y="1656"/>
                  </a:lnTo>
                  <a:lnTo>
                    <a:pt x="90978" y="0"/>
                  </a:lnTo>
                  <a:lnTo>
                    <a:pt x="75507" y="4125"/>
                  </a:lnTo>
                  <a:lnTo>
                    <a:pt x="66467" y="12034"/>
                  </a:lnTo>
                  <a:lnTo>
                    <a:pt x="35631" y="49119"/>
                  </a:lnTo>
                  <a:lnTo>
                    <a:pt x="17923" y="89465"/>
                  </a:lnTo>
                  <a:lnTo>
                    <a:pt x="2034" y="133751"/>
                  </a:lnTo>
                  <a:lnTo>
                    <a:pt x="0" y="165228"/>
                  </a:lnTo>
                  <a:lnTo>
                    <a:pt x="12942" y="207631"/>
                  </a:lnTo>
                  <a:lnTo>
                    <a:pt x="15024" y="217839"/>
                  </a:lnTo>
                  <a:lnTo>
                    <a:pt x="17697" y="220985"/>
                  </a:lnTo>
                  <a:lnTo>
                    <a:pt x="3574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05"/>
            <p:cNvSpPr/>
            <p:nvPr>
              <p:custDataLst>
                <p:tags r:id="rId51"/>
              </p:custDataLst>
            </p:nvPr>
          </p:nvSpPr>
          <p:spPr>
            <a:xfrm>
              <a:off x="9558496" y="5429260"/>
              <a:ext cx="128430" cy="140735"/>
            </a:xfrm>
            <a:custGeom>
              <a:avLst/>
              <a:gdLst/>
              <a:ahLst/>
              <a:cxnLst/>
              <a:rect l="0" t="0" r="0" b="0"/>
              <a:pathLst>
                <a:path w="128430" h="140735">
                  <a:moveTo>
                    <a:pt x="14129" y="9515"/>
                  </a:moveTo>
                  <a:lnTo>
                    <a:pt x="14129" y="9515"/>
                  </a:lnTo>
                  <a:lnTo>
                    <a:pt x="9072" y="4459"/>
                  </a:lnTo>
                  <a:lnTo>
                    <a:pt x="6524" y="4027"/>
                  </a:lnTo>
                  <a:lnTo>
                    <a:pt x="3768" y="4799"/>
                  </a:lnTo>
                  <a:lnTo>
                    <a:pt x="872" y="6371"/>
                  </a:lnTo>
                  <a:lnTo>
                    <a:pt x="0" y="7419"/>
                  </a:lnTo>
                  <a:lnTo>
                    <a:pt x="476" y="8118"/>
                  </a:lnTo>
                  <a:lnTo>
                    <a:pt x="1851" y="8584"/>
                  </a:lnTo>
                  <a:lnTo>
                    <a:pt x="40990" y="1232"/>
                  </a:lnTo>
                  <a:lnTo>
                    <a:pt x="86445" y="99"/>
                  </a:lnTo>
                  <a:lnTo>
                    <a:pt x="120135" y="0"/>
                  </a:lnTo>
                  <a:lnTo>
                    <a:pt x="122901" y="1055"/>
                  </a:lnTo>
                  <a:lnTo>
                    <a:pt x="124743" y="2817"/>
                  </a:lnTo>
                  <a:lnTo>
                    <a:pt x="125973" y="5050"/>
                  </a:lnTo>
                  <a:lnTo>
                    <a:pt x="125732" y="7597"/>
                  </a:lnTo>
                  <a:lnTo>
                    <a:pt x="122644" y="13248"/>
                  </a:lnTo>
                  <a:lnTo>
                    <a:pt x="75738" y="56013"/>
                  </a:lnTo>
                  <a:lnTo>
                    <a:pt x="64793" y="69339"/>
                  </a:lnTo>
                  <a:lnTo>
                    <a:pt x="17880" y="111788"/>
                  </a:lnTo>
                  <a:lnTo>
                    <a:pt x="7950" y="126014"/>
                  </a:lnTo>
                  <a:lnTo>
                    <a:pt x="1504" y="130084"/>
                  </a:lnTo>
                  <a:lnTo>
                    <a:pt x="421" y="132227"/>
                  </a:lnTo>
                  <a:lnTo>
                    <a:pt x="757" y="134715"/>
                  </a:lnTo>
                  <a:lnTo>
                    <a:pt x="2040" y="137432"/>
                  </a:lnTo>
                  <a:lnTo>
                    <a:pt x="11931" y="140450"/>
                  </a:lnTo>
                  <a:lnTo>
                    <a:pt x="26910" y="140734"/>
                  </a:lnTo>
                  <a:lnTo>
                    <a:pt x="71708" y="134522"/>
                  </a:lnTo>
                  <a:lnTo>
                    <a:pt x="107347" y="125970"/>
                  </a:lnTo>
                  <a:lnTo>
                    <a:pt x="128429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806"/>
            <p:cNvSpPr/>
            <p:nvPr>
              <p:custDataLst>
                <p:tags r:id="rId52"/>
              </p:custDataLst>
            </p:nvPr>
          </p:nvSpPr>
          <p:spPr>
            <a:xfrm>
              <a:off x="9744075" y="5334785"/>
              <a:ext cx="74089" cy="256391"/>
            </a:xfrm>
            <a:custGeom>
              <a:avLst/>
              <a:gdLst/>
              <a:ahLst/>
              <a:cxnLst/>
              <a:rect l="0" t="0" r="0" b="0"/>
              <a:pathLst>
                <a:path w="74089" h="256391">
                  <a:moveTo>
                    <a:pt x="0" y="18265"/>
                  </a:moveTo>
                  <a:lnTo>
                    <a:pt x="0" y="18265"/>
                  </a:lnTo>
                  <a:lnTo>
                    <a:pt x="5057" y="8152"/>
                  </a:lnTo>
                  <a:lnTo>
                    <a:pt x="7605" y="5173"/>
                  </a:lnTo>
                  <a:lnTo>
                    <a:pt x="13257" y="1863"/>
                  </a:lnTo>
                  <a:lnTo>
                    <a:pt x="22389" y="0"/>
                  </a:lnTo>
                  <a:lnTo>
                    <a:pt x="41911" y="9560"/>
                  </a:lnTo>
                  <a:lnTo>
                    <a:pt x="57692" y="25799"/>
                  </a:lnTo>
                  <a:lnTo>
                    <a:pt x="69071" y="59185"/>
                  </a:lnTo>
                  <a:lnTo>
                    <a:pt x="74088" y="97535"/>
                  </a:lnTo>
                  <a:lnTo>
                    <a:pt x="70517" y="135709"/>
                  </a:lnTo>
                  <a:lnTo>
                    <a:pt x="59829" y="178930"/>
                  </a:lnTo>
                  <a:lnTo>
                    <a:pt x="53755" y="198680"/>
                  </a:lnTo>
                  <a:lnTo>
                    <a:pt x="41883" y="215219"/>
                  </a:lnTo>
                  <a:lnTo>
                    <a:pt x="25815" y="233608"/>
                  </a:lnTo>
                  <a:lnTo>
                    <a:pt x="9525" y="256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807"/>
            <p:cNvSpPr/>
            <p:nvPr>
              <p:custDataLst>
                <p:tags r:id="rId53"/>
              </p:custDataLst>
            </p:nvPr>
          </p:nvSpPr>
          <p:spPr>
            <a:xfrm>
              <a:off x="9867900" y="555307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0"/>
                  </a:moveTo>
                  <a:lnTo>
                    <a:pt x="38100" y="0"/>
                  </a:lnTo>
                  <a:lnTo>
                    <a:pt x="29898" y="8201"/>
                  </a:lnTo>
                  <a:lnTo>
                    <a:pt x="14687" y="1581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808"/>
            <p:cNvSpPr/>
            <p:nvPr>
              <p:custDataLst>
                <p:tags r:id="rId54"/>
              </p:custDataLst>
            </p:nvPr>
          </p:nvSpPr>
          <p:spPr>
            <a:xfrm>
              <a:off x="10067925" y="5309195"/>
              <a:ext cx="151310" cy="299642"/>
            </a:xfrm>
            <a:custGeom>
              <a:avLst/>
              <a:gdLst/>
              <a:ahLst/>
              <a:cxnLst/>
              <a:rect l="0" t="0" r="0" b="0"/>
              <a:pathLst>
                <a:path w="151310" h="299642">
                  <a:moveTo>
                    <a:pt x="142875" y="148630"/>
                  </a:moveTo>
                  <a:lnTo>
                    <a:pt x="142875" y="148630"/>
                  </a:lnTo>
                  <a:lnTo>
                    <a:pt x="142875" y="143574"/>
                  </a:lnTo>
                  <a:lnTo>
                    <a:pt x="141817" y="143142"/>
                  </a:lnTo>
                  <a:lnTo>
                    <a:pt x="132514" y="147233"/>
                  </a:lnTo>
                  <a:lnTo>
                    <a:pt x="97818" y="153605"/>
                  </a:lnTo>
                  <a:lnTo>
                    <a:pt x="65329" y="179214"/>
                  </a:lnTo>
                  <a:lnTo>
                    <a:pt x="49461" y="199673"/>
                  </a:lnTo>
                  <a:lnTo>
                    <a:pt x="43149" y="216823"/>
                  </a:lnTo>
                  <a:lnTo>
                    <a:pt x="39096" y="258762"/>
                  </a:lnTo>
                  <a:lnTo>
                    <a:pt x="44187" y="277305"/>
                  </a:lnTo>
                  <a:lnTo>
                    <a:pt x="54590" y="296343"/>
                  </a:lnTo>
                  <a:lnTo>
                    <a:pt x="57559" y="297906"/>
                  </a:lnTo>
                  <a:lnTo>
                    <a:pt x="66504" y="299641"/>
                  </a:lnTo>
                  <a:lnTo>
                    <a:pt x="93553" y="290505"/>
                  </a:lnTo>
                  <a:lnTo>
                    <a:pt x="107901" y="277303"/>
                  </a:lnTo>
                  <a:lnTo>
                    <a:pt x="130792" y="237899"/>
                  </a:lnTo>
                  <a:lnTo>
                    <a:pt x="141546" y="195897"/>
                  </a:lnTo>
                  <a:lnTo>
                    <a:pt x="148714" y="159225"/>
                  </a:lnTo>
                  <a:lnTo>
                    <a:pt x="151309" y="117432"/>
                  </a:lnTo>
                  <a:lnTo>
                    <a:pt x="149364" y="70971"/>
                  </a:lnTo>
                  <a:lnTo>
                    <a:pt x="139099" y="31455"/>
                  </a:lnTo>
                  <a:lnTo>
                    <a:pt x="127438" y="16824"/>
                  </a:lnTo>
                  <a:lnTo>
                    <a:pt x="119883" y="9960"/>
                  </a:lnTo>
                  <a:lnTo>
                    <a:pt x="103023" y="2332"/>
                  </a:lnTo>
                  <a:lnTo>
                    <a:pt x="83887" y="0"/>
                  </a:lnTo>
                  <a:lnTo>
                    <a:pt x="61271" y="2492"/>
                  </a:lnTo>
                  <a:lnTo>
                    <a:pt x="42755" y="9949"/>
                  </a:lnTo>
                  <a:lnTo>
                    <a:pt x="13620" y="31984"/>
                  </a:lnTo>
                  <a:lnTo>
                    <a:pt x="6053" y="44223"/>
                  </a:lnTo>
                  <a:lnTo>
                    <a:pt x="0" y="8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09"/>
            <p:cNvSpPr/>
            <p:nvPr>
              <p:custDataLst>
                <p:tags r:id="rId55"/>
              </p:custDataLst>
            </p:nvPr>
          </p:nvSpPr>
          <p:spPr>
            <a:xfrm>
              <a:off x="10020300" y="5724525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0"/>
                  </a:moveTo>
                  <a:lnTo>
                    <a:pt x="0" y="0"/>
                  </a:lnTo>
                  <a:lnTo>
                    <a:pt x="46052" y="2822"/>
                  </a:lnTo>
                  <a:lnTo>
                    <a:pt x="89555" y="8642"/>
                  </a:lnTo>
                  <a:lnTo>
                    <a:pt x="134734" y="12173"/>
                  </a:lnTo>
                  <a:lnTo>
                    <a:pt x="174311" y="17692"/>
                  </a:lnTo>
                  <a:lnTo>
                    <a:pt x="2190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10"/>
            <p:cNvSpPr/>
            <p:nvPr>
              <p:custDataLst>
                <p:tags r:id="rId56"/>
              </p:custDataLst>
            </p:nvPr>
          </p:nvSpPr>
          <p:spPr>
            <a:xfrm>
              <a:off x="9915525" y="5821874"/>
              <a:ext cx="152401" cy="255466"/>
            </a:xfrm>
            <a:custGeom>
              <a:avLst/>
              <a:gdLst/>
              <a:ahLst/>
              <a:cxnLst/>
              <a:rect l="0" t="0" r="0" b="0"/>
              <a:pathLst>
                <a:path w="152401" h="255466">
                  <a:moveTo>
                    <a:pt x="152400" y="131251"/>
                  </a:moveTo>
                  <a:lnTo>
                    <a:pt x="152400" y="131251"/>
                  </a:lnTo>
                  <a:lnTo>
                    <a:pt x="152400" y="126195"/>
                  </a:lnTo>
                  <a:lnTo>
                    <a:pt x="146756" y="120890"/>
                  </a:lnTo>
                  <a:lnTo>
                    <a:pt x="137192" y="116063"/>
                  </a:lnTo>
                  <a:lnTo>
                    <a:pt x="125886" y="113918"/>
                  </a:lnTo>
                  <a:lnTo>
                    <a:pt x="113805" y="115786"/>
                  </a:lnTo>
                  <a:lnTo>
                    <a:pt x="101380" y="121203"/>
                  </a:lnTo>
                  <a:lnTo>
                    <a:pt x="74878" y="142837"/>
                  </a:lnTo>
                  <a:lnTo>
                    <a:pt x="49080" y="189418"/>
                  </a:lnTo>
                  <a:lnTo>
                    <a:pt x="41353" y="207164"/>
                  </a:lnTo>
                  <a:lnTo>
                    <a:pt x="39064" y="229238"/>
                  </a:lnTo>
                  <a:lnTo>
                    <a:pt x="44173" y="243945"/>
                  </a:lnTo>
                  <a:lnTo>
                    <a:pt x="48499" y="250830"/>
                  </a:lnTo>
                  <a:lnTo>
                    <a:pt x="54557" y="254362"/>
                  </a:lnTo>
                  <a:lnTo>
                    <a:pt x="69756" y="255465"/>
                  </a:lnTo>
                  <a:lnTo>
                    <a:pt x="91105" y="250135"/>
                  </a:lnTo>
                  <a:lnTo>
                    <a:pt x="115894" y="236796"/>
                  </a:lnTo>
                  <a:lnTo>
                    <a:pt x="128414" y="219787"/>
                  </a:lnTo>
                  <a:lnTo>
                    <a:pt x="147517" y="175209"/>
                  </a:lnTo>
                  <a:lnTo>
                    <a:pt x="149895" y="141924"/>
                  </a:lnTo>
                  <a:lnTo>
                    <a:pt x="141753" y="95573"/>
                  </a:lnTo>
                  <a:lnTo>
                    <a:pt x="133909" y="75177"/>
                  </a:lnTo>
                  <a:lnTo>
                    <a:pt x="104182" y="31674"/>
                  </a:lnTo>
                  <a:lnTo>
                    <a:pt x="87932" y="20672"/>
                  </a:lnTo>
                  <a:lnTo>
                    <a:pt x="40507" y="2624"/>
                  </a:lnTo>
                  <a:lnTo>
                    <a:pt x="29292" y="0"/>
                  </a:lnTo>
                  <a:lnTo>
                    <a:pt x="17956" y="1656"/>
                  </a:lnTo>
                  <a:lnTo>
                    <a:pt x="11971" y="3579"/>
                  </a:lnTo>
                  <a:lnTo>
                    <a:pt x="7982" y="6978"/>
                  </a:lnTo>
                  <a:lnTo>
                    <a:pt x="0" y="26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11"/>
            <p:cNvSpPr/>
            <p:nvPr>
              <p:custDataLst>
                <p:tags r:id="rId57"/>
              </p:custDataLst>
            </p:nvPr>
          </p:nvSpPr>
          <p:spPr>
            <a:xfrm>
              <a:off x="10114129" y="5896091"/>
              <a:ext cx="201447" cy="137908"/>
            </a:xfrm>
            <a:custGeom>
              <a:avLst/>
              <a:gdLst/>
              <a:ahLst/>
              <a:cxnLst/>
              <a:rect l="0" t="0" r="0" b="0"/>
              <a:pathLst>
                <a:path w="201447" h="137908">
                  <a:moveTo>
                    <a:pt x="20471" y="9409"/>
                  </a:moveTo>
                  <a:lnTo>
                    <a:pt x="20471" y="9409"/>
                  </a:lnTo>
                  <a:lnTo>
                    <a:pt x="20471" y="277"/>
                  </a:lnTo>
                  <a:lnTo>
                    <a:pt x="25528" y="0"/>
                  </a:lnTo>
                  <a:lnTo>
                    <a:pt x="43263" y="14057"/>
                  </a:lnTo>
                  <a:lnTo>
                    <a:pt x="51062" y="21352"/>
                  </a:lnTo>
                  <a:lnTo>
                    <a:pt x="61403" y="41523"/>
                  </a:lnTo>
                  <a:lnTo>
                    <a:pt x="66774" y="62632"/>
                  </a:lnTo>
                  <a:lnTo>
                    <a:pt x="67509" y="73986"/>
                  </a:lnTo>
                  <a:lnTo>
                    <a:pt x="57809" y="97334"/>
                  </a:lnTo>
                  <a:lnTo>
                    <a:pt x="33413" y="129107"/>
                  </a:lnTo>
                  <a:lnTo>
                    <a:pt x="20896" y="137067"/>
                  </a:lnTo>
                  <a:lnTo>
                    <a:pt x="15463" y="137907"/>
                  </a:lnTo>
                  <a:lnTo>
                    <a:pt x="3781" y="136016"/>
                  </a:lnTo>
                  <a:lnTo>
                    <a:pt x="878" y="134030"/>
                  </a:lnTo>
                  <a:lnTo>
                    <a:pt x="0" y="131648"/>
                  </a:lnTo>
                  <a:lnTo>
                    <a:pt x="473" y="129002"/>
                  </a:lnTo>
                  <a:lnTo>
                    <a:pt x="36054" y="89458"/>
                  </a:lnTo>
                  <a:lnTo>
                    <a:pt x="78419" y="57123"/>
                  </a:lnTo>
                  <a:lnTo>
                    <a:pt x="100786" y="43655"/>
                  </a:lnTo>
                  <a:lnTo>
                    <a:pt x="111201" y="38388"/>
                  </a:lnTo>
                  <a:lnTo>
                    <a:pt x="131249" y="21914"/>
                  </a:lnTo>
                  <a:lnTo>
                    <a:pt x="131364" y="21979"/>
                  </a:lnTo>
                  <a:lnTo>
                    <a:pt x="123947" y="32510"/>
                  </a:lnTo>
                  <a:lnTo>
                    <a:pt x="112289" y="54660"/>
                  </a:lnTo>
                  <a:lnTo>
                    <a:pt x="108001" y="78203"/>
                  </a:lnTo>
                  <a:lnTo>
                    <a:pt x="112643" y="93253"/>
                  </a:lnTo>
                  <a:lnTo>
                    <a:pt x="116844" y="100230"/>
                  </a:lnTo>
                  <a:lnTo>
                    <a:pt x="121761" y="104881"/>
                  </a:lnTo>
                  <a:lnTo>
                    <a:pt x="132870" y="110050"/>
                  </a:lnTo>
                  <a:lnTo>
                    <a:pt x="201446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12"/>
            <p:cNvSpPr/>
            <p:nvPr>
              <p:custDataLst>
                <p:tags r:id="rId58"/>
              </p:custDataLst>
            </p:nvPr>
          </p:nvSpPr>
          <p:spPr>
            <a:xfrm>
              <a:off x="10420350" y="57054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813"/>
            <p:cNvSpPr/>
            <p:nvPr>
              <p:custDataLst>
                <p:tags r:id="rId59"/>
              </p:custDataLst>
            </p:nvPr>
          </p:nvSpPr>
          <p:spPr>
            <a:xfrm>
              <a:off x="10629900" y="5476875"/>
              <a:ext cx="38101" cy="257176"/>
            </a:xfrm>
            <a:custGeom>
              <a:avLst/>
              <a:gdLst/>
              <a:ahLst/>
              <a:cxnLst/>
              <a:rect l="0" t="0" r="0" b="0"/>
              <a:pathLst>
                <a:path w="38101" h="257176">
                  <a:moveTo>
                    <a:pt x="38100" y="0"/>
                  </a:moveTo>
                  <a:lnTo>
                    <a:pt x="38100" y="0"/>
                  </a:lnTo>
                  <a:lnTo>
                    <a:pt x="35276" y="18828"/>
                  </a:lnTo>
                  <a:lnTo>
                    <a:pt x="30562" y="53204"/>
                  </a:lnTo>
                  <a:lnTo>
                    <a:pt x="26340" y="94080"/>
                  </a:lnTo>
                  <a:lnTo>
                    <a:pt x="15434" y="140762"/>
                  </a:lnTo>
                  <a:lnTo>
                    <a:pt x="9634" y="187104"/>
                  </a:lnTo>
                  <a:lnTo>
                    <a:pt x="1478" y="23262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814"/>
            <p:cNvSpPr/>
            <p:nvPr>
              <p:custDataLst>
                <p:tags r:id="rId60"/>
              </p:custDataLst>
            </p:nvPr>
          </p:nvSpPr>
          <p:spPr>
            <a:xfrm>
              <a:off x="10639425" y="5457825"/>
              <a:ext cx="180976" cy="123826"/>
            </a:xfrm>
            <a:custGeom>
              <a:avLst/>
              <a:gdLst/>
              <a:ahLst/>
              <a:cxnLst/>
              <a:rect l="0" t="0" r="0" b="0"/>
              <a:pathLst>
                <a:path w="180976" h="123826">
                  <a:moveTo>
                    <a:pt x="0" y="123825"/>
                  </a:moveTo>
                  <a:lnTo>
                    <a:pt x="0" y="123825"/>
                  </a:lnTo>
                  <a:lnTo>
                    <a:pt x="0" y="78239"/>
                  </a:lnTo>
                  <a:lnTo>
                    <a:pt x="0" y="62643"/>
                  </a:lnTo>
                  <a:lnTo>
                    <a:pt x="2117" y="56578"/>
                  </a:lnTo>
                  <a:lnTo>
                    <a:pt x="10112" y="47019"/>
                  </a:lnTo>
                  <a:lnTo>
                    <a:pt x="40098" y="25711"/>
                  </a:lnTo>
                  <a:lnTo>
                    <a:pt x="85988" y="6809"/>
                  </a:lnTo>
                  <a:lnTo>
                    <a:pt x="131481" y="134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15"/>
            <p:cNvSpPr/>
            <p:nvPr>
              <p:custDataLst>
                <p:tags r:id="rId61"/>
              </p:custDataLst>
            </p:nvPr>
          </p:nvSpPr>
          <p:spPr>
            <a:xfrm>
              <a:off x="11306175" y="5468674"/>
              <a:ext cx="64683" cy="217752"/>
            </a:xfrm>
            <a:custGeom>
              <a:avLst/>
              <a:gdLst/>
              <a:ahLst/>
              <a:cxnLst/>
              <a:rect l="0" t="0" r="0" b="0"/>
              <a:pathLst>
                <a:path w="64683" h="2177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31645" y="40145"/>
                  </a:lnTo>
                  <a:lnTo>
                    <a:pt x="53125" y="79358"/>
                  </a:lnTo>
                  <a:lnTo>
                    <a:pt x="64682" y="126096"/>
                  </a:lnTo>
                  <a:lnTo>
                    <a:pt x="61028" y="152141"/>
                  </a:lnTo>
                  <a:lnTo>
                    <a:pt x="43130" y="179967"/>
                  </a:lnTo>
                  <a:lnTo>
                    <a:pt x="22787" y="202604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16"/>
            <p:cNvSpPr/>
            <p:nvPr>
              <p:custDataLst>
                <p:tags r:id="rId62"/>
              </p:custDataLst>
            </p:nvPr>
          </p:nvSpPr>
          <p:spPr>
            <a:xfrm>
              <a:off x="11087884" y="5543980"/>
              <a:ext cx="151617" cy="132268"/>
            </a:xfrm>
            <a:custGeom>
              <a:avLst/>
              <a:gdLst/>
              <a:ahLst/>
              <a:cxnLst/>
              <a:rect l="0" t="0" r="0" b="0"/>
              <a:pathLst>
                <a:path w="151617" h="132268">
                  <a:moveTo>
                    <a:pt x="18266" y="28145"/>
                  </a:moveTo>
                  <a:lnTo>
                    <a:pt x="18266" y="28145"/>
                  </a:lnTo>
                  <a:lnTo>
                    <a:pt x="1865" y="19944"/>
                  </a:lnTo>
                  <a:lnTo>
                    <a:pt x="983" y="18444"/>
                  </a:lnTo>
                  <a:lnTo>
                    <a:pt x="0" y="13956"/>
                  </a:lnTo>
                  <a:lnTo>
                    <a:pt x="1857" y="12335"/>
                  </a:lnTo>
                  <a:lnTo>
                    <a:pt x="44847" y="2833"/>
                  </a:lnTo>
                  <a:lnTo>
                    <a:pt x="86141" y="0"/>
                  </a:lnTo>
                  <a:lnTo>
                    <a:pt x="113872" y="4754"/>
                  </a:lnTo>
                  <a:lnTo>
                    <a:pt x="119044" y="8318"/>
                  </a:lnTo>
                  <a:lnTo>
                    <a:pt x="121435" y="12810"/>
                  </a:lnTo>
                  <a:lnTo>
                    <a:pt x="121971" y="17921"/>
                  </a:lnTo>
                  <a:lnTo>
                    <a:pt x="120211" y="22388"/>
                  </a:lnTo>
                  <a:lnTo>
                    <a:pt x="73273" y="68434"/>
                  </a:lnTo>
                  <a:lnTo>
                    <a:pt x="44535" y="92078"/>
                  </a:lnTo>
                  <a:lnTo>
                    <a:pt x="23494" y="104038"/>
                  </a:lnTo>
                  <a:lnTo>
                    <a:pt x="13582" y="117777"/>
                  </a:lnTo>
                  <a:lnTo>
                    <a:pt x="10893" y="125484"/>
                  </a:lnTo>
                  <a:lnTo>
                    <a:pt x="12293" y="127963"/>
                  </a:lnTo>
                  <a:lnTo>
                    <a:pt x="15342" y="129616"/>
                  </a:lnTo>
                  <a:lnTo>
                    <a:pt x="35446" y="132267"/>
                  </a:lnTo>
                  <a:lnTo>
                    <a:pt x="76424" y="130012"/>
                  </a:lnTo>
                  <a:lnTo>
                    <a:pt x="116629" y="123208"/>
                  </a:lnTo>
                  <a:lnTo>
                    <a:pt x="151616" y="11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17"/>
            <p:cNvSpPr/>
            <p:nvPr>
              <p:custDataLst>
                <p:tags r:id="rId63"/>
              </p:custDataLst>
            </p:nvPr>
          </p:nvSpPr>
          <p:spPr>
            <a:xfrm>
              <a:off x="10974847" y="5483377"/>
              <a:ext cx="108217" cy="222099"/>
            </a:xfrm>
            <a:custGeom>
              <a:avLst/>
              <a:gdLst/>
              <a:ahLst/>
              <a:cxnLst/>
              <a:rect l="0" t="0" r="0" b="0"/>
              <a:pathLst>
                <a:path w="108217" h="222099">
                  <a:moveTo>
                    <a:pt x="102728" y="31598"/>
                  </a:moveTo>
                  <a:lnTo>
                    <a:pt x="102728" y="31598"/>
                  </a:lnTo>
                  <a:lnTo>
                    <a:pt x="107785" y="21485"/>
                  </a:lnTo>
                  <a:lnTo>
                    <a:pt x="108216" y="17447"/>
                  </a:lnTo>
                  <a:lnTo>
                    <a:pt x="103659" y="76"/>
                  </a:lnTo>
                  <a:lnTo>
                    <a:pt x="100173" y="0"/>
                  </a:lnTo>
                  <a:lnTo>
                    <a:pt x="87835" y="5560"/>
                  </a:lnTo>
                  <a:lnTo>
                    <a:pt x="42461" y="48845"/>
                  </a:lnTo>
                  <a:lnTo>
                    <a:pt x="24429" y="79277"/>
                  </a:lnTo>
                  <a:lnTo>
                    <a:pt x="8318" y="121842"/>
                  </a:lnTo>
                  <a:lnTo>
                    <a:pt x="2560" y="139439"/>
                  </a:lnTo>
                  <a:lnTo>
                    <a:pt x="0" y="161372"/>
                  </a:lnTo>
                  <a:lnTo>
                    <a:pt x="4508" y="182409"/>
                  </a:lnTo>
                  <a:lnTo>
                    <a:pt x="13565" y="200225"/>
                  </a:lnTo>
                  <a:lnTo>
                    <a:pt x="36053" y="222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18"/>
            <p:cNvSpPr/>
            <p:nvPr>
              <p:custDataLst>
                <p:tags r:id="rId64"/>
              </p:custDataLst>
            </p:nvPr>
          </p:nvSpPr>
          <p:spPr>
            <a:xfrm>
              <a:off x="10763250" y="5678224"/>
              <a:ext cx="85726" cy="93927"/>
            </a:xfrm>
            <a:custGeom>
              <a:avLst/>
              <a:gdLst/>
              <a:ahLst/>
              <a:cxnLst/>
              <a:rect l="0" t="0" r="0" b="0"/>
              <a:pathLst>
                <a:path w="85726" h="93927">
                  <a:moveTo>
                    <a:pt x="85725" y="8201"/>
                  </a:moveTo>
                  <a:lnTo>
                    <a:pt x="85725" y="8201"/>
                  </a:lnTo>
                  <a:lnTo>
                    <a:pt x="85725" y="3145"/>
                  </a:lnTo>
                  <a:lnTo>
                    <a:pt x="83608" y="1656"/>
                  </a:lnTo>
                  <a:lnTo>
                    <a:pt x="75613" y="0"/>
                  </a:lnTo>
                  <a:lnTo>
                    <a:pt x="67825" y="2087"/>
                  </a:lnTo>
                  <a:lnTo>
                    <a:pt x="49147" y="17106"/>
                  </a:lnTo>
                  <a:lnTo>
                    <a:pt x="43009" y="25564"/>
                  </a:lnTo>
                  <a:lnTo>
                    <a:pt x="38165" y="33910"/>
                  </a:lnTo>
                  <a:lnTo>
                    <a:pt x="6662" y="73161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19"/>
            <p:cNvSpPr/>
            <p:nvPr>
              <p:custDataLst>
                <p:tags r:id="rId65"/>
              </p:custDataLst>
            </p:nvPr>
          </p:nvSpPr>
          <p:spPr>
            <a:xfrm>
              <a:off x="10725150" y="5667375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50768" y="40530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820"/>
            <p:cNvSpPr/>
            <p:nvPr>
              <p:custDataLst>
                <p:tags r:id="rId66"/>
              </p:custDataLst>
            </p:nvPr>
          </p:nvSpPr>
          <p:spPr>
            <a:xfrm>
              <a:off x="10632549" y="5553075"/>
              <a:ext cx="102127" cy="38101"/>
            </a:xfrm>
            <a:custGeom>
              <a:avLst/>
              <a:gdLst/>
              <a:ahLst/>
              <a:cxnLst/>
              <a:rect l="0" t="0" r="0" b="0"/>
              <a:pathLst>
                <a:path w="102127" h="38101">
                  <a:moveTo>
                    <a:pt x="16401" y="0"/>
                  </a:moveTo>
                  <a:lnTo>
                    <a:pt x="16401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2291" y="15188"/>
                  </a:lnTo>
                  <a:lnTo>
                    <a:pt x="25961" y="18287"/>
                  </a:lnTo>
                  <a:lnTo>
                    <a:pt x="73523" y="27206"/>
                  </a:lnTo>
                  <a:lnTo>
                    <a:pt x="10212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821"/>
            <p:cNvSpPr/>
            <p:nvPr>
              <p:custDataLst>
                <p:tags r:id="rId67"/>
              </p:custDataLst>
            </p:nvPr>
          </p:nvSpPr>
          <p:spPr>
            <a:xfrm>
              <a:off x="9144000" y="5457825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201" y="22390"/>
                  </a:lnTo>
                  <a:lnTo>
                    <a:pt x="52289" y="69752"/>
                  </a:lnTo>
                  <a:lnTo>
                    <a:pt x="96258" y="115216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22"/>
            <p:cNvSpPr/>
            <p:nvPr>
              <p:custDataLst>
                <p:tags r:id="rId68"/>
              </p:custDataLst>
            </p:nvPr>
          </p:nvSpPr>
          <p:spPr>
            <a:xfrm>
              <a:off x="9024212" y="5429250"/>
              <a:ext cx="129314" cy="18826"/>
            </a:xfrm>
            <a:custGeom>
              <a:avLst/>
              <a:gdLst/>
              <a:ahLst/>
              <a:cxnLst/>
              <a:rect l="0" t="0" r="0" b="0"/>
              <a:pathLst>
                <a:path w="129314" h="1882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43" y="13257"/>
                  </a:lnTo>
                  <a:lnTo>
                    <a:pt x="12557" y="16475"/>
                  </a:lnTo>
                  <a:lnTo>
                    <a:pt x="58542" y="18825"/>
                  </a:lnTo>
                  <a:lnTo>
                    <a:pt x="89998" y="16161"/>
                  </a:lnTo>
                  <a:lnTo>
                    <a:pt x="1293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23"/>
            <p:cNvSpPr/>
            <p:nvPr>
              <p:custDataLst>
                <p:tags r:id="rId69"/>
              </p:custDataLst>
            </p:nvPr>
          </p:nvSpPr>
          <p:spPr>
            <a:xfrm>
              <a:off x="9021964" y="5286491"/>
              <a:ext cx="45815" cy="307964"/>
            </a:xfrm>
            <a:custGeom>
              <a:avLst/>
              <a:gdLst/>
              <a:ahLst/>
              <a:cxnLst/>
              <a:rect l="0" t="0" r="0" b="0"/>
              <a:pathLst>
                <a:path w="45815" h="307964">
                  <a:moveTo>
                    <a:pt x="36311" y="9409"/>
                  </a:moveTo>
                  <a:lnTo>
                    <a:pt x="36311" y="9409"/>
                  </a:lnTo>
                  <a:lnTo>
                    <a:pt x="36311" y="4353"/>
                  </a:lnTo>
                  <a:lnTo>
                    <a:pt x="37369" y="2864"/>
                  </a:lnTo>
                  <a:lnTo>
                    <a:pt x="39133" y="1870"/>
                  </a:lnTo>
                  <a:lnTo>
                    <a:pt x="45445" y="0"/>
                  </a:lnTo>
                  <a:lnTo>
                    <a:pt x="45814" y="42105"/>
                  </a:lnTo>
                  <a:lnTo>
                    <a:pt x="44770" y="82362"/>
                  </a:lnTo>
                  <a:lnTo>
                    <a:pt x="39288" y="125686"/>
                  </a:lnTo>
                  <a:lnTo>
                    <a:pt x="35076" y="161690"/>
                  </a:lnTo>
                  <a:lnTo>
                    <a:pt x="23481" y="201755"/>
                  </a:lnTo>
                  <a:lnTo>
                    <a:pt x="15667" y="241510"/>
                  </a:lnTo>
                  <a:lnTo>
                    <a:pt x="4246" y="284444"/>
                  </a:lnTo>
                  <a:lnTo>
                    <a:pt x="0" y="298686"/>
                  </a:lnTo>
                  <a:lnTo>
                    <a:pt x="462" y="301744"/>
                  </a:lnTo>
                  <a:lnTo>
                    <a:pt x="3797" y="307963"/>
                  </a:lnTo>
                  <a:lnTo>
                    <a:pt x="5111" y="307929"/>
                  </a:lnTo>
                  <a:lnTo>
                    <a:pt x="7736" y="29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824"/>
            <p:cNvSpPr/>
            <p:nvPr>
              <p:custDataLst>
                <p:tags r:id="rId70"/>
              </p:custDataLst>
            </p:nvPr>
          </p:nvSpPr>
          <p:spPr>
            <a:xfrm>
              <a:off x="9031024" y="5262279"/>
              <a:ext cx="198702" cy="52672"/>
            </a:xfrm>
            <a:custGeom>
              <a:avLst/>
              <a:gdLst/>
              <a:ahLst/>
              <a:cxnLst/>
              <a:rect l="0" t="0" r="0" b="0"/>
              <a:pathLst>
                <a:path w="198702" h="52672">
                  <a:moveTo>
                    <a:pt x="8201" y="52671"/>
                  </a:moveTo>
                  <a:lnTo>
                    <a:pt x="8201" y="52671"/>
                  </a:lnTo>
                  <a:lnTo>
                    <a:pt x="3144" y="52671"/>
                  </a:lnTo>
                  <a:lnTo>
                    <a:pt x="1655" y="51613"/>
                  </a:lnTo>
                  <a:lnTo>
                    <a:pt x="661" y="49849"/>
                  </a:lnTo>
                  <a:lnTo>
                    <a:pt x="0" y="47615"/>
                  </a:lnTo>
                  <a:lnTo>
                    <a:pt x="1674" y="46126"/>
                  </a:lnTo>
                  <a:lnTo>
                    <a:pt x="42968" y="30137"/>
                  </a:lnTo>
                  <a:lnTo>
                    <a:pt x="88798" y="12589"/>
                  </a:lnTo>
                  <a:lnTo>
                    <a:pt x="131014" y="5478"/>
                  </a:lnTo>
                  <a:lnTo>
                    <a:pt x="160301" y="0"/>
                  </a:lnTo>
                  <a:lnTo>
                    <a:pt x="198701" y="5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825"/>
            <p:cNvSpPr/>
            <p:nvPr>
              <p:custDataLst>
                <p:tags r:id="rId71"/>
              </p:custDataLst>
            </p:nvPr>
          </p:nvSpPr>
          <p:spPr>
            <a:xfrm>
              <a:off x="8602400" y="5505450"/>
              <a:ext cx="151076" cy="9133"/>
            </a:xfrm>
            <a:custGeom>
              <a:avLst/>
              <a:gdLst/>
              <a:ahLst/>
              <a:cxnLst/>
              <a:rect l="0" t="0" r="0" b="0"/>
              <a:pathLst>
                <a:path w="151076" h="9133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14238" y="9132"/>
                  </a:lnTo>
                  <a:lnTo>
                    <a:pt x="55097" y="2901"/>
                  </a:lnTo>
                  <a:lnTo>
                    <a:pt x="101111" y="573"/>
                  </a:lnTo>
                  <a:lnTo>
                    <a:pt x="151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826"/>
            <p:cNvSpPr/>
            <p:nvPr>
              <p:custDataLst>
                <p:tags r:id="rId72"/>
              </p:custDataLst>
            </p:nvPr>
          </p:nvSpPr>
          <p:spPr>
            <a:xfrm>
              <a:off x="8602400" y="5382017"/>
              <a:ext cx="160601" cy="9134"/>
            </a:xfrm>
            <a:custGeom>
              <a:avLst/>
              <a:gdLst/>
              <a:ahLst/>
              <a:cxnLst/>
              <a:rect l="0" t="0" r="0" b="0"/>
              <a:pathLst>
                <a:path w="160601" h="9134">
                  <a:moveTo>
                    <a:pt x="8200" y="9133"/>
                  </a:moveTo>
                  <a:lnTo>
                    <a:pt x="8200" y="9133"/>
                  </a:lnTo>
                  <a:lnTo>
                    <a:pt x="0" y="9133"/>
                  </a:lnTo>
                  <a:lnTo>
                    <a:pt x="44470" y="4077"/>
                  </a:lnTo>
                  <a:lnTo>
                    <a:pt x="91945" y="0"/>
                  </a:lnTo>
                  <a:lnTo>
                    <a:pt x="16060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27"/>
            <p:cNvSpPr/>
            <p:nvPr>
              <p:custDataLst>
                <p:tags r:id="rId73"/>
              </p:custDataLst>
            </p:nvPr>
          </p:nvSpPr>
          <p:spPr>
            <a:xfrm>
              <a:off x="11515725" y="6435931"/>
              <a:ext cx="70691" cy="117270"/>
            </a:xfrm>
            <a:custGeom>
              <a:avLst/>
              <a:gdLst/>
              <a:ahLst/>
              <a:cxnLst/>
              <a:rect l="0" t="0" r="0" b="0"/>
              <a:pathLst>
                <a:path w="70691" h="117270">
                  <a:moveTo>
                    <a:pt x="70690" y="0"/>
                  </a:moveTo>
                  <a:lnTo>
                    <a:pt x="70690" y="0"/>
                  </a:lnTo>
                  <a:lnTo>
                    <a:pt x="70581" y="828"/>
                  </a:lnTo>
                  <a:lnTo>
                    <a:pt x="54356" y="46134"/>
                  </a:lnTo>
                  <a:lnTo>
                    <a:pt x="47502" y="70556"/>
                  </a:lnTo>
                  <a:lnTo>
                    <a:pt x="0" y="117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28"/>
            <p:cNvSpPr/>
            <p:nvPr>
              <p:custDataLst>
                <p:tags r:id="rId74"/>
              </p:custDataLst>
            </p:nvPr>
          </p:nvSpPr>
          <p:spPr>
            <a:xfrm>
              <a:off x="11326940" y="6400811"/>
              <a:ext cx="150686" cy="123679"/>
            </a:xfrm>
            <a:custGeom>
              <a:avLst/>
              <a:gdLst/>
              <a:ahLst/>
              <a:cxnLst/>
              <a:rect l="0" t="0" r="0" b="0"/>
              <a:pathLst>
                <a:path w="150686" h="123679">
                  <a:moveTo>
                    <a:pt x="17335" y="19039"/>
                  </a:moveTo>
                  <a:lnTo>
                    <a:pt x="17335" y="19039"/>
                  </a:lnTo>
                  <a:lnTo>
                    <a:pt x="12278" y="13983"/>
                  </a:lnTo>
                  <a:lnTo>
                    <a:pt x="6974" y="11500"/>
                  </a:lnTo>
                  <a:lnTo>
                    <a:pt x="4078" y="10838"/>
                  </a:lnTo>
                  <a:lnTo>
                    <a:pt x="2148" y="9338"/>
                  </a:lnTo>
                  <a:lnTo>
                    <a:pt x="0" y="4850"/>
                  </a:lnTo>
                  <a:lnTo>
                    <a:pt x="489" y="3229"/>
                  </a:lnTo>
                  <a:lnTo>
                    <a:pt x="1872" y="2149"/>
                  </a:lnTo>
                  <a:lnTo>
                    <a:pt x="7287" y="949"/>
                  </a:lnTo>
                  <a:lnTo>
                    <a:pt x="48735" y="73"/>
                  </a:lnTo>
                  <a:lnTo>
                    <a:pt x="91857" y="0"/>
                  </a:lnTo>
                  <a:lnTo>
                    <a:pt x="114997" y="1049"/>
                  </a:lnTo>
                  <a:lnTo>
                    <a:pt x="123534" y="5046"/>
                  </a:lnTo>
                  <a:lnTo>
                    <a:pt x="125176" y="7594"/>
                  </a:lnTo>
                  <a:lnTo>
                    <a:pt x="125213" y="10351"/>
                  </a:lnTo>
                  <a:lnTo>
                    <a:pt x="124178" y="13247"/>
                  </a:lnTo>
                  <a:lnTo>
                    <a:pt x="112610" y="27435"/>
                  </a:lnTo>
                  <a:lnTo>
                    <a:pt x="71126" y="61316"/>
                  </a:lnTo>
                  <a:lnTo>
                    <a:pt x="25559" y="102952"/>
                  </a:lnTo>
                  <a:lnTo>
                    <a:pt x="19772" y="115987"/>
                  </a:lnTo>
                  <a:lnTo>
                    <a:pt x="21075" y="118596"/>
                  </a:lnTo>
                  <a:lnTo>
                    <a:pt x="24062" y="120335"/>
                  </a:lnTo>
                  <a:lnTo>
                    <a:pt x="41200" y="122783"/>
                  </a:lnTo>
                  <a:lnTo>
                    <a:pt x="79157" y="123678"/>
                  </a:lnTo>
                  <a:lnTo>
                    <a:pt x="150685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29"/>
            <p:cNvSpPr/>
            <p:nvPr>
              <p:custDataLst>
                <p:tags r:id="rId75"/>
              </p:custDataLst>
            </p:nvPr>
          </p:nvSpPr>
          <p:spPr>
            <a:xfrm>
              <a:off x="11215985" y="6306874"/>
              <a:ext cx="118766" cy="236802"/>
            </a:xfrm>
            <a:custGeom>
              <a:avLst/>
              <a:gdLst/>
              <a:ahLst/>
              <a:cxnLst/>
              <a:rect l="0" t="0" r="0" b="0"/>
              <a:pathLst>
                <a:path w="118766" h="236802">
                  <a:moveTo>
                    <a:pt x="118765" y="8201"/>
                  </a:moveTo>
                  <a:lnTo>
                    <a:pt x="118765" y="8201"/>
                  </a:lnTo>
                  <a:lnTo>
                    <a:pt x="113708" y="8201"/>
                  </a:lnTo>
                  <a:lnTo>
                    <a:pt x="83118" y="0"/>
                  </a:lnTo>
                  <a:lnTo>
                    <a:pt x="73641" y="2087"/>
                  </a:lnTo>
                  <a:lnTo>
                    <a:pt x="69632" y="4125"/>
                  </a:lnTo>
                  <a:lnTo>
                    <a:pt x="35803" y="47616"/>
                  </a:lnTo>
                  <a:lnTo>
                    <a:pt x="19397" y="90148"/>
                  </a:lnTo>
                  <a:lnTo>
                    <a:pt x="9646" y="132992"/>
                  </a:lnTo>
                  <a:lnTo>
                    <a:pt x="0" y="163771"/>
                  </a:lnTo>
                  <a:lnTo>
                    <a:pt x="6092" y="199327"/>
                  </a:lnTo>
                  <a:lnTo>
                    <a:pt x="14473" y="221817"/>
                  </a:lnTo>
                  <a:lnTo>
                    <a:pt x="17487" y="226812"/>
                  </a:lnTo>
                  <a:lnTo>
                    <a:pt x="21614" y="230142"/>
                  </a:lnTo>
                  <a:lnTo>
                    <a:pt x="4256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830"/>
            <p:cNvSpPr/>
            <p:nvPr>
              <p:custDataLst>
                <p:tags r:id="rId76"/>
              </p:custDataLst>
            </p:nvPr>
          </p:nvSpPr>
          <p:spPr>
            <a:xfrm>
              <a:off x="10982325" y="6500087"/>
              <a:ext cx="85726" cy="167414"/>
            </a:xfrm>
            <a:custGeom>
              <a:avLst/>
              <a:gdLst/>
              <a:ahLst/>
              <a:cxnLst/>
              <a:rect l="0" t="0" r="0" b="0"/>
              <a:pathLst>
                <a:path w="85726" h="167414">
                  <a:moveTo>
                    <a:pt x="85725" y="5488"/>
                  </a:moveTo>
                  <a:lnTo>
                    <a:pt x="85725" y="5488"/>
                  </a:lnTo>
                  <a:lnTo>
                    <a:pt x="80668" y="432"/>
                  </a:lnTo>
                  <a:lnTo>
                    <a:pt x="77062" y="0"/>
                  </a:lnTo>
                  <a:lnTo>
                    <a:pt x="55134" y="4557"/>
                  </a:lnTo>
                  <a:lnTo>
                    <a:pt x="39736" y="15325"/>
                  </a:lnTo>
                  <a:lnTo>
                    <a:pt x="26825" y="26864"/>
                  </a:lnTo>
                  <a:lnTo>
                    <a:pt x="22506" y="39330"/>
                  </a:lnTo>
                  <a:lnTo>
                    <a:pt x="14676" y="68148"/>
                  </a:lnTo>
                  <a:lnTo>
                    <a:pt x="3997" y="96338"/>
                  </a:lnTo>
                  <a:lnTo>
                    <a:pt x="525" y="142518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831"/>
            <p:cNvSpPr/>
            <p:nvPr>
              <p:custDataLst>
                <p:tags r:id="rId77"/>
              </p:custDataLst>
            </p:nvPr>
          </p:nvSpPr>
          <p:spPr>
            <a:xfrm>
              <a:off x="10915650" y="6467591"/>
              <a:ext cx="85726" cy="104660"/>
            </a:xfrm>
            <a:custGeom>
              <a:avLst/>
              <a:gdLst/>
              <a:ahLst/>
              <a:cxnLst/>
              <a:rect l="0" t="0" r="0" b="0"/>
              <a:pathLst>
                <a:path w="85726" h="104660">
                  <a:moveTo>
                    <a:pt x="0" y="9409"/>
                  </a:moveTo>
                  <a:lnTo>
                    <a:pt x="0" y="9409"/>
                  </a:lnTo>
                  <a:lnTo>
                    <a:pt x="0" y="277"/>
                  </a:lnTo>
                  <a:lnTo>
                    <a:pt x="5057" y="0"/>
                  </a:lnTo>
                  <a:lnTo>
                    <a:pt x="10361" y="2758"/>
                  </a:lnTo>
                  <a:lnTo>
                    <a:pt x="13257" y="4974"/>
                  </a:lnTo>
                  <a:lnTo>
                    <a:pt x="36016" y="50286"/>
                  </a:lnTo>
                  <a:lnTo>
                    <a:pt x="85725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832"/>
            <p:cNvSpPr/>
            <p:nvPr>
              <p:custDataLst>
                <p:tags r:id="rId78"/>
              </p:custDataLst>
            </p:nvPr>
          </p:nvSpPr>
          <p:spPr>
            <a:xfrm>
              <a:off x="10753725" y="6372225"/>
              <a:ext cx="161926" cy="17611"/>
            </a:xfrm>
            <a:custGeom>
              <a:avLst/>
              <a:gdLst/>
              <a:ahLst/>
              <a:cxnLst/>
              <a:rect l="0" t="0" r="0" b="0"/>
              <a:pathLst>
                <a:path w="161926" h="1761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48906" y="17610"/>
                  </a:lnTo>
                  <a:lnTo>
                    <a:pt x="95420" y="11321"/>
                  </a:lnTo>
                  <a:lnTo>
                    <a:pt x="138439" y="9880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833"/>
            <p:cNvSpPr/>
            <p:nvPr>
              <p:custDataLst>
                <p:tags r:id="rId79"/>
              </p:custDataLst>
            </p:nvPr>
          </p:nvSpPr>
          <p:spPr>
            <a:xfrm>
              <a:off x="10734675" y="6286500"/>
              <a:ext cx="209551" cy="66676"/>
            </a:xfrm>
            <a:custGeom>
              <a:avLst/>
              <a:gdLst/>
              <a:ahLst/>
              <a:cxnLst/>
              <a:rect l="0" t="0" r="0" b="0"/>
              <a:pathLst>
                <a:path w="209551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2824" y="56314"/>
                  </a:lnTo>
                  <a:lnTo>
                    <a:pt x="18314" y="39229"/>
                  </a:lnTo>
                  <a:lnTo>
                    <a:pt x="63025" y="19616"/>
                  </a:lnTo>
                  <a:lnTo>
                    <a:pt x="106523" y="6462"/>
                  </a:lnTo>
                  <a:lnTo>
                    <a:pt x="145628" y="191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834"/>
            <p:cNvSpPr/>
            <p:nvPr>
              <p:custDataLst>
                <p:tags r:id="rId80"/>
              </p:custDataLst>
            </p:nvPr>
          </p:nvSpPr>
          <p:spPr>
            <a:xfrm>
              <a:off x="10734675" y="6297974"/>
              <a:ext cx="28575" cy="255227"/>
            </a:xfrm>
            <a:custGeom>
              <a:avLst/>
              <a:gdLst/>
              <a:ahLst/>
              <a:cxnLst/>
              <a:rect l="0" t="0" r="0" b="0"/>
              <a:pathLst>
                <a:path w="28575" h="255227">
                  <a:moveTo>
                    <a:pt x="19050" y="36151"/>
                  </a:moveTo>
                  <a:lnTo>
                    <a:pt x="19050" y="36151"/>
                  </a:lnTo>
                  <a:lnTo>
                    <a:pt x="26588" y="18251"/>
                  </a:lnTo>
                  <a:lnTo>
                    <a:pt x="28460" y="0"/>
                  </a:lnTo>
                  <a:lnTo>
                    <a:pt x="28568" y="45867"/>
                  </a:lnTo>
                  <a:lnTo>
                    <a:pt x="28574" y="88321"/>
                  </a:lnTo>
                  <a:lnTo>
                    <a:pt x="25751" y="113698"/>
                  </a:lnTo>
                  <a:lnTo>
                    <a:pt x="18873" y="155725"/>
                  </a:lnTo>
                  <a:lnTo>
                    <a:pt x="11686" y="198608"/>
                  </a:lnTo>
                  <a:lnTo>
                    <a:pt x="0" y="25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835"/>
            <p:cNvSpPr/>
            <p:nvPr>
              <p:custDataLst>
                <p:tags r:id="rId81"/>
              </p:custDataLst>
            </p:nvPr>
          </p:nvSpPr>
          <p:spPr>
            <a:xfrm>
              <a:off x="10382250" y="6553200"/>
              <a:ext cx="103242" cy="222635"/>
            </a:xfrm>
            <a:custGeom>
              <a:avLst/>
              <a:gdLst/>
              <a:ahLst/>
              <a:cxnLst/>
              <a:rect l="0" t="0" r="0" b="0"/>
              <a:pathLst>
                <a:path w="103242" h="222635">
                  <a:moveTo>
                    <a:pt x="38100" y="0"/>
                  </a:moveTo>
                  <a:lnTo>
                    <a:pt x="38100" y="0"/>
                  </a:lnTo>
                  <a:lnTo>
                    <a:pt x="33043" y="0"/>
                  </a:lnTo>
                  <a:lnTo>
                    <a:pt x="31554" y="1058"/>
                  </a:lnTo>
                  <a:lnTo>
                    <a:pt x="30562" y="2822"/>
                  </a:lnTo>
                  <a:lnTo>
                    <a:pt x="28966" y="13257"/>
                  </a:lnTo>
                  <a:lnTo>
                    <a:pt x="33748" y="27446"/>
                  </a:lnTo>
                  <a:lnTo>
                    <a:pt x="41867" y="40001"/>
                  </a:lnTo>
                  <a:lnTo>
                    <a:pt x="50710" y="44236"/>
                  </a:lnTo>
                  <a:lnTo>
                    <a:pt x="73633" y="46955"/>
                  </a:lnTo>
                  <a:lnTo>
                    <a:pt x="83173" y="44505"/>
                  </a:lnTo>
                  <a:lnTo>
                    <a:pt x="87199" y="42370"/>
                  </a:lnTo>
                  <a:lnTo>
                    <a:pt x="89883" y="39889"/>
                  </a:lnTo>
                  <a:lnTo>
                    <a:pt x="103241" y="20877"/>
                  </a:lnTo>
                  <a:lnTo>
                    <a:pt x="99264" y="24647"/>
                  </a:lnTo>
                  <a:lnTo>
                    <a:pt x="97034" y="29652"/>
                  </a:lnTo>
                  <a:lnTo>
                    <a:pt x="95355" y="74233"/>
                  </a:lnTo>
                  <a:lnTo>
                    <a:pt x="95269" y="120458"/>
                  </a:lnTo>
                  <a:lnTo>
                    <a:pt x="92432" y="158438"/>
                  </a:lnTo>
                  <a:lnTo>
                    <a:pt x="82067" y="182764"/>
                  </a:lnTo>
                  <a:lnTo>
                    <a:pt x="66585" y="213627"/>
                  </a:lnTo>
                  <a:lnTo>
                    <a:pt x="57463" y="221240"/>
                  </a:lnTo>
                  <a:lnTo>
                    <a:pt x="51009" y="222634"/>
                  </a:lnTo>
                  <a:lnTo>
                    <a:pt x="18829" y="219753"/>
                  </a:lnTo>
                  <a:lnTo>
                    <a:pt x="14670" y="216352"/>
                  </a:lnTo>
                  <a:lnTo>
                    <a:pt x="7227" y="20410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836"/>
            <p:cNvSpPr/>
            <p:nvPr>
              <p:custDataLst>
                <p:tags r:id="rId82"/>
              </p:custDataLst>
            </p:nvPr>
          </p:nvSpPr>
          <p:spPr>
            <a:xfrm>
              <a:off x="10251746" y="6464958"/>
              <a:ext cx="91665" cy="209579"/>
            </a:xfrm>
            <a:custGeom>
              <a:avLst/>
              <a:gdLst/>
              <a:ahLst/>
              <a:cxnLst/>
              <a:rect l="0" t="0" r="0" b="0"/>
              <a:pathLst>
                <a:path w="91665" h="209579">
                  <a:moveTo>
                    <a:pt x="82879" y="145392"/>
                  </a:moveTo>
                  <a:lnTo>
                    <a:pt x="82879" y="145392"/>
                  </a:lnTo>
                  <a:lnTo>
                    <a:pt x="87936" y="140336"/>
                  </a:lnTo>
                  <a:lnTo>
                    <a:pt x="90417" y="135031"/>
                  </a:lnTo>
                  <a:lnTo>
                    <a:pt x="91081" y="132135"/>
                  </a:lnTo>
                  <a:lnTo>
                    <a:pt x="90463" y="130204"/>
                  </a:lnTo>
                  <a:lnTo>
                    <a:pt x="88993" y="128917"/>
                  </a:lnTo>
                  <a:lnTo>
                    <a:pt x="86955" y="128059"/>
                  </a:lnTo>
                  <a:lnTo>
                    <a:pt x="61929" y="134286"/>
                  </a:lnTo>
                  <a:lnTo>
                    <a:pt x="24015" y="153834"/>
                  </a:lnTo>
                  <a:lnTo>
                    <a:pt x="11562" y="168194"/>
                  </a:lnTo>
                  <a:lnTo>
                    <a:pt x="1423" y="188484"/>
                  </a:lnTo>
                  <a:lnTo>
                    <a:pt x="0" y="193170"/>
                  </a:lnTo>
                  <a:lnTo>
                    <a:pt x="1168" y="197352"/>
                  </a:lnTo>
                  <a:lnTo>
                    <a:pt x="8111" y="204822"/>
                  </a:lnTo>
                  <a:lnTo>
                    <a:pt x="21074" y="208846"/>
                  </a:lnTo>
                  <a:lnTo>
                    <a:pt x="36360" y="209578"/>
                  </a:lnTo>
                  <a:lnTo>
                    <a:pt x="50209" y="206374"/>
                  </a:lnTo>
                  <a:lnTo>
                    <a:pt x="69906" y="193564"/>
                  </a:lnTo>
                  <a:lnTo>
                    <a:pt x="77113" y="182324"/>
                  </a:lnTo>
                  <a:lnTo>
                    <a:pt x="88665" y="142925"/>
                  </a:lnTo>
                  <a:lnTo>
                    <a:pt x="91664" y="102297"/>
                  </a:lnTo>
                  <a:lnTo>
                    <a:pt x="87201" y="63150"/>
                  </a:lnTo>
                  <a:lnTo>
                    <a:pt x="81616" y="35347"/>
                  </a:lnTo>
                  <a:lnTo>
                    <a:pt x="67923" y="12597"/>
                  </a:lnTo>
                  <a:lnTo>
                    <a:pt x="56477" y="2410"/>
                  </a:lnTo>
                  <a:lnTo>
                    <a:pt x="51517" y="330"/>
                  </a:lnTo>
                  <a:lnTo>
                    <a:pt x="47156" y="0"/>
                  </a:lnTo>
                  <a:lnTo>
                    <a:pt x="43188" y="839"/>
                  </a:lnTo>
                  <a:lnTo>
                    <a:pt x="40544" y="2457"/>
                  </a:lnTo>
                  <a:lnTo>
                    <a:pt x="35254" y="2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837"/>
            <p:cNvSpPr/>
            <p:nvPr>
              <p:custDataLst>
                <p:tags r:id="rId83"/>
              </p:custDataLst>
            </p:nvPr>
          </p:nvSpPr>
          <p:spPr>
            <a:xfrm>
              <a:off x="10153650" y="6366737"/>
              <a:ext cx="209551" cy="262664"/>
            </a:xfrm>
            <a:custGeom>
              <a:avLst/>
              <a:gdLst/>
              <a:ahLst/>
              <a:cxnLst/>
              <a:rect l="0" t="0" r="0" b="0"/>
              <a:pathLst>
                <a:path w="209551" h="262664">
                  <a:moveTo>
                    <a:pt x="209550" y="5488"/>
                  </a:moveTo>
                  <a:lnTo>
                    <a:pt x="209550" y="5488"/>
                  </a:lnTo>
                  <a:lnTo>
                    <a:pt x="209550" y="432"/>
                  </a:lnTo>
                  <a:lnTo>
                    <a:pt x="207433" y="0"/>
                  </a:lnTo>
                  <a:lnTo>
                    <a:pt x="199438" y="2344"/>
                  </a:lnTo>
                  <a:lnTo>
                    <a:pt x="191650" y="12557"/>
                  </a:lnTo>
                  <a:lnTo>
                    <a:pt x="163285" y="56175"/>
                  </a:lnTo>
                  <a:lnTo>
                    <a:pt x="130289" y="99247"/>
                  </a:lnTo>
                  <a:lnTo>
                    <a:pt x="99702" y="141130"/>
                  </a:lnTo>
                  <a:lnTo>
                    <a:pt x="61633" y="188362"/>
                  </a:lnTo>
                  <a:lnTo>
                    <a:pt x="23443" y="229281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38"/>
            <p:cNvSpPr/>
            <p:nvPr>
              <p:custDataLst>
                <p:tags r:id="rId84"/>
              </p:custDataLst>
            </p:nvPr>
          </p:nvSpPr>
          <p:spPr>
            <a:xfrm>
              <a:off x="10117234" y="6316127"/>
              <a:ext cx="103092" cy="168100"/>
            </a:xfrm>
            <a:custGeom>
              <a:avLst/>
              <a:gdLst/>
              <a:ahLst/>
              <a:cxnLst/>
              <a:rect l="0" t="0" r="0" b="0"/>
              <a:pathLst>
                <a:path w="103092" h="168100">
                  <a:moveTo>
                    <a:pt x="103091" y="113248"/>
                  </a:moveTo>
                  <a:lnTo>
                    <a:pt x="103091" y="113248"/>
                  </a:lnTo>
                  <a:lnTo>
                    <a:pt x="103091" y="108192"/>
                  </a:lnTo>
                  <a:lnTo>
                    <a:pt x="100267" y="102887"/>
                  </a:lnTo>
                  <a:lnTo>
                    <a:pt x="98034" y="99991"/>
                  </a:lnTo>
                  <a:lnTo>
                    <a:pt x="92730" y="96773"/>
                  </a:lnTo>
                  <a:lnTo>
                    <a:pt x="86844" y="94285"/>
                  </a:lnTo>
                  <a:lnTo>
                    <a:pt x="80702" y="89651"/>
                  </a:lnTo>
                  <a:lnTo>
                    <a:pt x="71620" y="86885"/>
                  </a:lnTo>
                  <a:lnTo>
                    <a:pt x="59470" y="86714"/>
                  </a:lnTo>
                  <a:lnTo>
                    <a:pt x="43488" y="90166"/>
                  </a:lnTo>
                  <a:lnTo>
                    <a:pt x="11946" y="110247"/>
                  </a:lnTo>
                  <a:lnTo>
                    <a:pt x="4000" y="122471"/>
                  </a:lnTo>
                  <a:lnTo>
                    <a:pt x="0" y="134442"/>
                  </a:lnTo>
                  <a:lnTo>
                    <a:pt x="1887" y="144187"/>
                  </a:lnTo>
                  <a:lnTo>
                    <a:pt x="3871" y="149749"/>
                  </a:lnTo>
                  <a:lnTo>
                    <a:pt x="11722" y="158752"/>
                  </a:lnTo>
                  <a:lnTo>
                    <a:pt x="16779" y="162634"/>
                  </a:lnTo>
                  <a:lnTo>
                    <a:pt x="44120" y="168099"/>
                  </a:lnTo>
                  <a:lnTo>
                    <a:pt x="61360" y="163731"/>
                  </a:lnTo>
                  <a:lnTo>
                    <a:pt x="89674" y="143681"/>
                  </a:lnTo>
                  <a:lnTo>
                    <a:pt x="97129" y="123246"/>
                  </a:lnTo>
                  <a:lnTo>
                    <a:pt x="99383" y="98642"/>
                  </a:lnTo>
                  <a:lnTo>
                    <a:pt x="92206" y="56975"/>
                  </a:lnTo>
                  <a:lnTo>
                    <a:pt x="83638" y="33428"/>
                  </a:lnTo>
                  <a:lnTo>
                    <a:pt x="66204" y="10933"/>
                  </a:lnTo>
                  <a:lnTo>
                    <a:pt x="51772" y="4275"/>
                  </a:lnTo>
                  <a:lnTo>
                    <a:pt x="26749" y="0"/>
                  </a:lnTo>
                  <a:lnTo>
                    <a:pt x="22563" y="1766"/>
                  </a:lnTo>
                  <a:lnTo>
                    <a:pt x="15089" y="9373"/>
                  </a:lnTo>
                  <a:lnTo>
                    <a:pt x="7841" y="2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507"/>
          <p:cNvGrpSpPr/>
          <p:nvPr/>
        </p:nvGrpSpPr>
        <p:grpSpPr>
          <a:xfrm>
            <a:off x="11639665" y="5547587"/>
            <a:ext cx="199911" cy="262664"/>
            <a:chOff x="11639665" y="5547587"/>
            <a:chExt cx="199911" cy="262664"/>
          </a:xfrm>
        </p:grpSpPr>
        <p:sp>
          <p:nvSpPr>
            <p:cNvPr id="172" name="SMARTInkShape-2839"/>
            <p:cNvSpPr/>
            <p:nvPr>
              <p:custDataLst>
                <p:tags r:id="rId47"/>
              </p:custDataLst>
            </p:nvPr>
          </p:nvSpPr>
          <p:spPr>
            <a:xfrm>
              <a:off x="11715750" y="5547587"/>
              <a:ext cx="46303" cy="262664"/>
            </a:xfrm>
            <a:custGeom>
              <a:avLst/>
              <a:gdLst/>
              <a:ahLst/>
              <a:cxnLst/>
              <a:rect l="0" t="0" r="0" b="0"/>
              <a:pathLst>
                <a:path w="46303" h="262664">
                  <a:moveTo>
                    <a:pt x="38100" y="5488"/>
                  </a:moveTo>
                  <a:lnTo>
                    <a:pt x="38100" y="5488"/>
                  </a:lnTo>
                  <a:lnTo>
                    <a:pt x="38100" y="432"/>
                  </a:lnTo>
                  <a:lnTo>
                    <a:pt x="39158" y="0"/>
                  </a:lnTo>
                  <a:lnTo>
                    <a:pt x="43158" y="2344"/>
                  </a:lnTo>
                  <a:lnTo>
                    <a:pt x="45638" y="9735"/>
                  </a:lnTo>
                  <a:lnTo>
                    <a:pt x="46302" y="14669"/>
                  </a:lnTo>
                  <a:lnTo>
                    <a:pt x="39912" y="57144"/>
                  </a:lnTo>
                  <a:lnTo>
                    <a:pt x="35814" y="86762"/>
                  </a:lnTo>
                  <a:lnTo>
                    <a:pt x="24948" y="130903"/>
                  </a:lnTo>
                  <a:lnTo>
                    <a:pt x="15741" y="170118"/>
                  </a:lnTo>
                  <a:lnTo>
                    <a:pt x="4207" y="209261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840"/>
            <p:cNvSpPr/>
            <p:nvPr>
              <p:custDataLst>
                <p:tags r:id="rId48"/>
              </p:custDataLst>
            </p:nvPr>
          </p:nvSpPr>
          <p:spPr>
            <a:xfrm>
              <a:off x="11639665" y="5638800"/>
              <a:ext cx="199911" cy="19051"/>
            </a:xfrm>
            <a:custGeom>
              <a:avLst/>
              <a:gdLst/>
              <a:ahLst/>
              <a:cxnLst/>
              <a:rect l="0" t="0" r="0" b="0"/>
              <a:pathLst>
                <a:path w="199911" h="19051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  <a:lnTo>
                    <a:pt x="15117" y="1058"/>
                  </a:lnTo>
                  <a:lnTo>
                    <a:pt x="44128" y="7539"/>
                  </a:lnTo>
                  <a:lnTo>
                    <a:pt x="90261" y="9263"/>
                  </a:lnTo>
                  <a:lnTo>
                    <a:pt x="128028" y="10506"/>
                  </a:lnTo>
                  <a:lnTo>
                    <a:pt x="19991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508"/>
          <p:cNvGrpSpPr/>
          <p:nvPr/>
        </p:nvGrpSpPr>
        <p:grpSpPr>
          <a:xfrm>
            <a:off x="9796757" y="4593115"/>
            <a:ext cx="1955820" cy="2396182"/>
            <a:chOff x="9796757" y="4593115"/>
            <a:chExt cx="1955820" cy="2396182"/>
          </a:xfrm>
        </p:grpSpPr>
        <p:sp>
          <p:nvSpPr>
            <p:cNvPr id="175" name="SMARTInkShape-2841"/>
            <p:cNvSpPr/>
            <p:nvPr>
              <p:custDataLst>
                <p:tags r:id="rId39"/>
              </p:custDataLst>
            </p:nvPr>
          </p:nvSpPr>
          <p:spPr>
            <a:xfrm>
              <a:off x="10972800" y="6181856"/>
              <a:ext cx="505139" cy="87257"/>
            </a:xfrm>
            <a:custGeom>
              <a:avLst/>
              <a:gdLst/>
              <a:ahLst/>
              <a:cxnLst/>
              <a:rect l="0" t="0" r="0" b="0"/>
              <a:pathLst>
                <a:path w="505139" h="87257">
                  <a:moveTo>
                    <a:pt x="505138" y="87256"/>
                  </a:moveTo>
                  <a:lnTo>
                    <a:pt x="505138" y="87256"/>
                  </a:lnTo>
                  <a:lnTo>
                    <a:pt x="493318" y="80733"/>
                  </a:lnTo>
                  <a:lnTo>
                    <a:pt x="454378" y="60635"/>
                  </a:lnTo>
                  <a:lnTo>
                    <a:pt x="410973" y="46331"/>
                  </a:lnTo>
                  <a:lnTo>
                    <a:pt x="364599" y="35390"/>
                  </a:lnTo>
                  <a:lnTo>
                    <a:pt x="322400" y="25445"/>
                  </a:lnTo>
                  <a:lnTo>
                    <a:pt x="278030" y="15797"/>
                  </a:lnTo>
                  <a:lnTo>
                    <a:pt x="231370" y="11291"/>
                  </a:lnTo>
                  <a:lnTo>
                    <a:pt x="189086" y="4899"/>
                  </a:lnTo>
                  <a:lnTo>
                    <a:pt x="149747" y="1359"/>
                  </a:lnTo>
                  <a:lnTo>
                    <a:pt x="106223" y="311"/>
                  </a:lnTo>
                  <a:lnTo>
                    <a:pt x="69927" y="0"/>
                  </a:lnTo>
                  <a:lnTo>
                    <a:pt x="24788" y="6441"/>
                  </a:lnTo>
                  <a:lnTo>
                    <a:pt x="0" y="9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842"/>
            <p:cNvSpPr/>
            <p:nvPr>
              <p:custDataLst>
                <p:tags r:id="rId40"/>
              </p:custDataLst>
            </p:nvPr>
          </p:nvSpPr>
          <p:spPr>
            <a:xfrm>
              <a:off x="9866244" y="6105722"/>
              <a:ext cx="1278007" cy="393217"/>
            </a:xfrm>
            <a:custGeom>
              <a:avLst/>
              <a:gdLst/>
              <a:ahLst/>
              <a:cxnLst/>
              <a:rect l="0" t="0" r="0" b="0"/>
              <a:pathLst>
                <a:path w="1278007" h="393217">
                  <a:moveTo>
                    <a:pt x="1278006" y="104578"/>
                  </a:moveTo>
                  <a:lnTo>
                    <a:pt x="1278006" y="104578"/>
                  </a:lnTo>
                  <a:lnTo>
                    <a:pt x="1278006" y="96377"/>
                  </a:lnTo>
                  <a:lnTo>
                    <a:pt x="1269343" y="80105"/>
                  </a:lnTo>
                  <a:lnTo>
                    <a:pt x="1254156" y="63695"/>
                  </a:lnTo>
                  <a:lnTo>
                    <a:pt x="1210993" y="34845"/>
                  </a:lnTo>
                  <a:lnTo>
                    <a:pt x="1171723" y="16112"/>
                  </a:lnTo>
                  <a:lnTo>
                    <a:pt x="1127301" y="7399"/>
                  </a:lnTo>
                  <a:lnTo>
                    <a:pt x="1085184" y="2054"/>
                  </a:lnTo>
                  <a:lnTo>
                    <a:pt x="1044838" y="471"/>
                  </a:lnTo>
                  <a:lnTo>
                    <a:pt x="1004308" y="0"/>
                  </a:lnTo>
                  <a:lnTo>
                    <a:pt x="960549" y="2685"/>
                  </a:lnTo>
                  <a:lnTo>
                    <a:pt x="924653" y="7360"/>
                  </a:lnTo>
                  <a:lnTo>
                    <a:pt x="879655" y="13996"/>
                  </a:lnTo>
                  <a:lnTo>
                    <a:pt x="832588" y="18952"/>
                  </a:lnTo>
                  <a:lnTo>
                    <a:pt x="795134" y="26173"/>
                  </a:lnTo>
                  <a:lnTo>
                    <a:pt x="757225" y="35015"/>
                  </a:lnTo>
                  <a:lnTo>
                    <a:pt x="718124" y="44339"/>
                  </a:lnTo>
                  <a:lnTo>
                    <a:pt x="674554" y="53803"/>
                  </a:lnTo>
                  <a:lnTo>
                    <a:pt x="634362" y="63310"/>
                  </a:lnTo>
                  <a:lnTo>
                    <a:pt x="594584" y="72830"/>
                  </a:lnTo>
                  <a:lnTo>
                    <a:pt x="550812" y="83412"/>
                  </a:lnTo>
                  <a:lnTo>
                    <a:pt x="509504" y="98424"/>
                  </a:lnTo>
                  <a:lnTo>
                    <a:pt x="465278" y="111103"/>
                  </a:lnTo>
                  <a:lnTo>
                    <a:pt x="424895" y="127796"/>
                  </a:lnTo>
                  <a:lnTo>
                    <a:pt x="385057" y="146147"/>
                  </a:lnTo>
                  <a:lnTo>
                    <a:pt x="340211" y="164990"/>
                  </a:lnTo>
                  <a:lnTo>
                    <a:pt x="294467" y="183979"/>
                  </a:lnTo>
                  <a:lnTo>
                    <a:pt x="253632" y="203010"/>
                  </a:lnTo>
                  <a:lnTo>
                    <a:pt x="214723" y="223113"/>
                  </a:lnTo>
                  <a:lnTo>
                    <a:pt x="177441" y="247649"/>
                  </a:lnTo>
                  <a:lnTo>
                    <a:pt x="133040" y="278262"/>
                  </a:lnTo>
                  <a:lnTo>
                    <a:pt x="88873" y="314569"/>
                  </a:lnTo>
                  <a:lnTo>
                    <a:pt x="49576" y="345769"/>
                  </a:lnTo>
                  <a:lnTo>
                    <a:pt x="6751" y="385676"/>
                  </a:lnTo>
                  <a:lnTo>
                    <a:pt x="0" y="393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843"/>
            <p:cNvSpPr/>
            <p:nvPr>
              <p:custDataLst>
                <p:tags r:id="rId41"/>
              </p:custDataLst>
            </p:nvPr>
          </p:nvSpPr>
          <p:spPr>
            <a:xfrm>
              <a:off x="10848975" y="4914900"/>
              <a:ext cx="133351" cy="142876"/>
            </a:xfrm>
            <a:custGeom>
              <a:avLst/>
              <a:gdLst/>
              <a:ahLst/>
              <a:cxnLst/>
              <a:rect l="0" t="0" r="0" b="0"/>
              <a:pathLst>
                <a:path w="133351" h="142876">
                  <a:moveTo>
                    <a:pt x="133350" y="0"/>
                  </a:moveTo>
                  <a:lnTo>
                    <a:pt x="133350" y="0"/>
                  </a:lnTo>
                  <a:lnTo>
                    <a:pt x="128293" y="0"/>
                  </a:lnTo>
                  <a:lnTo>
                    <a:pt x="86106" y="16247"/>
                  </a:lnTo>
                  <a:lnTo>
                    <a:pt x="76016" y="22390"/>
                  </a:lnTo>
                  <a:lnTo>
                    <a:pt x="35923" y="67805"/>
                  </a:lnTo>
                  <a:lnTo>
                    <a:pt x="24050" y="8547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844"/>
            <p:cNvSpPr/>
            <p:nvPr>
              <p:custDataLst>
                <p:tags r:id="rId42"/>
              </p:custDataLst>
            </p:nvPr>
          </p:nvSpPr>
          <p:spPr>
            <a:xfrm>
              <a:off x="10829925" y="4924425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3184" y="7539"/>
                  </a:lnTo>
                  <a:lnTo>
                    <a:pt x="29658" y="11759"/>
                  </a:lnTo>
                  <a:lnTo>
                    <a:pt x="35647" y="14189"/>
                  </a:lnTo>
                  <a:lnTo>
                    <a:pt x="78213" y="58853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845"/>
            <p:cNvSpPr/>
            <p:nvPr>
              <p:custDataLst>
                <p:tags r:id="rId43"/>
              </p:custDataLst>
            </p:nvPr>
          </p:nvSpPr>
          <p:spPr>
            <a:xfrm>
              <a:off x="10615410" y="4848225"/>
              <a:ext cx="214516" cy="47626"/>
            </a:xfrm>
            <a:custGeom>
              <a:avLst/>
              <a:gdLst/>
              <a:ahLst/>
              <a:cxnLst/>
              <a:rect l="0" t="0" r="0" b="0"/>
              <a:pathLst>
                <a:path w="214516" h="47626">
                  <a:moveTo>
                    <a:pt x="24015" y="47625"/>
                  </a:moveTo>
                  <a:lnTo>
                    <a:pt x="24015" y="47625"/>
                  </a:lnTo>
                  <a:lnTo>
                    <a:pt x="13903" y="42569"/>
                  </a:lnTo>
                  <a:lnTo>
                    <a:pt x="10924" y="40021"/>
                  </a:lnTo>
                  <a:lnTo>
                    <a:pt x="693" y="25235"/>
                  </a:lnTo>
                  <a:lnTo>
                    <a:pt x="0" y="22115"/>
                  </a:lnTo>
                  <a:lnTo>
                    <a:pt x="597" y="18977"/>
                  </a:lnTo>
                  <a:lnTo>
                    <a:pt x="2054" y="15827"/>
                  </a:lnTo>
                  <a:lnTo>
                    <a:pt x="17783" y="12325"/>
                  </a:lnTo>
                  <a:lnTo>
                    <a:pt x="53564" y="7533"/>
                  </a:lnTo>
                  <a:lnTo>
                    <a:pt x="93801" y="2232"/>
                  </a:lnTo>
                  <a:lnTo>
                    <a:pt x="133592" y="662"/>
                  </a:lnTo>
                  <a:lnTo>
                    <a:pt x="171135" y="196"/>
                  </a:lnTo>
                  <a:lnTo>
                    <a:pt x="2145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846"/>
            <p:cNvSpPr/>
            <p:nvPr>
              <p:custDataLst>
                <p:tags r:id="rId44"/>
              </p:custDataLst>
            </p:nvPr>
          </p:nvSpPr>
          <p:spPr>
            <a:xfrm>
              <a:off x="10706100" y="4593115"/>
              <a:ext cx="114301" cy="426561"/>
            </a:xfrm>
            <a:custGeom>
              <a:avLst/>
              <a:gdLst/>
              <a:ahLst/>
              <a:cxnLst/>
              <a:rect l="0" t="0" r="0" b="0"/>
              <a:pathLst>
                <a:path w="114301" h="426561">
                  <a:moveTo>
                    <a:pt x="114300" y="45560"/>
                  </a:moveTo>
                  <a:lnTo>
                    <a:pt x="114300" y="45560"/>
                  </a:lnTo>
                  <a:lnTo>
                    <a:pt x="113242" y="24864"/>
                  </a:lnTo>
                  <a:lnTo>
                    <a:pt x="104598" y="2581"/>
                  </a:lnTo>
                  <a:lnTo>
                    <a:pt x="102540" y="1032"/>
                  </a:lnTo>
                  <a:lnTo>
                    <a:pt x="100109" y="0"/>
                  </a:lnTo>
                  <a:lnTo>
                    <a:pt x="97433" y="370"/>
                  </a:lnTo>
                  <a:lnTo>
                    <a:pt x="91634" y="3603"/>
                  </a:lnTo>
                  <a:lnTo>
                    <a:pt x="72742" y="21906"/>
                  </a:lnTo>
                  <a:lnTo>
                    <a:pt x="61181" y="41844"/>
                  </a:lnTo>
                  <a:lnTo>
                    <a:pt x="47795" y="82612"/>
                  </a:lnTo>
                  <a:lnTo>
                    <a:pt x="34958" y="121553"/>
                  </a:lnTo>
                  <a:lnTo>
                    <a:pt x="22231" y="164052"/>
                  </a:lnTo>
                  <a:lnTo>
                    <a:pt x="15878" y="199118"/>
                  </a:lnTo>
                  <a:lnTo>
                    <a:pt x="12349" y="236575"/>
                  </a:lnTo>
                  <a:lnTo>
                    <a:pt x="10780" y="271213"/>
                  </a:lnTo>
                  <a:lnTo>
                    <a:pt x="8837" y="310682"/>
                  </a:lnTo>
                  <a:lnTo>
                    <a:pt x="4148" y="353890"/>
                  </a:lnTo>
                  <a:lnTo>
                    <a:pt x="5327" y="398487"/>
                  </a:lnTo>
                  <a:lnTo>
                    <a:pt x="0" y="426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847"/>
            <p:cNvSpPr/>
            <p:nvPr>
              <p:custDataLst>
                <p:tags r:id="rId45"/>
              </p:custDataLst>
            </p:nvPr>
          </p:nvSpPr>
          <p:spPr>
            <a:xfrm>
              <a:off x="9796757" y="5114925"/>
              <a:ext cx="1699599" cy="1085827"/>
            </a:xfrm>
            <a:custGeom>
              <a:avLst/>
              <a:gdLst/>
              <a:ahLst/>
              <a:cxnLst/>
              <a:rect l="0" t="0" r="0" b="0"/>
              <a:pathLst>
                <a:path w="1699599" h="1085827">
                  <a:moveTo>
                    <a:pt x="1166518" y="66675"/>
                  </a:moveTo>
                  <a:lnTo>
                    <a:pt x="1166518" y="66675"/>
                  </a:lnTo>
                  <a:lnTo>
                    <a:pt x="1166518" y="61619"/>
                  </a:lnTo>
                  <a:lnTo>
                    <a:pt x="1165460" y="60130"/>
                  </a:lnTo>
                  <a:lnTo>
                    <a:pt x="1163694" y="59136"/>
                  </a:lnTo>
                  <a:lnTo>
                    <a:pt x="1157384" y="57266"/>
                  </a:lnTo>
                  <a:lnTo>
                    <a:pt x="1157108" y="52127"/>
                  </a:lnTo>
                  <a:lnTo>
                    <a:pt x="1156011" y="50626"/>
                  </a:lnTo>
                  <a:lnTo>
                    <a:pt x="1151971" y="48959"/>
                  </a:lnTo>
                  <a:lnTo>
                    <a:pt x="1150470" y="47456"/>
                  </a:lnTo>
                  <a:lnTo>
                    <a:pt x="1148804" y="42964"/>
                  </a:lnTo>
                  <a:lnTo>
                    <a:pt x="1147300" y="41342"/>
                  </a:lnTo>
                  <a:lnTo>
                    <a:pt x="1128222" y="30750"/>
                  </a:lnTo>
                  <a:lnTo>
                    <a:pt x="1125113" y="30026"/>
                  </a:lnTo>
                  <a:lnTo>
                    <a:pt x="1109350" y="21227"/>
                  </a:lnTo>
                  <a:lnTo>
                    <a:pt x="1093491" y="18278"/>
                  </a:lnTo>
                  <a:lnTo>
                    <a:pt x="1082910" y="12589"/>
                  </a:lnTo>
                  <a:lnTo>
                    <a:pt x="1056274" y="8736"/>
                  </a:lnTo>
                  <a:lnTo>
                    <a:pt x="1045071" y="3059"/>
                  </a:lnTo>
                  <a:lnTo>
                    <a:pt x="998088" y="119"/>
                  </a:lnTo>
                  <a:lnTo>
                    <a:pt x="953784" y="8"/>
                  </a:lnTo>
                  <a:lnTo>
                    <a:pt x="906519" y="0"/>
                  </a:lnTo>
                  <a:lnTo>
                    <a:pt x="859483" y="2822"/>
                  </a:lnTo>
                  <a:lnTo>
                    <a:pt x="814734" y="8937"/>
                  </a:lnTo>
                  <a:lnTo>
                    <a:pt x="768511" y="12296"/>
                  </a:lnTo>
                  <a:lnTo>
                    <a:pt x="741471" y="17716"/>
                  </a:lnTo>
                  <a:lnTo>
                    <a:pt x="701831" y="21696"/>
                  </a:lnTo>
                  <a:lnTo>
                    <a:pt x="655462" y="33229"/>
                  </a:lnTo>
                  <a:lnTo>
                    <a:pt x="612198" y="42728"/>
                  </a:lnTo>
                  <a:lnTo>
                    <a:pt x="570012" y="55396"/>
                  </a:lnTo>
                  <a:lnTo>
                    <a:pt x="526495" y="70253"/>
                  </a:lnTo>
                  <a:lnTo>
                    <a:pt x="484289" y="88935"/>
                  </a:lnTo>
                  <a:lnTo>
                    <a:pt x="437626" y="107953"/>
                  </a:lnTo>
                  <a:lnTo>
                    <a:pt x="399052" y="134187"/>
                  </a:lnTo>
                  <a:lnTo>
                    <a:pt x="352333" y="166269"/>
                  </a:lnTo>
                  <a:lnTo>
                    <a:pt x="314502" y="190728"/>
                  </a:lnTo>
                  <a:lnTo>
                    <a:pt x="267389" y="225037"/>
                  </a:lnTo>
                  <a:lnTo>
                    <a:pt x="226944" y="263491"/>
                  </a:lnTo>
                  <a:lnTo>
                    <a:pt x="184637" y="308454"/>
                  </a:lnTo>
                  <a:lnTo>
                    <a:pt x="156629" y="343982"/>
                  </a:lnTo>
                  <a:lnTo>
                    <a:pt x="128833" y="383801"/>
                  </a:lnTo>
                  <a:lnTo>
                    <a:pt x="106605" y="425141"/>
                  </a:lnTo>
                  <a:lnTo>
                    <a:pt x="88106" y="464351"/>
                  </a:lnTo>
                  <a:lnTo>
                    <a:pt x="70525" y="504122"/>
                  </a:lnTo>
                  <a:lnTo>
                    <a:pt x="50677" y="550430"/>
                  </a:lnTo>
                  <a:lnTo>
                    <a:pt x="34857" y="590539"/>
                  </a:lnTo>
                  <a:lnTo>
                    <a:pt x="21821" y="635938"/>
                  </a:lnTo>
                  <a:lnTo>
                    <a:pt x="14481" y="679047"/>
                  </a:lnTo>
                  <a:lnTo>
                    <a:pt x="6847" y="719194"/>
                  </a:lnTo>
                  <a:lnTo>
                    <a:pt x="0" y="757313"/>
                  </a:lnTo>
                  <a:lnTo>
                    <a:pt x="3273" y="801996"/>
                  </a:lnTo>
                  <a:lnTo>
                    <a:pt x="6936" y="838762"/>
                  </a:lnTo>
                  <a:lnTo>
                    <a:pt x="17656" y="878998"/>
                  </a:lnTo>
                  <a:lnTo>
                    <a:pt x="44462" y="920429"/>
                  </a:lnTo>
                  <a:lnTo>
                    <a:pt x="72341" y="951574"/>
                  </a:lnTo>
                  <a:lnTo>
                    <a:pt x="118790" y="983808"/>
                  </a:lnTo>
                  <a:lnTo>
                    <a:pt x="158335" y="1002823"/>
                  </a:lnTo>
                  <a:lnTo>
                    <a:pt x="204686" y="1019112"/>
                  </a:lnTo>
                  <a:lnTo>
                    <a:pt x="252144" y="1035042"/>
                  </a:lnTo>
                  <a:lnTo>
                    <a:pt x="293045" y="1044926"/>
                  </a:lnTo>
                  <a:lnTo>
                    <a:pt x="336520" y="1052249"/>
                  </a:lnTo>
                  <a:lnTo>
                    <a:pt x="383285" y="1062828"/>
                  </a:lnTo>
                  <a:lnTo>
                    <a:pt x="420687" y="1066681"/>
                  </a:lnTo>
                  <a:lnTo>
                    <a:pt x="458580" y="1072997"/>
                  </a:lnTo>
                  <a:lnTo>
                    <a:pt x="496618" y="1075339"/>
                  </a:lnTo>
                  <a:lnTo>
                    <a:pt x="534702" y="1077091"/>
                  </a:lnTo>
                  <a:lnTo>
                    <a:pt x="572795" y="1082785"/>
                  </a:lnTo>
                  <a:lnTo>
                    <a:pt x="610893" y="1084942"/>
                  </a:lnTo>
                  <a:lnTo>
                    <a:pt x="650051" y="1085581"/>
                  </a:lnTo>
                  <a:lnTo>
                    <a:pt x="693639" y="1085771"/>
                  </a:lnTo>
                  <a:lnTo>
                    <a:pt x="734895" y="1085826"/>
                  </a:lnTo>
                  <a:lnTo>
                    <a:pt x="779103" y="1084785"/>
                  </a:lnTo>
                  <a:lnTo>
                    <a:pt x="819482" y="1079302"/>
                  </a:lnTo>
                  <a:lnTo>
                    <a:pt x="859317" y="1077207"/>
                  </a:lnTo>
                  <a:lnTo>
                    <a:pt x="903105" y="1076587"/>
                  </a:lnTo>
                  <a:lnTo>
                    <a:pt x="943360" y="1076403"/>
                  </a:lnTo>
                  <a:lnTo>
                    <a:pt x="983159" y="1075289"/>
                  </a:lnTo>
                  <a:lnTo>
                    <a:pt x="1026935" y="1069786"/>
                  </a:lnTo>
                  <a:lnTo>
                    <a:pt x="1067187" y="1066626"/>
                  </a:lnTo>
                  <a:lnTo>
                    <a:pt x="1105926" y="1060516"/>
                  </a:lnTo>
                  <a:lnTo>
                    <a:pt x="1144213" y="1058235"/>
                  </a:lnTo>
                  <a:lnTo>
                    <a:pt x="1183428" y="1056501"/>
                  </a:lnTo>
                  <a:lnTo>
                    <a:pt x="1225974" y="1049755"/>
                  </a:lnTo>
                  <a:lnTo>
                    <a:pt x="1272689" y="1040816"/>
                  </a:lnTo>
                  <a:lnTo>
                    <a:pt x="1309806" y="1036170"/>
                  </a:lnTo>
                  <a:lnTo>
                    <a:pt x="1347616" y="1028091"/>
                  </a:lnTo>
                  <a:lnTo>
                    <a:pt x="1393261" y="1015880"/>
                  </a:lnTo>
                  <a:lnTo>
                    <a:pt x="1432850" y="1002218"/>
                  </a:lnTo>
                  <a:lnTo>
                    <a:pt x="1471246" y="983056"/>
                  </a:lnTo>
                  <a:lnTo>
                    <a:pt x="1517876" y="964403"/>
                  </a:lnTo>
                  <a:lnTo>
                    <a:pt x="1558366" y="941159"/>
                  </a:lnTo>
                  <a:lnTo>
                    <a:pt x="1601052" y="907612"/>
                  </a:lnTo>
                  <a:lnTo>
                    <a:pt x="1645918" y="872217"/>
                  </a:lnTo>
                  <a:lnTo>
                    <a:pt x="1682983" y="828399"/>
                  </a:lnTo>
                  <a:lnTo>
                    <a:pt x="1691686" y="814089"/>
                  </a:lnTo>
                  <a:lnTo>
                    <a:pt x="1698291" y="773504"/>
                  </a:lnTo>
                  <a:lnTo>
                    <a:pt x="1699598" y="730994"/>
                  </a:lnTo>
                  <a:lnTo>
                    <a:pt x="1697000" y="691783"/>
                  </a:lnTo>
                  <a:lnTo>
                    <a:pt x="1686641" y="646294"/>
                  </a:lnTo>
                  <a:lnTo>
                    <a:pt x="1671268" y="602712"/>
                  </a:lnTo>
                  <a:lnTo>
                    <a:pt x="1653342" y="558952"/>
                  </a:lnTo>
                  <a:lnTo>
                    <a:pt x="1630732" y="517923"/>
                  </a:lnTo>
                  <a:lnTo>
                    <a:pt x="1603924" y="472252"/>
                  </a:lnTo>
                  <a:lnTo>
                    <a:pt x="1576931" y="428381"/>
                  </a:lnTo>
                  <a:lnTo>
                    <a:pt x="1541696" y="385815"/>
                  </a:lnTo>
                  <a:lnTo>
                    <a:pt x="1503115" y="341162"/>
                  </a:lnTo>
                  <a:lnTo>
                    <a:pt x="1456771" y="298855"/>
                  </a:lnTo>
                  <a:lnTo>
                    <a:pt x="1412403" y="252185"/>
                  </a:lnTo>
                  <a:lnTo>
                    <a:pt x="1365064" y="212844"/>
                  </a:lnTo>
                  <a:lnTo>
                    <a:pt x="1318723" y="180992"/>
                  </a:lnTo>
                  <a:lnTo>
                    <a:pt x="1275723" y="155578"/>
                  </a:lnTo>
                  <a:lnTo>
                    <a:pt x="1233010" y="131234"/>
                  </a:lnTo>
                  <a:lnTo>
                    <a:pt x="1187726" y="112314"/>
                  </a:lnTo>
                  <a:lnTo>
                    <a:pt x="1142838" y="93564"/>
                  </a:lnTo>
                  <a:lnTo>
                    <a:pt x="1100810" y="73123"/>
                  </a:lnTo>
                  <a:lnTo>
                    <a:pt x="1061933" y="54975"/>
                  </a:lnTo>
                  <a:lnTo>
                    <a:pt x="1023681" y="36377"/>
                  </a:lnTo>
                  <a:lnTo>
                    <a:pt x="980063" y="15966"/>
                  </a:lnTo>
                  <a:lnTo>
                    <a:pt x="9474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848"/>
            <p:cNvSpPr/>
            <p:nvPr>
              <p:custDataLst>
                <p:tags r:id="rId46"/>
              </p:custDataLst>
            </p:nvPr>
          </p:nvSpPr>
          <p:spPr>
            <a:xfrm>
              <a:off x="9823677" y="6456130"/>
              <a:ext cx="1928900" cy="533167"/>
            </a:xfrm>
            <a:custGeom>
              <a:avLst/>
              <a:gdLst/>
              <a:ahLst/>
              <a:cxnLst/>
              <a:rect l="0" t="0" r="0" b="0"/>
              <a:pathLst>
                <a:path w="1928900" h="533167">
                  <a:moveTo>
                    <a:pt x="0" y="193937"/>
                  </a:moveTo>
                  <a:lnTo>
                    <a:pt x="0" y="193937"/>
                  </a:lnTo>
                  <a:lnTo>
                    <a:pt x="579" y="195485"/>
                  </a:lnTo>
                  <a:lnTo>
                    <a:pt x="37869" y="242208"/>
                  </a:lnTo>
                  <a:lnTo>
                    <a:pt x="76194" y="279205"/>
                  </a:lnTo>
                  <a:lnTo>
                    <a:pt x="123700" y="310593"/>
                  </a:lnTo>
                  <a:lnTo>
                    <a:pt x="151027" y="328023"/>
                  </a:lnTo>
                  <a:lnTo>
                    <a:pt x="194829" y="346753"/>
                  </a:lnTo>
                  <a:lnTo>
                    <a:pt x="230311" y="364372"/>
                  </a:lnTo>
                  <a:lnTo>
                    <a:pt x="274338" y="380177"/>
                  </a:lnTo>
                  <a:lnTo>
                    <a:pt x="320897" y="394384"/>
                  </a:lnTo>
                  <a:lnTo>
                    <a:pt x="368206" y="411999"/>
                  </a:lnTo>
                  <a:lnTo>
                    <a:pt x="400939" y="424363"/>
                  </a:lnTo>
                  <a:lnTo>
                    <a:pt x="436656" y="436914"/>
                  </a:lnTo>
                  <a:lnTo>
                    <a:pt x="473695" y="446725"/>
                  </a:lnTo>
                  <a:lnTo>
                    <a:pt x="511324" y="455672"/>
                  </a:lnTo>
                  <a:lnTo>
                    <a:pt x="549215" y="466704"/>
                  </a:lnTo>
                  <a:lnTo>
                    <a:pt x="590046" y="478663"/>
                  </a:lnTo>
                  <a:lnTo>
                    <a:pt x="632886" y="489975"/>
                  </a:lnTo>
                  <a:lnTo>
                    <a:pt x="676621" y="498531"/>
                  </a:lnTo>
                  <a:lnTo>
                    <a:pt x="723575" y="505861"/>
                  </a:lnTo>
                  <a:lnTo>
                    <a:pt x="747948" y="509298"/>
                  </a:lnTo>
                  <a:lnTo>
                    <a:pt x="794786" y="515938"/>
                  </a:lnTo>
                  <a:lnTo>
                    <a:pt x="840298" y="521359"/>
                  </a:lnTo>
                  <a:lnTo>
                    <a:pt x="885221" y="523768"/>
                  </a:lnTo>
                  <a:lnTo>
                    <a:pt x="932702" y="527661"/>
                  </a:lnTo>
                  <a:lnTo>
                    <a:pt x="957218" y="530181"/>
                  </a:lnTo>
                  <a:lnTo>
                    <a:pt x="1004212" y="532981"/>
                  </a:lnTo>
                  <a:lnTo>
                    <a:pt x="1050851" y="533166"/>
                  </a:lnTo>
                  <a:lnTo>
                    <a:pt x="1075143" y="531734"/>
                  </a:lnTo>
                  <a:lnTo>
                    <a:pt x="1099803" y="529721"/>
                  </a:lnTo>
                  <a:lnTo>
                    <a:pt x="1146959" y="527485"/>
                  </a:lnTo>
                  <a:lnTo>
                    <a:pt x="1192611" y="525432"/>
                  </a:lnTo>
                  <a:lnTo>
                    <a:pt x="1237595" y="520992"/>
                  </a:lnTo>
                  <a:lnTo>
                    <a:pt x="1282283" y="515491"/>
                  </a:lnTo>
                  <a:lnTo>
                    <a:pt x="1304572" y="512542"/>
                  </a:lnTo>
                  <a:lnTo>
                    <a:pt x="1330014" y="509518"/>
                  </a:lnTo>
                  <a:lnTo>
                    <a:pt x="1357558" y="506444"/>
                  </a:lnTo>
                  <a:lnTo>
                    <a:pt x="1386505" y="503337"/>
                  </a:lnTo>
                  <a:lnTo>
                    <a:pt x="1418502" y="497031"/>
                  </a:lnTo>
                  <a:lnTo>
                    <a:pt x="1452534" y="488594"/>
                  </a:lnTo>
                  <a:lnTo>
                    <a:pt x="1487922" y="478736"/>
                  </a:lnTo>
                  <a:lnTo>
                    <a:pt x="1522096" y="468988"/>
                  </a:lnTo>
                  <a:lnTo>
                    <a:pt x="1555464" y="459315"/>
                  </a:lnTo>
                  <a:lnTo>
                    <a:pt x="1588292" y="449692"/>
                  </a:lnTo>
                  <a:lnTo>
                    <a:pt x="1618645" y="437985"/>
                  </a:lnTo>
                  <a:lnTo>
                    <a:pt x="1647346" y="424888"/>
                  </a:lnTo>
                  <a:lnTo>
                    <a:pt x="1674947" y="410866"/>
                  </a:lnTo>
                  <a:lnTo>
                    <a:pt x="1700755" y="397283"/>
                  </a:lnTo>
                  <a:lnTo>
                    <a:pt x="1725370" y="383996"/>
                  </a:lnTo>
                  <a:lnTo>
                    <a:pt x="1770357" y="356884"/>
                  </a:lnTo>
                  <a:lnTo>
                    <a:pt x="1807991" y="327195"/>
                  </a:lnTo>
                  <a:lnTo>
                    <a:pt x="1842356" y="299184"/>
                  </a:lnTo>
                  <a:lnTo>
                    <a:pt x="1882986" y="259614"/>
                  </a:lnTo>
                  <a:lnTo>
                    <a:pt x="1915679" y="213374"/>
                  </a:lnTo>
                  <a:lnTo>
                    <a:pt x="1923732" y="190388"/>
                  </a:lnTo>
                  <a:lnTo>
                    <a:pt x="1928899" y="146195"/>
                  </a:lnTo>
                  <a:lnTo>
                    <a:pt x="1928862" y="100345"/>
                  </a:lnTo>
                  <a:lnTo>
                    <a:pt x="1921436" y="69465"/>
                  </a:lnTo>
                  <a:lnTo>
                    <a:pt x="1900500" y="30587"/>
                  </a:lnTo>
                  <a:lnTo>
                    <a:pt x="18808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509"/>
          <p:cNvGrpSpPr/>
          <p:nvPr/>
        </p:nvGrpSpPr>
        <p:grpSpPr>
          <a:xfrm>
            <a:off x="11430000" y="6087099"/>
            <a:ext cx="514351" cy="428002"/>
            <a:chOff x="11430000" y="6087099"/>
            <a:chExt cx="514351" cy="428002"/>
          </a:xfrm>
        </p:grpSpPr>
        <p:sp>
          <p:nvSpPr>
            <p:cNvPr id="184" name="SMARTInkShape-2849"/>
            <p:cNvSpPr/>
            <p:nvPr>
              <p:custDataLst>
                <p:tags r:id="rId34"/>
              </p:custDataLst>
            </p:nvPr>
          </p:nvSpPr>
          <p:spPr>
            <a:xfrm>
              <a:off x="11815037" y="6261962"/>
              <a:ext cx="53114" cy="91214"/>
            </a:xfrm>
            <a:custGeom>
              <a:avLst/>
              <a:gdLst/>
              <a:ahLst/>
              <a:cxnLst/>
              <a:rect l="0" t="0" r="0" b="0"/>
              <a:pathLst>
                <a:path w="53114" h="91214">
                  <a:moveTo>
                    <a:pt x="5488" y="5488"/>
                  </a:moveTo>
                  <a:lnTo>
                    <a:pt x="5488" y="5488"/>
                  </a:lnTo>
                  <a:lnTo>
                    <a:pt x="0" y="0"/>
                  </a:lnTo>
                  <a:lnTo>
                    <a:pt x="5507" y="4450"/>
                  </a:lnTo>
                  <a:lnTo>
                    <a:pt x="26671" y="18469"/>
                  </a:lnTo>
                  <a:lnTo>
                    <a:pt x="36929" y="32853"/>
                  </a:lnTo>
                  <a:lnTo>
                    <a:pt x="50250" y="67613"/>
                  </a:lnTo>
                  <a:lnTo>
                    <a:pt x="53113" y="91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850"/>
            <p:cNvSpPr/>
            <p:nvPr>
              <p:custDataLst>
                <p:tags r:id="rId35"/>
              </p:custDataLst>
            </p:nvPr>
          </p:nvSpPr>
          <p:spPr>
            <a:xfrm>
              <a:off x="11858625" y="6277091"/>
              <a:ext cx="85726" cy="190385"/>
            </a:xfrm>
            <a:custGeom>
              <a:avLst/>
              <a:gdLst/>
              <a:ahLst/>
              <a:cxnLst/>
              <a:rect l="0" t="0" r="0" b="0"/>
              <a:pathLst>
                <a:path w="85726" h="190385">
                  <a:moveTo>
                    <a:pt x="85725" y="9409"/>
                  </a:moveTo>
                  <a:lnTo>
                    <a:pt x="85725" y="9409"/>
                  </a:lnTo>
                  <a:lnTo>
                    <a:pt x="85725" y="4353"/>
                  </a:lnTo>
                  <a:lnTo>
                    <a:pt x="84667" y="2864"/>
                  </a:lnTo>
                  <a:lnTo>
                    <a:pt x="82901" y="1870"/>
                  </a:lnTo>
                  <a:lnTo>
                    <a:pt x="72469" y="277"/>
                  </a:lnTo>
                  <a:lnTo>
                    <a:pt x="58279" y="0"/>
                  </a:lnTo>
                  <a:lnTo>
                    <a:pt x="49538" y="2758"/>
                  </a:lnTo>
                  <a:lnTo>
                    <a:pt x="35302" y="13152"/>
                  </a:lnTo>
                  <a:lnTo>
                    <a:pt x="25512" y="27334"/>
                  </a:lnTo>
                  <a:lnTo>
                    <a:pt x="13781" y="58693"/>
                  </a:lnTo>
                  <a:lnTo>
                    <a:pt x="10084" y="99821"/>
                  </a:lnTo>
                  <a:lnTo>
                    <a:pt x="1373" y="142583"/>
                  </a:lnTo>
                  <a:lnTo>
                    <a:pt x="0" y="190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851"/>
            <p:cNvSpPr/>
            <p:nvPr>
              <p:custDataLst>
                <p:tags r:id="rId36"/>
              </p:custDataLst>
            </p:nvPr>
          </p:nvSpPr>
          <p:spPr>
            <a:xfrm>
              <a:off x="11430000" y="6248400"/>
              <a:ext cx="266701" cy="266701"/>
            </a:xfrm>
            <a:custGeom>
              <a:avLst/>
              <a:gdLst/>
              <a:ahLst/>
              <a:cxnLst/>
              <a:rect l="0" t="0" r="0" b="0"/>
              <a:pathLst>
                <a:path w="266701" h="266701">
                  <a:moveTo>
                    <a:pt x="0" y="19050"/>
                  </a:moveTo>
                  <a:lnTo>
                    <a:pt x="0" y="19050"/>
                  </a:lnTo>
                  <a:lnTo>
                    <a:pt x="0" y="3"/>
                  </a:lnTo>
                  <a:lnTo>
                    <a:pt x="8202" y="0"/>
                  </a:lnTo>
                  <a:lnTo>
                    <a:pt x="17609" y="8201"/>
                  </a:lnTo>
                  <a:lnTo>
                    <a:pt x="18623" y="14189"/>
                  </a:lnTo>
                  <a:lnTo>
                    <a:pt x="19823" y="15810"/>
                  </a:lnTo>
                  <a:lnTo>
                    <a:pt x="35272" y="26370"/>
                  </a:lnTo>
                  <a:lnTo>
                    <a:pt x="82729" y="64565"/>
                  </a:lnTo>
                  <a:lnTo>
                    <a:pt x="102616" y="86563"/>
                  </a:lnTo>
                  <a:lnTo>
                    <a:pt x="106511" y="92633"/>
                  </a:lnTo>
                  <a:lnTo>
                    <a:pt x="119305" y="102200"/>
                  </a:lnTo>
                  <a:lnTo>
                    <a:pt x="148332" y="122024"/>
                  </a:lnTo>
                  <a:lnTo>
                    <a:pt x="193623" y="165181"/>
                  </a:lnTo>
                  <a:lnTo>
                    <a:pt x="235300" y="209555"/>
                  </a:lnTo>
                  <a:lnTo>
                    <a:pt x="263804" y="256339"/>
                  </a:lnTo>
                  <a:lnTo>
                    <a:pt x="26670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852"/>
            <p:cNvSpPr/>
            <p:nvPr>
              <p:custDataLst>
                <p:tags r:id="rId37"/>
              </p:custDataLst>
            </p:nvPr>
          </p:nvSpPr>
          <p:spPr>
            <a:xfrm>
              <a:off x="11729405" y="6087099"/>
              <a:ext cx="72071" cy="256552"/>
            </a:xfrm>
            <a:custGeom>
              <a:avLst/>
              <a:gdLst/>
              <a:ahLst/>
              <a:cxnLst/>
              <a:rect l="0" t="0" r="0" b="0"/>
              <a:pathLst>
                <a:path w="72071" h="256552">
                  <a:moveTo>
                    <a:pt x="72070" y="27951"/>
                  </a:moveTo>
                  <a:lnTo>
                    <a:pt x="72070" y="27951"/>
                  </a:lnTo>
                  <a:lnTo>
                    <a:pt x="72070" y="1484"/>
                  </a:lnTo>
                  <a:lnTo>
                    <a:pt x="71012" y="782"/>
                  </a:lnTo>
                  <a:lnTo>
                    <a:pt x="67012" y="0"/>
                  </a:lnTo>
                  <a:lnTo>
                    <a:pt x="61709" y="2475"/>
                  </a:lnTo>
                  <a:lnTo>
                    <a:pt x="44624" y="17745"/>
                  </a:lnTo>
                  <a:lnTo>
                    <a:pt x="38705" y="26238"/>
                  </a:lnTo>
                  <a:lnTo>
                    <a:pt x="17844" y="71534"/>
                  </a:lnTo>
                  <a:lnTo>
                    <a:pt x="7767" y="117220"/>
                  </a:lnTo>
                  <a:lnTo>
                    <a:pt x="4649" y="163493"/>
                  </a:lnTo>
                  <a:lnTo>
                    <a:pt x="0" y="190526"/>
                  </a:lnTo>
                  <a:lnTo>
                    <a:pt x="4474" y="237586"/>
                  </a:lnTo>
                  <a:lnTo>
                    <a:pt x="5395" y="256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853"/>
            <p:cNvSpPr/>
            <p:nvPr>
              <p:custDataLst>
                <p:tags r:id="rId38"/>
              </p:custDataLst>
            </p:nvPr>
          </p:nvSpPr>
          <p:spPr>
            <a:xfrm>
              <a:off x="11669448" y="6248400"/>
              <a:ext cx="132028" cy="9526"/>
            </a:xfrm>
            <a:custGeom>
              <a:avLst/>
              <a:gdLst/>
              <a:ahLst/>
              <a:cxnLst/>
              <a:rect l="0" t="0" r="0" b="0"/>
              <a:pathLst>
                <a:path w="132028" h="9526">
                  <a:moveTo>
                    <a:pt x="8202" y="9525"/>
                  </a:moveTo>
                  <a:lnTo>
                    <a:pt x="8202" y="9525"/>
                  </a:lnTo>
                  <a:lnTo>
                    <a:pt x="8202" y="4469"/>
                  </a:lnTo>
                  <a:lnTo>
                    <a:pt x="7144" y="2980"/>
                  </a:lnTo>
                  <a:lnTo>
                    <a:pt x="5378" y="1986"/>
                  </a:lnTo>
                  <a:lnTo>
                    <a:pt x="0" y="393"/>
                  </a:lnTo>
                  <a:lnTo>
                    <a:pt x="47617" y="10"/>
                  </a:lnTo>
                  <a:lnTo>
                    <a:pt x="94098" y="1"/>
                  </a:lnTo>
                  <a:lnTo>
                    <a:pt x="1320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510"/>
          <p:cNvGrpSpPr/>
          <p:nvPr/>
        </p:nvGrpSpPr>
        <p:grpSpPr>
          <a:xfrm>
            <a:off x="10058791" y="4238625"/>
            <a:ext cx="580635" cy="809626"/>
            <a:chOff x="10058791" y="4238625"/>
            <a:chExt cx="580635" cy="809626"/>
          </a:xfrm>
        </p:grpSpPr>
        <p:sp>
          <p:nvSpPr>
            <p:cNvPr id="190" name="SMARTInkShape-2854"/>
            <p:cNvSpPr/>
            <p:nvPr>
              <p:custDataLst>
                <p:tags r:id="rId30"/>
              </p:custDataLst>
            </p:nvPr>
          </p:nvSpPr>
          <p:spPr>
            <a:xfrm>
              <a:off x="10058791" y="4829175"/>
              <a:ext cx="113910" cy="219076"/>
            </a:xfrm>
            <a:custGeom>
              <a:avLst/>
              <a:gdLst/>
              <a:ahLst/>
              <a:cxnLst/>
              <a:rect l="0" t="0" r="0" b="0"/>
              <a:pathLst>
                <a:path w="113910" h="219076">
                  <a:moveTo>
                    <a:pt x="9134" y="219075"/>
                  </a:moveTo>
                  <a:lnTo>
                    <a:pt x="9134" y="219075"/>
                  </a:lnTo>
                  <a:lnTo>
                    <a:pt x="4077" y="214019"/>
                  </a:lnTo>
                  <a:lnTo>
                    <a:pt x="1596" y="208714"/>
                  </a:lnTo>
                  <a:lnTo>
                    <a:pt x="0" y="196685"/>
                  </a:lnTo>
                  <a:lnTo>
                    <a:pt x="8350" y="167851"/>
                  </a:lnTo>
                  <a:lnTo>
                    <a:pt x="29284" y="122487"/>
                  </a:lnTo>
                  <a:lnTo>
                    <a:pt x="53532" y="75358"/>
                  </a:lnTo>
                  <a:lnTo>
                    <a:pt x="87725" y="29642"/>
                  </a:lnTo>
                  <a:lnTo>
                    <a:pt x="113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855"/>
            <p:cNvSpPr/>
            <p:nvPr>
              <p:custDataLst>
                <p:tags r:id="rId31"/>
              </p:custDataLst>
            </p:nvPr>
          </p:nvSpPr>
          <p:spPr>
            <a:xfrm>
              <a:off x="10135923" y="4857750"/>
              <a:ext cx="122503" cy="188000"/>
            </a:xfrm>
            <a:custGeom>
              <a:avLst/>
              <a:gdLst/>
              <a:ahLst/>
              <a:cxnLst/>
              <a:rect l="0" t="0" r="0" b="0"/>
              <a:pathLst>
                <a:path w="122503" h="188000">
                  <a:moveTo>
                    <a:pt x="8202" y="152400"/>
                  </a:moveTo>
                  <a:lnTo>
                    <a:pt x="8202" y="152400"/>
                  </a:lnTo>
                  <a:lnTo>
                    <a:pt x="0" y="182059"/>
                  </a:lnTo>
                  <a:lnTo>
                    <a:pt x="618" y="184873"/>
                  </a:lnTo>
                  <a:lnTo>
                    <a:pt x="2088" y="186749"/>
                  </a:lnTo>
                  <a:lnTo>
                    <a:pt x="4126" y="187999"/>
                  </a:lnTo>
                  <a:lnTo>
                    <a:pt x="6543" y="185658"/>
                  </a:lnTo>
                  <a:lnTo>
                    <a:pt x="37302" y="141613"/>
                  </a:lnTo>
                  <a:lnTo>
                    <a:pt x="63291" y="100141"/>
                  </a:lnTo>
                  <a:lnTo>
                    <a:pt x="87797" y="53726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856"/>
            <p:cNvSpPr/>
            <p:nvPr>
              <p:custDataLst>
                <p:tags r:id="rId32"/>
              </p:custDataLst>
            </p:nvPr>
          </p:nvSpPr>
          <p:spPr>
            <a:xfrm>
              <a:off x="10247450" y="4238625"/>
              <a:ext cx="268151" cy="136082"/>
            </a:xfrm>
            <a:custGeom>
              <a:avLst/>
              <a:gdLst/>
              <a:ahLst/>
              <a:cxnLst/>
              <a:rect l="0" t="0" r="0" b="0"/>
              <a:pathLst>
                <a:path w="268151" h="136082">
                  <a:moveTo>
                    <a:pt x="10975" y="123825"/>
                  </a:moveTo>
                  <a:lnTo>
                    <a:pt x="10975" y="123825"/>
                  </a:lnTo>
                  <a:lnTo>
                    <a:pt x="863" y="133938"/>
                  </a:lnTo>
                  <a:lnTo>
                    <a:pt x="0" y="135859"/>
                  </a:lnTo>
                  <a:lnTo>
                    <a:pt x="1542" y="136081"/>
                  </a:lnTo>
                  <a:lnTo>
                    <a:pt x="4686" y="135171"/>
                  </a:lnTo>
                  <a:lnTo>
                    <a:pt x="48769" y="108150"/>
                  </a:lnTo>
                  <a:lnTo>
                    <a:pt x="87115" y="87685"/>
                  </a:lnTo>
                  <a:lnTo>
                    <a:pt x="126321" y="64319"/>
                  </a:lnTo>
                  <a:lnTo>
                    <a:pt x="170912" y="45591"/>
                  </a:lnTo>
                  <a:lnTo>
                    <a:pt x="210607" y="26880"/>
                  </a:lnTo>
                  <a:lnTo>
                    <a:pt x="26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857"/>
            <p:cNvSpPr/>
            <p:nvPr>
              <p:custDataLst>
                <p:tags r:id="rId33"/>
              </p:custDataLst>
            </p:nvPr>
          </p:nvSpPr>
          <p:spPr>
            <a:xfrm>
              <a:off x="10318033" y="4334126"/>
              <a:ext cx="321393" cy="346046"/>
            </a:xfrm>
            <a:custGeom>
              <a:avLst/>
              <a:gdLst/>
              <a:ahLst/>
              <a:cxnLst/>
              <a:rect l="0" t="0" r="0" b="0"/>
              <a:pathLst>
                <a:path w="321393" h="346046">
                  <a:moveTo>
                    <a:pt x="92792" y="209299"/>
                  </a:moveTo>
                  <a:lnTo>
                    <a:pt x="92792" y="209299"/>
                  </a:lnTo>
                  <a:lnTo>
                    <a:pt x="87735" y="204243"/>
                  </a:lnTo>
                  <a:lnTo>
                    <a:pt x="82431" y="201760"/>
                  </a:lnTo>
                  <a:lnTo>
                    <a:pt x="60289" y="200166"/>
                  </a:lnTo>
                  <a:lnTo>
                    <a:pt x="46244" y="205593"/>
                  </a:lnTo>
                  <a:lnTo>
                    <a:pt x="32945" y="216118"/>
                  </a:lnTo>
                  <a:lnTo>
                    <a:pt x="14617" y="240953"/>
                  </a:lnTo>
                  <a:lnTo>
                    <a:pt x="3071" y="274652"/>
                  </a:lnTo>
                  <a:lnTo>
                    <a:pt x="0" y="299023"/>
                  </a:lnTo>
                  <a:lnTo>
                    <a:pt x="4280" y="321143"/>
                  </a:lnTo>
                  <a:lnTo>
                    <a:pt x="12179" y="338383"/>
                  </a:lnTo>
                  <a:lnTo>
                    <a:pt x="19216" y="346045"/>
                  </a:lnTo>
                  <a:lnTo>
                    <a:pt x="23633" y="345971"/>
                  </a:lnTo>
                  <a:lnTo>
                    <a:pt x="34185" y="340245"/>
                  </a:lnTo>
                  <a:lnTo>
                    <a:pt x="40287" y="333467"/>
                  </a:lnTo>
                  <a:lnTo>
                    <a:pt x="58675" y="286877"/>
                  </a:lnTo>
                  <a:lnTo>
                    <a:pt x="68806" y="241692"/>
                  </a:lnTo>
                  <a:lnTo>
                    <a:pt x="71549" y="206763"/>
                  </a:lnTo>
                  <a:lnTo>
                    <a:pt x="73092" y="161510"/>
                  </a:lnTo>
                  <a:lnTo>
                    <a:pt x="67067" y="115898"/>
                  </a:lnTo>
                  <a:lnTo>
                    <a:pt x="61959" y="76314"/>
                  </a:lnTo>
                  <a:lnTo>
                    <a:pt x="51071" y="32865"/>
                  </a:lnTo>
                  <a:lnTo>
                    <a:pt x="39787" y="1901"/>
                  </a:lnTo>
                  <a:lnTo>
                    <a:pt x="38405" y="125"/>
                  </a:lnTo>
                  <a:lnTo>
                    <a:pt x="37485" y="0"/>
                  </a:lnTo>
                  <a:lnTo>
                    <a:pt x="35803" y="42688"/>
                  </a:lnTo>
                  <a:lnTo>
                    <a:pt x="40748" y="77971"/>
                  </a:lnTo>
                  <a:lnTo>
                    <a:pt x="53970" y="121938"/>
                  </a:lnTo>
                  <a:lnTo>
                    <a:pt x="71915" y="162448"/>
                  </a:lnTo>
                  <a:lnTo>
                    <a:pt x="107798" y="207672"/>
                  </a:lnTo>
                  <a:lnTo>
                    <a:pt x="109145" y="211390"/>
                  </a:lnTo>
                  <a:lnTo>
                    <a:pt x="112161" y="213868"/>
                  </a:lnTo>
                  <a:lnTo>
                    <a:pt x="121156" y="216621"/>
                  </a:lnTo>
                  <a:lnTo>
                    <a:pt x="125460" y="215239"/>
                  </a:lnTo>
                  <a:lnTo>
                    <a:pt x="133065" y="208058"/>
                  </a:lnTo>
                  <a:lnTo>
                    <a:pt x="134327" y="192167"/>
                  </a:lnTo>
                  <a:lnTo>
                    <a:pt x="126514" y="152528"/>
                  </a:lnTo>
                  <a:lnTo>
                    <a:pt x="122046" y="112113"/>
                  </a:lnTo>
                  <a:lnTo>
                    <a:pt x="122726" y="95197"/>
                  </a:lnTo>
                  <a:lnTo>
                    <a:pt x="126557" y="80623"/>
                  </a:lnTo>
                  <a:lnTo>
                    <a:pt x="134610" y="69913"/>
                  </a:lnTo>
                  <a:lnTo>
                    <a:pt x="139720" y="65575"/>
                  </a:lnTo>
                  <a:lnTo>
                    <a:pt x="145244" y="63742"/>
                  </a:lnTo>
                  <a:lnTo>
                    <a:pt x="157026" y="64526"/>
                  </a:lnTo>
                  <a:lnTo>
                    <a:pt x="169318" y="71225"/>
                  </a:lnTo>
                  <a:lnTo>
                    <a:pt x="175559" y="75975"/>
                  </a:lnTo>
                  <a:lnTo>
                    <a:pt x="182494" y="86897"/>
                  </a:lnTo>
                  <a:lnTo>
                    <a:pt x="195094" y="129343"/>
                  </a:lnTo>
                  <a:lnTo>
                    <a:pt x="196183" y="167138"/>
                  </a:lnTo>
                  <a:lnTo>
                    <a:pt x="187838" y="208525"/>
                  </a:lnTo>
                  <a:lnTo>
                    <a:pt x="185789" y="209840"/>
                  </a:lnTo>
                  <a:lnTo>
                    <a:pt x="183364" y="209661"/>
                  </a:lnTo>
                  <a:lnTo>
                    <a:pt x="182807" y="207423"/>
                  </a:lnTo>
                  <a:lnTo>
                    <a:pt x="189559" y="168165"/>
                  </a:lnTo>
                  <a:lnTo>
                    <a:pt x="205824" y="127992"/>
                  </a:lnTo>
                  <a:lnTo>
                    <a:pt x="219541" y="88934"/>
                  </a:lnTo>
                  <a:lnTo>
                    <a:pt x="247021" y="41886"/>
                  </a:lnTo>
                  <a:lnTo>
                    <a:pt x="253198" y="25515"/>
                  </a:lnTo>
                  <a:lnTo>
                    <a:pt x="253704" y="25393"/>
                  </a:lnTo>
                  <a:lnTo>
                    <a:pt x="254041" y="26370"/>
                  </a:lnTo>
                  <a:lnTo>
                    <a:pt x="247090" y="57256"/>
                  </a:lnTo>
                  <a:lnTo>
                    <a:pt x="248577" y="92282"/>
                  </a:lnTo>
                  <a:lnTo>
                    <a:pt x="250623" y="102713"/>
                  </a:lnTo>
                  <a:lnTo>
                    <a:pt x="261365" y="119947"/>
                  </a:lnTo>
                  <a:lnTo>
                    <a:pt x="268674" y="127506"/>
                  </a:lnTo>
                  <a:lnTo>
                    <a:pt x="321392" y="142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2858"/>
          <p:cNvSpPr/>
          <p:nvPr>
            <p:custDataLst>
              <p:tags r:id="rId4"/>
            </p:custDataLst>
          </p:nvPr>
        </p:nvSpPr>
        <p:spPr>
          <a:xfrm>
            <a:off x="10269521" y="3874094"/>
            <a:ext cx="131780" cy="404448"/>
          </a:xfrm>
          <a:custGeom>
            <a:avLst/>
            <a:gdLst/>
            <a:ahLst/>
            <a:cxnLst/>
            <a:rect l="0" t="0" r="0" b="0"/>
            <a:pathLst>
              <a:path w="131780" h="404448">
                <a:moveTo>
                  <a:pt x="93679" y="278806"/>
                </a:moveTo>
                <a:lnTo>
                  <a:pt x="93679" y="278806"/>
                </a:lnTo>
                <a:lnTo>
                  <a:pt x="88622" y="273750"/>
                </a:lnTo>
                <a:lnTo>
                  <a:pt x="80495" y="271267"/>
                </a:lnTo>
                <a:lnTo>
                  <a:pt x="75365" y="270605"/>
                </a:lnTo>
                <a:lnTo>
                  <a:pt x="58032" y="274730"/>
                </a:lnTo>
                <a:lnTo>
                  <a:pt x="34434" y="287711"/>
                </a:lnTo>
                <a:lnTo>
                  <a:pt x="22193" y="301814"/>
                </a:lnTo>
                <a:lnTo>
                  <a:pt x="14282" y="317607"/>
                </a:lnTo>
                <a:lnTo>
                  <a:pt x="3730" y="356562"/>
                </a:lnTo>
                <a:lnTo>
                  <a:pt x="0" y="384042"/>
                </a:lnTo>
                <a:lnTo>
                  <a:pt x="1592" y="391296"/>
                </a:lnTo>
                <a:lnTo>
                  <a:pt x="9007" y="402179"/>
                </a:lnTo>
                <a:lnTo>
                  <a:pt x="13947" y="404447"/>
                </a:lnTo>
                <a:lnTo>
                  <a:pt x="25082" y="404144"/>
                </a:lnTo>
                <a:lnTo>
                  <a:pt x="37085" y="394837"/>
                </a:lnTo>
                <a:lnTo>
                  <a:pt x="56983" y="368047"/>
                </a:lnTo>
                <a:lnTo>
                  <a:pt x="71104" y="328224"/>
                </a:lnTo>
                <a:lnTo>
                  <a:pt x="81263" y="288685"/>
                </a:lnTo>
                <a:lnTo>
                  <a:pt x="88640" y="250301"/>
                </a:lnTo>
                <a:lnTo>
                  <a:pt x="92187" y="206507"/>
                </a:lnTo>
                <a:lnTo>
                  <a:pt x="88181" y="163427"/>
                </a:lnTo>
                <a:lnTo>
                  <a:pt x="85347" y="128909"/>
                </a:lnTo>
                <a:lnTo>
                  <a:pt x="84507" y="83403"/>
                </a:lnTo>
                <a:lnTo>
                  <a:pt x="77678" y="39438"/>
                </a:lnTo>
                <a:lnTo>
                  <a:pt x="74473" y="8680"/>
                </a:lnTo>
                <a:lnTo>
                  <a:pt x="72409" y="3472"/>
                </a:lnTo>
                <a:lnTo>
                  <a:pt x="69974" y="0"/>
                </a:lnTo>
                <a:lnTo>
                  <a:pt x="67292" y="1919"/>
                </a:lnTo>
                <a:lnTo>
                  <a:pt x="61491" y="15340"/>
                </a:lnTo>
                <a:lnTo>
                  <a:pt x="57330" y="51752"/>
                </a:lnTo>
                <a:lnTo>
                  <a:pt x="56358" y="86524"/>
                </a:lnTo>
                <a:lnTo>
                  <a:pt x="56984" y="122439"/>
                </a:lnTo>
                <a:lnTo>
                  <a:pt x="63285" y="163683"/>
                </a:lnTo>
                <a:lnTo>
                  <a:pt x="68881" y="196949"/>
                </a:lnTo>
                <a:lnTo>
                  <a:pt x="77984" y="236208"/>
                </a:lnTo>
                <a:lnTo>
                  <a:pt x="91598" y="270313"/>
                </a:lnTo>
                <a:lnTo>
                  <a:pt x="131779" y="3359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512"/>
          <p:cNvGrpSpPr/>
          <p:nvPr/>
        </p:nvGrpSpPr>
        <p:grpSpPr>
          <a:xfrm>
            <a:off x="3286125" y="4449499"/>
            <a:ext cx="1046936" cy="303477"/>
            <a:chOff x="3286125" y="4449499"/>
            <a:chExt cx="1046936" cy="303477"/>
          </a:xfrm>
        </p:grpSpPr>
        <p:sp>
          <p:nvSpPr>
            <p:cNvPr id="196" name="SMARTInkShape-2859"/>
            <p:cNvSpPr/>
            <p:nvPr>
              <p:custDataLst>
                <p:tags r:id="rId17"/>
              </p:custDataLst>
            </p:nvPr>
          </p:nvSpPr>
          <p:spPr>
            <a:xfrm>
              <a:off x="3286125" y="4457700"/>
              <a:ext cx="85726" cy="15014"/>
            </a:xfrm>
            <a:custGeom>
              <a:avLst/>
              <a:gdLst/>
              <a:ahLst/>
              <a:cxnLst/>
              <a:rect l="0" t="0" r="0" b="0"/>
              <a:pathLst>
                <a:path w="85726" h="15014">
                  <a:moveTo>
                    <a:pt x="0" y="9525"/>
                  </a:moveTo>
                  <a:lnTo>
                    <a:pt x="0" y="9525"/>
                  </a:lnTo>
                  <a:lnTo>
                    <a:pt x="9721" y="10583"/>
                  </a:lnTo>
                  <a:lnTo>
                    <a:pt x="29339" y="1501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860"/>
            <p:cNvSpPr/>
            <p:nvPr>
              <p:custDataLst>
                <p:tags r:id="rId18"/>
              </p:custDataLst>
            </p:nvPr>
          </p:nvSpPr>
          <p:spPr>
            <a:xfrm>
              <a:off x="3286125" y="45339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52050" y="486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861"/>
            <p:cNvSpPr/>
            <p:nvPr>
              <p:custDataLst>
                <p:tags r:id="rId19"/>
              </p:custDataLst>
            </p:nvPr>
          </p:nvSpPr>
          <p:spPr>
            <a:xfrm>
              <a:off x="3516049" y="4476250"/>
              <a:ext cx="93927" cy="84195"/>
            </a:xfrm>
            <a:custGeom>
              <a:avLst/>
              <a:gdLst/>
              <a:ahLst/>
              <a:cxnLst/>
              <a:rect l="0" t="0" r="0" b="0"/>
              <a:pathLst>
                <a:path w="93927" h="84195">
                  <a:moveTo>
                    <a:pt x="8201" y="10025"/>
                  </a:moveTo>
                  <a:lnTo>
                    <a:pt x="8201" y="10025"/>
                  </a:lnTo>
                  <a:lnTo>
                    <a:pt x="8201" y="55082"/>
                  </a:lnTo>
                  <a:lnTo>
                    <a:pt x="8201" y="68648"/>
                  </a:lnTo>
                  <a:lnTo>
                    <a:pt x="5379" y="75943"/>
                  </a:lnTo>
                  <a:lnTo>
                    <a:pt x="0" y="84194"/>
                  </a:lnTo>
                  <a:lnTo>
                    <a:pt x="4125" y="80566"/>
                  </a:lnTo>
                  <a:lnTo>
                    <a:pt x="6389" y="72774"/>
                  </a:lnTo>
                  <a:lnTo>
                    <a:pt x="13151" y="26964"/>
                  </a:lnTo>
                  <a:lnTo>
                    <a:pt x="26483" y="4931"/>
                  </a:lnTo>
                  <a:lnTo>
                    <a:pt x="29914" y="1338"/>
                  </a:lnTo>
                  <a:lnTo>
                    <a:pt x="32201" y="0"/>
                  </a:lnTo>
                  <a:lnTo>
                    <a:pt x="33727" y="167"/>
                  </a:lnTo>
                  <a:lnTo>
                    <a:pt x="34743" y="2394"/>
                  </a:lnTo>
                  <a:lnTo>
                    <a:pt x="36697" y="45271"/>
                  </a:lnTo>
                  <a:lnTo>
                    <a:pt x="36752" y="59039"/>
                  </a:lnTo>
                  <a:lnTo>
                    <a:pt x="37819" y="61751"/>
                  </a:lnTo>
                  <a:lnTo>
                    <a:pt x="39588" y="63559"/>
                  </a:lnTo>
                  <a:lnTo>
                    <a:pt x="41825" y="64765"/>
                  </a:lnTo>
                  <a:lnTo>
                    <a:pt x="43317" y="64510"/>
                  </a:lnTo>
                  <a:lnTo>
                    <a:pt x="44312" y="63282"/>
                  </a:lnTo>
                  <a:lnTo>
                    <a:pt x="53643" y="44242"/>
                  </a:lnTo>
                  <a:lnTo>
                    <a:pt x="71788" y="17454"/>
                  </a:lnTo>
                  <a:lnTo>
                    <a:pt x="78089" y="13327"/>
                  </a:lnTo>
                  <a:lnTo>
                    <a:pt x="81252" y="13284"/>
                  </a:lnTo>
                  <a:lnTo>
                    <a:pt x="87587" y="16060"/>
                  </a:lnTo>
                  <a:lnTo>
                    <a:pt x="89700" y="19340"/>
                  </a:lnTo>
                  <a:lnTo>
                    <a:pt x="92674" y="35127"/>
                  </a:lnTo>
                  <a:lnTo>
                    <a:pt x="93926" y="7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862"/>
            <p:cNvSpPr/>
            <p:nvPr>
              <p:custDataLst>
                <p:tags r:id="rId20"/>
              </p:custDataLst>
            </p:nvPr>
          </p:nvSpPr>
          <p:spPr>
            <a:xfrm>
              <a:off x="3640417" y="4501864"/>
              <a:ext cx="83859" cy="70137"/>
            </a:xfrm>
            <a:custGeom>
              <a:avLst/>
              <a:gdLst/>
              <a:ahLst/>
              <a:cxnLst/>
              <a:rect l="0" t="0" r="0" b="0"/>
              <a:pathLst>
                <a:path w="83859" h="70137">
                  <a:moveTo>
                    <a:pt x="26708" y="32036"/>
                  </a:moveTo>
                  <a:lnTo>
                    <a:pt x="26708" y="32036"/>
                  </a:lnTo>
                  <a:lnTo>
                    <a:pt x="31765" y="32036"/>
                  </a:lnTo>
                  <a:lnTo>
                    <a:pt x="33254" y="30978"/>
                  </a:lnTo>
                  <a:lnTo>
                    <a:pt x="34247" y="29214"/>
                  </a:lnTo>
                  <a:lnTo>
                    <a:pt x="35644" y="18853"/>
                  </a:lnTo>
                  <a:lnTo>
                    <a:pt x="36116" y="1444"/>
                  </a:lnTo>
                  <a:lnTo>
                    <a:pt x="35097" y="0"/>
                  </a:lnTo>
                  <a:lnTo>
                    <a:pt x="33359" y="95"/>
                  </a:lnTo>
                  <a:lnTo>
                    <a:pt x="25857" y="5286"/>
                  </a:lnTo>
                  <a:lnTo>
                    <a:pt x="19980" y="11680"/>
                  </a:lnTo>
                  <a:lnTo>
                    <a:pt x="0" y="47520"/>
                  </a:lnTo>
                  <a:lnTo>
                    <a:pt x="1785" y="55145"/>
                  </a:lnTo>
                  <a:lnTo>
                    <a:pt x="3742" y="60142"/>
                  </a:lnTo>
                  <a:lnTo>
                    <a:pt x="7164" y="62416"/>
                  </a:lnTo>
                  <a:lnTo>
                    <a:pt x="11562" y="62872"/>
                  </a:lnTo>
                  <a:lnTo>
                    <a:pt x="23716" y="61058"/>
                  </a:lnTo>
                  <a:lnTo>
                    <a:pt x="30878" y="50630"/>
                  </a:lnTo>
                  <a:lnTo>
                    <a:pt x="34646" y="39191"/>
                  </a:lnTo>
                  <a:lnTo>
                    <a:pt x="36140" y="9682"/>
                  </a:lnTo>
                  <a:lnTo>
                    <a:pt x="36171" y="9725"/>
                  </a:lnTo>
                  <a:lnTo>
                    <a:pt x="36221" y="22455"/>
                  </a:lnTo>
                  <a:lnTo>
                    <a:pt x="39049" y="30600"/>
                  </a:lnTo>
                  <a:lnTo>
                    <a:pt x="61743" y="62867"/>
                  </a:lnTo>
                  <a:lnTo>
                    <a:pt x="83858" y="70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63"/>
            <p:cNvSpPr/>
            <p:nvPr>
              <p:custDataLst>
                <p:tags r:id="rId21"/>
              </p:custDataLst>
            </p:nvPr>
          </p:nvSpPr>
          <p:spPr>
            <a:xfrm>
              <a:off x="3733800" y="45339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21734" y="16247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864"/>
            <p:cNvSpPr/>
            <p:nvPr>
              <p:custDataLst>
                <p:tags r:id="rId22"/>
              </p:custDataLst>
            </p:nvPr>
          </p:nvSpPr>
          <p:spPr>
            <a:xfrm>
              <a:off x="3743325" y="4515634"/>
              <a:ext cx="66676" cy="103992"/>
            </a:xfrm>
            <a:custGeom>
              <a:avLst/>
              <a:gdLst/>
              <a:ahLst/>
              <a:cxnLst/>
              <a:rect l="0" t="0" r="0" b="0"/>
              <a:pathLst>
                <a:path w="66676" h="103992">
                  <a:moveTo>
                    <a:pt x="66675" y="18266"/>
                  </a:moveTo>
                  <a:lnTo>
                    <a:pt x="66675" y="18266"/>
                  </a:lnTo>
                  <a:lnTo>
                    <a:pt x="58474" y="1864"/>
                  </a:lnTo>
                  <a:lnTo>
                    <a:pt x="56974" y="981"/>
                  </a:lnTo>
                  <a:lnTo>
                    <a:pt x="52486" y="0"/>
                  </a:lnTo>
                  <a:lnTo>
                    <a:pt x="49807" y="1856"/>
                  </a:lnTo>
                  <a:lnTo>
                    <a:pt x="34794" y="25800"/>
                  </a:lnTo>
                  <a:lnTo>
                    <a:pt x="15864" y="71021"/>
                  </a:lnTo>
                  <a:lnTo>
                    <a:pt x="0" y="103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865"/>
            <p:cNvSpPr/>
            <p:nvPr>
              <p:custDataLst>
                <p:tags r:id="rId23"/>
              </p:custDataLst>
            </p:nvPr>
          </p:nvSpPr>
          <p:spPr>
            <a:xfrm>
              <a:off x="3867469" y="4449499"/>
              <a:ext cx="75882" cy="189177"/>
            </a:xfrm>
            <a:custGeom>
              <a:avLst/>
              <a:gdLst/>
              <a:ahLst/>
              <a:cxnLst/>
              <a:rect l="0" t="0" r="0" b="0"/>
              <a:pathLst>
                <a:path w="75882" h="189177">
                  <a:moveTo>
                    <a:pt x="75881" y="8201"/>
                  </a:moveTo>
                  <a:lnTo>
                    <a:pt x="75881" y="8201"/>
                  </a:lnTo>
                  <a:lnTo>
                    <a:pt x="70824" y="3144"/>
                  </a:lnTo>
                  <a:lnTo>
                    <a:pt x="62698" y="662"/>
                  </a:lnTo>
                  <a:lnTo>
                    <a:pt x="57567" y="0"/>
                  </a:lnTo>
                  <a:lnTo>
                    <a:pt x="40233" y="4125"/>
                  </a:lnTo>
                  <a:lnTo>
                    <a:pt x="21692" y="17106"/>
                  </a:lnTo>
                  <a:lnTo>
                    <a:pt x="7849" y="39415"/>
                  </a:lnTo>
                  <a:lnTo>
                    <a:pt x="2101" y="56020"/>
                  </a:lnTo>
                  <a:lnTo>
                    <a:pt x="0" y="99923"/>
                  </a:lnTo>
                  <a:lnTo>
                    <a:pt x="2597" y="124278"/>
                  </a:lnTo>
                  <a:lnTo>
                    <a:pt x="7901" y="155895"/>
                  </a:lnTo>
                  <a:lnTo>
                    <a:pt x="37781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866"/>
            <p:cNvSpPr/>
            <p:nvPr>
              <p:custDataLst>
                <p:tags r:id="rId24"/>
              </p:custDataLst>
            </p:nvPr>
          </p:nvSpPr>
          <p:spPr>
            <a:xfrm>
              <a:off x="3952875" y="4495800"/>
              <a:ext cx="66676" cy="123826"/>
            </a:xfrm>
            <a:custGeom>
              <a:avLst/>
              <a:gdLst/>
              <a:ahLst/>
              <a:cxnLst/>
              <a:rect l="0" t="0" r="0" b="0"/>
              <a:pathLst>
                <a:path w="66676" h="123826">
                  <a:moveTo>
                    <a:pt x="0" y="0"/>
                  </a:moveTo>
                  <a:lnTo>
                    <a:pt x="0" y="0"/>
                  </a:lnTo>
                  <a:lnTo>
                    <a:pt x="22120" y="46135"/>
                  </a:lnTo>
                  <a:lnTo>
                    <a:pt x="33365" y="63411"/>
                  </a:lnTo>
                  <a:lnTo>
                    <a:pt x="56259" y="109232"/>
                  </a:lnTo>
                  <a:lnTo>
                    <a:pt x="666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867"/>
            <p:cNvSpPr/>
            <p:nvPr>
              <p:custDataLst>
                <p:tags r:id="rId25"/>
              </p:custDataLst>
            </p:nvPr>
          </p:nvSpPr>
          <p:spPr>
            <a:xfrm>
              <a:off x="3981450" y="4490312"/>
              <a:ext cx="66676" cy="110264"/>
            </a:xfrm>
            <a:custGeom>
              <a:avLst/>
              <a:gdLst/>
              <a:ahLst/>
              <a:cxnLst/>
              <a:rect l="0" t="0" r="0" b="0"/>
              <a:pathLst>
                <a:path w="66676" h="110264">
                  <a:moveTo>
                    <a:pt x="66675" y="5488"/>
                  </a:moveTo>
                  <a:lnTo>
                    <a:pt x="66675" y="5488"/>
                  </a:lnTo>
                  <a:lnTo>
                    <a:pt x="66675" y="431"/>
                  </a:lnTo>
                  <a:lnTo>
                    <a:pt x="65617" y="0"/>
                  </a:lnTo>
                  <a:lnTo>
                    <a:pt x="61618" y="2344"/>
                  </a:lnTo>
                  <a:lnTo>
                    <a:pt x="36084" y="39928"/>
                  </a:lnTo>
                  <a:lnTo>
                    <a:pt x="12768" y="86931"/>
                  </a:lnTo>
                  <a:lnTo>
                    <a:pt x="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868"/>
            <p:cNvSpPr/>
            <p:nvPr>
              <p:custDataLst>
                <p:tags r:id="rId26"/>
              </p:custDataLst>
            </p:nvPr>
          </p:nvSpPr>
          <p:spPr>
            <a:xfrm>
              <a:off x="4038600" y="46101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3043" y="183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869"/>
            <p:cNvSpPr/>
            <p:nvPr>
              <p:custDataLst>
                <p:tags r:id="rId27"/>
              </p:custDataLst>
            </p:nvPr>
          </p:nvSpPr>
          <p:spPr>
            <a:xfrm>
              <a:off x="4147412" y="4487599"/>
              <a:ext cx="24539" cy="84402"/>
            </a:xfrm>
            <a:custGeom>
              <a:avLst/>
              <a:gdLst/>
              <a:ahLst/>
              <a:cxnLst/>
              <a:rect l="0" t="0" r="0" b="0"/>
              <a:pathLst>
                <a:path w="24539" h="84402">
                  <a:moveTo>
                    <a:pt x="5488" y="8201"/>
                  </a:moveTo>
                  <a:lnTo>
                    <a:pt x="5488" y="8201"/>
                  </a:lnTo>
                  <a:lnTo>
                    <a:pt x="5488" y="0"/>
                  </a:lnTo>
                  <a:lnTo>
                    <a:pt x="431" y="9182"/>
                  </a:lnTo>
                  <a:lnTo>
                    <a:pt x="0" y="13088"/>
                  </a:lnTo>
                  <a:lnTo>
                    <a:pt x="10269" y="58208"/>
                  </a:lnTo>
                  <a:lnTo>
                    <a:pt x="24538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70"/>
            <p:cNvSpPr/>
            <p:nvPr>
              <p:custDataLst>
                <p:tags r:id="rId28"/>
              </p:custDataLst>
            </p:nvPr>
          </p:nvSpPr>
          <p:spPr>
            <a:xfrm>
              <a:off x="4171950" y="4497124"/>
              <a:ext cx="95251" cy="179652"/>
            </a:xfrm>
            <a:custGeom>
              <a:avLst/>
              <a:gdLst/>
              <a:ahLst/>
              <a:cxnLst/>
              <a:rect l="0" t="0" r="0" b="0"/>
              <a:pathLst>
                <a:path w="95251" h="179652">
                  <a:moveTo>
                    <a:pt x="95250" y="8201"/>
                  </a:moveTo>
                  <a:lnTo>
                    <a:pt x="95250" y="8201"/>
                  </a:lnTo>
                  <a:lnTo>
                    <a:pt x="95250" y="3145"/>
                  </a:lnTo>
                  <a:lnTo>
                    <a:pt x="94192" y="1656"/>
                  </a:lnTo>
                  <a:lnTo>
                    <a:pt x="92428" y="662"/>
                  </a:lnTo>
                  <a:lnTo>
                    <a:pt x="90193" y="0"/>
                  </a:lnTo>
                  <a:lnTo>
                    <a:pt x="88704" y="617"/>
                  </a:lnTo>
                  <a:lnTo>
                    <a:pt x="87711" y="2087"/>
                  </a:lnTo>
                  <a:lnTo>
                    <a:pt x="87049" y="4125"/>
                  </a:lnTo>
                  <a:lnTo>
                    <a:pt x="40202" y="48561"/>
                  </a:lnTo>
                  <a:lnTo>
                    <a:pt x="33743" y="60006"/>
                  </a:lnTo>
                  <a:lnTo>
                    <a:pt x="29595" y="87422"/>
                  </a:lnTo>
                  <a:lnTo>
                    <a:pt x="23720" y="123097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71"/>
            <p:cNvSpPr/>
            <p:nvPr>
              <p:custDataLst>
                <p:tags r:id="rId29"/>
              </p:custDataLst>
            </p:nvPr>
          </p:nvSpPr>
          <p:spPr>
            <a:xfrm>
              <a:off x="4248150" y="4514850"/>
              <a:ext cx="84911" cy="238126"/>
            </a:xfrm>
            <a:custGeom>
              <a:avLst/>
              <a:gdLst/>
              <a:ahLst/>
              <a:cxnLst/>
              <a:rect l="0" t="0" r="0" b="0"/>
              <a:pathLst>
                <a:path w="84911" h="238126">
                  <a:moveTo>
                    <a:pt x="57150" y="0"/>
                  </a:moveTo>
                  <a:lnTo>
                    <a:pt x="57150" y="0"/>
                  </a:lnTo>
                  <a:lnTo>
                    <a:pt x="62207" y="0"/>
                  </a:lnTo>
                  <a:lnTo>
                    <a:pt x="67511" y="2822"/>
                  </a:lnTo>
                  <a:lnTo>
                    <a:pt x="79540" y="13257"/>
                  </a:lnTo>
                  <a:lnTo>
                    <a:pt x="82976" y="27764"/>
                  </a:lnTo>
                  <a:lnTo>
                    <a:pt x="84910" y="62554"/>
                  </a:lnTo>
                  <a:lnTo>
                    <a:pt x="82661" y="103555"/>
                  </a:lnTo>
                  <a:lnTo>
                    <a:pt x="72470" y="139691"/>
                  </a:lnTo>
                  <a:lnTo>
                    <a:pt x="50064" y="18540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2872"/>
          <p:cNvSpPr/>
          <p:nvPr>
            <p:custDataLst>
              <p:tags r:id="rId5"/>
            </p:custDataLst>
          </p:nvPr>
        </p:nvSpPr>
        <p:spPr>
          <a:xfrm>
            <a:off x="5114925" y="3733825"/>
            <a:ext cx="2000251" cy="76176"/>
          </a:xfrm>
          <a:custGeom>
            <a:avLst/>
            <a:gdLst/>
            <a:ahLst/>
            <a:cxnLst/>
            <a:rect l="0" t="0" r="0" b="0"/>
            <a:pathLst>
              <a:path w="2000251" h="76176">
                <a:moveTo>
                  <a:pt x="0" y="76175"/>
                </a:moveTo>
                <a:lnTo>
                  <a:pt x="0" y="76175"/>
                </a:lnTo>
                <a:lnTo>
                  <a:pt x="41444" y="76175"/>
                </a:lnTo>
                <a:lnTo>
                  <a:pt x="77191" y="76175"/>
                </a:lnTo>
                <a:lnTo>
                  <a:pt x="117083" y="76175"/>
                </a:lnTo>
                <a:lnTo>
                  <a:pt x="153813" y="76175"/>
                </a:lnTo>
                <a:lnTo>
                  <a:pt x="193153" y="71118"/>
                </a:lnTo>
                <a:lnTo>
                  <a:pt x="231620" y="67974"/>
                </a:lnTo>
                <a:lnTo>
                  <a:pt x="275998" y="59307"/>
                </a:lnTo>
                <a:lnTo>
                  <a:pt x="312023" y="50481"/>
                </a:lnTo>
                <a:lnTo>
                  <a:pt x="350568" y="41163"/>
                </a:lnTo>
                <a:lnTo>
                  <a:pt x="393973" y="32757"/>
                </a:lnTo>
                <a:lnTo>
                  <a:pt x="434115" y="28738"/>
                </a:lnTo>
                <a:lnTo>
                  <a:pt x="472821" y="22374"/>
                </a:lnTo>
                <a:lnTo>
                  <a:pt x="511099" y="20017"/>
                </a:lnTo>
                <a:lnTo>
                  <a:pt x="549253" y="19319"/>
                </a:lnTo>
                <a:lnTo>
                  <a:pt x="587369" y="20171"/>
                </a:lnTo>
                <a:lnTo>
                  <a:pt x="625473" y="25597"/>
                </a:lnTo>
                <a:lnTo>
                  <a:pt x="662516" y="28733"/>
                </a:lnTo>
                <a:lnTo>
                  <a:pt x="706836" y="38738"/>
                </a:lnTo>
                <a:lnTo>
                  <a:pt x="750986" y="45849"/>
                </a:lnTo>
                <a:lnTo>
                  <a:pt x="797885" y="53800"/>
                </a:lnTo>
                <a:lnTo>
                  <a:pt x="835310" y="56140"/>
                </a:lnTo>
                <a:lnTo>
                  <a:pt x="873210" y="56834"/>
                </a:lnTo>
                <a:lnTo>
                  <a:pt x="911250" y="57039"/>
                </a:lnTo>
                <a:lnTo>
                  <a:pt x="949332" y="57099"/>
                </a:lnTo>
                <a:lnTo>
                  <a:pt x="988485" y="56060"/>
                </a:lnTo>
                <a:lnTo>
                  <a:pt x="1032072" y="49518"/>
                </a:lnTo>
                <a:lnTo>
                  <a:pt x="1073326" y="41936"/>
                </a:lnTo>
                <a:lnTo>
                  <a:pt x="1117535" y="38161"/>
                </a:lnTo>
                <a:lnTo>
                  <a:pt x="1158973" y="30810"/>
                </a:lnTo>
                <a:lnTo>
                  <a:pt x="1204295" y="22987"/>
                </a:lnTo>
                <a:lnTo>
                  <a:pt x="1250180" y="19141"/>
                </a:lnTo>
                <a:lnTo>
                  <a:pt x="1291056" y="12827"/>
                </a:lnTo>
                <a:lnTo>
                  <a:pt x="1331037" y="9428"/>
                </a:lnTo>
                <a:lnTo>
                  <a:pt x="1374869" y="3246"/>
                </a:lnTo>
                <a:lnTo>
                  <a:pt x="1414078" y="944"/>
                </a:lnTo>
                <a:lnTo>
                  <a:pt x="1448391" y="262"/>
                </a:lnTo>
                <a:lnTo>
                  <a:pt x="1490073" y="60"/>
                </a:lnTo>
                <a:lnTo>
                  <a:pt x="1528647" y="0"/>
                </a:lnTo>
                <a:lnTo>
                  <a:pt x="1573484" y="2802"/>
                </a:lnTo>
                <a:lnTo>
                  <a:pt x="1610275" y="7516"/>
                </a:lnTo>
                <a:lnTo>
                  <a:pt x="1647988" y="8912"/>
                </a:lnTo>
                <a:lnTo>
                  <a:pt x="1685974" y="9326"/>
                </a:lnTo>
                <a:lnTo>
                  <a:pt x="1724040" y="9448"/>
                </a:lnTo>
                <a:lnTo>
                  <a:pt x="1762129" y="9485"/>
                </a:lnTo>
                <a:lnTo>
                  <a:pt x="1800226" y="9495"/>
                </a:lnTo>
                <a:lnTo>
                  <a:pt x="1838325" y="9499"/>
                </a:lnTo>
                <a:lnTo>
                  <a:pt x="1876425" y="9500"/>
                </a:lnTo>
                <a:lnTo>
                  <a:pt x="1917347" y="9500"/>
                </a:lnTo>
                <a:lnTo>
                  <a:pt x="1960163" y="9500"/>
                </a:lnTo>
                <a:lnTo>
                  <a:pt x="2000250" y="9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514"/>
          <p:cNvGrpSpPr/>
          <p:nvPr/>
        </p:nvGrpSpPr>
        <p:grpSpPr>
          <a:xfrm>
            <a:off x="786978" y="2773211"/>
            <a:ext cx="356023" cy="333324"/>
            <a:chOff x="786978" y="2773211"/>
            <a:chExt cx="356023" cy="333324"/>
          </a:xfrm>
        </p:grpSpPr>
        <p:sp>
          <p:nvSpPr>
            <p:cNvPr id="211" name="SMARTInkShape-2873"/>
            <p:cNvSpPr/>
            <p:nvPr>
              <p:custDataLst>
                <p:tags r:id="rId15"/>
              </p:custDataLst>
            </p:nvPr>
          </p:nvSpPr>
          <p:spPr>
            <a:xfrm>
              <a:off x="786978" y="2773211"/>
              <a:ext cx="135333" cy="333324"/>
            </a:xfrm>
            <a:custGeom>
              <a:avLst/>
              <a:gdLst/>
              <a:ahLst/>
              <a:cxnLst/>
              <a:rect l="0" t="0" r="0" b="0"/>
              <a:pathLst>
                <a:path w="135333" h="333324">
                  <a:moveTo>
                    <a:pt x="127422" y="198589"/>
                  </a:moveTo>
                  <a:lnTo>
                    <a:pt x="127422" y="198589"/>
                  </a:lnTo>
                  <a:lnTo>
                    <a:pt x="83569" y="199647"/>
                  </a:lnTo>
                  <a:lnTo>
                    <a:pt x="72301" y="203645"/>
                  </a:lnTo>
                  <a:lnTo>
                    <a:pt x="63060" y="211772"/>
                  </a:lnTo>
                  <a:lnTo>
                    <a:pt x="59114" y="216903"/>
                  </a:lnTo>
                  <a:lnTo>
                    <a:pt x="53560" y="244350"/>
                  </a:lnTo>
                  <a:lnTo>
                    <a:pt x="52742" y="283946"/>
                  </a:lnTo>
                  <a:lnTo>
                    <a:pt x="58963" y="309605"/>
                  </a:lnTo>
                  <a:lnTo>
                    <a:pt x="78687" y="330840"/>
                  </a:lnTo>
                  <a:lnTo>
                    <a:pt x="84348" y="333323"/>
                  </a:lnTo>
                  <a:lnTo>
                    <a:pt x="96284" y="333260"/>
                  </a:lnTo>
                  <a:lnTo>
                    <a:pt x="108644" y="324059"/>
                  </a:lnTo>
                  <a:lnTo>
                    <a:pt x="120135" y="308329"/>
                  </a:lnTo>
                  <a:lnTo>
                    <a:pt x="131495" y="274613"/>
                  </a:lnTo>
                  <a:lnTo>
                    <a:pt x="135332" y="234756"/>
                  </a:lnTo>
                  <a:lnTo>
                    <a:pt x="133806" y="189427"/>
                  </a:lnTo>
                  <a:lnTo>
                    <a:pt x="129201" y="156417"/>
                  </a:lnTo>
                  <a:lnTo>
                    <a:pt x="123626" y="120579"/>
                  </a:lnTo>
                  <a:lnTo>
                    <a:pt x="114538" y="79872"/>
                  </a:lnTo>
                  <a:lnTo>
                    <a:pt x="100086" y="42646"/>
                  </a:lnTo>
                  <a:lnTo>
                    <a:pt x="82398" y="14918"/>
                  </a:lnTo>
                  <a:lnTo>
                    <a:pt x="72839" y="5832"/>
                  </a:lnTo>
                  <a:lnTo>
                    <a:pt x="68809" y="3410"/>
                  </a:lnTo>
                  <a:lnTo>
                    <a:pt x="47966" y="0"/>
                  </a:lnTo>
                  <a:lnTo>
                    <a:pt x="33547" y="4847"/>
                  </a:lnTo>
                  <a:lnTo>
                    <a:pt x="12100" y="20149"/>
                  </a:lnTo>
                  <a:lnTo>
                    <a:pt x="1060" y="40237"/>
                  </a:lnTo>
                  <a:lnTo>
                    <a:pt x="0" y="57302"/>
                  </a:lnTo>
                  <a:lnTo>
                    <a:pt x="4182" y="94885"/>
                  </a:lnTo>
                  <a:lnTo>
                    <a:pt x="13122" y="11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874"/>
            <p:cNvSpPr/>
            <p:nvPr>
              <p:custDataLst>
                <p:tags r:id="rId16"/>
              </p:custDataLst>
            </p:nvPr>
          </p:nvSpPr>
          <p:spPr>
            <a:xfrm>
              <a:off x="1004162" y="2943341"/>
              <a:ext cx="138839" cy="144882"/>
            </a:xfrm>
            <a:custGeom>
              <a:avLst/>
              <a:gdLst/>
              <a:ahLst/>
              <a:cxnLst/>
              <a:rect l="0" t="0" r="0" b="0"/>
              <a:pathLst>
                <a:path w="138839" h="144882">
                  <a:moveTo>
                    <a:pt x="5488" y="9409"/>
                  </a:moveTo>
                  <a:lnTo>
                    <a:pt x="5488" y="9409"/>
                  </a:lnTo>
                  <a:lnTo>
                    <a:pt x="5488" y="4353"/>
                  </a:lnTo>
                  <a:lnTo>
                    <a:pt x="4430" y="2863"/>
                  </a:lnTo>
                  <a:lnTo>
                    <a:pt x="2666" y="1870"/>
                  </a:lnTo>
                  <a:lnTo>
                    <a:pt x="431" y="1208"/>
                  </a:lnTo>
                  <a:lnTo>
                    <a:pt x="0" y="767"/>
                  </a:lnTo>
                  <a:lnTo>
                    <a:pt x="771" y="473"/>
                  </a:lnTo>
                  <a:lnTo>
                    <a:pt x="9613" y="0"/>
                  </a:lnTo>
                  <a:lnTo>
                    <a:pt x="15435" y="2758"/>
                  </a:lnTo>
                  <a:lnTo>
                    <a:pt x="18469" y="4975"/>
                  </a:lnTo>
                  <a:lnTo>
                    <a:pt x="37263" y="43736"/>
                  </a:lnTo>
                  <a:lnTo>
                    <a:pt x="41714" y="73320"/>
                  </a:lnTo>
                  <a:lnTo>
                    <a:pt x="36672" y="118067"/>
                  </a:lnTo>
                  <a:lnTo>
                    <a:pt x="33778" y="136031"/>
                  </a:lnTo>
                  <a:lnTo>
                    <a:pt x="29350" y="144355"/>
                  </a:lnTo>
                  <a:lnTo>
                    <a:pt x="27746" y="144881"/>
                  </a:lnTo>
                  <a:lnTo>
                    <a:pt x="26677" y="143116"/>
                  </a:lnTo>
                  <a:lnTo>
                    <a:pt x="24960" y="125073"/>
                  </a:lnTo>
                  <a:lnTo>
                    <a:pt x="29720" y="102241"/>
                  </a:lnTo>
                  <a:lnTo>
                    <a:pt x="50084" y="57410"/>
                  </a:lnTo>
                  <a:lnTo>
                    <a:pt x="73437" y="28091"/>
                  </a:lnTo>
                  <a:lnTo>
                    <a:pt x="99106" y="1532"/>
                  </a:lnTo>
                  <a:lnTo>
                    <a:pt x="92811" y="8872"/>
                  </a:lnTo>
                  <a:lnTo>
                    <a:pt x="87337" y="18343"/>
                  </a:lnTo>
                  <a:lnTo>
                    <a:pt x="82432" y="62927"/>
                  </a:lnTo>
                  <a:lnTo>
                    <a:pt x="83077" y="76586"/>
                  </a:lnTo>
                  <a:lnTo>
                    <a:pt x="86891" y="86185"/>
                  </a:lnTo>
                  <a:lnTo>
                    <a:pt x="100046" y="102596"/>
                  </a:lnTo>
                  <a:lnTo>
                    <a:pt x="106626" y="105400"/>
                  </a:lnTo>
                  <a:lnTo>
                    <a:pt x="138838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515"/>
          <p:cNvGrpSpPr/>
          <p:nvPr/>
        </p:nvGrpSpPr>
        <p:grpSpPr>
          <a:xfrm>
            <a:off x="8982075" y="6219825"/>
            <a:ext cx="828676" cy="400051"/>
            <a:chOff x="8982075" y="6219825"/>
            <a:chExt cx="828676" cy="400051"/>
          </a:xfrm>
        </p:grpSpPr>
        <p:sp>
          <p:nvSpPr>
            <p:cNvPr id="214" name="SMARTInkShape-2875"/>
            <p:cNvSpPr/>
            <p:nvPr>
              <p:custDataLst>
                <p:tags r:id="rId6"/>
              </p:custDataLst>
            </p:nvPr>
          </p:nvSpPr>
          <p:spPr>
            <a:xfrm>
              <a:off x="9801225" y="6534150"/>
              <a:ext cx="9526" cy="15013"/>
            </a:xfrm>
            <a:custGeom>
              <a:avLst/>
              <a:gdLst/>
              <a:ahLst/>
              <a:cxnLst/>
              <a:rect l="0" t="0" r="0" b="0"/>
              <a:pathLst>
                <a:path w="9526" h="15013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5012"/>
                  </a:lnTo>
                  <a:lnTo>
                    <a:pt x="5057" y="12670"/>
                  </a:lnTo>
                  <a:lnTo>
                    <a:pt x="5488" y="10563"/>
                  </a:lnTo>
                  <a:lnTo>
                    <a:pt x="3145" y="5400"/>
                  </a:lnTo>
                  <a:lnTo>
                    <a:pt x="931" y="1600"/>
                  </a:lnTo>
                  <a:lnTo>
                    <a:pt x="1678" y="10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76"/>
            <p:cNvSpPr/>
            <p:nvPr>
              <p:custDataLst>
                <p:tags r:id="rId7"/>
              </p:custDataLst>
            </p:nvPr>
          </p:nvSpPr>
          <p:spPr>
            <a:xfrm>
              <a:off x="8991600" y="6231067"/>
              <a:ext cx="37593" cy="341184"/>
            </a:xfrm>
            <a:custGeom>
              <a:avLst/>
              <a:gdLst/>
              <a:ahLst/>
              <a:cxnLst/>
              <a:rect l="0" t="0" r="0" b="0"/>
              <a:pathLst>
                <a:path w="37593" h="341184">
                  <a:moveTo>
                    <a:pt x="19050" y="17333"/>
                  </a:moveTo>
                  <a:lnTo>
                    <a:pt x="19050" y="17333"/>
                  </a:lnTo>
                  <a:lnTo>
                    <a:pt x="36385" y="0"/>
                  </a:lnTo>
                  <a:lnTo>
                    <a:pt x="36955" y="486"/>
                  </a:lnTo>
                  <a:lnTo>
                    <a:pt x="37592" y="3849"/>
                  </a:lnTo>
                  <a:lnTo>
                    <a:pt x="35052" y="8870"/>
                  </a:lnTo>
                  <a:lnTo>
                    <a:pt x="32893" y="11691"/>
                  </a:lnTo>
                  <a:lnTo>
                    <a:pt x="21824" y="47694"/>
                  </a:lnTo>
                  <a:lnTo>
                    <a:pt x="13639" y="87477"/>
                  </a:lnTo>
                  <a:lnTo>
                    <a:pt x="10744" y="122430"/>
                  </a:lnTo>
                  <a:lnTo>
                    <a:pt x="9885" y="165360"/>
                  </a:lnTo>
                  <a:lnTo>
                    <a:pt x="8573" y="210536"/>
                  </a:lnTo>
                  <a:lnTo>
                    <a:pt x="3011" y="249086"/>
                  </a:lnTo>
                  <a:lnTo>
                    <a:pt x="396" y="294182"/>
                  </a:lnTo>
                  <a:lnTo>
                    <a:pt x="0" y="34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877"/>
            <p:cNvSpPr/>
            <p:nvPr>
              <p:custDataLst>
                <p:tags r:id="rId8"/>
              </p:custDataLst>
            </p:nvPr>
          </p:nvSpPr>
          <p:spPr>
            <a:xfrm>
              <a:off x="8986996" y="6219825"/>
              <a:ext cx="242730" cy="66676"/>
            </a:xfrm>
            <a:custGeom>
              <a:avLst/>
              <a:gdLst/>
              <a:ahLst/>
              <a:cxnLst/>
              <a:rect l="0" t="0" r="0" b="0"/>
              <a:pathLst>
                <a:path w="242730" h="66676">
                  <a:moveTo>
                    <a:pt x="14129" y="66675"/>
                  </a:moveTo>
                  <a:lnTo>
                    <a:pt x="14129" y="66675"/>
                  </a:lnTo>
                  <a:lnTo>
                    <a:pt x="872" y="66675"/>
                  </a:lnTo>
                  <a:lnTo>
                    <a:pt x="0" y="65617"/>
                  </a:lnTo>
                  <a:lnTo>
                    <a:pt x="476" y="63853"/>
                  </a:lnTo>
                  <a:lnTo>
                    <a:pt x="1851" y="61619"/>
                  </a:lnTo>
                  <a:lnTo>
                    <a:pt x="39079" y="44285"/>
                  </a:lnTo>
                  <a:lnTo>
                    <a:pt x="84477" y="31717"/>
                  </a:lnTo>
                  <a:lnTo>
                    <a:pt x="125588" y="19043"/>
                  </a:lnTo>
                  <a:lnTo>
                    <a:pt x="168554" y="11405"/>
                  </a:lnTo>
                  <a:lnTo>
                    <a:pt x="210517" y="3350"/>
                  </a:lnTo>
                  <a:lnTo>
                    <a:pt x="2427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78"/>
            <p:cNvSpPr/>
            <p:nvPr>
              <p:custDataLst>
                <p:tags r:id="rId9"/>
              </p:custDataLst>
            </p:nvPr>
          </p:nvSpPr>
          <p:spPr>
            <a:xfrm>
              <a:off x="8982075" y="6381750"/>
              <a:ext cx="161926" cy="36777"/>
            </a:xfrm>
            <a:custGeom>
              <a:avLst/>
              <a:gdLst/>
              <a:ahLst/>
              <a:cxnLst/>
              <a:rect l="0" t="0" r="0" b="0"/>
              <a:pathLst>
                <a:path w="161926" h="36777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5120"/>
                  </a:lnTo>
                  <a:lnTo>
                    <a:pt x="2822" y="36114"/>
                  </a:lnTo>
                  <a:lnTo>
                    <a:pt x="5057" y="36776"/>
                  </a:lnTo>
                  <a:lnTo>
                    <a:pt x="52050" y="21581"/>
                  </a:lnTo>
                  <a:lnTo>
                    <a:pt x="97727" y="9022"/>
                  </a:lnTo>
                  <a:lnTo>
                    <a:pt x="110109" y="401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79"/>
            <p:cNvSpPr/>
            <p:nvPr>
              <p:custDataLst>
                <p:tags r:id="rId10"/>
              </p:custDataLst>
            </p:nvPr>
          </p:nvSpPr>
          <p:spPr>
            <a:xfrm>
              <a:off x="9172575" y="6467475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114300" y="0"/>
                  </a:lnTo>
                  <a:lnTo>
                    <a:pt x="109243" y="0"/>
                  </a:lnTo>
                  <a:lnTo>
                    <a:pt x="95986" y="5056"/>
                  </a:lnTo>
                  <a:lnTo>
                    <a:pt x="83709" y="13257"/>
                  </a:lnTo>
                  <a:lnTo>
                    <a:pt x="59335" y="54359"/>
                  </a:lnTo>
                  <a:lnTo>
                    <a:pt x="26092" y="9882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80"/>
            <p:cNvSpPr/>
            <p:nvPr>
              <p:custDataLst>
                <p:tags r:id="rId11"/>
              </p:custDataLst>
            </p:nvPr>
          </p:nvSpPr>
          <p:spPr>
            <a:xfrm>
              <a:off x="9384129" y="6305943"/>
              <a:ext cx="121822" cy="275833"/>
            </a:xfrm>
            <a:custGeom>
              <a:avLst/>
              <a:gdLst/>
              <a:ahLst/>
              <a:cxnLst/>
              <a:rect l="0" t="0" r="0" b="0"/>
              <a:pathLst>
                <a:path w="121822" h="275833">
                  <a:moveTo>
                    <a:pt x="121821" y="9132"/>
                  </a:moveTo>
                  <a:lnTo>
                    <a:pt x="121821" y="9132"/>
                  </a:lnTo>
                  <a:lnTo>
                    <a:pt x="113620" y="931"/>
                  </a:lnTo>
                  <a:lnTo>
                    <a:pt x="102575" y="0"/>
                  </a:lnTo>
                  <a:lnTo>
                    <a:pt x="98408" y="1985"/>
                  </a:lnTo>
                  <a:lnTo>
                    <a:pt x="64453" y="33182"/>
                  </a:lnTo>
                  <a:lnTo>
                    <a:pt x="38751" y="80283"/>
                  </a:lnTo>
                  <a:lnTo>
                    <a:pt x="19138" y="127765"/>
                  </a:lnTo>
                  <a:lnTo>
                    <a:pt x="8141" y="169519"/>
                  </a:lnTo>
                  <a:lnTo>
                    <a:pt x="0" y="206384"/>
                  </a:lnTo>
                  <a:lnTo>
                    <a:pt x="6373" y="247262"/>
                  </a:lnTo>
                  <a:lnTo>
                    <a:pt x="15477" y="258195"/>
                  </a:lnTo>
                  <a:lnTo>
                    <a:pt x="29048" y="267994"/>
                  </a:lnTo>
                  <a:lnTo>
                    <a:pt x="55146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81"/>
            <p:cNvSpPr/>
            <p:nvPr>
              <p:custDataLst>
                <p:tags r:id="rId12"/>
              </p:custDataLst>
            </p:nvPr>
          </p:nvSpPr>
          <p:spPr>
            <a:xfrm>
              <a:off x="9512409" y="6402743"/>
              <a:ext cx="164992" cy="138856"/>
            </a:xfrm>
            <a:custGeom>
              <a:avLst/>
              <a:gdLst/>
              <a:ahLst/>
              <a:cxnLst/>
              <a:rect l="0" t="0" r="0" b="0"/>
              <a:pathLst>
                <a:path w="164992" h="138856">
                  <a:moveTo>
                    <a:pt x="22116" y="17107"/>
                  </a:moveTo>
                  <a:lnTo>
                    <a:pt x="22116" y="17107"/>
                  </a:lnTo>
                  <a:lnTo>
                    <a:pt x="17059" y="17107"/>
                  </a:lnTo>
                  <a:lnTo>
                    <a:pt x="15570" y="16049"/>
                  </a:lnTo>
                  <a:lnTo>
                    <a:pt x="14576" y="14285"/>
                  </a:lnTo>
                  <a:lnTo>
                    <a:pt x="12625" y="7698"/>
                  </a:lnTo>
                  <a:lnTo>
                    <a:pt x="27806" y="6546"/>
                  </a:lnTo>
                  <a:lnTo>
                    <a:pt x="54011" y="48"/>
                  </a:lnTo>
                  <a:lnTo>
                    <a:pt x="71217" y="0"/>
                  </a:lnTo>
                  <a:lnTo>
                    <a:pt x="114369" y="8402"/>
                  </a:lnTo>
                  <a:lnTo>
                    <a:pt x="125034" y="15751"/>
                  </a:lnTo>
                  <a:lnTo>
                    <a:pt x="120421" y="19327"/>
                  </a:lnTo>
                  <a:lnTo>
                    <a:pt x="100834" y="34333"/>
                  </a:lnTo>
                  <a:lnTo>
                    <a:pt x="53716" y="80783"/>
                  </a:lnTo>
                  <a:lnTo>
                    <a:pt x="24919" y="104840"/>
                  </a:lnTo>
                  <a:lnTo>
                    <a:pt x="9970" y="123573"/>
                  </a:lnTo>
                  <a:lnTo>
                    <a:pt x="3312" y="127925"/>
                  </a:lnTo>
                  <a:lnTo>
                    <a:pt x="55" y="129085"/>
                  </a:lnTo>
                  <a:lnTo>
                    <a:pt x="0" y="130918"/>
                  </a:lnTo>
                  <a:lnTo>
                    <a:pt x="5584" y="135775"/>
                  </a:lnTo>
                  <a:lnTo>
                    <a:pt x="15122" y="138640"/>
                  </a:lnTo>
                  <a:lnTo>
                    <a:pt x="27474" y="138855"/>
                  </a:lnTo>
                  <a:lnTo>
                    <a:pt x="74027" y="129114"/>
                  </a:lnTo>
                  <a:lnTo>
                    <a:pt x="102409" y="124025"/>
                  </a:lnTo>
                  <a:lnTo>
                    <a:pt x="131984" y="119695"/>
                  </a:lnTo>
                  <a:lnTo>
                    <a:pt x="145029" y="114560"/>
                  </a:lnTo>
                  <a:lnTo>
                    <a:pt x="164991" y="93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82"/>
            <p:cNvSpPr/>
            <p:nvPr>
              <p:custDataLst>
                <p:tags r:id="rId13"/>
              </p:custDataLst>
            </p:nvPr>
          </p:nvSpPr>
          <p:spPr>
            <a:xfrm>
              <a:off x="9667875" y="6315075"/>
              <a:ext cx="75661" cy="285751"/>
            </a:xfrm>
            <a:custGeom>
              <a:avLst/>
              <a:gdLst/>
              <a:ahLst/>
              <a:cxnLst/>
              <a:rect l="0" t="0" r="0" b="0"/>
              <a:pathLst>
                <a:path w="75661" h="285751">
                  <a:moveTo>
                    <a:pt x="57150" y="0"/>
                  </a:moveTo>
                  <a:lnTo>
                    <a:pt x="57150" y="0"/>
                  </a:lnTo>
                  <a:lnTo>
                    <a:pt x="52093" y="0"/>
                  </a:lnTo>
                  <a:lnTo>
                    <a:pt x="50604" y="1058"/>
                  </a:lnTo>
                  <a:lnTo>
                    <a:pt x="49610" y="2822"/>
                  </a:lnTo>
                  <a:lnTo>
                    <a:pt x="48949" y="5056"/>
                  </a:lnTo>
                  <a:lnTo>
                    <a:pt x="55491" y="30397"/>
                  </a:lnTo>
                  <a:lnTo>
                    <a:pt x="72100" y="76278"/>
                  </a:lnTo>
                  <a:lnTo>
                    <a:pt x="75660" y="120830"/>
                  </a:lnTo>
                  <a:lnTo>
                    <a:pt x="69547" y="166821"/>
                  </a:lnTo>
                  <a:lnTo>
                    <a:pt x="65409" y="191363"/>
                  </a:lnTo>
                  <a:lnTo>
                    <a:pt x="45328" y="230177"/>
                  </a:lnTo>
                  <a:lnTo>
                    <a:pt x="24319" y="26489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83"/>
            <p:cNvSpPr/>
            <p:nvPr>
              <p:custDataLst>
                <p:tags r:id="rId14"/>
              </p:custDataLst>
            </p:nvPr>
          </p:nvSpPr>
          <p:spPr>
            <a:xfrm>
              <a:off x="9134475" y="6477000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45988" y="55479"/>
                  </a:lnTo>
                  <a:lnTo>
                    <a:pt x="68864" y="83100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754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516"/>
          <p:cNvGrpSpPr/>
          <p:nvPr/>
        </p:nvGrpSpPr>
        <p:grpSpPr>
          <a:xfrm>
            <a:off x="486673" y="109186"/>
            <a:ext cx="1456428" cy="480893"/>
            <a:chOff x="486673" y="109186"/>
            <a:chExt cx="1456428" cy="480893"/>
          </a:xfrm>
        </p:grpSpPr>
        <p:sp>
          <p:nvSpPr>
            <p:cNvPr id="2" name="SMARTInkShape-2884"/>
            <p:cNvSpPr/>
            <p:nvPr>
              <p:custDataLst>
                <p:tags r:id="rId173"/>
              </p:custDataLst>
            </p:nvPr>
          </p:nvSpPr>
          <p:spPr>
            <a:xfrm>
              <a:off x="486673" y="219513"/>
              <a:ext cx="189603" cy="370566"/>
            </a:xfrm>
            <a:custGeom>
              <a:avLst/>
              <a:gdLst/>
              <a:ahLst/>
              <a:cxnLst/>
              <a:rect l="0" t="0" r="0" b="0"/>
              <a:pathLst>
                <a:path w="189603" h="370566">
                  <a:moveTo>
                    <a:pt x="161027" y="37662"/>
                  </a:moveTo>
                  <a:lnTo>
                    <a:pt x="161027" y="37662"/>
                  </a:lnTo>
                  <a:lnTo>
                    <a:pt x="166084" y="37662"/>
                  </a:lnTo>
                  <a:lnTo>
                    <a:pt x="171388" y="34840"/>
                  </a:lnTo>
                  <a:lnTo>
                    <a:pt x="174284" y="32605"/>
                  </a:lnTo>
                  <a:lnTo>
                    <a:pt x="175157" y="31116"/>
                  </a:lnTo>
                  <a:lnTo>
                    <a:pt x="174680" y="30123"/>
                  </a:lnTo>
                  <a:lnTo>
                    <a:pt x="173304" y="29461"/>
                  </a:lnTo>
                  <a:lnTo>
                    <a:pt x="173445" y="27961"/>
                  </a:lnTo>
                  <a:lnTo>
                    <a:pt x="177642" y="20794"/>
                  </a:lnTo>
                  <a:lnTo>
                    <a:pt x="179756" y="10838"/>
                  </a:lnTo>
                  <a:lnTo>
                    <a:pt x="174926" y="4549"/>
                  </a:lnTo>
                  <a:lnTo>
                    <a:pt x="166851" y="1779"/>
                  </a:lnTo>
                  <a:lnTo>
                    <a:pt x="144421" y="0"/>
                  </a:lnTo>
                  <a:lnTo>
                    <a:pt x="120829" y="9805"/>
                  </a:lnTo>
                  <a:lnTo>
                    <a:pt x="77864" y="45102"/>
                  </a:lnTo>
                  <a:lnTo>
                    <a:pt x="56305" y="68442"/>
                  </a:lnTo>
                  <a:lnTo>
                    <a:pt x="35645" y="107595"/>
                  </a:lnTo>
                  <a:lnTo>
                    <a:pt x="20513" y="146224"/>
                  </a:lnTo>
                  <a:lnTo>
                    <a:pt x="9327" y="185540"/>
                  </a:lnTo>
                  <a:lnTo>
                    <a:pt x="2131" y="222942"/>
                  </a:lnTo>
                  <a:lnTo>
                    <a:pt x="0" y="264715"/>
                  </a:lnTo>
                  <a:lnTo>
                    <a:pt x="4336" y="311700"/>
                  </a:lnTo>
                  <a:lnTo>
                    <a:pt x="7356" y="331701"/>
                  </a:lnTo>
                  <a:lnTo>
                    <a:pt x="16529" y="343324"/>
                  </a:lnTo>
                  <a:lnTo>
                    <a:pt x="38175" y="362976"/>
                  </a:lnTo>
                  <a:lnTo>
                    <a:pt x="51393" y="367454"/>
                  </a:lnTo>
                  <a:lnTo>
                    <a:pt x="96025" y="370565"/>
                  </a:lnTo>
                  <a:lnTo>
                    <a:pt x="140112" y="368122"/>
                  </a:lnTo>
                  <a:lnTo>
                    <a:pt x="189602" y="351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85"/>
            <p:cNvSpPr/>
            <p:nvPr>
              <p:custDataLst>
                <p:tags r:id="rId174"/>
              </p:custDataLst>
            </p:nvPr>
          </p:nvSpPr>
          <p:spPr>
            <a:xfrm>
              <a:off x="1424455" y="323850"/>
              <a:ext cx="61446" cy="137613"/>
            </a:xfrm>
            <a:custGeom>
              <a:avLst/>
              <a:gdLst/>
              <a:ahLst/>
              <a:cxnLst/>
              <a:rect l="0" t="0" r="0" b="0"/>
              <a:pathLst>
                <a:path w="61446" h="137613">
                  <a:moveTo>
                    <a:pt x="61445" y="28575"/>
                  </a:moveTo>
                  <a:lnTo>
                    <a:pt x="61445" y="28575"/>
                  </a:lnTo>
                  <a:lnTo>
                    <a:pt x="45198" y="13387"/>
                  </a:lnTo>
                  <a:lnTo>
                    <a:pt x="35935" y="10669"/>
                  </a:lnTo>
                  <a:lnTo>
                    <a:pt x="29646" y="10034"/>
                  </a:lnTo>
                  <a:lnTo>
                    <a:pt x="20501" y="15395"/>
                  </a:lnTo>
                  <a:lnTo>
                    <a:pt x="15099" y="19789"/>
                  </a:lnTo>
                  <a:lnTo>
                    <a:pt x="9097" y="35959"/>
                  </a:lnTo>
                  <a:lnTo>
                    <a:pt x="187" y="75777"/>
                  </a:lnTo>
                  <a:lnTo>
                    <a:pt x="0" y="92240"/>
                  </a:lnTo>
                  <a:lnTo>
                    <a:pt x="8503" y="125112"/>
                  </a:lnTo>
                  <a:lnTo>
                    <a:pt x="12392" y="131033"/>
                  </a:lnTo>
                  <a:lnTo>
                    <a:pt x="17101" y="134980"/>
                  </a:lnTo>
                  <a:lnTo>
                    <a:pt x="22358" y="137612"/>
                  </a:lnTo>
                  <a:lnTo>
                    <a:pt x="27978" y="137250"/>
                  </a:lnTo>
                  <a:lnTo>
                    <a:pt x="39868" y="131203"/>
                  </a:lnTo>
                  <a:lnTo>
                    <a:pt x="49386" y="118637"/>
                  </a:lnTo>
                  <a:lnTo>
                    <a:pt x="56085" y="102469"/>
                  </a:lnTo>
                  <a:lnTo>
                    <a:pt x="59063" y="84700"/>
                  </a:lnTo>
                  <a:lnTo>
                    <a:pt x="53035" y="38598"/>
                  </a:lnTo>
                  <a:lnTo>
                    <a:pt x="51082" y="16405"/>
                  </a:lnTo>
                  <a:lnTo>
                    <a:pt x="423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86"/>
            <p:cNvSpPr/>
            <p:nvPr>
              <p:custDataLst>
                <p:tags r:id="rId175"/>
              </p:custDataLst>
            </p:nvPr>
          </p:nvSpPr>
          <p:spPr>
            <a:xfrm>
              <a:off x="1366112" y="238080"/>
              <a:ext cx="15014" cy="38146"/>
            </a:xfrm>
            <a:custGeom>
              <a:avLst/>
              <a:gdLst/>
              <a:ahLst/>
              <a:cxnLst/>
              <a:rect l="0" t="0" r="0" b="0"/>
              <a:pathLst>
                <a:path w="15014" h="38146">
                  <a:moveTo>
                    <a:pt x="5488" y="38145"/>
                  </a:moveTo>
                  <a:lnTo>
                    <a:pt x="5488" y="38145"/>
                  </a:lnTo>
                  <a:lnTo>
                    <a:pt x="5488" y="28032"/>
                  </a:lnTo>
                  <a:lnTo>
                    <a:pt x="2666" y="20245"/>
                  </a:lnTo>
                  <a:lnTo>
                    <a:pt x="431" y="16686"/>
                  </a:lnTo>
                  <a:lnTo>
                    <a:pt x="0" y="12198"/>
                  </a:lnTo>
                  <a:lnTo>
                    <a:pt x="2344" y="1566"/>
                  </a:lnTo>
                  <a:lnTo>
                    <a:pt x="4450" y="0"/>
                  </a:lnTo>
                  <a:lnTo>
                    <a:pt x="15013" y="9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87"/>
            <p:cNvSpPr/>
            <p:nvPr>
              <p:custDataLst>
                <p:tags r:id="rId176"/>
              </p:custDataLst>
            </p:nvPr>
          </p:nvSpPr>
          <p:spPr>
            <a:xfrm>
              <a:off x="1335703" y="333375"/>
              <a:ext cx="16848" cy="114301"/>
            </a:xfrm>
            <a:custGeom>
              <a:avLst/>
              <a:gdLst/>
              <a:ahLst/>
              <a:cxnLst/>
              <a:rect l="0" t="0" r="0" b="0"/>
              <a:pathLst>
                <a:path w="16848" h="114301">
                  <a:moveTo>
                    <a:pt x="16847" y="0"/>
                  </a:moveTo>
                  <a:lnTo>
                    <a:pt x="16847" y="0"/>
                  </a:lnTo>
                  <a:lnTo>
                    <a:pt x="16847" y="5057"/>
                  </a:lnTo>
                  <a:lnTo>
                    <a:pt x="372" y="50768"/>
                  </a:lnTo>
                  <a:lnTo>
                    <a:pt x="0" y="68072"/>
                  </a:lnTo>
                  <a:lnTo>
                    <a:pt x="732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88"/>
            <p:cNvSpPr/>
            <p:nvPr>
              <p:custDataLst>
                <p:tags r:id="rId177"/>
              </p:custDataLst>
            </p:nvPr>
          </p:nvSpPr>
          <p:spPr>
            <a:xfrm>
              <a:off x="1205953" y="323850"/>
              <a:ext cx="98973" cy="7585"/>
            </a:xfrm>
            <a:custGeom>
              <a:avLst/>
              <a:gdLst/>
              <a:ahLst/>
              <a:cxnLst/>
              <a:rect l="0" t="0" r="0" b="0"/>
              <a:pathLst>
                <a:path w="98973" h="7585">
                  <a:moveTo>
                    <a:pt x="22772" y="0"/>
                  </a:moveTo>
                  <a:lnTo>
                    <a:pt x="22772" y="0"/>
                  </a:lnTo>
                  <a:lnTo>
                    <a:pt x="1314" y="0"/>
                  </a:lnTo>
                  <a:lnTo>
                    <a:pt x="0" y="1058"/>
                  </a:lnTo>
                  <a:lnTo>
                    <a:pt x="182" y="2822"/>
                  </a:lnTo>
                  <a:lnTo>
                    <a:pt x="1362" y="5057"/>
                  </a:lnTo>
                  <a:lnTo>
                    <a:pt x="11140" y="7539"/>
                  </a:lnTo>
                  <a:lnTo>
                    <a:pt x="25010" y="7584"/>
                  </a:lnTo>
                  <a:lnTo>
                    <a:pt x="98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89"/>
            <p:cNvSpPr/>
            <p:nvPr>
              <p:custDataLst>
                <p:tags r:id="rId178"/>
              </p:custDataLst>
            </p:nvPr>
          </p:nvSpPr>
          <p:spPr>
            <a:xfrm>
              <a:off x="1238680" y="110839"/>
              <a:ext cx="47196" cy="376618"/>
            </a:xfrm>
            <a:custGeom>
              <a:avLst/>
              <a:gdLst/>
              <a:ahLst/>
              <a:cxnLst/>
              <a:rect l="0" t="0" r="0" b="0"/>
              <a:pathLst>
                <a:path w="47196" h="376618">
                  <a:moveTo>
                    <a:pt x="18620" y="32036"/>
                  </a:moveTo>
                  <a:lnTo>
                    <a:pt x="18620" y="32036"/>
                  </a:lnTo>
                  <a:lnTo>
                    <a:pt x="23677" y="26980"/>
                  </a:lnTo>
                  <a:lnTo>
                    <a:pt x="26159" y="18853"/>
                  </a:lnTo>
                  <a:lnTo>
                    <a:pt x="28321" y="9243"/>
                  </a:lnTo>
                  <a:lnTo>
                    <a:pt x="32809" y="1445"/>
                  </a:lnTo>
                  <a:lnTo>
                    <a:pt x="34430" y="0"/>
                  </a:lnTo>
                  <a:lnTo>
                    <a:pt x="35510" y="95"/>
                  </a:lnTo>
                  <a:lnTo>
                    <a:pt x="36230" y="1217"/>
                  </a:lnTo>
                  <a:lnTo>
                    <a:pt x="29941" y="44610"/>
                  </a:lnTo>
                  <a:lnTo>
                    <a:pt x="28500" y="87907"/>
                  </a:lnTo>
                  <a:lnTo>
                    <a:pt x="21669" y="127033"/>
                  </a:lnTo>
                  <a:lnTo>
                    <a:pt x="16400" y="173803"/>
                  </a:lnTo>
                  <a:lnTo>
                    <a:pt x="11259" y="216563"/>
                  </a:lnTo>
                  <a:lnTo>
                    <a:pt x="6914" y="254986"/>
                  </a:lnTo>
                  <a:lnTo>
                    <a:pt x="1746" y="297062"/>
                  </a:lnTo>
                  <a:lnTo>
                    <a:pt x="0" y="339092"/>
                  </a:lnTo>
                  <a:lnTo>
                    <a:pt x="713" y="366719"/>
                  </a:lnTo>
                  <a:lnTo>
                    <a:pt x="4664" y="375870"/>
                  </a:lnTo>
                  <a:lnTo>
                    <a:pt x="8258" y="376617"/>
                  </a:lnTo>
                  <a:lnTo>
                    <a:pt x="17895" y="371803"/>
                  </a:lnTo>
                  <a:lnTo>
                    <a:pt x="30165" y="357192"/>
                  </a:lnTo>
                  <a:lnTo>
                    <a:pt x="40503" y="334401"/>
                  </a:lnTo>
                  <a:lnTo>
                    <a:pt x="47195" y="28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90"/>
            <p:cNvSpPr/>
            <p:nvPr>
              <p:custDataLst>
                <p:tags r:id="rId179"/>
              </p:custDataLst>
            </p:nvPr>
          </p:nvSpPr>
          <p:spPr>
            <a:xfrm>
              <a:off x="1143000" y="37147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576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91"/>
            <p:cNvSpPr/>
            <p:nvPr>
              <p:custDataLst>
                <p:tags r:id="rId180"/>
              </p:custDataLst>
            </p:nvPr>
          </p:nvSpPr>
          <p:spPr>
            <a:xfrm>
              <a:off x="984740" y="188500"/>
              <a:ext cx="91586" cy="292904"/>
            </a:xfrm>
            <a:custGeom>
              <a:avLst/>
              <a:gdLst/>
              <a:ahLst/>
              <a:cxnLst/>
              <a:rect l="0" t="0" r="0" b="0"/>
              <a:pathLst>
                <a:path w="91586" h="292904">
                  <a:moveTo>
                    <a:pt x="82060" y="230600"/>
                  </a:moveTo>
                  <a:lnTo>
                    <a:pt x="82060" y="230600"/>
                  </a:lnTo>
                  <a:lnTo>
                    <a:pt x="82060" y="212286"/>
                  </a:lnTo>
                  <a:lnTo>
                    <a:pt x="84882" y="203763"/>
                  </a:lnTo>
                  <a:lnTo>
                    <a:pt x="88606" y="196448"/>
                  </a:lnTo>
                  <a:lnTo>
                    <a:pt x="90261" y="189668"/>
                  </a:lnTo>
                  <a:lnTo>
                    <a:pt x="89644" y="186379"/>
                  </a:lnTo>
                  <a:lnTo>
                    <a:pt x="86136" y="179902"/>
                  </a:lnTo>
                  <a:lnTo>
                    <a:pt x="83719" y="177751"/>
                  </a:lnTo>
                  <a:lnTo>
                    <a:pt x="78211" y="175362"/>
                  </a:lnTo>
                  <a:lnTo>
                    <a:pt x="59047" y="179073"/>
                  </a:lnTo>
                  <a:lnTo>
                    <a:pt x="43374" y="186875"/>
                  </a:lnTo>
                  <a:lnTo>
                    <a:pt x="26970" y="200946"/>
                  </a:lnTo>
                  <a:lnTo>
                    <a:pt x="8705" y="228634"/>
                  </a:lnTo>
                  <a:lnTo>
                    <a:pt x="0" y="258592"/>
                  </a:lnTo>
                  <a:lnTo>
                    <a:pt x="786" y="275144"/>
                  </a:lnTo>
                  <a:lnTo>
                    <a:pt x="2477" y="282521"/>
                  </a:lnTo>
                  <a:lnTo>
                    <a:pt x="5722" y="287439"/>
                  </a:lnTo>
                  <a:lnTo>
                    <a:pt x="10001" y="290718"/>
                  </a:lnTo>
                  <a:lnTo>
                    <a:pt x="14971" y="292903"/>
                  </a:lnTo>
                  <a:lnTo>
                    <a:pt x="26137" y="292510"/>
                  </a:lnTo>
                  <a:lnTo>
                    <a:pt x="38155" y="287749"/>
                  </a:lnTo>
                  <a:lnTo>
                    <a:pt x="64375" y="266570"/>
                  </a:lnTo>
                  <a:lnTo>
                    <a:pt x="75174" y="241140"/>
                  </a:lnTo>
                  <a:lnTo>
                    <a:pt x="85076" y="201738"/>
                  </a:lnTo>
                  <a:lnTo>
                    <a:pt x="89656" y="166662"/>
                  </a:lnTo>
                  <a:lnTo>
                    <a:pt x="91014" y="126048"/>
                  </a:lnTo>
                  <a:lnTo>
                    <a:pt x="84926" y="79067"/>
                  </a:lnTo>
                  <a:lnTo>
                    <a:pt x="79804" y="32941"/>
                  </a:lnTo>
                  <a:lnTo>
                    <a:pt x="73971" y="3055"/>
                  </a:lnTo>
                  <a:lnTo>
                    <a:pt x="72434" y="587"/>
                  </a:lnTo>
                  <a:lnTo>
                    <a:pt x="70351" y="0"/>
                  </a:lnTo>
                  <a:lnTo>
                    <a:pt x="67904" y="666"/>
                  </a:lnTo>
                  <a:lnTo>
                    <a:pt x="65185" y="12696"/>
                  </a:lnTo>
                  <a:lnTo>
                    <a:pt x="63440" y="59969"/>
                  </a:lnTo>
                  <a:lnTo>
                    <a:pt x="68194" y="104783"/>
                  </a:lnTo>
                  <a:lnTo>
                    <a:pt x="71249" y="141463"/>
                  </a:lnTo>
                  <a:lnTo>
                    <a:pt x="77210" y="182552"/>
                  </a:lnTo>
                  <a:lnTo>
                    <a:pt x="82160" y="222089"/>
                  </a:lnTo>
                  <a:lnTo>
                    <a:pt x="91585" y="28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92"/>
            <p:cNvSpPr/>
            <p:nvPr>
              <p:custDataLst>
                <p:tags r:id="rId181"/>
              </p:custDataLst>
            </p:nvPr>
          </p:nvSpPr>
          <p:spPr>
            <a:xfrm>
              <a:off x="828675" y="364891"/>
              <a:ext cx="76201" cy="142464"/>
            </a:xfrm>
            <a:custGeom>
              <a:avLst/>
              <a:gdLst/>
              <a:ahLst/>
              <a:cxnLst/>
              <a:rect l="0" t="0" r="0" b="0"/>
              <a:pathLst>
                <a:path w="76201" h="142464">
                  <a:moveTo>
                    <a:pt x="0" y="44684"/>
                  </a:moveTo>
                  <a:lnTo>
                    <a:pt x="0" y="44684"/>
                  </a:lnTo>
                  <a:lnTo>
                    <a:pt x="5057" y="44684"/>
                  </a:lnTo>
                  <a:lnTo>
                    <a:pt x="10361" y="41862"/>
                  </a:lnTo>
                  <a:lnTo>
                    <a:pt x="18542" y="35551"/>
                  </a:lnTo>
                  <a:lnTo>
                    <a:pt x="19044" y="81712"/>
                  </a:lnTo>
                  <a:lnTo>
                    <a:pt x="19050" y="125507"/>
                  </a:lnTo>
                  <a:lnTo>
                    <a:pt x="19050" y="142463"/>
                  </a:lnTo>
                  <a:lnTo>
                    <a:pt x="20108" y="106816"/>
                  </a:lnTo>
                  <a:lnTo>
                    <a:pt x="26589" y="60524"/>
                  </a:lnTo>
                  <a:lnTo>
                    <a:pt x="29809" y="43257"/>
                  </a:lnTo>
                  <a:lnTo>
                    <a:pt x="46301" y="11947"/>
                  </a:lnTo>
                  <a:lnTo>
                    <a:pt x="53386" y="3676"/>
                  </a:lnTo>
                  <a:lnTo>
                    <a:pt x="60063" y="0"/>
                  </a:lnTo>
                  <a:lnTo>
                    <a:pt x="63326" y="78"/>
                  </a:lnTo>
                  <a:lnTo>
                    <a:pt x="69772" y="2987"/>
                  </a:lnTo>
                  <a:lnTo>
                    <a:pt x="73343" y="16274"/>
                  </a:lnTo>
                  <a:lnTo>
                    <a:pt x="75824" y="58268"/>
                  </a:lnTo>
                  <a:lnTo>
                    <a:pt x="76150" y="105374"/>
                  </a:lnTo>
                  <a:lnTo>
                    <a:pt x="76200" y="130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93"/>
            <p:cNvSpPr/>
            <p:nvPr>
              <p:custDataLst>
                <p:tags r:id="rId182"/>
              </p:custDataLst>
            </p:nvPr>
          </p:nvSpPr>
          <p:spPr>
            <a:xfrm>
              <a:off x="696845" y="390525"/>
              <a:ext cx="91387" cy="145504"/>
            </a:xfrm>
            <a:custGeom>
              <a:avLst/>
              <a:gdLst/>
              <a:ahLst/>
              <a:cxnLst/>
              <a:rect l="0" t="0" r="0" b="0"/>
              <a:pathLst>
                <a:path w="91387" h="145504">
                  <a:moveTo>
                    <a:pt x="65155" y="38100"/>
                  </a:moveTo>
                  <a:lnTo>
                    <a:pt x="65155" y="38100"/>
                  </a:lnTo>
                  <a:lnTo>
                    <a:pt x="60098" y="33043"/>
                  </a:lnTo>
                  <a:lnTo>
                    <a:pt x="57616" y="27739"/>
                  </a:lnTo>
                  <a:lnTo>
                    <a:pt x="56954" y="24843"/>
                  </a:lnTo>
                  <a:lnTo>
                    <a:pt x="55454" y="22912"/>
                  </a:lnTo>
                  <a:lnTo>
                    <a:pt x="47545" y="19558"/>
                  </a:lnTo>
                  <a:lnTo>
                    <a:pt x="41475" y="19201"/>
                  </a:lnTo>
                  <a:lnTo>
                    <a:pt x="27917" y="24151"/>
                  </a:lnTo>
                  <a:lnTo>
                    <a:pt x="15551" y="32321"/>
                  </a:lnTo>
                  <a:lnTo>
                    <a:pt x="11359" y="43998"/>
                  </a:lnTo>
                  <a:lnTo>
                    <a:pt x="1901" y="86502"/>
                  </a:lnTo>
                  <a:lnTo>
                    <a:pt x="0" y="105120"/>
                  </a:lnTo>
                  <a:lnTo>
                    <a:pt x="4800" y="121156"/>
                  </a:lnTo>
                  <a:lnTo>
                    <a:pt x="20072" y="143641"/>
                  </a:lnTo>
                  <a:lnTo>
                    <a:pt x="25575" y="145503"/>
                  </a:lnTo>
                  <a:lnTo>
                    <a:pt x="40155" y="144748"/>
                  </a:lnTo>
                  <a:lnTo>
                    <a:pt x="51575" y="140885"/>
                  </a:lnTo>
                  <a:lnTo>
                    <a:pt x="56101" y="138374"/>
                  </a:lnTo>
                  <a:lnTo>
                    <a:pt x="72585" y="119669"/>
                  </a:lnTo>
                  <a:lnTo>
                    <a:pt x="85819" y="94019"/>
                  </a:lnTo>
                  <a:lnTo>
                    <a:pt x="91386" y="61254"/>
                  </a:lnTo>
                  <a:lnTo>
                    <a:pt x="87979" y="34847"/>
                  </a:lnTo>
                  <a:lnTo>
                    <a:pt x="68134" y="4035"/>
                  </a:lnTo>
                  <a:lnTo>
                    <a:pt x="66083" y="2690"/>
                  </a:lnTo>
                  <a:lnTo>
                    <a:pt x="556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94"/>
            <p:cNvSpPr/>
            <p:nvPr>
              <p:custDataLst>
                <p:tags r:id="rId183"/>
              </p:custDataLst>
            </p:nvPr>
          </p:nvSpPr>
          <p:spPr>
            <a:xfrm>
              <a:off x="1149703" y="228600"/>
              <a:ext cx="2823" cy="28576"/>
            </a:xfrm>
            <a:custGeom>
              <a:avLst/>
              <a:gdLst/>
              <a:ahLst/>
              <a:cxnLst/>
              <a:rect l="0" t="0" r="0" b="0"/>
              <a:pathLst>
                <a:path w="2823" h="28576">
                  <a:moveTo>
                    <a:pt x="2822" y="28575"/>
                  </a:moveTo>
                  <a:lnTo>
                    <a:pt x="2822" y="28575"/>
                  </a:lnTo>
                  <a:lnTo>
                    <a:pt x="2822" y="18462"/>
                  </a:lnTo>
                  <a:lnTo>
                    <a:pt x="0" y="10675"/>
                  </a:lnTo>
                  <a:lnTo>
                    <a:pt x="2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95"/>
            <p:cNvSpPr/>
            <p:nvPr>
              <p:custDataLst>
                <p:tags r:id="rId184"/>
              </p:custDataLst>
            </p:nvPr>
          </p:nvSpPr>
          <p:spPr>
            <a:xfrm>
              <a:off x="1726460" y="109186"/>
              <a:ext cx="216641" cy="328965"/>
            </a:xfrm>
            <a:custGeom>
              <a:avLst/>
              <a:gdLst/>
              <a:ahLst/>
              <a:cxnLst/>
              <a:rect l="0" t="0" r="0" b="0"/>
              <a:pathLst>
                <a:path w="216641" h="328965">
                  <a:moveTo>
                    <a:pt x="111865" y="262289"/>
                  </a:moveTo>
                  <a:lnTo>
                    <a:pt x="111865" y="262289"/>
                  </a:lnTo>
                  <a:lnTo>
                    <a:pt x="116921" y="262289"/>
                  </a:lnTo>
                  <a:lnTo>
                    <a:pt x="118411" y="260172"/>
                  </a:lnTo>
                  <a:lnTo>
                    <a:pt x="120066" y="252176"/>
                  </a:lnTo>
                  <a:lnTo>
                    <a:pt x="113073" y="217509"/>
                  </a:lnTo>
                  <a:lnTo>
                    <a:pt x="106757" y="204992"/>
                  </a:lnTo>
                  <a:lnTo>
                    <a:pt x="90513" y="184766"/>
                  </a:lnTo>
                  <a:lnTo>
                    <a:pt x="80856" y="180209"/>
                  </a:lnTo>
                  <a:lnTo>
                    <a:pt x="75317" y="178994"/>
                  </a:lnTo>
                  <a:lnTo>
                    <a:pt x="63519" y="180466"/>
                  </a:lnTo>
                  <a:lnTo>
                    <a:pt x="51219" y="185707"/>
                  </a:lnTo>
                  <a:lnTo>
                    <a:pt x="19748" y="212275"/>
                  </a:lnTo>
                  <a:lnTo>
                    <a:pt x="5784" y="235828"/>
                  </a:lnTo>
                  <a:lnTo>
                    <a:pt x="0" y="252802"/>
                  </a:lnTo>
                  <a:lnTo>
                    <a:pt x="1470" y="263717"/>
                  </a:lnTo>
                  <a:lnTo>
                    <a:pt x="3343" y="269591"/>
                  </a:lnTo>
                  <a:lnTo>
                    <a:pt x="11069" y="278940"/>
                  </a:lnTo>
                  <a:lnTo>
                    <a:pt x="20500" y="285564"/>
                  </a:lnTo>
                  <a:lnTo>
                    <a:pt x="28220" y="288509"/>
                  </a:lnTo>
                  <a:lnTo>
                    <a:pt x="32818" y="287177"/>
                  </a:lnTo>
                  <a:lnTo>
                    <a:pt x="43572" y="280053"/>
                  </a:lnTo>
                  <a:lnTo>
                    <a:pt x="56470" y="264142"/>
                  </a:lnTo>
                  <a:lnTo>
                    <a:pt x="60787" y="252177"/>
                  </a:lnTo>
                  <a:lnTo>
                    <a:pt x="63785" y="231716"/>
                  </a:lnTo>
                  <a:lnTo>
                    <a:pt x="69237" y="256473"/>
                  </a:lnTo>
                  <a:lnTo>
                    <a:pt x="77480" y="272325"/>
                  </a:lnTo>
                  <a:lnTo>
                    <a:pt x="91682" y="288781"/>
                  </a:lnTo>
                  <a:lnTo>
                    <a:pt x="108892" y="295230"/>
                  </a:lnTo>
                  <a:lnTo>
                    <a:pt x="119408" y="296950"/>
                  </a:lnTo>
                  <a:lnTo>
                    <a:pt x="136737" y="293216"/>
                  </a:lnTo>
                  <a:lnTo>
                    <a:pt x="151494" y="283443"/>
                  </a:lnTo>
                  <a:lnTo>
                    <a:pt x="169586" y="262207"/>
                  </a:lnTo>
                  <a:lnTo>
                    <a:pt x="187474" y="220664"/>
                  </a:lnTo>
                  <a:lnTo>
                    <a:pt x="195592" y="175632"/>
                  </a:lnTo>
                  <a:lnTo>
                    <a:pt x="196998" y="133131"/>
                  </a:lnTo>
                  <a:lnTo>
                    <a:pt x="196356" y="89141"/>
                  </a:lnTo>
                  <a:lnTo>
                    <a:pt x="190016" y="44760"/>
                  </a:lnTo>
                  <a:lnTo>
                    <a:pt x="185821" y="17919"/>
                  </a:lnTo>
                  <a:lnTo>
                    <a:pt x="180718" y="5514"/>
                  </a:lnTo>
                  <a:lnTo>
                    <a:pt x="174922" y="0"/>
                  </a:lnTo>
                  <a:lnTo>
                    <a:pt x="171894" y="646"/>
                  </a:lnTo>
                  <a:lnTo>
                    <a:pt x="165709" y="7009"/>
                  </a:lnTo>
                  <a:lnTo>
                    <a:pt x="156276" y="42717"/>
                  </a:lnTo>
                  <a:lnTo>
                    <a:pt x="151835" y="88458"/>
                  </a:lnTo>
                  <a:lnTo>
                    <a:pt x="150519" y="125411"/>
                  </a:lnTo>
                  <a:lnTo>
                    <a:pt x="157679" y="166342"/>
                  </a:lnTo>
                  <a:lnTo>
                    <a:pt x="169285" y="210646"/>
                  </a:lnTo>
                  <a:lnTo>
                    <a:pt x="176712" y="254557"/>
                  </a:lnTo>
                  <a:lnTo>
                    <a:pt x="193388" y="291218"/>
                  </a:lnTo>
                  <a:lnTo>
                    <a:pt x="216640" y="32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96"/>
            <p:cNvSpPr/>
            <p:nvPr>
              <p:custDataLst>
                <p:tags r:id="rId185"/>
              </p:custDataLst>
            </p:nvPr>
          </p:nvSpPr>
          <p:spPr>
            <a:xfrm>
              <a:off x="1543050" y="301669"/>
              <a:ext cx="94375" cy="146007"/>
            </a:xfrm>
            <a:custGeom>
              <a:avLst/>
              <a:gdLst/>
              <a:ahLst/>
              <a:cxnLst/>
              <a:rect l="0" t="0" r="0" b="0"/>
              <a:pathLst>
                <a:path w="94375" h="146007">
                  <a:moveTo>
                    <a:pt x="0" y="31706"/>
                  </a:moveTo>
                  <a:lnTo>
                    <a:pt x="0" y="31706"/>
                  </a:lnTo>
                  <a:lnTo>
                    <a:pt x="5056" y="31706"/>
                  </a:lnTo>
                  <a:lnTo>
                    <a:pt x="6546" y="32764"/>
                  </a:lnTo>
                  <a:lnTo>
                    <a:pt x="7539" y="34528"/>
                  </a:lnTo>
                  <a:lnTo>
                    <a:pt x="9132" y="44963"/>
                  </a:lnTo>
                  <a:lnTo>
                    <a:pt x="9491" y="90020"/>
                  </a:lnTo>
                  <a:lnTo>
                    <a:pt x="9524" y="130989"/>
                  </a:lnTo>
                  <a:lnTo>
                    <a:pt x="10583" y="124388"/>
                  </a:lnTo>
                  <a:lnTo>
                    <a:pt x="22782" y="79202"/>
                  </a:lnTo>
                  <a:lnTo>
                    <a:pt x="36268" y="32283"/>
                  </a:lnTo>
                  <a:lnTo>
                    <a:pt x="54341" y="1609"/>
                  </a:lnTo>
                  <a:lnTo>
                    <a:pt x="57394" y="0"/>
                  </a:lnTo>
                  <a:lnTo>
                    <a:pt x="66431" y="1034"/>
                  </a:lnTo>
                  <a:lnTo>
                    <a:pt x="74680" y="7843"/>
                  </a:lnTo>
                  <a:lnTo>
                    <a:pt x="81874" y="18984"/>
                  </a:lnTo>
                  <a:lnTo>
                    <a:pt x="90817" y="43106"/>
                  </a:lnTo>
                  <a:lnTo>
                    <a:pt x="94374" y="85346"/>
                  </a:lnTo>
                  <a:lnTo>
                    <a:pt x="85725" y="14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17"/>
          <p:cNvGrpSpPr/>
          <p:nvPr/>
        </p:nvGrpSpPr>
        <p:grpSpPr>
          <a:xfrm>
            <a:off x="2428875" y="109052"/>
            <a:ext cx="508548" cy="375423"/>
            <a:chOff x="2428875" y="109052"/>
            <a:chExt cx="508548" cy="375423"/>
          </a:xfrm>
        </p:grpSpPr>
        <p:sp>
          <p:nvSpPr>
            <p:cNvPr id="16" name="SMARTInkShape-2897"/>
            <p:cNvSpPr/>
            <p:nvPr>
              <p:custDataLst>
                <p:tags r:id="rId168"/>
              </p:custDataLst>
            </p:nvPr>
          </p:nvSpPr>
          <p:spPr>
            <a:xfrm>
              <a:off x="2914650" y="400050"/>
              <a:ext cx="22773" cy="9526"/>
            </a:xfrm>
            <a:custGeom>
              <a:avLst/>
              <a:gdLst/>
              <a:ahLst/>
              <a:cxnLst/>
              <a:rect l="0" t="0" r="0" b="0"/>
              <a:pathLst>
                <a:path w="22773" h="952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7900" y="2822"/>
                  </a:lnTo>
                  <a:lnTo>
                    <a:pt x="21459" y="5057"/>
                  </a:lnTo>
                  <a:lnTo>
                    <a:pt x="22772" y="6546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98"/>
            <p:cNvSpPr/>
            <p:nvPr>
              <p:custDataLst>
                <p:tags r:id="rId169"/>
              </p:custDataLst>
            </p:nvPr>
          </p:nvSpPr>
          <p:spPr>
            <a:xfrm>
              <a:off x="2790825" y="140705"/>
              <a:ext cx="94543" cy="298437"/>
            </a:xfrm>
            <a:custGeom>
              <a:avLst/>
              <a:gdLst/>
              <a:ahLst/>
              <a:cxnLst/>
              <a:rect l="0" t="0" r="0" b="0"/>
              <a:pathLst>
                <a:path w="94543" h="298437">
                  <a:moveTo>
                    <a:pt x="0" y="59320"/>
                  </a:moveTo>
                  <a:lnTo>
                    <a:pt x="0" y="59320"/>
                  </a:lnTo>
                  <a:lnTo>
                    <a:pt x="8201" y="29661"/>
                  </a:lnTo>
                  <a:lnTo>
                    <a:pt x="9447" y="0"/>
                  </a:lnTo>
                  <a:lnTo>
                    <a:pt x="12343" y="37192"/>
                  </a:lnTo>
                  <a:lnTo>
                    <a:pt x="17725" y="77762"/>
                  </a:lnTo>
                  <a:lnTo>
                    <a:pt x="18657" y="116878"/>
                  </a:lnTo>
                  <a:lnTo>
                    <a:pt x="18972" y="157865"/>
                  </a:lnTo>
                  <a:lnTo>
                    <a:pt x="19027" y="198703"/>
                  </a:lnTo>
                  <a:lnTo>
                    <a:pt x="17985" y="240083"/>
                  </a:lnTo>
                  <a:lnTo>
                    <a:pt x="10407" y="286900"/>
                  </a:lnTo>
                  <a:lnTo>
                    <a:pt x="9786" y="298436"/>
                  </a:lnTo>
                  <a:lnTo>
                    <a:pt x="9641" y="294005"/>
                  </a:lnTo>
                  <a:lnTo>
                    <a:pt x="22792" y="248682"/>
                  </a:lnTo>
                  <a:lnTo>
                    <a:pt x="45541" y="202480"/>
                  </a:lnTo>
                  <a:lnTo>
                    <a:pt x="55871" y="192444"/>
                  </a:lnTo>
                  <a:lnTo>
                    <a:pt x="67518" y="187278"/>
                  </a:lnTo>
                  <a:lnTo>
                    <a:pt x="73587" y="185900"/>
                  </a:lnTo>
                  <a:lnTo>
                    <a:pt x="78691" y="186040"/>
                  </a:lnTo>
                  <a:lnTo>
                    <a:pt x="87185" y="189018"/>
                  </a:lnTo>
                  <a:lnTo>
                    <a:pt x="89873" y="193410"/>
                  </a:lnTo>
                  <a:lnTo>
                    <a:pt x="94188" y="223273"/>
                  </a:lnTo>
                  <a:lnTo>
                    <a:pt x="94542" y="232122"/>
                  </a:lnTo>
                  <a:lnTo>
                    <a:pt x="89291" y="247599"/>
                  </a:lnTo>
                  <a:lnTo>
                    <a:pt x="68673" y="279838"/>
                  </a:lnTo>
                  <a:lnTo>
                    <a:pt x="61657" y="285707"/>
                  </a:lnTo>
                  <a:lnTo>
                    <a:pt x="45395" y="292228"/>
                  </a:lnTo>
                  <a:lnTo>
                    <a:pt x="9525" y="297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99"/>
            <p:cNvSpPr/>
            <p:nvPr>
              <p:custDataLst>
                <p:tags r:id="rId170"/>
              </p:custDataLst>
            </p:nvPr>
          </p:nvSpPr>
          <p:spPr>
            <a:xfrm>
              <a:off x="2649827" y="323850"/>
              <a:ext cx="61104" cy="111915"/>
            </a:xfrm>
            <a:custGeom>
              <a:avLst/>
              <a:gdLst/>
              <a:ahLst/>
              <a:cxnLst/>
              <a:rect l="0" t="0" r="0" b="0"/>
              <a:pathLst>
                <a:path w="61104" h="111915">
                  <a:moveTo>
                    <a:pt x="45748" y="19050"/>
                  </a:moveTo>
                  <a:lnTo>
                    <a:pt x="45748" y="19050"/>
                  </a:lnTo>
                  <a:lnTo>
                    <a:pt x="40692" y="13993"/>
                  </a:lnTo>
                  <a:lnTo>
                    <a:pt x="35387" y="11511"/>
                  </a:lnTo>
                  <a:lnTo>
                    <a:pt x="32490" y="10849"/>
                  </a:lnTo>
                  <a:lnTo>
                    <a:pt x="29502" y="11466"/>
                  </a:lnTo>
                  <a:lnTo>
                    <a:pt x="23358" y="14974"/>
                  </a:lnTo>
                  <a:lnTo>
                    <a:pt x="13949" y="27955"/>
                  </a:lnTo>
                  <a:lnTo>
                    <a:pt x="0" y="75070"/>
                  </a:lnTo>
                  <a:lnTo>
                    <a:pt x="1779" y="86634"/>
                  </a:lnTo>
                  <a:lnTo>
                    <a:pt x="3736" y="92681"/>
                  </a:lnTo>
                  <a:lnTo>
                    <a:pt x="11554" y="102222"/>
                  </a:lnTo>
                  <a:lnTo>
                    <a:pt x="22084" y="108932"/>
                  </a:lnTo>
                  <a:lnTo>
                    <a:pt x="33819" y="111914"/>
                  </a:lnTo>
                  <a:lnTo>
                    <a:pt x="46091" y="110417"/>
                  </a:lnTo>
                  <a:lnTo>
                    <a:pt x="52327" y="108537"/>
                  </a:lnTo>
                  <a:lnTo>
                    <a:pt x="56484" y="105166"/>
                  </a:lnTo>
                  <a:lnTo>
                    <a:pt x="61103" y="95777"/>
                  </a:lnTo>
                  <a:lnTo>
                    <a:pt x="58647" y="68477"/>
                  </a:lnTo>
                  <a:lnTo>
                    <a:pt x="48178" y="24932"/>
                  </a:lnTo>
                  <a:lnTo>
                    <a:pt x="45770" y="15314"/>
                  </a:lnTo>
                  <a:lnTo>
                    <a:pt x="41172" y="7512"/>
                  </a:lnTo>
                  <a:lnTo>
                    <a:pt x="26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00"/>
            <p:cNvSpPr/>
            <p:nvPr>
              <p:custDataLst>
                <p:tags r:id="rId171"/>
              </p:custDataLst>
            </p:nvPr>
          </p:nvSpPr>
          <p:spPr>
            <a:xfrm>
              <a:off x="2505075" y="295275"/>
              <a:ext cx="104776" cy="149019"/>
            </a:xfrm>
            <a:custGeom>
              <a:avLst/>
              <a:gdLst/>
              <a:ahLst/>
              <a:cxnLst/>
              <a:rect l="0" t="0" r="0" b="0"/>
              <a:pathLst>
                <a:path w="104776" h="149019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5056" y="34024"/>
                  </a:lnTo>
                  <a:lnTo>
                    <a:pt x="28648" y="76536"/>
                  </a:lnTo>
                  <a:lnTo>
                    <a:pt x="44809" y="119046"/>
                  </a:lnTo>
                  <a:lnTo>
                    <a:pt x="47069" y="140638"/>
                  </a:lnTo>
                  <a:lnTo>
                    <a:pt x="46196" y="144558"/>
                  </a:lnTo>
                  <a:lnTo>
                    <a:pt x="44556" y="147172"/>
                  </a:lnTo>
                  <a:lnTo>
                    <a:pt x="42404" y="148915"/>
                  </a:lnTo>
                  <a:lnTo>
                    <a:pt x="39911" y="149018"/>
                  </a:lnTo>
                  <a:lnTo>
                    <a:pt x="34319" y="146311"/>
                  </a:lnTo>
                  <a:lnTo>
                    <a:pt x="31128" y="135935"/>
                  </a:lnTo>
                  <a:lnTo>
                    <a:pt x="28911" y="88849"/>
                  </a:lnTo>
                  <a:lnTo>
                    <a:pt x="28724" y="72649"/>
                  </a:lnTo>
                  <a:lnTo>
                    <a:pt x="38732" y="46573"/>
                  </a:lnTo>
                  <a:lnTo>
                    <a:pt x="55103" y="23795"/>
                  </a:lnTo>
                  <a:lnTo>
                    <a:pt x="64354" y="158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01"/>
            <p:cNvSpPr/>
            <p:nvPr>
              <p:custDataLst>
                <p:tags r:id="rId172"/>
              </p:custDataLst>
            </p:nvPr>
          </p:nvSpPr>
          <p:spPr>
            <a:xfrm>
              <a:off x="2428875" y="109052"/>
              <a:ext cx="75208" cy="375423"/>
            </a:xfrm>
            <a:custGeom>
              <a:avLst/>
              <a:gdLst/>
              <a:ahLst/>
              <a:cxnLst/>
              <a:rect l="0" t="0" r="0" b="0"/>
              <a:pathLst>
                <a:path w="75208" h="375423">
                  <a:moveTo>
                    <a:pt x="0" y="195748"/>
                  </a:moveTo>
                  <a:lnTo>
                    <a:pt x="0" y="195748"/>
                  </a:lnTo>
                  <a:lnTo>
                    <a:pt x="0" y="169282"/>
                  </a:lnTo>
                  <a:lnTo>
                    <a:pt x="0" y="207131"/>
                  </a:lnTo>
                  <a:lnTo>
                    <a:pt x="0" y="250286"/>
                  </a:lnTo>
                  <a:lnTo>
                    <a:pt x="0" y="293304"/>
                  </a:lnTo>
                  <a:lnTo>
                    <a:pt x="0" y="337197"/>
                  </a:lnTo>
                  <a:lnTo>
                    <a:pt x="5488" y="372208"/>
                  </a:lnTo>
                  <a:lnTo>
                    <a:pt x="4717" y="374771"/>
                  </a:lnTo>
                  <a:lnTo>
                    <a:pt x="3145" y="375422"/>
                  </a:lnTo>
                  <a:lnTo>
                    <a:pt x="2097" y="372681"/>
                  </a:lnTo>
                  <a:lnTo>
                    <a:pt x="276" y="326723"/>
                  </a:lnTo>
                  <a:lnTo>
                    <a:pt x="55" y="288373"/>
                  </a:lnTo>
                  <a:lnTo>
                    <a:pt x="11" y="245050"/>
                  </a:lnTo>
                  <a:lnTo>
                    <a:pt x="2" y="200548"/>
                  </a:lnTo>
                  <a:lnTo>
                    <a:pt x="1" y="163539"/>
                  </a:lnTo>
                  <a:lnTo>
                    <a:pt x="0" y="118595"/>
                  </a:lnTo>
                  <a:lnTo>
                    <a:pt x="0" y="79284"/>
                  </a:lnTo>
                  <a:lnTo>
                    <a:pt x="2822" y="42607"/>
                  </a:lnTo>
                  <a:lnTo>
                    <a:pt x="8663" y="25027"/>
                  </a:lnTo>
                  <a:lnTo>
                    <a:pt x="18314" y="10158"/>
                  </a:lnTo>
                  <a:lnTo>
                    <a:pt x="29659" y="2139"/>
                  </a:lnTo>
                  <a:lnTo>
                    <a:pt x="35648" y="0"/>
                  </a:lnTo>
                  <a:lnTo>
                    <a:pt x="40698" y="691"/>
                  </a:lnTo>
                  <a:lnTo>
                    <a:pt x="45124" y="3268"/>
                  </a:lnTo>
                  <a:lnTo>
                    <a:pt x="64888" y="27670"/>
                  </a:lnTo>
                  <a:lnTo>
                    <a:pt x="71172" y="42024"/>
                  </a:lnTo>
                  <a:lnTo>
                    <a:pt x="75207" y="73543"/>
                  </a:lnTo>
                  <a:lnTo>
                    <a:pt x="65793" y="106034"/>
                  </a:lnTo>
                  <a:lnTo>
                    <a:pt x="54655" y="127303"/>
                  </a:lnTo>
                  <a:lnTo>
                    <a:pt x="16285" y="169827"/>
                  </a:lnTo>
                  <a:lnTo>
                    <a:pt x="9707" y="173644"/>
                  </a:lnTo>
                  <a:lnTo>
                    <a:pt x="0" y="176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518"/>
          <p:cNvGrpSpPr/>
          <p:nvPr/>
        </p:nvGrpSpPr>
        <p:grpSpPr>
          <a:xfrm>
            <a:off x="3397695" y="115201"/>
            <a:ext cx="345631" cy="361050"/>
            <a:chOff x="3397695" y="115201"/>
            <a:chExt cx="345631" cy="361050"/>
          </a:xfrm>
        </p:grpSpPr>
        <p:sp>
          <p:nvSpPr>
            <p:cNvPr id="22" name="SMARTInkShape-2902"/>
            <p:cNvSpPr/>
            <p:nvPr>
              <p:custDataLst>
                <p:tags r:id="rId164"/>
              </p:custDataLst>
            </p:nvPr>
          </p:nvSpPr>
          <p:spPr>
            <a:xfrm>
              <a:off x="3600450" y="295275"/>
              <a:ext cx="142876" cy="147883"/>
            </a:xfrm>
            <a:custGeom>
              <a:avLst/>
              <a:gdLst/>
              <a:ahLst/>
              <a:cxnLst/>
              <a:rect l="0" t="0" r="0" b="0"/>
              <a:pathLst>
                <a:path w="142876" h="147883">
                  <a:moveTo>
                    <a:pt x="0" y="47625"/>
                  </a:moveTo>
                  <a:lnTo>
                    <a:pt x="0" y="47625"/>
                  </a:lnTo>
                  <a:lnTo>
                    <a:pt x="17333" y="30291"/>
                  </a:lnTo>
                  <a:lnTo>
                    <a:pt x="21109" y="29338"/>
                  </a:lnTo>
                  <a:lnTo>
                    <a:pt x="23598" y="29084"/>
                  </a:lnTo>
                  <a:lnTo>
                    <a:pt x="37213" y="33782"/>
                  </a:lnTo>
                  <a:lnTo>
                    <a:pt x="54653" y="51990"/>
                  </a:lnTo>
                  <a:lnTo>
                    <a:pt x="70676" y="83700"/>
                  </a:lnTo>
                  <a:lnTo>
                    <a:pt x="74563" y="112054"/>
                  </a:lnTo>
                  <a:lnTo>
                    <a:pt x="67855" y="147882"/>
                  </a:lnTo>
                  <a:lnTo>
                    <a:pt x="67462" y="147272"/>
                  </a:lnTo>
                  <a:lnTo>
                    <a:pt x="66779" y="120432"/>
                  </a:lnTo>
                  <a:lnTo>
                    <a:pt x="80846" y="80625"/>
                  </a:lnTo>
                  <a:lnTo>
                    <a:pt x="109055" y="3759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03"/>
            <p:cNvSpPr/>
            <p:nvPr>
              <p:custDataLst>
                <p:tags r:id="rId165"/>
              </p:custDataLst>
            </p:nvPr>
          </p:nvSpPr>
          <p:spPr>
            <a:xfrm>
              <a:off x="3519748" y="342900"/>
              <a:ext cx="71178" cy="92899"/>
            </a:xfrm>
            <a:custGeom>
              <a:avLst/>
              <a:gdLst/>
              <a:ahLst/>
              <a:cxnLst/>
              <a:rect l="0" t="0" r="0" b="0"/>
              <a:pathLst>
                <a:path w="71178" h="92899">
                  <a:moveTo>
                    <a:pt x="71177" y="0"/>
                  </a:moveTo>
                  <a:lnTo>
                    <a:pt x="71177" y="0"/>
                  </a:lnTo>
                  <a:lnTo>
                    <a:pt x="47326" y="1058"/>
                  </a:lnTo>
                  <a:lnTo>
                    <a:pt x="20408" y="13183"/>
                  </a:lnTo>
                  <a:lnTo>
                    <a:pt x="11931" y="18314"/>
                  </a:lnTo>
                  <a:lnTo>
                    <a:pt x="6280" y="24909"/>
                  </a:lnTo>
                  <a:lnTo>
                    <a:pt x="0" y="40704"/>
                  </a:lnTo>
                  <a:lnTo>
                    <a:pt x="32" y="52663"/>
                  </a:lnTo>
                  <a:lnTo>
                    <a:pt x="8675" y="74020"/>
                  </a:lnTo>
                  <a:lnTo>
                    <a:pt x="20115" y="83345"/>
                  </a:lnTo>
                  <a:lnTo>
                    <a:pt x="38762" y="91723"/>
                  </a:lnTo>
                  <a:lnTo>
                    <a:pt x="43216" y="92898"/>
                  </a:lnTo>
                  <a:lnTo>
                    <a:pt x="53811" y="91383"/>
                  </a:lnTo>
                  <a:lnTo>
                    <a:pt x="59600" y="89497"/>
                  </a:lnTo>
                  <a:lnTo>
                    <a:pt x="63459" y="86123"/>
                  </a:lnTo>
                  <a:lnTo>
                    <a:pt x="67747" y="76730"/>
                  </a:lnTo>
                  <a:lnTo>
                    <a:pt x="66830" y="65499"/>
                  </a:lnTo>
                  <a:lnTo>
                    <a:pt x="6165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04"/>
            <p:cNvSpPr/>
            <p:nvPr>
              <p:custDataLst>
                <p:tags r:id="rId166"/>
              </p:custDataLst>
            </p:nvPr>
          </p:nvSpPr>
          <p:spPr>
            <a:xfrm>
              <a:off x="3397695" y="361950"/>
              <a:ext cx="136081" cy="47626"/>
            </a:xfrm>
            <a:custGeom>
              <a:avLst/>
              <a:gdLst/>
              <a:ahLst/>
              <a:cxnLst/>
              <a:rect l="0" t="0" r="0" b="0"/>
              <a:pathLst>
                <a:path w="136081" h="47626">
                  <a:moveTo>
                    <a:pt x="12255" y="47625"/>
                  </a:moveTo>
                  <a:lnTo>
                    <a:pt x="12255" y="47625"/>
                  </a:lnTo>
                  <a:lnTo>
                    <a:pt x="2142" y="37512"/>
                  </a:lnTo>
                  <a:lnTo>
                    <a:pt x="221" y="33475"/>
                  </a:lnTo>
                  <a:lnTo>
                    <a:pt x="0" y="29725"/>
                  </a:lnTo>
                  <a:lnTo>
                    <a:pt x="2575" y="22736"/>
                  </a:lnTo>
                  <a:lnTo>
                    <a:pt x="7247" y="16102"/>
                  </a:lnTo>
                  <a:lnTo>
                    <a:pt x="30997" y="6417"/>
                  </a:lnTo>
                  <a:lnTo>
                    <a:pt x="70403" y="1268"/>
                  </a:lnTo>
                  <a:lnTo>
                    <a:pt x="1360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05"/>
            <p:cNvSpPr/>
            <p:nvPr>
              <p:custDataLst>
                <p:tags r:id="rId167"/>
              </p:custDataLst>
            </p:nvPr>
          </p:nvSpPr>
          <p:spPr>
            <a:xfrm>
              <a:off x="3452197" y="115201"/>
              <a:ext cx="72054" cy="361050"/>
            </a:xfrm>
            <a:custGeom>
              <a:avLst/>
              <a:gdLst/>
              <a:ahLst/>
              <a:cxnLst/>
              <a:rect l="0" t="0" r="0" b="0"/>
              <a:pathLst>
                <a:path w="72054" h="361050">
                  <a:moveTo>
                    <a:pt x="72053" y="27674"/>
                  </a:moveTo>
                  <a:lnTo>
                    <a:pt x="72053" y="27674"/>
                  </a:lnTo>
                  <a:lnTo>
                    <a:pt x="46518" y="2139"/>
                  </a:lnTo>
                  <a:lnTo>
                    <a:pt x="42007" y="450"/>
                  </a:lnTo>
                  <a:lnTo>
                    <a:pt x="39322" y="0"/>
                  </a:lnTo>
                  <a:lnTo>
                    <a:pt x="36474" y="758"/>
                  </a:lnTo>
                  <a:lnTo>
                    <a:pt x="30487" y="4422"/>
                  </a:lnTo>
                  <a:lnTo>
                    <a:pt x="21167" y="22549"/>
                  </a:lnTo>
                  <a:lnTo>
                    <a:pt x="9594" y="63664"/>
                  </a:lnTo>
                  <a:lnTo>
                    <a:pt x="6211" y="109102"/>
                  </a:lnTo>
                  <a:lnTo>
                    <a:pt x="2803" y="150226"/>
                  </a:lnTo>
                  <a:lnTo>
                    <a:pt x="0" y="177391"/>
                  </a:lnTo>
                  <a:lnTo>
                    <a:pt x="3314" y="223494"/>
                  </a:lnTo>
                  <a:lnTo>
                    <a:pt x="4461" y="258638"/>
                  </a:lnTo>
                  <a:lnTo>
                    <a:pt x="6255" y="303582"/>
                  </a:lnTo>
                  <a:lnTo>
                    <a:pt x="13555" y="346426"/>
                  </a:lnTo>
                  <a:lnTo>
                    <a:pt x="14903" y="361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19"/>
          <p:cNvGrpSpPr/>
          <p:nvPr/>
        </p:nvGrpSpPr>
        <p:grpSpPr>
          <a:xfrm>
            <a:off x="257175" y="215913"/>
            <a:ext cx="4743451" cy="565137"/>
            <a:chOff x="257175" y="215913"/>
            <a:chExt cx="4743451" cy="565137"/>
          </a:xfrm>
        </p:grpSpPr>
        <p:sp>
          <p:nvSpPr>
            <p:cNvPr id="27" name="SMARTInkShape-2906"/>
            <p:cNvSpPr/>
            <p:nvPr>
              <p:custDataLst>
                <p:tags r:id="rId158"/>
              </p:custDataLst>
            </p:nvPr>
          </p:nvSpPr>
          <p:spPr>
            <a:xfrm>
              <a:off x="4991100" y="4762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8467" y="3143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07"/>
            <p:cNvSpPr/>
            <p:nvPr>
              <p:custDataLst>
                <p:tags r:id="rId159"/>
              </p:custDataLst>
            </p:nvPr>
          </p:nvSpPr>
          <p:spPr>
            <a:xfrm>
              <a:off x="4914900" y="34290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8662" y="16247"/>
                  </a:lnTo>
                  <a:lnTo>
                    <a:pt x="21734" y="25510"/>
                  </a:lnTo>
                  <a:lnTo>
                    <a:pt x="25534" y="31799"/>
                  </a:lnTo>
                  <a:lnTo>
                    <a:pt x="3810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08"/>
            <p:cNvSpPr/>
            <p:nvPr>
              <p:custDataLst>
                <p:tags r:id="rId160"/>
              </p:custDataLst>
            </p:nvPr>
          </p:nvSpPr>
          <p:spPr>
            <a:xfrm>
              <a:off x="257175" y="619125"/>
              <a:ext cx="4524376" cy="161925"/>
            </a:xfrm>
            <a:custGeom>
              <a:avLst/>
              <a:gdLst/>
              <a:ahLst/>
              <a:cxnLst/>
              <a:rect l="0" t="0" r="0" b="0"/>
              <a:pathLst>
                <a:path w="4524376" h="161925">
                  <a:moveTo>
                    <a:pt x="0" y="123825"/>
                  </a:moveTo>
                  <a:lnTo>
                    <a:pt x="0" y="123825"/>
                  </a:lnTo>
                  <a:lnTo>
                    <a:pt x="0" y="128881"/>
                  </a:lnTo>
                  <a:lnTo>
                    <a:pt x="8467" y="134186"/>
                  </a:lnTo>
                  <a:lnTo>
                    <a:pt x="50769" y="147423"/>
                  </a:lnTo>
                  <a:lnTo>
                    <a:pt x="96592" y="154567"/>
                  </a:lnTo>
                  <a:lnTo>
                    <a:pt x="140450" y="159745"/>
                  </a:lnTo>
                  <a:lnTo>
                    <a:pt x="180257" y="161279"/>
                  </a:lnTo>
                  <a:lnTo>
                    <a:pt x="221684" y="161734"/>
                  </a:lnTo>
                  <a:lnTo>
                    <a:pt x="267473" y="161868"/>
                  </a:lnTo>
                  <a:lnTo>
                    <a:pt x="299852" y="161900"/>
                  </a:lnTo>
                  <a:lnTo>
                    <a:pt x="335409" y="161914"/>
                  </a:lnTo>
                  <a:lnTo>
                    <a:pt x="372379" y="161920"/>
                  </a:lnTo>
                  <a:lnTo>
                    <a:pt x="411035" y="161923"/>
                  </a:lnTo>
                  <a:lnTo>
                    <a:pt x="452910" y="161924"/>
                  </a:lnTo>
                  <a:lnTo>
                    <a:pt x="496216" y="159102"/>
                  </a:lnTo>
                  <a:lnTo>
                    <a:pt x="540157" y="155379"/>
                  </a:lnTo>
                  <a:lnTo>
                    <a:pt x="584381" y="153724"/>
                  </a:lnTo>
                  <a:lnTo>
                    <a:pt x="631553" y="152988"/>
                  </a:lnTo>
                  <a:lnTo>
                    <a:pt x="655985" y="152792"/>
                  </a:lnTo>
                  <a:lnTo>
                    <a:pt x="681798" y="151603"/>
                  </a:lnTo>
                  <a:lnTo>
                    <a:pt x="708532" y="149752"/>
                  </a:lnTo>
                  <a:lnTo>
                    <a:pt x="735880" y="147460"/>
                  </a:lnTo>
                  <a:lnTo>
                    <a:pt x="762578" y="145932"/>
                  </a:lnTo>
                  <a:lnTo>
                    <a:pt x="788844" y="144913"/>
                  </a:lnTo>
                  <a:lnTo>
                    <a:pt x="814821" y="144233"/>
                  </a:lnTo>
                  <a:lnTo>
                    <a:pt x="843781" y="143781"/>
                  </a:lnTo>
                  <a:lnTo>
                    <a:pt x="874729" y="143479"/>
                  </a:lnTo>
                  <a:lnTo>
                    <a:pt x="907002" y="143277"/>
                  </a:lnTo>
                  <a:lnTo>
                    <a:pt x="938043" y="142085"/>
                  </a:lnTo>
                  <a:lnTo>
                    <a:pt x="968262" y="140232"/>
                  </a:lnTo>
                  <a:lnTo>
                    <a:pt x="997933" y="137938"/>
                  </a:lnTo>
                  <a:lnTo>
                    <a:pt x="1028297" y="136409"/>
                  </a:lnTo>
                  <a:lnTo>
                    <a:pt x="1059123" y="135389"/>
                  </a:lnTo>
                  <a:lnTo>
                    <a:pt x="1090257" y="134709"/>
                  </a:lnTo>
                  <a:lnTo>
                    <a:pt x="1122655" y="133198"/>
                  </a:lnTo>
                  <a:lnTo>
                    <a:pt x="1155895" y="131132"/>
                  </a:lnTo>
                  <a:lnTo>
                    <a:pt x="1189697" y="128696"/>
                  </a:lnTo>
                  <a:lnTo>
                    <a:pt x="1222814" y="127073"/>
                  </a:lnTo>
                  <a:lnTo>
                    <a:pt x="1255476" y="125990"/>
                  </a:lnTo>
                  <a:lnTo>
                    <a:pt x="1287834" y="125268"/>
                  </a:lnTo>
                  <a:lnTo>
                    <a:pt x="1322106" y="124787"/>
                  </a:lnTo>
                  <a:lnTo>
                    <a:pt x="1357654" y="124467"/>
                  </a:lnTo>
                  <a:lnTo>
                    <a:pt x="1394053" y="124253"/>
                  </a:lnTo>
                  <a:lnTo>
                    <a:pt x="1429960" y="123052"/>
                  </a:lnTo>
                  <a:lnTo>
                    <a:pt x="1465540" y="121193"/>
                  </a:lnTo>
                  <a:lnTo>
                    <a:pt x="1500902" y="118895"/>
                  </a:lnTo>
                  <a:lnTo>
                    <a:pt x="1537176" y="117364"/>
                  </a:lnTo>
                  <a:lnTo>
                    <a:pt x="1574059" y="116342"/>
                  </a:lnTo>
                  <a:lnTo>
                    <a:pt x="1611348" y="115662"/>
                  </a:lnTo>
                  <a:lnTo>
                    <a:pt x="1648907" y="114149"/>
                  </a:lnTo>
                  <a:lnTo>
                    <a:pt x="1686646" y="112083"/>
                  </a:lnTo>
                  <a:lnTo>
                    <a:pt x="1724506" y="109647"/>
                  </a:lnTo>
                  <a:lnTo>
                    <a:pt x="1762446" y="108023"/>
                  </a:lnTo>
                  <a:lnTo>
                    <a:pt x="1800439" y="106940"/>
                  </a:lnTo>
                  <a:lnTo>
                    <a:pt x="1838468" y="106219"/>
                  </a:lnTo>
                  <a:lnTo>
                    <a:pt x="1876520" y="105737"/>
                  </a:lnTo>
                  <a:lnTo>
                    <a:pt x="1914588" y="105417"/>
                  </a:lnTo>
                  <a:lnTo>
                    <a:pt x="1952667" y="105203"/>
                  </a:lnTo>
                  <a:lnTo>
                    <a:pt x="1991812" y="104002"/>
                  </a:lnTo>
                  <a:lnTo>
                    <a:pt x="2031666" y="102143"/>
                  </a:lnTo>
                  <a:lnTo>
                    <a:pt x="2071994" y="99845"/>
                  </a:lnTo>
                  <a:lnTo>
                    <a:pt x="2111579" y="98314"/>
                  </a:lnTo>
                  <a:lnTo>
                    <a:pt x="2150670" y="97292"/>
                  </a:lnTo>
                  <a:lnTo>
                    <a:pt x="2189430" y="96612"/>
                  </a:lnTo>
                  <a:lnTo>
                    <a:pt x="2227970" y="96158"/>
                  </a:lnTo>
                  <a:lnTo>
                    <a:pt x="2266363" y="95855"/>
                  </a:lnTo>
                  <a:lnTo>
                    <a:pt x="2304659" y="95653"/>
                  </a:lnTo>
                  <a:lnTo>
                    <a:pt x="2343947" y="94461"/>
                  </a:lnTo>
                  <a:lnTo>
                    <a:pt x="2383898" y="92607"/>
                  </a:lnTo>
                  <a:lnTo>
                    <a:pt x="2424290" y="90313"/>
                  </a:lnTo>
                  <a:lnTo>
                    <a:pt x="2463919" y="88784"/>
                  </a:lnTo>
                  <a:lnTo>
                    <a:pt x="2503037" y="87764"/>
                  </a:lnTo>
                  <a:lnTo>
                    <a:pt x="2541817" y="87084"/>
                  </a:lnTo>
                  <a:lnTo>
                    <a:pt x="2580370" y="86631"/>
                  </a:lnTo>
                  <a:lnTo>
                    <a:pt x="2618771" y="86329"/>
                  </a:lnTo>
                  <a:lnTo>
                    <a:pt x="2657073" y="86128"/>
                  </a:lnTo>
                  <a:lnTo>
                    <a:pt x="2695307" y="85994"/>
                  </a:lnTo>
                  <a:lnTo>
                    <a:pt x="2733496" y="85904"/>
                  </a:lnTo>
                  <a:lnTo>
                    <a:pt x="2771656" y="85844"/>
                  </a:lnTo>
                  <a:lnTo>
                    <a:pt x="2809796" y="84746"/>
                  </a:lnTo>
                  <a:lnTo>
                    <a:pt x="2847922" y="82956"/>
                  </a:lnTo>
                  <a:lnTo>
                    <a:pt x="2886040" y="80704"/>
                  </a:lnTo>
                  <a:lnTo>
                    <a:pt x="2925210" y="79203"/>
                  </a:lnTo>
                  <a:lnTo>
                    <a:pt x="2965082" y="78202"/>
                  </a:lnTo>
                  <a:lnTo>
                    <a:pt x="3005421" y="77534"/>
                  </a:lnTo>
                  <a:lnTo>
                    <a:pt x="3045014" y="77090"/>
                  </a:lnTo>
                  <a:lnTo>
                    <a:pt x="3084109" y="76793"/>
                  </a:lnTo>
                  <a:lnTo>
                    <a:pt x="3122873" y="76595"/>
                  </a:lnTo>
                  <a:lnTo>
                    <a:pt x="3161415" y="75405"/>
                  </a:lnTo>
                  <a:lnTo>
                    <a:pt x="3199810" y="73554"/>
                  </a:lnTo>
                  <a:lnTo>
                    <a:pt x="3238107" y="71261"/>
                  </a:lnTo>
                  <a:lnTo>
                    <a:pt x="3276338" y="69732"/>
                  </a:lnTo>
                  <a:lnTo>
                    <a:pt x="3314525" y="68713"/>
                  </a:lnTo>
                  <a:lnTo>
                    <a:pt x="3352683" y="68034"/>
                  </a:lnTo>
                  <a:lnTo>
                    <a:pt x="3389764" y="67581"/>
                  </a:lnTo>
                  <a:lnTo>
                    <a:pt x="3426126" y="67279"/>
                  </a:lnTo>
                  <a:lnTo>
                    <a:pt x="3462009" y="67078"/>
                  </a:lnTo>
                  <a:lnTo>
                    <a:pt x="3497573" y="66943"/>
                  </a:lnTo>
                  <a:lnTo>
                    <a:pt x="3532924" y="66854"/>
                  </a:lnTo>
                  <a:lnTo>
                    <a:pt x="3568132" y="66794"/>
                  </a:lnTo>
                  <a:lnTo>
                    <a:pt x="3603247" y="66755"/>
                  </a:lnTo>
                  <a:lnTo>
                    <a:pt x="3638298" y="66728"/>
                  </a:lnTo>
                  <a:lnTo>
                    <a:pt x="3673307" y="66710"/>
                  </a:lnTo>
                  <a:lnTo>
                    <a:pt x="3707230" y="66698"/>
                  </a:lnTo>
                  <a:lnTo>
                    <a:pt x="3740428" y="66691"/>
                  </a:lnTo>
                  <a:lnTo>
                    <a:pt x="3773144" y="66686"/>
                  </a:lnTo>
                  <a:lnTo>
                    <a:pt x="3804479" y="66682"/>
                  </a:lnTo>
                  <a:lnTo>
                    <a:pt x="3834894" y="66680"/>
                  </a:lnTo>
                  <a:lnTo>
                    <a:pt x="3864696" y="66678"/>
                  </a:lnTo>
                  <a:lnTo>
                    <a:pt x="3894089" y="66677"/>
                  </a:lnTo>
                  <a:lnTo>
                    <a:pt x="3923210" y="66676"/>
                  </a:lnTo>
                  <a:lnTo>
                    <a:pt x="3952148" y="66676"/>
                  </a:lnTo>
                  <a:lnTo>
                    <a:pt x="3980966" y="65617"/>
                  </a:lnTo>
                  <a:lnTo>
                    <a:pt x="4009702" y="63853"/>
                  </a:lnTo>
                  <a:lnTo>
                    <a:pt x="4038385" y="61619"/>
                  </a:lnTo>
                  <a:lnTo>
                    <a:pt x="4064915" y="60129"/>
                  </a:lnTo>
                  <a:lnTo>
                    <a:pt x="4090010" y="59136"/>
                  </a:lnTo>
                  <a:lnTo>
                    <a:pt x="4114148" y="58474"/>
                  </a:lnTo>
                  <a:lnTo>
                    <a:pt x="4160724" y="57739"/>
                  </a:lnTo>
                  <a:lnTo>
                    <a:pt x="4205061" y="56353"/>
                  </a:lnTo>
                  <a:lnTo>
                    <a:pt x="4245933" y="52210"/>
                  </a:lnTo>
                  <a:lnTo>
                    <a:pt x="4282442" y="49663"/>
                  </a:lnTo>
                  <a:lnTo>
                    <a:pt x="4329925" y="48229"/>
                  </a:lnTo>
                  <a:lnTo>
                    <a:pt x="4370805" y="44982"/>
                  </a:lnTo>
                  <a:lnTo>
                    <a:pt x="4417487" y="39459"/>
                  </a:lnTo>
                  <a:lnTo>
                    <a:pt x="4457662" y="33446"/>
                  </a:lnTo>
                  <a:lnTo>
                    <a:pt x="4501319" y="15387"/>
                  </a:lnTo>
                  <a:lnTo>
                    <a:pt x="4524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09"/>
            <p:cNvSpPr/>
            <p:nvPr>
              <p:custDataLst>
                <p:tags r:id="rId161"/>
              </p:custDataLst>
            </p:nvPr>
          </p:nvSpPr>
          <p:spPr>
            <a:xfrm>
              <a:off x="4638675" y="353326"/>
              <a:ext cx="95251" cy="174171"/>
            </a:xfrm>
            <a:custGeom>
              <a:avLst/>
              <a:gdLst/>
              <a:ahLst/>
              <a:cxnLst/>
              <a:rect l="0" t="0" r="0" b="0"/>
              <a:pathLst>
                <a:path w="95251" h="174171">
                  <a:moveTo>
                    <a:pt x="95250" y="27674"/>
                  </a:moveTo>
                  <a:lnTo>
                    <a:pt x="95250" y="27674"/>
                  </a:lnTo>
                  <a:lnTo>
                    <a:pt x="95250" y="9360"/>
                  </a:lnTo>
                  <a:lnTo>
                    <a:pt x="94192" y="5940"/>
                  </a:lnTo>
                  <a:lnTo>
                    <a:pt x="92428" y="3659"/>
                  </a:lnTo>
                  <a:lnTo>
                    <a:pt x="87646" y="1126"/>
                  </a:lnTo>
                  <a:lnTo>
                    <a:pt x="81993" y="0"/>
                  </a:lnTo>
                  <a:lnTo>
                    <a:pt x="67803" y="4422"/>
                  </a:lnTo>
                  <a:lnTo>
                    <a:pt x="59063" y="12401"/>
                  </a:lnTo>
                  <a:lnTo>
                    <a:pt x="52708" y="21944"/>
                  </a:lnTo>
                  <a:lnTo>
                    <a:pt x="49884" y="29714"/>
                  </a:lnTo>
                  <a:lnTo>
                    <a:pt x="51451" y="39517"/>
                  </a:lnTo>
                  <a:lnTo>
                    <a:pt x="65062" y="74742"/>
                  </a:lnTo>
                  <a:lnTo>
                    <a:pt x="83839" y="98629"/>
                  </a:lnTo>
                  <a:lnTo>
                    <a:pt x="91869" y="121370"/>
                  </a:lnTo>
                  <a:lnTo>
                    <a:pt x="92689" y="134933"/>
                  </a:lnTo>
                  <a:lnTo>
                    <a:pt x="89526" y="148017"/>
                  </a:lnTo>
                  <a:lnTo>
                    <a:pt x="81770" y="158065"/>
                  </a:lnTo>
                  <a:lnTo>
                    <a:pt x="59544" y="173140"/>
                  </a:lnTo>
                  <a:lnTo>
                    <a:pt x="44456" y="174170"/>
                  </a:lnTo>
                  <a:lnTo>
                    <a:pt x="20279" y="169967"/>
                  </a:lnTo>
                  <a:lnTo>
                    <a:pt x="0" y="16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10"/>
            <p:cNvSpPr/>
            <p:nvPr>
              <p:custDataLst>
                <p:tags r:id="rId162"/>
              </p:custDataLst>
            </p:nvPr>
          </p:nvSpPr>
          <p:spPr>
            <a:xfrm>
              <a:off x="4505325" y="219075"/>
              <a:ext cx="133351" cy="221127"/>
            </a:xfrm>
            <a:custGeom>
              <a:avLst/>
              <a:gdLst/>
              <a:ahLst/>
              <a:cxnLst/>
              <a:rect l="0" t="0" r="0" b="0"/>
              <a:pathLst>
                <a:path w="133351" h="221127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43744"/>
                  </a:lnTo>
                  <a:lnTo>
                    <a:pt x="13257" y="48213"/>
                  </a:lnTo>
                  <a:lnTo>
                    <a:pt x="17333" y="69671"/>
                  </a:lnTo>
                  <a:lnTo>
                    <a:pt x="18542" y="106251"/>
                  </a:lnTo>
                  <a:lnTo>
                    <a:pt x="23956" y="145546"/>
                  </a:lnTo>
                  <a:lnTo>
                    <a:pt x="32263" y="184001"/>
                  </a:lnTo>
                  <a:lnTo>
                    <a:pt x="41427" y="207036"/>
                  </a:lnTo>
                  <a:lnTo>
                    <a:pt x="50845" y="220564"/>
                  </a:lnTo>
                  <a:lnTo>
                    <a:pt x="54005" y="221126"/>
                  </a:lnTo>
                  <a:lnTo>
                    <a:pt x="57170" y="219384"/>
                  </a:lnTo>
                  <a:lnTo>
                    <a:pt x="66681" y="206819"/>
                  </a:lnTo>
                  <a:lnTo>
                    <a:pt x="84432" y="168441"/>
                  </a:lnTo>
                  <a:lnTo>
                    <a:pt x="100718" y="122995"/>
                  </a:lnTo>
                  <a:lnTo>
                    <a:pt x="110863" y="81481"/>
                  </a:lnTo>
                  <a:lnTo>
                    <a:pt x="120573" y="4295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11"/>
            <p:cNvSpPr/>
            <p:nvPr>
              <p:custDataLst>
                <p:tags r:id="rId163"/>
              </p:custDataLst>
            </p:nvPr>
          </p:nvSpPr>
          <p:spPr>
            <a:xfrm>
              <a:off x="4289329" y="215913"/>
              <a:ext cx="111222" cy="270367"/>
            </a:xfrm>
            <a:custGeom>
              <a:avLst/>
              <a:gdLst/>
              <a:ahLst/>
              <a:cxnLst/>
              <a:rect l="0" t="0" r="0" b="0"/>
              <a:pathLst>
                <a:path w="111222" h="270367">
                  <a:moveTo>
                    <a:pt x="15971" y="69837"/>
                  </a:moveTo>
                  <a:lnTo>
                    <a:pt x="15971" y="69837"/>
                  </a:lnTo>
                  <a:lnTo>
                    <a:pt x="21028" y="74894"/>
                  </a:lnTo>
                  <a:lnTo>
                    <a:pt x="24907" y="117396"/>
                  </a:lnTo>
                  <a:lnTo>
                    <a:pt x="25379" y="160605"/>
                  </a:lnTo>
                  <a:lnTo>
                    <a:pt x="25473" y="206731"/>
                  </a:lnTo>
                  <a:lnTo>
                    <a:pt x="22669" y="234971"/>
                  </a:lnTo>
                  <a:lnTo>
                    <a:pt x="12238" y="265439"/>
                  </a:lnTo>
                  <a:lnTo>
                    <a:pt x="10307" y="269030"/>
                  </a:lnTo>
                  <a:lnTo>
                    <a:pt x="9020" y="270366"/>
                  </a:lnTo>
                  <a:lnTo>
                    <a:pt x="8163" y="270198"/>
                  </a:lnTo>
                  <a:lnTo>
                    <a:pt x="0" y="223238"/>
                  </a:lnTo>
                  <a:lnTo>
                    <a:pt x="351" y="175868"/>
                  </a:lnTo>
                  <a:lnTo>
                    <a:pt x="4795" y="143420"/>
                  </a:lnTo>
                  <a:lnTo>
                    <a:pt x="12189" y="97519"/>
                  </a:lnTo>
                  <a:lnTo>
                    <a:pt x="16967" y="61811"/>
                  </a:lnTo>
                  <a:lnTo>
                    <a:pt x="30848" y="28065"/>
                  </a:lnTo>
                  <a:lnTo>
                    <a:pt x="42338" y="14936"/>
                  </a:lnTo>
                  <a:lnTo>
                    <a:pt x="65764" y="1594"/>
                  </a:lnTo>
                  <a:lnTo>
                    <a:pt x="72450" y="0"/>
                  </a:lnTo>
                  <a:lnTo>
                    <a:pt x="82700" y="1051"/>
                  </a:lnTo>
                  <a:lnTo>
                    <a:pt x="86916" y="4930"/>
                  </a:lnTo>
                  <a:lnTo>
                    <a:pt x="104597" y="32636"/>
                  </a:lnTo>
                  <a:lnTo>
                    <a:pt x="108277" y="45895"/>
                  </a:lnTo>
                  <a:lnTo>
                    <a:pt x="108855" y="63429"/>
                  </a:lnTo>
                  <a:lnTo>
                    <a:pt x="103229" y="93926"/>
                  </a:lnTo>
                  <a:lnTo>
                    <a:pt x="97791" y="106296"/>
                  </a:lnTo>
                  <a:lnTo>
                    <a:pt x="83723" y="124267"/>
                  </a:lnTo>
                  <a:lnTo>
                    <a:pt x="44392" y="148694"/>
                  </a:lnTo>
                  <a:lnTo>
                    <a:pt x="33542" y="152510"/>
                  </a:lnTo>
                  <a:lnTo>
                    <a:pt x="3742" y="155383"/>
                  </a:lnTo>
                  <a:lnTo>
                    <a:pt x="2526" y="156501"/>
                  </a:lnTo>
                  <a:lnTo>
                    <a:pt x="2775" y="158305"/>
                  </a:lnTo>
                  <a:lnTo>
                    <a:pt x="3998" y="160566"/>
                  </a:lnTo>
                  <a:lnTo>
                    <a:pt x="46106" y="195561"/>
                  </a:lnTo>
                  <a:lnTo>
                    <a:pt x="111221" y="260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20"/>
          <p:cNvGrpSpPr/>
          <p:nvPr/>
        </p:nvGrpSpPr>
        <p:grpSpPr>
          <a:xfrm>
            <a:off x="1238250" y="1270172"/>
            <a:ext cx="780482" cy="490122"/>
            <a:chOff x="1238250" y="1270172"/>
            <a:chExt cx="780482" cy="490122"/>
          </a:xfrm>
        </p:grpSpPr>
        <p:sp>
          <p:nvSpPr>
            <p:cNvPr id="34" name="SMARTInkShape-2912"/>
            <p:cNvSpPr/>
            <p:nvPr>
              <p:custDataLst>
                <p:tags r:id="rId152"/>
              </p:custDataLst>
            </p:nvPr>
          </p:nvSpPr>
          <p:spPr>
            <a:xfrm>
              <a:off x="1518786" y="1647825"/>
              <a:ext cx="481465" cy="112469"/>
            </a:xfrm>
            <a:custGeom>
              <a:avLst/>
              <a:gdLst/>
              <a:ahLst/>
              <a:cxnLst/>
              <a:rect l="0" t="0" r="0" b="0"/>
              <a:pathLst>
                <a:path w="481465" h="112469">
                  <a:moveTo>
                    <a:pt x="109989" y="85725"/>
                  </a:moveTo>
                  <a:lnTo>
                    <a:pt x="109989" y="85725"/>
                  </a:lnTo>
                  <a:lnTo>
                    <a:pt x="71366" y="96086"/>
                  </a:lnTo>
                  <a:lnTo>
                    <a:pt x="25253" y="110177"/>
                  </a:lnTo>
                  <a:lnTo>
                    <a:pt x="10240" y="112468"/>
                  </a:lnTo>
                  <a:lnTo>
                    <a:pt x="5390" y="112020"/>
                  </a:lnTo>
                  <a:lnTo>
                    <a:pt x="2156" y="110663"/>
                  </a:lnTo>
                  <a:lnTo>
                    <a:pt x="0" y="108701"/>
                  </a:lnTo>
                  <a:lnTo>
                    <a:pt x="14539" y="103698"/>
                  </a:lnTo>
                  <a:lnTo>
                    <a:pt x="61246" y="94931"/>
                  </a:lnTo>
                  <a:lnTo>
                    <a:pt x="97850" y="88758"/>
                  </a:lnTo>
                  <a:lnTo>
                    <a:pt x="143316" y="79333"/>
                  </a:lnTo>
                  <a:lnTo>
                    <a:pt x="189831" y="69838"/>
                  </a:lnTo>
                  <a:lnTo>
                    <a:pt x="237128" y="60321"/>
                  </a:lnTo>
                  <a:lnTo>
                    <a:pt x="284655" y="50799"/>
                  </a:lnTo>
                  <a:lnTo>
                    <a:pt x="332251" y="41274"/>
                  </a:lnTo>
                  <a:lnTo>
                    <a:pt x="379868" y="30692"/>
                  </a:lnTo>
                  <a:lnTo>
                    <a:pt x="426432" y="15679"/>
                  </a:lnTo>
                  <a:lnTo>
                    <a:pt x="4814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13"/>
            <p:cNvSpPr/>
            <p:nvPr>
              <p:custDataLst>
                <p:tags r:id="rId153"/>
              </p:custDataLst>
            </p:nvPr>
          </p:nvSpPr>
          <p:spPr>
            <a:xfrm>
              <a:off x="1238250" y="1647825"/>
              <a:ext cx="628651" cy="102128"/>
            </a:xfrm>
            <a:custGeom>
              <a:avLst/>
              <a:gdLst/>
              <a:ahLst/>
              <a:cxnLst/>
              <a:rect l="0" t="0" r="0" b="0"/>
              <a:pathLst>
                <a:path w="628651" h="102128">
                  <a:moveTo>
                    <a:pt x="0" y="85725"/>
                  </a:moveTo>
                  <a:lnTo>
                    <a:pt x="0" y="85725"/>
                  </a:lnTo>
                  <a:lnTo>
                    <a:pt x="0" y="95838"/>
                  </a:lnTo>
                  <a:lnTo>
                    <a:pt x="3175" y="98817"/>
                  </a:lnTo>
                  <a:lnTo>
                    <a:pt x="15169" y="102127"/>
                  </a:lnTo>
                  <a:lnTo>
                    <a:pt x="54942" y="93877"/>
                  </a:lnTo>
                  <a:lnTo>
                    <a:pt x="101887" y="88141"/>
                  </a:lnTo>
                  <a:lnTo>
                    <a:pt x="149310" y="81384"/>
                  </a:lnTo>
                  <a:lnTo>
                    <a:pt x="196875" y="72679"/>
                  </a:lnTo>
                  <a:lnTo>
                    <a:pt x="231433" y="66521"/>
                  </a:lnTo>
                  <a:lnTo>
                    <a:pt x="269018" y="60257"/>
                  </a:lnTo>
                  <a:lnTo>
                    <a:pt x="310416" y="53945"/>
                  </a:lnTo>
                  <a:lnTo>
                    <a:pt x="350688" y="47612"/>
                  </a:lnTo>
                  <a:lnTo>
                    <a:pt x="389753" y="41269"/>
                  </a:lnTo>
                  <a:lnTo>
                    <a:pt x="428282" y="34922"/>
                  </a:lnTo>
                  <a:lnTo>
                    <a:pt x="466572" y="28574"/>
                  </a:lnTo>
                  <a:lnTo>
                    <a:pt x="503699" y="23283"/>
                  </a:lnTo>
                  <a:lnTo>
                    <a:pt x="537838" y="20931"/>
                  </a:lnTo>
                  <a:lnTo>
                    <a:pt x="576696" y="14551"/>
                  </a:lnTo>
                  <a:lnTo>
                    <a:pt x="628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14"/>
            <p:cNvSpPr/>
            <p:nvPr>
              <p:custDataLst>
                <p:tags r:id="rId154"/>
              </p:custDataLst>
            </p:nvPr>
          </p:nvSpPr>
          <p:spPr>
            <a:xfrm>
              <a:off x="1763753" y="1291228"/>
              <a:ext cx="254979" cy="255529"/>
            </a:xfrm>
            <a:custGeom>
              <a:avLst/>
              <a:gdLst/>
              <a:ahLst/>
              <a:cxnLst/>
              <a:rect l="0" t="0" r="0" b="0"/>
              <a:pathLst>
                <a:path w="254979" h="255529">
                  <a:moveTo>
                    <a:pt x="45997" y="204197"/>
                  </a:moveTo>
                  <a:lnTo>
                    <a:pt x="45997" y="204197"/>
                  </a:lnTo>
                  <a:lnTo>
                    <a:pt x="51053" y="194084"/>
                  </a:lnTo>
                  <a:lnTo>
                    <a:pt x="51485" y="190047"/>
                  </a:lnTo>
                  <a:lnTo>
                    <a:pt x="46929" y="177731"/>
                  </a:lnTo>
                  <a:lnTo>
                    <a:pt x="40767" y="179381"/>
                  </a:lnTo>
                  <a:lnTo>
                    <a:pt x="30972" y="184701"/>
                  </a:lnTo>
                  <a:lnTo>
                    <a:pt x="15675" y="198538"/>
                  </a:lnTo>
                  <a:lnTo>
                    <a:pt x="3865" y="216570"/>
                  </a:lnTo>
                  <a:lnTo>
                    <a:pt x="0" y="236438"/>
                  </a:lnTo>
                  <a:lnTo>
                    <a:pt x="515" y="241566"/>
                  </a:lnTo>
                  <a:lnTo>
                    <a:pt x="1918" y="244985"/>
                  </a:lnTo>
                  <a:lnTo>
                    <a:pt x="7356" y="249842"/>
                  </a:lnTo>
                  <a:lnTo>
                    <a:pt x="16829" y="255528"/>
                  </a:lnTo>
                  <a:lnTo>
                    <a:pt x="22318" y="255351"/>
                  </a:lnTo>
                  <a:lnTo>
                    <a:pt x="34062" y="249510"/>
                  </a:lnTo>
                  <a:lnTo>
                    <a:pt x="47517" y="239378"/>
                  </a:lnTo>
                  <a:lnTo>
                    <a:pt x="51964" y="232886"/>
                  </a:lnTo>
                  <a:lnTo>
                    <a:pt x="54468" y="223281"/>
                  </a:lnTo>
                  <a:lnTo>
                    <a:pt x="55460" y="214281"/>
                  </a:lnTo>
                  <a:lnTo>
                    <a:pt x="68774" y="227028"/>
                  </a:lnTo>
                  <a:lnTo>
                    <a:pt x="72823" y="227885"/>
                  </a:lnTo>
                  <a:lnTo>
                    <a:pt x="82967" y="226014"/>
                  </a:lnTo>
                  <a:lnTo>
                    <a:pt x="100578" y="219010"/>
                  </a:lnTo>
                  <a:lnTo>
                    <a:pt x="119202" y="205176"/>
                  </a:lnTo>
                  <a:lnTo>
                    <a:pt x="148937" y="164023"/>
                  </a:lnTo>
                  <a:lnTo>
                    <a:pt x="161987" y="126794"/>
                  </a:lnTo>
                  <a:lnTo>
                    <a:pt x="174820" y="87504"/>
                  </a:lnTo>
                  <a:lnTo>
                    <a:pt x="178453" y="46816"/>
                  </a:lnTo>
                  <a:lnTo>
                    <a:pt x="176260" y="21746"/>
                  </a:lnTo>
                  <a:lnTo>
                    <a:pt x="174114" y="12713"/>
                  </a:lnTo>
                  <a:lnTo>
                    <a:pt x="170567" y="6691"/>
                  </a:lnTo>
                  <a:lnTo>
                    <a:pt x="166085" y="2676"/>
                  </a:lnTo>
                  <a:lnTo>
                    <a:pt x="160981" y="0"/>
                  </a:lnTo>
                  <a:lnTo>
                    <a:pt x="156520" y="332"/>
                  </a:lnTo>
                  <a:lnTo>
                    <a:pt x="152487" y="2671"/>
                  </a:lnTo>
                  <a:lnTo>
                    <a:pt x="144126" y="13030"/>
                  </a:lnTo>
                  <a:lnTo>
                    <a:pt x="124333" y="54174"/>
                  </a:lnTo>
                  <a:lnTo>
                    <a:pt x="114975" y="98010"/>
                  </a:lnTo>
                  <a:lnTo>
                    <a:pt x="120731" y="144847"/>
                  </a:lnTo>
                  <a:lnTo>
                    <a:pt x="132060" y="186398"/>
                  </a:lnTo>
                  <a:lnTo>
                    <a:pt x="144169" y="204568"/>
                  </a:lnTo>
                  <a:lnTo>
                    <a:pt x="149545" y="210794"/>
                  </a:lnTo>
                  <a:lnTo>
                    <a:pt x="155246" y="213887"/>
                  </a:lnTo>
                  <a:lnTo>
                    <a:pt x="161163" y="214890"/>
                  </a:lnTo>
                  <a:lnTo>
                    <a:pt x="167224" y="214501"/>
                  </a:lnTo>
                  <a:lnTo>
                    <a:pt x="179604" y="208424"/>
                  </a:lnTo>
                  <a:lnTo>
                    <a:pt x="199741" y="192332"/>
                  </a:lnTo>
                  <a:lnTo>
                    <a:pt x="215611" y="167050"/>
                  </a:lnTo>
                  <a:lnTo>
                    <a:pt x="228662" y="127691"/>
                  </a:lnTo>
                  <a:lnTo>
                    <a:pt x="242554" y="87681"/>
                  </a:lnTo>
                  <a:lnTo>
                    <a:pt x="252667" y="46852"/>
                  </a:lnTo>
                  <a:lnTo>
                    <a:pt x="254978" y="22833"/>
                  </a:lnTo>
                  <a:lnTo>
                    <a:pt x="254109" y="22963"/>
                  </a:lnTo>
                  <a:lnTo>
                    <a:pt x="242240" y="59328"/>
                  </a:lnTo>
                  <a:lnTo>
                    <a:pt x="238198" y="99419"/>
                  </a:lnTo>
                  <a:lnTo>
                    <a:pt x="236833" y="139677"/>
                  </a:lnTo>
                  <a:lnTo>
                    <a:pt x="236563" y="186200"/>
                  </a:lnTo>
                  <a:lnTo>
                    <a:pt x="239339" y="217914"/>
                  </a:lnTo>
                  <a:lnTo>
                    <a:pt x="246022" y="251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15"/>
            <p:cNvSpPr/>
            <p:nvPr>
              <p:custDataLst>
                <p:tags r:id="rId155"/>
              </p:custDataLst>
            </p:nvPr>
          </p:nvSpPr>
          <p:spPr>
            <a:xfrm>
              <a:off x="1472135" y="1449909"/>
              <a:ext cx="99491" cy="124552"/>
            </a:xfrm>
            <a:custGeom>
              <a:avLst/>
              <a:gdLst/>
              <a:ahLst/>
              <a:cxnLst/>
              <a:rect l="0" t="0" r="0" b="0"/>
              <a:pathLst>
                <a:path w="99491" h="124552">
                  <a:moveTo>
                    <a:pt x="23290" y="55041"/>
                  </a:moveTo>
                  <a:lnTo>
                    <a:pt x="23290" y="55041"/>
                  </a:lnTo>
                  <a:lnTo>
                    <a:pt x="18234" y="55041"/>
                  </a:lnTo>
                  <a:lnTo>
                    <a:pt x="16744" y="56099"/>
                  </a:lnTo>
                  <a:lnTo>
                    <a:pt x="15751" y="57863"/>
                  </a:lnTo>
                  <a:lnTo>
                    <a:pt x="15089" y="60097"/>
                  </a:lnTo>
                  <a:lnTo>
                    <a:pt x="15706" y="61587"/>
                  </a:lnTo>
                  <a:lnTo>
                    <a:pt x="17176" y="62580"/>
                  </a:lnTo>
                  <a:lnTo>
                    <a:pt x="22689" y="63683"/>
                  </a:lnTo>
                  <a:lnTo>
                    <a:pt x="32195" y="64173"/>
                  </a:lnTo>
                  <a:lnTo>
                    <a:pt x="40654" y="61569"/>
                  </a:lnTo>
                  <a:lnTo>
                    <a:pt x="59763" y="51274"/>
                  </a:lnTo>
                  <a:lnTo>
                    <a:pt x="68781" y="39609"/>
                  </a:lnTo>
                  <a:lnTo>
                    <a:pt x="72667" y="32053"/>
                  </a:lnTo>
                  <a:lnTo>
                    <a:pt x="74200" y="25957"/>
                  </a:lnTo>
                  <a:lnTo>
                    <a:pt x="74163" y="20835"/>
                  </a:lnTo>
                  <a:lnTo>
                    <a:pt x="73080" y="16362"/>
                  </a:lnTo>
                  <a:lnTo>
                    <a:pt x="66233" y="8570"/>
                  </a:lnTo>
                  <a:lnTo>
                    <a:pt x="57192" y="2637"/>
                  </a:lnTo>
                  <a:lnTo>
                    <a:pt x="49647" y="0"/>
                  </a:lnTo>
                  <a:lnTo>
                    <a:pt x="45094" y="1414"/>
                  </a:lnTo>
                  <a:lnTo>
                    <a:pt x="16467" y="24591"/>
                  </a:lnTo>
                  <a:lnTo>
                    <a:pt x="9674" y="33747"/>
                  </a:lnTo>
                  <a:lnTo>
                    <a:pt x="257" y="58361"/>
                  </a:lnTo>
                  <a:lnTo>
                    <a:pt x="0" y="75566"/>
                  </a:lnTo>
                  <a:lnTo>
                    <a:pt x="4472" y="92738"/>
                  </a:lnTo>
                  <a:lnTo>
                    <a:pt x="13516" y="107426"/>
                  </a:lnTo>
                  <a:lnTo>
                    <a:pt x="27413" y="118187"/>
                  </a:lnTo>
                  <a:lnTo>
                    <a:pt x="35563" y="122538"/>
                  </a:lnTo>
                  <a:lnTo>
                    <a:pt x="55909" y="124551"/>
                  </a:lnTo>
                  <a:lnTo>
                    <a:pt x="99490" y="121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16"/>
            <p:cNvSpPr/>
            <p:nvPr>
              <p:custDataLst>
                <p:tags r:id="rId156"/>
              </p:custDataLst>
            </p:nvPr>
          </p:nvSpPr>
          <p:spPr>
            <a:xfrm>
              <a:off x="1644010" y="1449516"/>
              <a:ext cx="75979" cy="112585"/>
            </a:xfrm>
            <a:custGeom>
              <a:avLst/>
              <a:gdLst/>
              <a:ahLst/>
              <a:cxnLst/>
              <a:rect l="0" t="0" r="0" b="0"/>
              <a:pathLst>
                <a:path w="75979" h="112585">
                  <a:moveTo>
                    <a:pt x="70490" y="17334"/>
                  </a:moveTo>
                  <a:lnTo>
                    <a:pt x="70490" y="17334"/>
                  </a:lnTo>
                  <a:lnTo>
                    <a:pt x="75546" y="12278"/>
                  </a:lnTo>
                  <a:lnTo>
                    <a:pt x="75978" y="9730"/>
                  </a:lnTo>
                  <a:lnTo>
                    <a:pt x="75207" y="6973"/>
                  </a:lnTo>
                  <a:lnTo>
                    <a:pt x="73635" y="4077"/>
                  </a:lnTo>
                  <a:lnTo>
                    <a:pt x="71528" y="2146"/>
                  </a:lnTo>
                  <a:lnTo>
                    <a:pt x="66365" y="0"/>
                  </a:lnTo>
                  <a:lnTo>
                    <a:pt x="57721" y="1869"/>
                  </a:lnTo>
                  <a:lnTo>
                    <a:pt x="40954" y="6049"/>
                  </a:lnTo>
                  <a:lnTo>
                    <a:pt x="34924" y="6636"/>
                  </a:lnTo>
                  <a:lnTo>
                    <a:pt x="29846" y="9143"/>
                  </a:lnTo>
                  <a:lnTo>
                    <a:pt x="21382" y="17574"/>
                  </a:lnTo>
                  <a:lnTo>
                    <a:pt x="788" y="52559"/>
                  </a:lnTo>
                  <a:lnTo>
                    <a:pt x="0" y="67914"/>
                  </a:lnTo>
                  <a:lnTo>
                    <a:pt x="4236" y="84264"/>
                  </a:lnTo>
                  <a:lnTo>
                    <a:pt x="13175" y="98586"/>
                  </a:lnTo>
                  <a:lnTo>
                    <a:pt x="41915" y="112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17"/>
            <p:cNvSpPr/>
            <p:nvPr>
              <p:custDataLst>
                <p:tags r:id="rId157"/>
              </p:custDataLst>
            </p:nvPr>
          </p:nvSpPr>
          <p:spPr>
            <a:xfrm>
              <a:off x="1276350" y="1270172"/>
              <a:ext cx="133351" cy="388282"/>
            </a:xfrm>
            <a:custGeom>
              <a:avLst/>
              <a:gdLst/>
              <a:ahLst/>
              <a:cxnLst/>
              <a:rect l="0" t="0" r="0" b="0"/>
              <a:pathLst>
                <a:path w="133351" h="388282">
                  <a:moveTo>
                    <a:pt x="0" y="320503"/>
                  </a:moveTo>
                  <a:lnTo>
                    <a:pt x="0" y="320503"/>
                  </a:lnTo>
                  <a:lnTo>
                    <a:pt x="6546" y="335712"/>
                  </a:lnTo>
                  <a:lnTo>
                    <a:pt x="9351" y="382516"/>
                  </a:lnTo>
                  <a:lnTo>
                    <a:pt x="9447" y="388281"/>
                  </a:lnTo>
                  <a:lnTo>
                    <a:pt x="9518" y="346331"/>
                  </a:lnTo>
                  <a:lnTo>
                    <a:pt x="8465" y="300992"/>
                  </a:lnTo>
                  <a:lnTo>
                    <a:pt x="2979" y="264980"/>
                  </a:lnTo>
                  <a:lnTo>
                    <a:pt x="882" y="227969"/>
                  </a:lnTo>
                  <a:lnTo>
                    <a:pt x="261" y="190192"/>
                  </a:lnTo>
                  <a:lnTo>
                    <a:pt x="1136" y="150071"/>
                  </a:lnTo>
                  <a:lnTo>
                    <a:pt x="5091" y="116697"/>
                  </a:lnTo>
                  <a:lnTo>
                    <a:pt x="7554" y="83520"/>
                  </a:lnTo>
                  <a:lnTo>
                    <a:pt x="11763" y="40736"/>
                  </a:lnTo>
                  <a:lnTo>
                    <a:pt x="19713" y="13595"/>
                  </a:lnTo>
                  <a:lnTo>
                    <a:pt x="25695" y="4183"/>
                  </a:lnTo>
                  <a:lnTo>
                    <a:pt x="31881" y="0"/>
                  </a:lnTo>
                  <a:lnTo>
                    <a:pt x="36071" y="1001"/>
                  </a:lnTo>
                  <a:lnTo>
                    <a:pt x="53139" y="13581"/>
                  </a:lnTo>
                  <a:lnTo>
                    <a:pt x="76775" y="39063"/>
                  </a:lnTo>
                  <a:lnTo>
                    <a:pt x="98617" y="85542"/>
                  </a:lnTo>
                  <a:lnTo>
                    <a:pt x="111568" y="129361"/>
                  </a:lnTo>
                  <a:lnTo>
                    <a:pt x="117672" y="144182"/>
                  </a:lnTo>
                  <a:lnTo>
                    <a:pt x="118268" y="163468"/>
                  </a:lnTo>
                  <a:lnTo>
                    <a:pt x="113764" y="207513"/>
                  </a:lnTo>
                  <a:lnTo>
                    <a:pt x="109476" y="221249"/>
                  </a:lnTo>
                  <a:lnTo>
                    <a:pt x="98398" y="231587"/>
                  </a:lnTo>
                  <a:lnTo>
                    <a:pt x="90998" y="235826"/>
                  </a:lnTo>
                  <a:lnTo>
                    <a:pt x="74310" y="237713"/>
                  </a:lnTo>
                  <a:lnTo>
                    <a:pt x="57369" y="233966"/>
                  </a:lnTo>
                  <a:lnTo>
                    <a:pt x="11508" y="206451"/>
                  </a:lnTo>
                  <a:lnTo>
                    <a:pt x="3410" y="199574"/>
                  </a:lnTo>
                  <a:lnTo>
                    <a:pt x="3332" y="200725"/>
                  </a:lnTo>
                  <a:lnTo>
                    <a:pt x="8278" y="211400"/>
                  </a:lnTo>
                  <a:lnTo>
                    <a:pt x="13557" y="218391"/>
                  </a:lnTo>
                  <a:lnTo>
                    <a:pt x="58829" y="256042"/>
                  </a:lnTo>
                  <a:lnTo>
                    <a:pt x="71655" y="266454"/>
                  </a:lnTo>
                  <a:lnTo>
                    <a:pt x="115600" y="293955"/>
                  </a:lnTo>
                  <a:lnTo>
                    <a:pt x="133350" y="301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21"/>
          <p:cNvGrpSpPr/>
          <p:nvPr/>
        </p:nvGrpSpPr>
        <p:grpSpPr>
          <a:xfrm>
            <a:off x="2238375" y="1476375"/>
            <a:ext cx="85726" cy="85726"/>
            <a:chOff x="2238375" y="1476375"/>
            <a:chExt cx="85726" cy="85726"/>
          </a:xfrm>
        </p:grpSpPr>
        <p:sp>
          <p:nvSpPr>
            <p:cNvPr id="41" name="SMARTInkShape-2918"/>
            <p:cNvSpPr/>
            <p:nvPr>
              <p:custDataLst>
                <p:tags r:id="rId150"/>
              </p:custDataLst>
            </p:nvPr>
          </p:nvSpPr>
          <p:spPr>
            <a:xfrm>
              <a:off x="2305050" y="15525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19"/>
            <p:cNvSpPr/>
            <p:nvPr>
              <p:custDataLst>
                <p:tags r:id="rId151"/>
              </p:custDataLst>
            </p:nvPr>
          </p:nvSpPr>
          <p:spPr>
            <a:xfrm>
              <a:off x="2238375" y="1476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5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22"/>
          <p:cNvGrpSpPr/>
          <p:nvPr/>
        </p:nvGrpSpPr>
        <p:grpSpPr>
          <a:xfrm>
            <a:off x="3309500" y="1236082"/>
            <a:ext cx="843401" cy="479057"/>
            <a:chOff x="3309500" y="1236082"/>
            <a:chExt cx="843401" cy="479057"/>
          </a:xfrm>
        </p:grpSpPr>
        <p:sp>
          <p:nvSpPr>
            <p:cNvPr id="44" name="SMARTInkShape-2920"/>
            <p:cNvSpPr/>
            <p:nvPr>
              <p:custDataLst>
                <p:tags r:id="rId145"/>
              </p:custDataLst>
            </p:nvPr>
          </p:nvSpPr>
          <p:spPr>
            <a:xfrm>
              <a:off x="3419475" y="1457325"/>
              <a:ext cx="152401" cy="228864"/>
            </a:xfrm>
            <a:custGeom>
              <a:avLst/>
              <a:gdLst/>
              <a:ahLst/>
              <a:cxnLst/>
              <a:rect l="0" t="0" r="0" b="0"/>
              <a:pathLst>
                <a:path w="152401" h="228864">
                  <a:moveTo>
                    <a:pt x="0" y="85725"/>
                  </a:moveTo>
                  <a:lnTo>
                    <a:pt x="0" y="85725"/>
                  </a:lnTo>
                  <a:lnTo>
                    <a:pt x="8201" y="77524"/>
                  </a:lnTo>
                  <a:lnTo>
                    <a:pt x="19246" y="71536"/>
                  </a:lnTo>
                  <a:lnTo>
                    <a:pt x="23414" y="70974"/>
                  </a:lnTo>
                  <a:lnTo>
                    <a:pt x="30867" y="73172"/>
                  </a:lnTo>
                  <a:lnTo>
                    <a:pt x="46070" y="90472"/>
                  </a:lnTo>
                  <a:lnTo>
                    <a:pt x="52225" y="109707"/>
                  </a:lnTo>
                  <a:lnTo>
                    <a:pt x="63048" y="154774"/>
                  </a:lnTo>
                  <a:lnTo>
                    <a:pt x="64542" y="181678"/>
                  </a:lnTo>
                  <a:lnTo>
                    <a:pt x="57676" y="228863"/>
                  </a:lnTo>
                  <a:lnTo>
                    <a:pt x="57500" y="228776"/>
                  </a:lnTo>
                  <a:lnTo>
                    <a:pt x="57196" y="184356"/>
                  </a:lnTo>
                  <a:lnTo>
                    <a:pt x="59986" y="146699"/>
                  </a:lnTo>
                  <a:lnTo>
                    <a:pt x="70338" y="115433"/>
                  </a:lnTo>
                  <a:lnTo>
                    <a:pt x="91303" y="73370"/>
                  </a:lnTo>
                  <a:lnTo>
                    <a:pt x="107445" y="40363"/>
                  </a:lnTo>
                  <a:lnTo>
                    <a:pt x="130331" y="1425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21"/>
            <p:cNvSpPr/>
            <p:nvPr>
              <p:custDataLst>
                <p:tags r:id="rId146"/>
              </p:custDataLst>
            </p:nvPr>
          </p:nvSpPr>
          <p:spPr>
            <a:xfrm>
              <a:off x="3309500" y="1236082"/>
              <a:ext cx="115718" cy="479057"/>
            </a:xfrm>
            <a:custGeom>
              <a:avLst/>
              <a:gdLst/>
              <a:ahLst/>
              <a:cxnLst/>
              <a:rect l="0" t="0" r="0" b="0"/>
              <a:pathLst>
                <a:path w="115718" h="479057">
                  <a:moveTo>
                    <a:pt x="24250" y="192668"/>
                  </a:moveTo>
                  <a:lnTo>
                    <a:pt x="24250" y="192668"/>
                  </a:lnTo>
                  <a:lnTo>
                    <a:pt x="24250" y="183536"/>
                  </a:lnTo>
                  <a:lnTo>
                    <a:pt x="19193" y="193372"/>
                  </a:lnTo>
                  <a:lnTo>
                    <a:pt x="19533" y="206739"/>
                  </a:lnTo>
                  <a:lnTo>
                    <a:pt x="23318" y="251304"/>
                  </a:lnTo>
                  <a:lnTo>
                    <a:pt x="25124" y="292484"/>
                  </a:lnTo>
                  <a:lnTo>
                    <a:pt x="30741" y="338660"/>
                  </a:lnTo>
                  <a:lnTo>
                    <a:pt x="32876" y="384209"/>
                  </a:lnTo>
                  <a:lnTo>
                    <a:pt x="36419" y="429117"/>
                  </a:lnTo>
                  <a:lnTo>
                    <a:pt x="42696" y="474612"/>
                  </a:lnTo>
                  <a:lnTo>
                    <a:pt x="42898" y="479056"/>
                  </a:lnTo>
                  <a:lnTo>
                    <a:pt x="43181" y="465084"/>
                  </a:lnTo>
                  <a:lnTo>
                    <a:pt x="35672" y="431099"/>
                  </a:lnTo>
                  <a:lnTo>
                    <a:pt x="28105" y="407483"/>
                  </a:lnTo>
                  <a:lnTo>
                    <a:pt x="22189" y="362649"/>
                  </a:lnTo>
                  <a:lnTo>
                    <a:pt x="16936" y="325583"/>
                  </a:lnTo>
                  <a:lnTo>
                    <a:pt x="12558" y="284967"/>
                  </a:lnTo>
                  <a:lnTo>
                    <a:pt x="7380" y="242241"/>
                  </a:lnTo>
                  <a:lnTo>
                    <a:pt x="3024" y="199948"/>
                  </a:lnTo>
                  <a:lnTo>
                    <a:pt x="0" y="167329"/>
                  </a:lnTo>
                  <a:lnTo>
                    <a:pt x="2183" y="128137"/>
                  </a:lnTo>
                  <a:lnTo>
                    <a:pt x="6681" y="91668"/>
                  </a:lnTo>
                  <a:lnTo>
                    <a:pt x="15164" y="47031"/>
                  </a:lnTo>
                  <a:lnTo>
                    <a:pt x="24380" y="19341"/>
                  </a:lnTo>
                  <a:lnTo>
                    <a:pt x="27512" y="13617"/>
                  </a:lnTo>
                  <a:lnTo>
                    <a:pt x="39458" y="4434"/>
                  </a:lnTo>
                  <a:lnTo>
                    <a:pt x="47089" y="504"/>
                  </a:lnTo>
                  <a:lnTo>
                    <a:pt x="54293" y="0"/>
                  </a:lnTo>
                  <a:lnTo>
                    <a:pt x="67942" y="5085"/>
                  </a:lnTo>
                  <a:lnTo>
                    <a:pt x="87526" y="19848"/>
                  </a:lnTo>
                  <a:lnTo>
                    <a:pt x="110989" y="49287"/>
                  </a:lnTo>
                  <a:lnTo>
                    <a:pt x="115717" y="59446"/>
                  </a:lnTo>
                  <a:lnTo>
                    <a:pt x="114997" y="73133"/>
                  </a:lnTo>
                  <a:lnTo>
                    <a:pt x="110090" y="89800"/>
                  </a:lnTo>
                  <a:lnTo>
                    <a:pt x="84223" y="132118"/>
                  </a:lnTo>
                  <a:lnTo>
                    <a:pt x="66597" y="15426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22"/>
            <p:cNvSpPr/>
            <p:nvPr>
              <p:custDataLst>
                <p:tags r:id="rId147"/>
              </p:custDataLst>
            </p:nvPr>
          </p:nvSpPr>
          <p:spPr>
            <a:xfrm>
              <a:off x="3981450" y="1419618"/>
              <a:ext cx="171451" cy="256783"/>
            </a:xfrm>
            <a:custGeom>
              <a:avLst/>
              <a:gdLst/>
              <a:ahLst/>
              <a:cxnLst/>
              <a:rect l="0" t="0" r="0" b="0"/>
              <a:pathLst>
                <a:path w="171451" h="256783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7" y="0"/>
                  </a:lnTo>
                  <a:lnTo>
                    <a:pt x="7605" y="1985"/>
                  </a:lnTo>
                  <a:lnTo>
                    <a:pt x="45056" y="44398"/>
                  </a:lnTo>
                  <a:lnTo>
                    <a:pt x="71563" y="81496"/>
                  </a:lnTo>
                  <a:lnTo>
                    <a:pt x="95627" y="122674"/>
                  </a:lnTo>
                  <a:lnTo>
                    <a:pt x="124723" y="167928"/>
                  </a:lnTo>
                  <a:lnTo>
                    <a:pt x="153393" y="213214"/>
                  </a:lnTo>
                  <a:lnTo>
                    <a:pt x="171450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23"/>
            <p:cNvSpPr/>
            <p:nvPr>
              <p:custDataLst>
                <p:tags r:id="rId148"/>
              </p:custDataLst>
            </p:nvPr>
          </p:nvSpPr>
          <p:spPr>
            <a:xfrm>
              <a:off x="3990975" y="1421873"/>
              <a:ext cx="161926" cy="264053"/>
            </a:xfrm>
            <a:custGeom>
              <a:avLst/>
              <a:gdLst/>
              <a:ahLst/>
              <a:cxnLst/>
              <a:rect l="0" t="0" r="0" b="0"/>
              <a:pathLst>
                <a:path w="161926" h="264053">
                  <a:moveTo>
                    <a:pt x="161925" y="16402"/>
                  </a:moveTo>
                  <a:lnTo>
                    <a:pt x="161925" y="16402"/>
                  </a:lnTo>
                  <a:lnTo>
                    <a:pt x="161925" y="6289"/>
                  </a:lnTo>
                  <a:lnTo>
                    <a:pt x="160867" y="3310"/>
                  </a:lnTo>
                  <a:lnTo>
                    <a:pt x="159103" y="1324"/>
                  </a:lnTo>
                  <a:lnTo>
                    <a:pt x="156868" y="0"/>
                  </a:lnTo>
                  <a:lnTo>
                    <a:pt x="154320" y="176"/>
                  </a:lnTo>
                  <a:lnTo>
                    <a:pt x="129422" y="15898"/>
                  </a:lnTo>
                  <a:lnTo>
                    <a:pt x="113724" y="33069"/>
                  </a:lnTo>
                  <a:lnTo>
                    <a:pt x="91334" y="71984"/>
                  </a:lnTo>
                  <a:lnTo>
                    <a:pt x="66528" y="114165"/>
                  </a:lnTo>
                  <a:lnTo>
                    <a:pt x="41246" y="157892"/>
                  </a:lnTo>
                  <a:lnTo>
                    <a:pt x="16928" y="203649"/>
                  </a:lnTo>
                  <a:lnTo>
                    <a:pt x="0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24"/>
            <p:cNvSpPr/>
            <p:nvPr>
              <p:custDataLst>
                <p:tags r:id="rId149"/>
              </p:custDataLst>
            </p:nvPr>
          </p:nvSpPr>
          <p:spPr>
            <a:xfrm>
              <a:off x="3735874" y="1295793"/>
              <a:ext cx="169377" cy="413500"/>
            </a:xfrm>
            <a:custGeom>
              <a:avLst/>
              <a:gdLst/>
              <a:ahLst/>
              <a:cxnLst/>
              <a:rect l="0" t="0" r="0" b="0"/>
              <a:pathLst>
                <a:path w="169377" h="413500">
                  <a:moveTo>
                    <a:pt x="121751" y="9132"/>
                  </a:moveTo>
                  <a:lnTo>
                    <a:pt x="121751" y="9132"/>
                  </a:lnTo>
                  <a:lnTo>
                    <a:pt x="121751" y="4076"/>
                  </a:lnTo>
                  <a:lnTo>
                    <a:pt x="120693" y="2586"/>
                  </a:lnTo>
                  <a:lnTo>
                    <a:pt x="118929" y="1593"/>
                  </a:lnTo>
                  <a:lnTo>
                    <a:pt x="108494" y="0"/>
                  </a:lnTo>
                  <a:lnTo>
                    <a:pt x="99631" y="5426"/>
                  </a:lnTo>
                  <a:lnTo>
                    <a:pt x="82741" y="23203"/>
                  </a:lnTo>
                  <a:lnTo>
                    <a:pt x="67154" y="48579"/>
                  </a:lnTo>
                  <a:lnTo>
                    <a:pt x="49062" y="95035"/>
                  </a:lnTo>
                  <a:lnTo>
                    <a:pt x="27839" y="142505"/>
                  </a:lnTo>
                  <a:lnTo>
                    <a:pt x="12576" y="187133"/>
                  </a:lnTo>
                  <a:lnTo>
                    <a:pt x="5641" y="230442"/>
                  </a:lnTo>
                  <a:lnTo>
                    <a:pt x="212" y="272613"/>
                  </a:lnTo>
                  <a:lnTo>
                    <a:pt x="0" y="306152"/>
                  </a:lnTo>
                  <a:lnTo>
                    <a:pt x="3434" y="338696"/>
                  </a:lnTo>
                  <a:lnTo>
                    <a:pt x="14132" y="365155"/>
                  </a:lnTo>
                  <a:lnTo>
                    <a:pt x="29471" y="385381"/>
                  </a:lnTo>
                  <a:lnTo>
                    <a:pt x="46870" y="397898"/>
                  </a:lnTo>
                  <a:lnTo>
                    <a:pt x="89399" y="413499"/>
                  </a:lnTo>
                  <a:lnTo>
                    <a:pt x="169376" y="40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523"/>
          <p:cNvGrpSpPr/>
          <p:nvPr/>
        </p:nvGrpSpPr>
        <p:grpSpPr>
          <a:xfrm>
            <a:off x="4429125" y="1276350"/>
            <a:ext cx="520494" cy="485776"/>
            <a:chOff x="4429125" y="1276350"/>
            <a:chExt cx="520494" cy="485776"/>
          </a:xfrm>
        </p:grpSpPr>
        <p:sp>
          <p:nvSpPr>
            <p:cNvPr id="50" name="SMARTInkShape-2925"/>
            <p:cNvSpPr/>
            <p:nvPr>
              <p:custDataLst>
                <p:tags r:id="rId141"/>
              </p:custDataLst>
            </p:nvPr>
          </p:nvSpPr>
          <p:spPr>
            <a:xfrm>
              <a:off x="4429125" y="1276350"/>
              <a:ext cx="9526" cy="485776"/>
            </a:xfrm>
            <a:custGeom>
              <a:avLst/>
              <a:gdLst/>
              <a:ahLst/>
              <a:cxnLst/>
              <a:rect l="0" t="0" r="0" b="0"/>
              <a:pathLst>
                <a:path w="9526" h="485776">
                  <a:moveTo>
                    <a:pt x="0" y="0"/>
                  </a:moveTo>
                  <a:lnTo>
                    <a:pt x="0" y="0"/>
                  </a:lnTo>
                  <a:lnTo>
                    <a:pt x="0" y="40948"/>
                  </a:lnTo>
                  <a:lnTo>
                    <a:pt x="2822" y="86569"/>
                  </a:lnTo>
                  <a:lnTo>
                    <a:pt x="7539" y="130778"/>
                  </a:lnTo>
                  <a:lnTo>
                    <a:pt x="8642" y="160782"/>
                  </a:lnTo>
                  <a:lnTo>
                    <a:pt x="9133" y="198811"/>
                  </a:lnTo>
                  <a:lnTo>
                    <a:pt x="9350" y="231941"/>
                  </a:lnTo>
                  <a:lnTo>
                    <a:pt x="9447" y="262893"/>
                  </a:lnTo>
                  <a:lnTo>
                    <a:pt x="9491" y="297816"/>
                  </a:lnTo>
                  <a:lnTo>
                    <a:pt x="9515" y="343065"/>
                  </a:lnTo>
                  <a:lnTo>
                    <a:pt x="9523" y="389735"/>
                  </a:lnTo>
                  <a:lnTo>
                    <a:pt x="9525" y="432976"/>
                  </a:lnTo>
                  <a:lnTo>
                    <a:pt x="9525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26"/>
            <p:cNvSpPr/>
            <p:nvPr>
              <p:custDataLst>
                <p:tags r:id="rId142"/>
              </p:custDataLst>
            </p:nvPr>
          </p:nvSpPr>
          <p:spPr>
            <a:xfrm>
              <a:off x="4611069" y="1360044"/>
              <a:ext cx="122857" cy="311323"/>
            </a:xfrm>
            <a:custGeom>
              <a:avLst/>
              <a:gdLst/>
              <a:ahLst/>
              <a:cxnLst/>
              <a:rect l="0" t="0" r="0" b="0"/>
              <a:pathLst>
                <a:path w="122857" h="311323">
                  <a:moveTo>
                    <a:pt x="56181" y="97281"/>
                  </a:moveTo>
                  <a:lnTo>
                    <a:pt x="56181" y="97281"/>
                  </a:lnTo>
                  <a:lnTo>
                    <a:pt x="46068" y="107394"/>
                  </a:lnTo>
                  <a:lnTo>
                    <a:pt x="41103" y="120826"/>
                  </a:lnTo>
                  <a:lnTo>
                    <a:pt x="30050" y="163490"/>
                  </a:lnTo>
                  <a:lnTo>
                    <a:pt x="22098" y="188277"/>
                  </a:lnTo>
                  <a:lnTo>
                    <a:pt x="18213" y="226666"/>
                  </a:lnTo>
                  <a:lnTo>
                    <a:pt x="10777" y="269633"/>
                  </a:lnTo>
                  <a:lnTo>
                    <a:pt x="485" y="311322"/>
                  </a:lnTo>
                  <a:lnTo>
                    <a:pt x="0" y="309825"/>
                  </a:lnTo>
                  <a:lnTo>
                    <a:pt x="377" y="291490"/>
                  </a:lnTo>
                  <a:lnTo>
                    <a:pt x="6720" y="257600"/>
                  </a:lnTo>
                  <a:lnTo>
                    <a:pt x="15303" y="210400"/>
                  </a:lnTo>
                  <a:lnTo>
                    <a:pt x="24549" y="169721"/>
                  </a:lnTo>
                  <a:lnTo>
                    <a:pt x="37154" y="126995"/>
                  </a:lnTo>
                  <a:lnTo>
                    <a:pt x="49836" y="87981"/>
                  </a:lnTo>
                  <a:lnTo>
                    <a:pt x="69077" y="43154"/>
                  </a:lnTo>
                  <a:lnTo>
                    <a:pt x="81757" y="14569"/>
                  </a:lnTo>
                  <a:lnTo>
                    <a:pt x="92595" y="3017"/>
                  </a:lnTo>
                  <a:lnTo>
                    <a:pt x="96332" y="572"/>
                  </a:lnTo>
                  <a:lnTo>
                    <a:pt x="98824" y="0"/>
                  </a:lnTo>
                  <a:lnTo>
                    <a:pt x="100485" y="677"/>
                  </a:lnTo>
                  <a:lnTo>
                    <a:pt x="109696" y="39785"/>
                  </a:lnTo>
                  <a:lnTo>
                    <a:pt x="113312" y="83185"/>
                  </a:lnTo>
                  <a:lnTo>
                    <a:pt x="119558" y="127441"/>
                  </a:lnTo>
                  <a:lnTo>
                    <a:pt x="121878" y="163720"/>
                  </a:lnTo>
                  <a:lnTo>
                    <a:pt x="122566" y="205984"/>
                  </a:lnTo>
                  <a:lnTo>
                    <a:pt x="122799" y="253083"/>
                  </a:lnTo>
                  <a:lnTo>
                    <a:pt x="122856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27"/>
            <p:cNvSpPr/>
            <p:nvPr>
              <p:custDataLst>
                <p:tags r:id="rId143"/>
              </p:custDataLst>
            </p:nvPr>
          </p:nvSpPr>
          <p:spPr>
            <a:xfrm>
              <a:off x="4646646" y="1495425"/>
              <a:ext cx="115855" cy="47626"/>
            </a:xfrm>
            <a:custGeom>
              <a:avLst/>
              <a:gdLst/>
              <a:ahLst/>
              <a:cxnLst/>
              <a:rect l="0" t="0" r="0" b="0"/>
              <a:pathLst>
                <a:path w="115855" h="47626">
                  <a:moveTo>
                    <a:pt x="30129" y="47625"/>
                  </a:moveTo>
                  <a:lnTo>
                    <a:pt x="30129" y="47625"/>
                  </a:lnTo>
                  <a:lnTo>
                    <a:pt x="811" y="32437"/>
                  </a:lnTo>
                  <a:lnTo>
                    <a:pt x="0" y="31150"/>
                  </a:lnTo>
                  <a:lnTo>
                    <a:pt x="518" y="30291"/>
                  </a:lnTo>
                  <a:lnTo>
                    <a:pt x="11360" y="24027"/>
                  </a:lnTo>
                  <a:lnTo>
                    <a:pt x="58009" y="16883"/>
                  </a:lnTo>
                  <a:lnTo>
                    <a:pt x="103063" y="3948"/>
                  </a:lnTo>
                  <a:lnTo>
                    <a:pt x="115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28"/>
            <p:cNvSpPr/>
            <p:nvPr>
              <p:custDataLst>
                <p:tags r:id="rId144"/>
              </p:custDataLst>
            </p:nvPr>
          </p:nvSpPr>
          <p:spPr>
            <a:xfrm>
              <a:off x="4829175" y="1304925"/>
              <a:ext cx="120444" cy="361951"/>
            </a:xfrm>
            <a:custGeom>
              <a:avLst/>
              <a:gdLst/>
              <a:ahLst/>
              <a:cxnLst/>
              <a:rect l="0" t="0" r="0" b="0"/>
              <a:pathLst>
                <a:path w="120444" h="3619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23851" y="15209"/>
                  </a:lnTo>
                  <a:lnTo>
                    <a:pt x="61526" y="54195"/>
                  </a:lnTo>
                  <a:lnTo>
                    <a:pt x="90470" y="101683"/>
                  </a:lnTo>
                  <a:lnTo>
                    <a:pt x="106181" y="140900"/>
                  </a:lnTo>
                  <a:lnTo>
                    <a:pt x="115983" y="173747"/>
                  </a:lnTo>
                  <a:lnTo>
                    <a:pt x="120443" y="219873"/>
                  </a:lnTo>
                  <a:lnTo>
                    <a:pt x="114474" y="254589"/>
                  </a:lnTo>
                  <a:lnTo>
                    <a:pt x="91208" y="300409"/>
                  </a:lnTo>
                  <a:lnTo>
                    <a:pt x="66465" y="344620"/>
                  </a:lnTo>
                  <a:lnTo>
                    <a:pt x="60184" y="350396"/>
                  </a:lnTo>
                  <a:lnTo>
                    <a:pt x="2857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524"/>
          <p:cNvGrpSpPr/>
          <p:nvPr/>
        </p:nvGrpSpPr>
        <p:grpSpPr>
          <a:xfrm>
            <a:off x="5334000" y="1552575"/>
            <a:ext cx="219076" cy="113400"/>
            <a:chOff x="5334000" y="1552575"/>
            <a:chExt cx="219076" cy="113400"/>
          </a:xfrm>
        </p:grpSpPr>
        <p:sp>
          <p:nvSpPr>
            <p:cNvPr id="55" name="SMARTInkShape-2929"/>
            <p:cNvSpPr/>
            <p:nvPr>
              <p:custDataLst>
                <p:tags r:id="rId139"/>
              </p:custDataLst>
            </p:nvPr>
          </p:nvSpPr>
          <p:spPr>
            <a:xfrm>
              <a:off x="5334000" y="1552575"/>
              <a:ext cx="190501" cy="12035"/>
            </a:xfrm>
            <a:custGeom>
              <a:avLst/>
              <a:gdLst/>
              <a:ahLst/>
              <a:cxnLst/>
              <a:rect l="0" t="0" r="0" b="0"/>
              <a:pathLst>
                <a:path w="190501" h="12035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10113"/>
                  </a:lnTo>
                  <a:lnTo>
                    <a:pt x="24910" y="12034"/>
                  </a:lnTo>
                  <a:lnTo>
                    <a:pt x="72503" y="10065"/>
                  </a:lnTo>
                  <a:lnTo>
                    <a:pt x="118622" y="2057"/>
                  </a:lnTo>
                  <a:lnTo>
                    <a:pt x="165954" y="40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30"/>
            <p:cNvSpPr/>
            <p:nvPr>
              <p:custDataLst>
                <p:tags r:id="rId140"/>
              </p:custDataLst>
            </p:nvPr>
          </p:nvSpPr>
          <p:spPr>
            <a:xfrm>
              <a:off x="5383733" y="1628775"/>
              <a:ext cx="169343" cy="37200"/>
            </a:xfrm>
            <a:custGeom>
              <a:avLst/>
              <a:gdLst/>
              <a:ahLst/>
              <a:cxnLst/>
              <a:rect l="0" t="0" r="0" b="0"/>
              <a:pathLst>
                <a:path w="169343" h="37200">
                  <a:moveTo>
                    <a:pt x="26467" y="9525"/>
                  </a:moveTo>
                  <a:lnTo>
                    <a:pt x="26467" y="9525"/>
                  </a:lnTo>
                  <a:lnTo>
                    <a:pt x="16354" y="14581"/>
                  </a:lnTo>
                  <a:lnTo>
                    <a:pt x="8567" y="22708"/>
                  </a:lnTo>
                  <a:lnTo>
                    <a:pt x="0" y="35060"/>
                  </a:lnTo>
                  <a:lnTo>
                    <a:pt x="23799" y="37199"/>
                  </a:lnTo>
                  <a:lnTo>
                    <a:pt x="62981" y="30318"/>
                  </a:lnTo>
                  <a:lnTo>
                    <a:pt x="100668" y="18767"/>
                  </a:lnTo>
                  <a:lnTo>
                    <a:pt x="169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25"/>
          <p:cNvGrpSpPr/>
          <p:nvPr/>
        </p:nvGrpSpPr>
        <p:grpSpPr>
          <a:xfrm>
            <a:off x="6267450" y="1314394"/>
            <a:ext cx="1674489" cy="1171632"/>
            <a:chOff x="6267450" y="1314394"/>
            <a:chExt cx="1674489" cy="1171632"/>
          </a:xfrm>
        </p:grpSpPr>
        <p:sp>
          <p:nvSpPr>
            <p:cNvPr id="58" name="SMARTInkShape-2931"/>
            <p:cNvSpPr/>
            <p:nvPr>
              <p:custDataLst>
                <p:tags r:id="rId123"/>
              </p:custDataLst>
            </p:nvPr>
          </p:nvSpPr>
          <p:spPr>
            <a:xfrm>
              <a:off x="7820025" y="1314450"/>
              <a:ext cx="121914" cy="371476"/>
            </a:xfrm>
            <a:custGeom>
              <a:avLst/>
              <a:gdLst/>
              <a:ahLst/>
              <a:cxnLst/>
              <a:rect l="0" t="0" r="0" b="0"/>
              <a:pathLst>
                <a:path w="121914" h="371476">
                  <a:moveTo>
                    <a:pt x="66675" y="0"/>
                  </a:moveTo>
                  <a:lnTo>
                    <a:pt x="66675" y="0"/>
                  </a:lnTo>
                  <a:lnTo>
                    <a:pt x="79858" y="20722"/>
                  </a:lnTo>
                  <a:lnTo>
                    <a:pt x="97266" y="39724"/>
                  </a:lnTo>
                  <a:lnTo>
                    <a:pt x="110896" y="84086"/>
                  </a:lnTo>
                  <a:lnTo>
                    <a:pt x="119524" y="129454"/>
                  </a:lnTo>
                  <a:lnTo>
                    <a:pt x="121913" y="164427"/>
                  </a:lnTo>
                  <a:lnTo>
                    <a:pt x="118203" y="204647"/>
                  </a:lnTo>
                  <a:lnTo>
                    <a:pt x="105343" y="251842"/>
                  </a:lnTo>
                  <a:lnTo>
                    <a:pt x="83071" y="295929"/>
                  </a:lnTo>
                  <a:lnTo>
                    <a:pt x="53647" y="333543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32"/>
            <p:cNvSpPr/>
            <p:nvPr>
              <p:custDataLst>
                <p:tags r:id="rId124"/>
              </p:custDataLst>
            </p:nvPr>
          </p:nvSpPr>
          <p:spPr>
            <a:xfrm>
              <a:off x="6267450" y="1895475"/>
              <a:ext cx="1257301" cy="28576"/>
            </a:xfrm>
            <a:custGeom>
              <a:avLst/>
              <a:gdLst/>
              <a:ahLst/>
              <a:cxnLst/>
              <a:rect l="0" t="0" r="0" b="0"/>
              <a:pathLst>
                <a:path w="1257301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1289" y="7539"/>
                  </a:lnTo>
                  <a:lnTo>
                    <a:pt x="58441" y="15809"/>
                  </a:lnTo>
                  <a:lnTo>
                    <a:pt x="105657" y="18410"/>
                  </a:lnTo>
                  <a:lnTo>
                    <a:pt x="148781" y="18860"/>
                  </a:lnTo>
                  <a:lnTo>
                    <a:pt x="185717" y="18966"/>
                  </a:lnTo>
                  <a:lnTo>
                    <a:pt x="230354" y="19013"/>
                  </a:lnTo>
                  <a:lnTo>
                    <a:pt x="255170" y="19025"/>
                  </a:lnTo>
                  <a:lnTo>
                    <a:pt x="281238" y="19034"/>
                  </a:lnTo>
                  <a:lnTo>
                    <a:pt x="308142" y="19039"/>
                  </a:lnTo>
                  <a:lnTo>
                    <a:pt x="335603" y="17984"/>
                  </a:lnTo>
                  <a:lnTo>
                    <a:pt x="363435" y="16223"/>
                  </a:lnTo>
                  <a:lnTo>
                    <a:pt x="391515" y="13990"/>
                  </a:lnTo>
                  <a:lnTo>
                    <a:pt x="420818" y="12502"/>
                  </a:lnTo>
                  <a:lnTo>
                    <a:pt x="450937" y="11510"/>
                  </a:lnTo>
                  <a:lnTo>
                    <a:pt x="481599" y="10848"/>
                  </a:lnTo>
                  <a:lnTo>
                    <a:pt x="512625" y="10407"/>
                  </a:lnTo>
                  <a:lnTo>
                    <a:pt x="543892" y="10113"/>
                  </a:lnTo>
                  <a:lnTo>
                    <a:pt x="575319" y="9917"/>
                  </a:lnTo>
                  <a:lnTo>
                    <a:pt x="606854" y="9786"/>
                  </a:lnTo>
                  <a:lnTo>
                    <a:pt x="638462" y="9699"/>
                  </a:lnTo>
                  <a:lnTo>
                    <a:pt x="670116" y="9641"/>
                  </a:lnTo>
                  <a:lnTo>
                    <a:pt x="702861" y="10661"/>
                  </a:lnTo>
                  <a:lnTo>
                    <a:pt x="736333" y="12399"/>
                  </a:lnTo>
                  <a:lnTo>
                    <a:pt x="770289" y="14616"/>
                  </a:lnTo>
                  <a:lnTo>
                    <a:pt x="803509" y="16094"/>
                  </a:lnTo>
                  <a:lnTo>
                    <a:pt x="836239" y="17079"/>
                  </a:lnTo>
                  <a:lnTo>
                    <a:pt x="868642" y="17736"/>
                  </a:lnTo>
                  <a:lnTo>
                    <a:pt x="899770" y="18174"/>
                  </a:lnTo>
                  <a:lnTo>
                    <a:pt x="930046" y="18466"/>
                  </a:lnTo>
                  <a:lnTo>
                    <a:pt x="959756" y="18661"/>
                  </a:lnTo>
                  <a:lnTo>
                    <a:pt x="988029" y="18791"/>
                  </a:lnTo>
                  <a:lnTo>
                    <a:pt x="1015345" y="18877"/>
                  </a:lnTo>
                  <a:lnTo>
                    <a:pt x="1042021" y="18935"/>
                  </a:lnTo>
                  <a:lnTo>
                    <a:pt x="1067215" y="18973"/>
                  </a:lnTo>
                  <a:lnTo>
                    <a:pt x="1091418" y="18999"/>
                  </a:lnTo>
                  <a:lnTo>
                    <a:pt x="1135950" y="20085"/>
                  </a:lnTo>
                  <a:lnTo>
                    <a:pt x="1173380" y="24096"/>
                  </a:lnTo>
                  <a:lnTo>
                    <a:pt x="1207655" y="26584"/>
                  </a:lnTo>
                  <a:lnTo>
                    <a:pt x="12573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33"/>
            <p:cNvSpPr/>
            <p:nvPr>
              <p:custDataLst>
                <p:tags r:id="rId125"/>
              </p:custDataLst>
            </p:nvPr>
          </p:nvSpPr>
          <p:spPr>
            <a:xfrm>
              <a:off x="6515100" y="2102687"/>
              <a:ext cx="149949" cy="377573"/>
            </a:xfrm>
            <a:custGeom>
              <a:avLst/>
              <a:gdLst/>
              <a:ahLst/>
              <a:cxnLst/>
              <a:rect l="0" t="0" r="0" b="0"/>
              <a:pathLst>
                <a:path w="149949" h="377573">
                  <a:moveTo>
                    <a:pt x="0" y="202363"/>
                  </a:moveTo>
                  <a:lnTo>
                    <a:pt x="0" y="202363"/>
                  </a:lnTo>
                  <a:lnTo>
                    <a:pt x="2822" y="243781"/>
                  </a:lnTo>
                  <a:lnTo>
                    <a:pt x="11758" y="290365"/>
                  </a:lnTo>
                  <a:lnTo>
                    <a:pt x="24636" y="334955"/>
                  </a:lnTo>
                  <a:lnTo>
                    <a:pt x="28473" y="377572"/>
                  </a:lnTo>
                  <a:lnTo>
                    <a:pt x="28571" y="331105"/>
                  </a:lnTo>
                  <a:lnTo>
                    <a:pt x="28574" y="290603"/>
                  </a:lnTo>
                  <a:lnTo>
                    <a:pt x="28575" y="248499"/>
                  </a:lnTo>
                  <a:lnTo>
                    <a:pt x="28575" y="209213"/>
                  </a:lnTo>
                  <a:lnTo>
                    <a:pt x="28575" y="164558"/>
                  </a:lnTo>
                  <a:lnTo>
                    <a:pt x="31397" y="118891"/>
                  </a:lnTo>
                  <a:lnTo>
                    <a:pt x="41832" y="78983"/>
                  </a:lnTo>
                  <a:lnTo>
                    <a:pt x="55144" y="35038"/>
                  </a:lnTo>
                  <a:lnTo>
                    <a:pt x="73009" y="2006"/>
                  </a:lnTo>
                  <a:lnTo>
                    <a:pt x="77247" y="0"/>
                  </a:lnTo>
                  <a:lnTo>
                    <a:pt x="90424" y="593"/>
                  </a:lnTo>
                  <a:lnTo>
                    <a:pt x="110636" y="6877"/>
                  </a:lnTo>
                  <a:lnTo>
                    <a:pt x="144125" y="41085"/>
                  </a:lnTo>
                  <a:lnTo>
                    <a:pt x="148723" y="54484"/>
                  </a:lnTo>
                  <a:lnTo>
                    <a:pt x="149948" y="62502"/>
                  </a:lnTo>
                  <a:lnTo>
                    <a:pt x="141560" y="94012"/>
                  </a:lnTo>
                  <a:lnTo>
                    <a:pt x="131355" y="109405"/>
                  </a:lnTo>
                  <a:lnTo>
                    <a:pt x="84713" y="145414"/>
                  </a:lnTo>
                  <a:lnTo>
                    <a:pt x="62495" y="158678"/>
                  </a:lnTo>
                  <a:lnTo>
                    <a:pt x="28575" y="164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34"/>
            <p:cNvSpPr/>
            <p:nvPr>
              <p:custDataLst>
                <p:tags r:id="rId126"/>
              </p:custDataLst>
            </p:nvPr>
          </p:nvSpPr>
          <p:spPr>
            <a:xfrm>
              <a:off x="6657975" y="2247900"/>
              <a:ext cx="152401" cy="200777"/>
            </a:xfrm>
            <a:custGeom>
              <a:avLst/>
              <a:gdLst/>
              <a:ahLst/>
              <a:cxnLst/>
              <a:rect l="0" t="0" r="0" b="0"/>
              <a:pathLst>
                <a:path w="152401" h="200777">
                  <a:moveTo>
                    <a:pt x="0" y="66675"/>
                  </a:moveTo>
                  <a:lnTo>
                    <a:pt x="0" y="66675"/>
                  </a:lnTo>
                  <a:lnTo>
                    <a:pt x="5056" y="66675"/>
                  </a:lnTo>
                  <a:lnTo>
                    <a:pt x="10361" y="72319"/>
                  </a:lnTo>
                  <a:lnTo>
                    <a:pt x="45661" y="119752"/>
                  </a:lnTo>
                  <a:lnTo>
                    <a:pt x="49491" y="124285"/>
                  </a:lnTo>
                  <a:lnTo>
                    <a:pt x="53746" y="140610"/>
                  </a:lnTo>
                  <a:lnTo>
                    <a:pt x="56702" y="182597"/>
                  </a:lnTo>
                  <a:lnTo>
                    <a:pt x="56951" y="196160"/>
                  </a:lnTo>
                  <a:lnTo>
                    <a:pt x="55959" y="199565"/>
                  </a:lnTo>
                  <a:lnTo>
                    <a:pt x="54239" y="200776"/>
                  </a:lnTo>
                  <a:lnTo>
                    <a:pt x="52035" y="200526"/>
                  </a:lnTo>
                  <a:lnTo>
                    <a:pt x="43876" y="195117"/>
                  </a:lnTo>
                  <a:lnTo>
                    <a:pt x="43489" y="178441"/>
                  </a:lnTo>
                  <a:lnTo>
                    <a:pt x="49222" y="139302"/>
                  </a:lnTo>
                  <a:lnTo>
                    <a:pt x="63267" y="94191"/>
                  </a:lnTo>
                  <a:lnTo>
                    <a:pt x="91403" y="46710"/>
                  </a:lnTo>
                  <a:lnTo>
                    <a:pt x="123889" y="1800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35"/>
            <p:cNvSpPr/>
            <p:nvPr>
              <p:custDataLst>
                <p:tags r:id="rId127"/>
              </p:custDataLst>
            </p:nvPr>
          </p:nvSpPr>
          <p:spPr>
            <a:xfrm>
              <a:off x="6925621" y="2183057"/>
              <a:ext cx="113355" cy="245819"/>
            </a:xfrm>
            <a:custGeom>
              <a:avLst/>
              <a:gdLst/>
              <a:ahLst/>
              <a:cxnLst/>
              <a:rect l="0" t="0" r="0" b="0"/>
              <a:pathLst>
                <a:path w="113355" h="245819">
                  <a:moveTo>
                    <a:pt x="113354" y="26743"/>
                  </a:moveTo>
                  <a:lnTo>
                    <a:pt x="113354" y="26743"/>
                  </a:lnTo>
                  <a:lnTo>
                    <a:pt x="113354" y="13485"/>
                  </a:lnTo>
                  <a:lnTo>
                    <a:pt x="111237" y="10497"/>
                  </a:lnTo>
                  <a:lnTo>
                    <a:pt x="103241" y="4353"/>
                  </a:lnTo>
                  <a:lnTo>
                    <a:pt x="92631" y="917"/>
                  </a:lnTo>
                  <a:lnTo>
                    <a:pt x="86839" y="0"/>
                  </a:lnTo>
                  <a:lnTo>
                    <a:pt x="80861" y="1506"/>
                  </a:lnTo>
                  <a:lnTo>
                    <a:pt x="58879" y="16310"/>
                  </a:lnTo>
                  <a:lnTo>
                    <a:pt x="22311" y="54088"/>
                  </a:lnTo>
                  <a:lnTo>
                    <a:pt x="13624" y="69588"/>
                  </a:lnTo>
                  <a:lnTo>
                    <a:pt x="3841" y="102115"/>
                  </a:lnTo>
                  <a:lnTo>
                    <a:pt x="0" y="148209"/>
                  </a:lnTo>
                  <a:lnTo>
                    <a:pt x="1591" y="168570"/>
                  </a:lnTo>
                  <a:lnTo>
                    <a:pt x="17037" y="207511"/>
                  </a:lnTo>
                  <a:lnTo>
                    <a:pt x="20568" y="217105"/>
                  </a:lnTo>
                  <a:lnTo>
                    <a:pt x="32957" y="230587"/>
                  </a:lnTo>
                  <a:lnTo>
                    <a:pt x="65729" y="245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36"/>
            <p:cNvSpPr/>
            <p:nvPr>
              <p:custDataLst>
                <p:tags r:id="rId128"/>
              </p:custDataLst>
            </p:nvPr>
          </p:nvSpPr>
          <p:spPr>
            <a:xfrm>
              <a:off x="7072642" y="2150861"/>
              <a:ext cx="146645" cy="287898"/>
            </a:xfrm>
            <a:custGeom>
              <a:avLst/>
              <a:gdLst/>
              <a:ahLst/>
              <a:cxnLst/>
              <a:rect l="0" t="0" r="0" b="0"/>
              <a:pathLst>
                <a:path w="146645" h="287898">
                  <a:moveTo>
                    <a:pt x="42533" y="135139"/>
                  </a:moveTo>
                  <a:lnTo>
                    <a:pt x="42533" y="135139"/>
                  </a:lnTo>
                  <a:lnTo>
                    <a:pt x="55716" y="114417"/>
                  </a:lnTo>
                  <a:lnTo>
                    <a:pt x="68068" y="100472"/>
                  </a:lnTo>
                  <a:lnTo>
                    <a:pt x="68024" y="101444"/>
                  </a:lnTo>
                  <a:lnTo>
                    <a:pt x="48870" y="141413"/>
                  </a:lnTo>
                  <a:lnTo>
                    <a:pt x="37708" y="169453"/>
                  </a:lnTo>
                  <a:lnTo>
                    <a:pt x="23823" y="208004"/>
                  </a:lnTo>
                  <a:lnTo>
                    <a:pt x="12435" y="250986"/>
                  </a:lnTo>
                  <a:lnTo>
                    <a:pt x="0" y="286488"/>
                  </a:lnTo>
                  <a:lnTo>
                    <a:pt x="419" y="287897"/>
                  </a:lnTo>
                  <a:lnTo>
                    <a:pt x="1757" y="287777"/>
                  </a:lnTo>
                  <a:lnTo>
                    <a:pt x="14442" y="246125"/>
                  </a:lnTo>
                  <a:lnTo>
                    <a:pt x="26753" y="203041"/>
                  </a:lnTo>
                  <a:lnTo>
                    <a:pt x="45923" y="162898"/>
                  </a:lnTo>
                  <a:lnTo>
                    <a:pt x="60998" y="118123"/>
                  </a:lnTo>
                  <a:lnTo>
                    <a:pt x="74168" y="78391"/>
                  </a:lnTo>
                  <a:lnTo>
                    <a:pt x="100504" y="35134"/>
                  </a:lnTo>
                  <a:lnTo>
                    <a:pt x="120188" y="3319"/>
                  </a:lnTo>
                  <a:lnTo>
                    <a:pt x="124995" y="693"/>
                  </a:lnTo>
                  <a:lnTo>
                    <a:pt x="130316" y="0"/>
                  </a:lnTo>
                  <a:lnTo>
                    <a:pt x="135979" y="596"/>
                  </a:lnTo>
                  <a:lnTo>
                    <a:pt x="139756" y="4169"/>
                  </a:lnTo>
                  <a:lnTo>
                    <a:pt x="143952" y="16605"/>
                  </a:lnTo>
                  <a:lnTo>
                    <a:pt x="146644" y="62493"/>
                  </a:lnTo>
                  <a:lnTo>
                    <a:pt x="144355" y="98054"/>
                  </a:lnTo>
                  <a:lnTo>
                    <a:pt x="139081" y="135340"/>
                  </a:lnTo>
                  <a:lnTo>
                    <a:pt x="131494" y="178766"/>
                  </a:lnTo>
                  <a:lnTo>
                    <a:pt x="128897" y="215566"/>
                  </a:lnTo>
                  <a:lnTo>
                    <a:pt x="127484" y="235443"/>
                  </a:lnTo>
                  <a:lnTo>
                    <a:pt x="118733" y="25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37"/>
            <p:cNvSpPr/>
            <p:nvPr>
              <p:custDataLst>
                <p:tags r:id="rId129"/>
              </p:custDataLst>
            </p:nvPr>
          </p:nvSpPr>
          <p:spPr>
            <a:xfrm>
              <a:off x="7126025" y="2295525"/>
              <a:ext cx="112976" cy="38101"/>
            </a:xfrm>
            <a:custGeom>
              <a:avLst/>
              <a:gdLst/>
              <a:ahLst/>
              <a:cxnLst/>
              <a:rect l="0" t="0" r="0" b="0"/>
              <a:pathLst>
                <a:path w="112976" h="38101">
                  <a:moveTo>
                    <a:pt x="8200" y="38100"/>
                  </a:moveTo>
                  <a:lnTo>
                    <a:pt x="8200" y="38100"/>
                  </a:lnTo>
                  <a:lnTo>
                    <a:pt x="3144" y="33044"/>
                  </a:lnTo>
                  <a:lnTo>
                    <a:pt x="662" y="27739"/>
                  </a:lnTo>
                  <a:lnTo>
                    <a:pt x="0" y="24842"/>
                  </a:lnTo>
                  <a:lnTo>
                    <a:pt x="1675" y="21854"/>
                  </a:lnTo>
                  <a:lnTo>
                    <a:pt x="9181" y="15710"/>
                  </a:lnTo>
                  <a:lnTo>
                    <a:pt x="56747" y="5012"/>
                  </a:lnTo>
                  <a:lnTo>
                    <a:pt x="112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938"/>
            <p:cNvSpPr/>
            <p:nvPr>
              <p:custDataLst>
                <p:tags r:id="rId130"/>
              </p:custDataLst>
            </p:nvPr>
          </p:nvSpPr>
          <p:spPr>
            <a:xfrm>
              <a:off x="7296150" y="2147593"/>
              <a:ext cx="103508" cy="338433"/>
            </a:xfrm>
            <a:custGeom>
              <a:avLst/>
              <a:gdLst/>
              <a:ahLst/>
              <a:cxnLst/>
              <a:rect l="0" t="0" r="0" b="0"/>
              <a:pathLst>
                <a:path w="103508" h="338433">
                  <a:moveTo>
                    <a:pt x="57150" y="5057"/>
                  </a:moveTo>
                  <a:lnTo>
                    <a:pt x="57150" y="5057"/>
                  </a:lnTo>
                  <a:lnTo>
                    <a:pt x="57150" y="0"/>
                  </a:lnTo>
                  <a:lnTo>
                    <a:pt x="59267" y="628"/>
                  </a:lnTo>
                  <a:lnTo>
                    <a:pt x="67263" y="6969"/>
                  </a:lnTo>
                  <a:lnTo>
                    <a:pt x="78608" y="27496"/>
                  </a:lnTo>
                  <a:lnTo>
                    <a:pt x="91924" y="74910"/>
                  </a:lnTo>
                  <a:lnTo>
                    <a:pt x="100497" y="104894"/>
                  </a:lnTo>
                  <a:lnTo>
                    <a:pt x="103507" y="148938"/>
                  </a:lnTo>
                  <a:lnTo>
                    <a:pt x="101702" y="193874"/>
                  </a:lnTo>
                  <a:lnTo>
                    <a:pt x="91469" y="233325"/>
                  </a:lnTo>
                  <a:lnTo>
                    <a:pt x="78197" y="270633"/>
                  </a:lnTo>
                  <a:lnTo>
                    <a:pt x="50226" y="306116"/>
                  </a:lnTo>
                  <a:lnTo>
                    <a:pt x="0" y="338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39"/>
            <p:cNvSpPr/>
            <p:nvPr>
              <p:custDataLst>
                <p:tags r:id="rId131"/>
              </p:custDataLst>
            </p:nvPr>
          </p:nvSpPr>
          <p:spPr>
            <a:xfrm>
              <a:off x="6338239" y="1314394"/>
              <a:ext cx="90511" cy="377426"/>
            </a:xfrm>
            <a:custGeom>
              <a:avLst/>
              <a:gdLst/>
              <a:ahLst/>
              <a:cxnLst/>
              <a:rect l="0" t="0" r="0" b="0"/>
              <a:pathLst>
                <a:path w="90511" h="377426">
                  <a:moveTo>
                    <a:pt x="14936" y="142931"/>
                  </a:moveTo>
                  <a:lnTo>
                    <a:pt x="14936" y="142931"/>
                  </a:lnTo>
                  <a:lnTo>
                    <a:pt x="9880" y="147987"/>
                  </a:lnTo>
                  <a:lnTo>
                    <a:pt x="6735" y="166302"/>
                  </a:lnTo>
                  <a:lnTo>
                    <a:pt x="5673" y="208539"/>
                  </a:lnTo>
                  <a:lnTo>
                    <a:pt x="5489" y="245155"/>
                  </a:lnTo>
                  <a:lnTo>
                    <a:pt x="5427" y="289810"/>
                  </a:lnTo>
                  <a:lnTo>
                    <a:pt x="10471" y="329753"/>
                  </a:lnTo>
                  <a:lnTo>
                    <a:pt x="14761" y="375609"/>
                  </a:lnTo>
                  <a:lnTo>
                    <a:pt x="14820" y="377425"/>
                  </a:lnTo>
                  <a:lnTo>
                    <a:pt x="13801" y="376518"/>
                  </a:lnTo>
                  <a:lnTo>
                    <a:pt x="9846" y="369867"/>
                  </a:lnTo>
                  <a:lnTo>
                    <a:pt x="6287" y="333142"/>
                  </a:lnTo>
                  <a:lnTo>
                    <a:pt x="2762" y="287944"/>
                  </a:lnTo>
                  <a:lnTo>
                    <a:pt x="0" y="266648"/>
                  </a:lnTo>
                  <a:lnTo>
                    <a:pt x="3337" y="230858"/>
                  </a:lnTo>
                  <a:lnTo>
                    <a:pt x="4797" y="193443"/>
                  </a:lnTo>
                  <a:lnTo>
                    <a:pt x="5229" y="156604"/>
                  </a:lnTo>
                  <a:lnTo>
                    <a:pt x="8197" y="112353"/>
                  </a:lnTo>
                  <a:lnTo>
                    <a:pt x="15762" y="72840"/>
                  </a:lnTo>
                  <a:lnTo>
                    <a:pt x="24706" y="33263"/>
                  </a:lnTo>
                  <a:lnTo>
                    <a:pt x="34058" y="7073"/>
                  </a:lnTo>
                  <a:lnTo>
                    <a:pt x="37209" y="1559"/>
                  </a:lnTo>
                  <a:lnTo>
                    <a:pt x="42485" y="0"/>
                  </a:lnTo>
                  <a:lnTo>
                    <a:pt x="56813" y="3912"/>
                  </a:lnTo>
                  <a:lnTo>
                    <a:pt x="68120" y="12706"/>
                  </a:lnTo>
                  <a:lnTo>
                    <a:pt x="76673" y="25787"/>
                  </a:lnTo>
                  <a:lnTo>
                    <a:pt x="87966" y="63033"/>
                  </a:lnTo>
                  <a:lnTo>
                    <a:pt x="90510" y="101513"/>
                  </a:lnTo>
                  <a:lnTo>
                    <a:pt x="85894" y="132423"/>
                  </a:lnTo>
                  <a:lnTo>
                    <a:pt x="72767" y="161690"/>
                  </a:lnTo>
                  <a:lnTo>
                    <a:pt x="36942" y="205848"/>
                  </a:lnTo>
                  <a:lnTo>
                    <a:pt x="14936" y="228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40"/>
            <p:cNvSpPr/>
            <p:nvPr>
              <p:custDataLst>
                <p:tags r:id="rId132"/>
              </p:custDataLst>
            </p:nvPr>
          </p:nvSpPr>
          <p:spPr>
            <a:xfrm>
              <a:off x="6400800" y="1457325"/>
              <a:ext cx="161926" cy="206846"/>
            </a:xfrm>
            <a:custGeom>
              <a:avLst/>
              <a:gdLst/>
              <a:ahLst/>
              <a:cxnLst/>
              <a:rect l="0" t="0" r="0" b="0"/>
              <a:pathLst>
                <a:path w="161926" h="206846">
                  <a:moveTo>
                    <a:pt x="0" y="85725"/>
                  </a:moveTo>
                  <a:lnTo>
                    <a:pt x="0" y="85725"/>
                  </a:lnTo>
                  <a:lnTo>
                    <a:pt x="5056" y="85725"/>
                  </a:lnTo>
                  <a:lnTo>
                    <a:pt x="10361" y="88547"/>
                  </a:lnTo>
                  <a:lnTo>
                    <a:pt x="13257" y="90781"/>
                  </a:lnTo>
                  <a:lnTo>
                    <a:pt x="24942" y="90442"/>
                  </a:lnTo>
                  <a:lnTo>
                    <a:pt x="32502" y="88869"/>
                  </a:lnTo>
                  <a:lnTo>
                    <a:pt x="40718" y="90996"/>
                  </a:lnTo>
                  <a:lnTo>
                    <a:pt x="58314" y="101826"/>
                  </a:lnTo>
                  <a:lnTo>
                    <a:pt x="71073" y="117223"/>
                  </a:lnTo>
                  <a:lnTo>
                    <a:pt x="87887" y="158034"/>
                  </a:lnTo>
                  <a:lnTo>
                    <a:pt x="89155" y="176423"/>
                  </a:lnTo>
                  <a:lnTo>
                    <a:pt x="86191" y="190594"/>
                  </a:lnTo>
                  <a:lnTo>
                    <a:pt x="81346" y="200419"/>
                  </a:lnTo>
                  <a:lnTo>
                    <a:pt x="75665" y="205492"/>
                  </a:lnTo>
                  <a:lnTo>
                    <a:pt x="72668" y="206845"/>
                  </a:lnTo>
                  <a:lnTo>
                    <a:pt x="69612" y="204571"/>
                  </a:lnTo>
                  <a:lnTo>
                    <a:pt x="63393" y="193579"/>
                  </a:lnTo>
                  <a:lnTo>
                    <a:pt x="62748" y="175288"/>
                  </a:lnTo>
                  <a:lnTo>
                    <a:pt x="68275" y="128760"/>
                  </a:lnTo>
                  <a:lnTo>
                    <a:pt x="81730" y="92008"/>
                  </a:lnTo>
                  <a:lnTo>
                    <a:pt x="116491" y="4698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41"/>
            <p:cNvSpPr/>
            <p:nvPr>
              <p:custDataLst>
                <p:tags r:id="rId133"/>
              </p:custDataLst>
            </p:nvPr>
          </p:nvSpPr>
          <p:spPr>
            <a:xfrm>
              <a:off x="6734556" y="1366112"/>
              <a:ext cx="85345" cy="348389"/>
            </a:xfrm>
            <a:custGeom>
              <a:avLst/>
              <a:gdLst/>
              <a:ahLst/>
              <a:cxnLst/>
              <a:rect l="0" t="0" r="0" b="0"/>
              <a:pathLst>
                <a:path w="85345" h="348389">
                  <a:moveTo>
                    <a:pt x="75819" y="5488"/>
                  </a:moveTo>
                  <a:lnTo>
                    <a:pt x="75819" y="5488"/>
                  </a:lnTo>
                  <a:lnTo>
                    <a:pt x="75819" y="432"/>
                  </a:lnTo>
                  <a:lnTo>
                    <a:pt x="74761" y="0"/>
                  </a:lnTo>
                  <a:lnTo>
                    <a:pt x="70763" y="2344"/>
                  </a:lnTo>
                  <a:lnTo>
                    <a:pt x="40171" y="44984"/>
                  </a:lnTo>
                  <a:lnTo>
                    <a:pt x="26686" y="82690"/>
                  </a:lnTo>
                  <a:lnTo>
                    <a:pt x="12648" y="127629"/>
                  </a:lnTo>
                  <a:lnTo>
                    <a:pt x="2506" y="167080"/>
                  </a:lnTo>
                  <a:lnTo>
                    <a:pt x="475" y="204356"/>
                  </a:lnTo>
                  <a:lnTo>
                    <a:pt x="0" y="236749"/>
                  </a:lnTo>
                  <a:lnTo>
                    <a:pt x="1848" y="280502"/>
                  </a:lnTo>
                  <a:lnTo>
                    <a:pt x="26148" y="321326"/>
                  </a:lnTo>
                  <a:lnTo>
                    <a:pt x="41044" y="333891"/>
                  </a:lnTo>
                  <a:lnTo>
                    <a:pt x="57188" y="341945"/>
                  </a:lnTo>
                  <a:lnTo>
                    <a:pt x="85344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942"/>
            <p:cNvSpPr/>
            <p:nvPr>
              <p:custDataLst>
                <p:tags r:id="rId134"/>
              </p:custDataLst>
            </p:nvPr>
          </p:nvSpPr>
          <p:spPr>
            <a:xfrm>
              <a:off x="6906950" y="1438275"/>
              <a:ext cx="112976" cy="219076"/>
            </a:xfrm>
            <a:custGeom>
              <a:avLst/>
              <a:gdLst/>
              <a:ahLst/>
              <a:cxnLst/>
              <a:rect l="0" t="0" r="0" b="0"/>
              <a:pathLst>
                <a:path w="112976" h="219076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4124" y="18314"/>
                  </a:lnTo>
                  <a:lnTo>
                    <a:pt x="29300" y="57334"/>
                  </a:lnTo>
                  <a:lnTo>
                    <a:pt x="62285" y="99680"/>
                  </a:lnTo>
                  <a:lnTo>
                    <a:pt x="90842" y="147301"/>
                  </a:lnTo>
                  <a:lnTo>
                    <a:pt x="109643" y="189031"/>
                  </a:lnTo>
                  <a:lnTo>
                    <a:pt x="1129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43"/>
            <p:cNvSpPr/>
            <p:nvPr>
              <p:custDataLst>
                <p:tags r:id="rId135"/>
              </p:custDataLst>
            </p:nvPr>
          </p:nvSpPr>
          <p:spPr>
            <a:xfrm>
              <a:off x="6896100" y="1431398"/>
              <a:ext cx="152401" cy="245003"/>
            </a:xfrm>
            <a:custGeom>
              <a:avLst/>
              <a:gdLst/>
              <a:ahLst/>
              <a:cxnLst/>
              <a:rect l="0" t="0" r="0" b="0"/>
              <a:pathLst>
                <a:path w="152401" h="245003">
                  <a:moveTo>
                    <a:pt x="152400" y="16402"/>
                  </a:moveTo>
                  <a:lnTo>
                    <a:pt x="152400" y="16402"/>
                  </a:lnTo>
                  <a:lnTo>
                    <a:pt x="152400" y="6289"/>
                  </a:lnTo>
                  <a:lnTo>
                    <a:pt x="151342" y="3310"/>
                  </a:lnTo>
                  <a:lnTo>
                    <a:pt x="149578" y="1324"/>
                  </a:lnTo>
                  <a:lnTo>
                    <a:pt x="147344" y="0"/>
                  </a:lnTo>
                  <a:lnTo>
                    <a:pt x="144796" y="176"/>
                  </a:lnTo>
                  <a:lnTo>
                    <a:pt x="139143" y="3193"/>
                  </a:lnTo>
                  <a:lnTo>
                    <a:pt x="124954" y="15898"/>
                  </a:lnTo>
                  <a:lnTo>
                    <a:pt x="93776" y="62907"/>
                  </a:lnTo>
                  <a:lnTo>
                    <a:pt x="64974" y="107333"/>
                  </a:lnTo>
                  <a:lnTo>
                    <a:pt x="37458" y="150438"/>
                  </a:lnTo>
                  <a:lnTo>
                    <a:pt x="12573" y="193044"/>
                  </a:lnTo>
                  <a:lnTo>
                    <a:pt x="0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44"/>
            <p:cNvSpPr/>
            <p:nvPr>
              <p:custDataLst>
                <p:tags r:id="rId136"/>
              </p:custDataLst>
            </p:nvPr>
          </p:nvSpPr>
          <p:spPr>
            <a:xfrm>
              <a:off x="7200900" y="1425687"/>
              <a:ext cx="180397" cy="266237"/>
            </a:xfrm>
            <a:custGeom>
              <a:avLst/>
              <a:gdLst/>
              <a:ahLst/>
              <a:cxnLst/>
              <a:rect l="0" t="0" r="0" b="0"/>
              <a:pathLst>
                <a:path w="180397" h="266237">
                  <a:moveTo>
                    <a:pt x="0" y="88788"/>
                  </a:moveTo>
                  <a:lnTo>
                    <a:pt x="0" y="88788"/>
                  </a:lnTo>
                  <a:lnTo>
                    <a:pt x="0" y="80587"/>
                  </a:lnTo>
                  <a:lnTo>
                    <a:pt x="1058" y="95791"/>
                  </a:lnTo>
                  <a:lnTo>
                    <a:pt x="8642" y="141065"/>
                  </a:lnTo>
                  <a:lnTo>
                    <a:pt x="9351" y="185584"/>
                  </a:lnTo>
                  <a:lnTo>
                    <a:pt x="9473" y="222596"/>
                  </a:lnTo>
                  <a:lnTo>
                    <a:pt x="9515" y="257859"/>
                  </a:lnTo>
                  <a:lnTo>
                    <a:pt x="8460" y="261827"/>
                  </a:lnTo>
                  <a:lnTo>
                    <a:pt x="6698" y="264472"/>
                  </a:lnTo>
                  <a:lnTo>
                    <a:pt x="4465" y="266236"/>
                  </a:lnTo>
                  <a:lnTo>
                    <a:pt x="2977" y="264237"/>
                  </a:lnTo>
                  <a:lnTo>
                    <a:pt x="391" y="224624"/>
                  </a:lnTo>
                  <a:lnTo>
                    <a:pt x="2873" y="182379"/>
                  </a:lnTo>
                  <a:lnTo>
                    <a:pt x="10376" y="146505"/>
                  </a:lnTo>
                  <a:lnTo>
                    <a:pt x="17311" y="114440"/>
                  </a:lnTo>
                  <a:lnTo>
                    <a:pt x="33117" y="67696"/>
                  </a:lnTo>
                  <a:lnTo>
                    <a:pt x="54597" y="21906"/>
                  </a:lnTo>
                  <a:lnTo>
                    <a:pt x="58624" y="15625"/>
                  </a:lnTo>
                  <a:lnTo>
                    <a:pt x="71563" y="5824"/>
                  </a:lnTo>
                  <a:lnTo>
                    <a:pt x="79459" y="1728"/>
                  </a:lnTo>
                  <a:lnTo>
                    <a:pt x="99520" y="0"/>
                  </a:lnTo>
                  <a:lnTo>
                    <a:pt x="120431" y="3818"/>
                  </a:lnTo>
                  <a:lnTo>
                    <a:pt x="136781" y="12571"/>
                  </a:lnTo>
                  <a:lnTo>
                    <a:pt x="152829" y="29399"/>
                  </a:lnTo>
                  <a:lnTo>
                    <a:pt x="167733" y="69257"/>
                  </a:lnTo>
                  <a:lnTo>
                    <a:pt x="178046" y="112251"/>
                  </a:lnTo>
                  <a:lnTo>
                    <a:pt x="180396" y="151866"/>
                  </a:lnTo>
                  <a:lnTo>
                    <a:pt x="170538" y="195075"/>
                  </a:lnTo>
                  <a:lnTo>
                    <a:pt x="161925" y="231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45"/>
            <p:cNvSpPr/>
            <p:nvPr>
              <p:custDataLst>
                <p:tags r:id="rId137"/>
              </p:custDataLst>
            </p:nvPr>
          </p:nvSpPr>
          <p:spPr>
            <a:xfrm>
              <a:off x="7583781" y="1367338"/>
              <a:ext cx="140917" cy="307332"/>
            </a:xfrm>
            <a:custGeom>
              <a:avLst/>
              <a:gdLst/>
              <a:ahLst/>
              <a:cxnLst/>
              <a:rect l="0" t="0" r="0" b="0"/>
              <a:pathLst>
                <a:path w="140917" h="307332">
                  <a:moveTo>
                    <a:pt x="64794" y="118562"/>
                  </a:moveTo>
                  <a:lnTo>
                    <a:pt x="64794" y="118562"/>
                  </a:lnTo>
                  <a:lnTo>
                    <a:pt x="72994" y="110361"/>
                  </a:lnTo>
                  <a:lnTo>
                    <a:pt x="73436" y="110978"/>
                  </a:lnTo>
                  <a:lnTo>
                    <a:pt x="73926" y="114486"/>
                  </a:lnTo>
                  <a:lnTo>
                    <a:pt x="66637" y="138453"/>
                  </a:lnTo>
                  <a:lnTo>
                    <a:pt x="51918" y="174281"/>
                  </a:lnTo>
                  <a:lnTo>
                    <a:pt x="39359" y="217959"/>
                  </a:lnTo>
                  <a:lnTo>
                    <a:pt x="23515" y="259187"/>
                  </a:lnTo>
                  <a:lnTo>
                    <a:pt x="10818" y="295918"/>
                  </a:lnTo>
                  <a:lnTo>
                    <a:pt x="0" y="307331"/>
                  </a:lnTo>
                  <a:lnTo>
                    <a:pt x="16598" y="272282"/>
                  </a:lnTo>
                  <a:lnTo>
                    <a:pt x="28760" y="227609"/>
                  </a:lnTo>
                  <a:lnTo>
                    <a:pt x="39065" y="189325"/>
                  </a:lnTo>
                  <a:lnTo>
                    <a:pt x="52029" y="146886"/>
                  </a:lnTo>
                  <a:lnTo>
                    <a:pt x="67603" y="101658"/>
                  </a:lnTo>
                  <a:lnTo>
                    <a:pt x="85692" y="61836"/>
                  </a:lnTo>
                  <a:lnTo>
                    <a:pt x="105542" y="21382"/>
                  </a:lnTo>
                  <a:lnTo>
                    <a:pt x="115713" y="6579"/>
                  </a:lnTo>
                  <a:lnTo>
                    <a:pt x="123760" y="0"/>
                  </a:lnTo>
                  <a:lnTo>
                    <a:pt x="127389" y="1421"/>
                  </a:lnTo>
                  <a:lnTo>
                    <a:pt x="134242" y="11466"/>
                  </a:lnTo>
                  <a:lnTo>
                    <a:pt x="139660" y="55819"/>
                  </a:lnTo>
                  <a:lnTo>
                    <a:pt x="140730" y="99544"/>
                  </a:lnTo>
                  <a:lnTo>
                    <a:pt x="140916" y="141502"/>
                  </a:lnTo>
                  <a:lnTo>
                    <a:pt x="138148" y="179687"/>
                  </a:lnTo>
                  <a:lnTo>
                    <a:pt x="130626" y="218870"/>
                  </a:lnTo>
                  <a:lnTo>
                    <a:pt x="119884" y="262195"/>
                  </a:lnTo>
                  <a:lnTo>
                    <a:pt x="112419" y="280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46"/>
            <p:cNvSpPr/>
            <p:nvPr>
              <p:custDataLst>
                <p:tags r:id="rId138"/>
              </p:custDataLst>
            </p:nvPr>
          </p:nvSpPr>
          <p:spPr>
            <a:xfrm>
              <a:off x="7632173" y="1524000"/>
              <a:ext cx="140228" cy="57151"/>
            </a:xfrm>
            <a:custGeom>
              <a:avLst/>
              <a:gdLst/>
              <a:ahLst/>
              <a:cxnLst/>
              <a:rect l="0" t="0" r="0" b="0"/>
              <a:pathLst>
                <a:path w="140228" h="57151">
                  <a:moveTo>
                    <a:pt x="16402" y="57150"/>
                  </a:moveTo>
                  <a:lnTo>
                    <a:pt x="16402" y="57150"/>
                  </a:lnTo>
                  <a:lnTo>
                    <a:pt x="6289" y="52094"/>
                  </a:lnTo>
                  <a:lnTo>
                    <a:pt x="3310" y="49546"/>
                  </a:lnTo>
                  <a:lnTo>
                    <a:pt x="0" y="43893"/>
                  </a:lnTo>
                  <a:lnTo>
                    <a:pt x="1234" y="40903"/>
                  </a:lnTo>
                  <a:lnTo>
                    <a:pt x="8250" y="34760"/>
                  </a:lnTo>
                  <a:lnTo>
                    <a:pt x="18423" y="31324"/>
                  </a:lnTo>
                  <a:lnTo>
                    <a:pt x="64115" y="20535"/>
                  </a:lnTo>
                  <a:lnTo>
                    <a:pt x="108110" y="11707"/>
                  </a:lnTo>
                  <a:lnTo>
                    <a:pt x="121719" y="9436"/>
                  </a:lnTo>
                  <a:lnTo>
                    <a:pt x="140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526"/>
          <p:cNvGrpSpPr/>
          <p:nvPr/>
        </p:nvGrpSpPr>
        <p:grpSpPr>
          <a:xfrm>
            <a:off x="1298940" y="2995714"/>
            <a:ext cx="1063261" cy="583855"/>
            <a:chOff x="1298940" y="2995714"/>
            <a:chExt cx="1063261" cy="583855"/>
          </a:xfrm>
        </p:grpSpPr>
        <p:sp>
          <p:nvSpPr>
            <p:cNvPr id="75" name="SMARTInkShape-2947"/>
            <p:cNvSpPr/>
            <p:nvPr>
              <p:custDataLst>
                <p:tags r:id="rId115"/>
              </p:custDataLst>
            </p:nvPr>
          </p:nvSpPr>
          <p:spPr>
            <a:xfrm>
              <a:off x="2343150" y="33718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0849" y="16402"/>
                  </a:lnTo>
                  <a:lnTo>
                    <a:pt x="9349" y="1728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48"/>
            <p:cNvSpPr/>
            <p:nvPr>
              <p:custDataLst>
                <p:tags r:id="rId116"/>
              </p:custDataLst>
            </p:nvPr>
          </p:nvSpPr>
          <p:spPr>
            <a:xfrm>
              <a:off x="2343150" y="3238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49"/>
            <p:cNvSpPr/>
            <p:nvPr>
              <p:custDataLst>
                <p:tags r:id="rId117"/>
              </p:custDataLst>
            </p:nvPr>
          </p:nvSpPr>
          <p:spPr>
            <a:xfrm>
              <a:off x="1608694" y="3467100"/>
              <a:ext cx="524907" cy="112469"/>
            </a:xfrm>
            <a:custGeom>
              <a:avLst/>
              <a:gdLst/>
              <a:ahLst/>
              <a:cxnLst/>
              <a:rect l="0" t="0" r="0" b="0"/>
              <a:pathLst>
                <a:path w="524907" h="112469">
                  <a:moveTo>
                    <a:pt x="58181" y="85725"/>
                  </a:moveTo>
                  <a:lnTo>
                    <a:pt x="58181" y="85725"/>
                  </a:lnTo>
                  <a:lnTo>
                    <a:pt x="10649" y="105023"/>
                  </a:lnTo>
                  <a:lnTo>
                    <a:pt x="1072" y="110177"/>
                  </a:lnTo>
                  <a:lnTo>
                    <a:pt x="0" y="111551"/>
                  </a:lnTo>
                  <a:lnTo>
                    <a:pt x="344" y="112468"/>
                  </a:lnTo>
                  <a:lnTo>
                    <a:pt x="34487" y="106333"/>
                  </a:lnTo>
                  <a:lnTo>
                    <a:pt x="69170" y="100881"/>
                  </a:lnTo>
                  <a:lnTo>
                    <a:pt x="115177" y="91862"/>
                  </a:lnTo>
                  <a:lnTo>
                    <a:pt x="155619" y="82487"/>
                  </a:lnTo>
                  <a:lnTo>
                    <a:pt x="199470" y="73006"/>
                  </a:lnTo>
                  <a:lnTo>
                    <a:pt x="245977" y="63494"/>
                  </a:lnTo>
                  <a:lnTo>
                    <a:pt x="293271" y="53974"/>
                  </a:lnTo>
                  <a:lnTo>
                    <a:pt x="340797" y="44450"/>
                  </a:lnTo>
                  <a:lnTo>
                    <a:pt x="388393" y="34925"/>
                  </a:lnTo>
                  <a:lnTo>
                    <a:pt x="425897" y="25400"/>
                  </a:lnTo>
                  <a:lnTo>
                    <a:pt x="462174" y="15875"/>
                  </a:lnTo>
                  <a:lnTo>
                    <a:pt x="508124" y="4233"/>
                  </a:lnTo>
                  <a:lnTo>
                    <a:pt x="524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50"/>
            <p:cNvSpPr/>
            <p:nvPr>
              <p:custDataLst>
                <p:tags r:id="rId118"/>
              </p:custDataLst>
            </p:nvPr>
          </p:nvSpPr>
          <p:spPr>
            <a:xfrm>
              <a:off x="1373316" y="3476625"/>
              <a:ext cx="750760" cy="71020"/>
            </a:xfrm>
            <a:custGeom>
              <a:avLst/>
              <a:gdLst/>
              <a:ahLst/>
              <a:cxnLst/>
              <a:rect l="0" t="0" r="0" b="0"/>
              <a:pathLst>
                <a:path w="750760" h="71020">
                  <a:moveTo>
                    <a:pt x="17334" y="47625"/>
                  </a:moveTo>
                  <a:lnTo>
                    <a:pt x="17334" y="47625"/>
                  </a:lnTo>
                  <a:lnTo>
                    <a:pt x="2146" y="63872"/>
                  </a:lnTo>
                  <a:lnTo>
                    <a:pt x="0" y="70015"/>
                  </a:lnTo>
                  <a:lnTo>
                    <a:pt x="2603" y="71019"/>
                  </a:lnTo>
                  <a:lnTo>
                    <a:pt x="43753" y="66137"/>
                  </a:lnTo>
                  <a:lnTo>
                    <a:pt x="86898" y="60283"/>
                  </a:lnTo>
                  <a:lnTo>
                    <a:pt x="128492" y="57020"/>
                  </a:lnTo>
                  <a:lnTo>
                    <a:pt x="173859" y="50879"/>
                  </a:lnTo>
                  <a:lnTo>
                    <a:pt x="205081" y="49071"/>
                  </a:lnTo>
                  <a:lnTo>
                    <a:pt x="239419" y="45446"/>
                  </a:lnTo>
                  <a:lnTo>
                    <a:pt x="274788" y="40306"/>
                  </a:lnTo>
                  <a:lnTo>
                    <a:pt x="308147" y="34494"/>
                  </a:lnTo>
                  <a:lnTo>
                    <a:pt x="343434" y="31206"/>
                  </a:lnTo>
                  <a:lnTo>
                    <a:pt x="381342" y="29744"/>
                  </a:lnTo>
                  <a:lnTo>
                    <a:pt x="422885" y="29094"/>
                  </a:lnTo>
                  <a:lnTo>
                    <a:pt x="463221" y="25984"/>
                  </a:lnTo>
                  <a:lnTo>
                    <a:pt x="502314" y="22132"/>
                  </a:lnTo>
                  <a:lnTo>
                    <a:pt x="540856" y="20420"/>
                  </a:lnTo>
                  <a:lnTo>
                    <a:pt x="576330" y="16837"/>
                  </a:lnTo>
                  <a:lnTo>
                    <a:pt x="623229" y="11691"/>
                  </a:lnTo>
                  <a:lnTo>
                    <a:pt x="663936" y="10167"/>
                  </a:lnTo>
                  <a:lnTo>
                    <a:pt x="710560" y="4595"/>
                  </a:lnTo>
                  <a:lnTo>
                    <a:pt x="750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51"/>
            <p:cNvSpPr/>
            <p:nvPr>
              <p:custDataLst>
                <p:tags r:id="rId119"/>
              </p:custDataLst>
            </p:nvPr>
          </p:nvSpPr>
          <p:spPr>
            <a:xfrm>
              <a:off x="1805935" y="3074771"/>
              <a:ext cx="299091" cy="289340"/>
            </a:xfrm>
            <a:custGeom>
              <a:avLst/>
              <a:gdLst/>
              <a:ahLst/>
              <a:cxnLst/>
              <a:rect l="0" t="0" r="0" b="0"/>
              <a:pathLst>
                <a:path w="299091" h="289340">
                  <a:moveTo>
                    <a:pt x="70490" y="201829"/>
                  </a:moveTo>
                  <a:lnTo>
                    <a:pt x="70490" y="201829"/>
                  </a:lnTo>
                  <a:lnTo>
                    <a:pt x="70490" y="183515"/>
                  </a:lnTo>
                  <a:lnTo>
                    <a:pt x="67668" y="174992"/>
                  </a:lnTo>
                  <a:lnTo>
                    <a:pt x="65434" y="171238"/>
                  </a:lnTo>
                  <a:lnTo>
                    <a:pt x="61828" y="169793"/>
                  </a:lnTo>
                  <a:lnTo>
                    <a:pt x="52176" y="171011"/>
                  </a:lnTo>
                  <a:lnTo>
                    <a:pt x="29792" y="186961"/>
                  </a:lnTo>
                  <a:lnTo>
                    <a:pt x="21357" y="194515"/>
                  </a:lnTo>
                  <a:lnTo>
                    <a:pt x="7319" y="223197"/>
                  </a:lnTo>
                  <a:lnTo>
                    <a:pt x="786" y="240960"/>
                  </a:lnTo>
                  <a:lnTo>
                    <a:pt x="0" y="259437"/>
                  </a:lnTo>
                  <a:lnTo>
                    <a:pt x="3178" y="276116"/>
                  </a:lnTo>
                  <a:lnTo>
                    <a:pt x="8118" y="287057"/>
                  </a:lnTo>
                  <a:lnTo>
                    <a:pt x="13033" y="289339"/>
                  </a:lnTo>
                  <a:lnTo>
                    <a:pt x="26962" y="289053"/>
                  </a:lnTo>
                  <a:lnTo>
                    <a:pt x="33005" y="286437"/>
                  </a:lnTo>
                  <a:lnTo>
                    <a:pt x="58916" y="261171"/>
                  </a:lnTo>
                  <a:lnTo>
                    <a:pt x="65346" y="249017"/>
                  </a:lnTo>
                  <a:lnTo>
                    <a:pt x="78390" y="201834"/>
                  </a:lnTo>
                  <a:lnTo>
                    <a:pt x="78932" y="199716"/>
                  </a:lnTo>
                  <a:lnTo>
                    <a:pt x="79293" y="199362"/>
                  </a:lnTo>
                  <a:lnTo>
                    <a:pt x="79533" y="200185"/>
                  </a:lnTo>
                  <a:lnTo>
                    <a:pt x="66715" y="238312"/>
                  </a:lnTo>
                  <a:lnTo>
                    <a:pt x="66343" y="258261"/>
                  </a:lnTo>
                  <a:lnTo>
                    <a:pt x="69705" y="274535"/>
                  </a:lnTo>
                  <a:lnTo>
                    <a:pt x="72084" y="278874"/>
                  </a:lnTo>
                  <a:lnTo>
                    <a:pt x="74727" y="281768"/>
                  </a:lnTo>
                  <a:lnTo>
                    <a:pt x="86132" y="284982"/>
                  </a:lnTo>
                  <a:lnTo>
                    <a:pt x="93618" y="285840"/>
                  </a:lnTo>
                  <a:lnTo>
                    <a:pt x="107580" y="281148"/>
                  </a:lnTo>
                  <a:lnTo>
                    <a:pt x="128734" y="265945"/>
                  </a:lnTo>
                  <a:lnTo>
                    <a:pt x="156777" y="225991"/>
                  </a:lnTo>
                  <a:lnTo>
                    <a:pt x="176670" y="183789"/>
                  </a:lnTo>
                  <a:lnTo>
                    <a:pt x="187440" y="144390"/>
                  </a:lnTo>
                  <a:lnTo>
                    <a:pt x="192278" y="104259"/>
                  </a:lnTo>
                  <a:lnTo>
                    <a:pt x="193913" y="59319"/>
                  </a:lnTo>
                  <a:lnTo>
                    <a:pt x="193137" y="26371"/>
                  </a:lnTo>
                  <a:lnTo>
                    <a:pt x="189206" y="13429"/>
                  </a:lnTo>
                  <a:lnTo>
                    <a:pt x="185617" y="12729"/>
                  </a:lnTo>
                  <a:lnTo>
                    <a:pt x="181108" y="15437"/>
                  </a:lnTo>
                  <a:lnTo>
                    <a:pt x="171512" y="26913"/>
                  </a:lnTo>
                  <a:lnTo>
                    <a:pt x="160159" y="53341"/>
                  </a:lnTo>
                  <a:lnTo>
                    <a:pt x="151151" y="93744"/>
                  </a:lnTo>
                  <a:lnTo>
                    <a:pt x="148012" y="137113"/>
                  </a:lnTo>
                  <a:lnTo>
                    <a:pt x="149773" y="181285"/>
                  </a:lnTo>
                  <a:lnTo>
                    <a:pt x="156425" y="224719"/>
                  </a:lnTo>
                  <a:lnTo>
                    <a:pt x="166409" y="261423"/>
                  </a:lnTo>
                  <a:lnTo>
                    <a:pt x="173446" y="271707"/>
                  </a:lnTo>
                  <a:lnTo>
                    <a:pt x="183629" y="279805"/>
                  </a:lnTo>
                  <a:lnTo>
                    <a:pt x="189307" y="281330"/>
                  </a:lnTo>
                  <a:lnTo>
                    <a:pt x="201262" y="280201"/>
                  </a:lnTo>
                  <a:lnTo>
                    <a:pt x="219892" y="268560"/>
                  </a:lnTo>
                  <a:lnTo>
                    <a:pt x="233761" y="251705"/>
                  </a:lnTo>
                  <a:lnTo>
                    <a:pt x="255533" y="204234"/>
                  </a:lnTo>
                  <a:lnTo>
                    <a:pt x="272896" y="161501"/>
                  </a:lnTo>
                  <a:lnTo>
                    <a:pt x="285214" y="124616"/>
                  </a:lnTo>
                  <a:lnTo>
                    <a:pt x="294508" y="76999"/>
                  </a:lnTo>
                  <a:lnTo>
                    <a:pt x="296674" y="35138"/>
                  </a:lnTo>
                  <a:lnTo>
                    <a:pt x="293430" y="8858"/>
                  </a:lnTo>
                  <a:lnTo>
                    <a:pt x="291083" y="2274"/>
                  </a:lnTo>
                  <a:lnTo>
                    <a:pt x="288461" y="0"/>
                  </a:lnTo>
                  <a:lnTo>
                    <a:pt x="285654" y="602"/>
                  </a:lnTo>
                  <a:lnTo>
                    <a:pt x="271590" y="16617"/>
                  </a:lnTo>
                  <a:lnTo>
                    <a:pt x="256538" y="62507"/>
                  </a:lnTo>
                  <a:lnTo>
                    <a:pt x="252467" y="106536"/>
                  </a:lnTo>
                  <a:lnTo>
                    <a:pt x="254027" y="137252"/>
                  </a:lnTo>
                  <a:lnTo>
                    <a:pt x="264689" y="176227"/>
                  </a:lnTo>
                  <a:lnTo>
                    <a:pt x="275009" y="215077"/>
                  </a:lnTo>
                  <a:lnTo>
                    <a:pt x="299090" y="268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52"/>
            <p:cNvSpPr/>
            <p:nvPr>
              <p:custDataLst>
                <p:tags r:id="rId120"/>
              </p:custDataLst>
            </p:nvPr>
          </p:nvSpPr>
          <p:spPr>
            <a:xfrm>
              <a:off x="1650296" y="3235378"/>
              <a:ext cx="110114" cy="133643"/>
            </a:xfrm>
            <a:custGeom>
              <a:avLst/>
              <a:gdLst/>
              <a:ahLst/>
              <a:cxnLst/>
              <a:rect l="0" t="0" r="0" b="0"/>
              <a:pathLst>
                <a:path w="110114" h="133643">
                  <a:moveTo>
                    <a:pt x="92779" y="50747"/>
                  </a:moveTo>
                  <a:lnTo>
                    <a:pt x="92779" y="50747"/>
                  </a:lnTo>
                  <a:lnTo>
                    <a:pt x="100383" y="42084"/>
                  </a:lnTo>
                  <a:lnTo>
                    <a:pt x="107967" y="26896"/>
                  </a:lnTo>
                  <a:lnTo>
                    <a:pt x="110113" y="15099"/>
                  </a:lnTo>
                  <a:lnTo>
                    <a:pt x="108568" y="10049"/>
                  </a:lnTo>
                  <a:lnTo>
                    <a:pt x="101207" y="1615"/>
                  </a:lnTo>
                  <a:lnTo>
                    <a:pt x="96281" y="0"/>
                  </a:lnTo>
                  <a:lnTo>
                    <a:pt x="85163" y="1029"/>
                  </a:lnTo>
                  <a:lnTo>
                    <a:pt x="54233" y="17917"/>
                  </a:lnTo>
                  <a:lnTo>
                    <a:pt x="14702" y="54106"/>
                  </a:lnTo>
                  <a:lnTo>
                    <a:pt x="5867" y="66704"/>
                  </a:lnTo>
                  <a:lnTo>
                    <a:pt x="0" y="85696"/>
                  </a:lnTo>
                  <a:lnTo>
                    <a:pt x="3317" y="109786"/>
                  </a:lnTo>
                  <a:lnTo>
                    <a:pt x="11038" y="122142"/>
                  </a:lnTo>
                  <a:lnTo>
                    <a:pt x="16060" y="126919"/>
                  </a:lnTo>
                  <a:lnTo>
                    <a:pt x="27284" y="132226"/>
                  </a:lnTo>
                  <a:lnTo>
                    <a:pt x="33241" y="133642"/>
                  </a:lnTo>
                  <a:lnTo>
                    <a:pt x="45504" y="132392"/>
                  </a:lnTo>
                  <a:lnTo>
                    <a:pt x="56951" y="128309"/>
                  </a:lnTo>
                  <a:lnTo>
                    <a:pt x="83254" y="11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53"/>
            <p:cNvSpPr/>
            <p:nvPr>
              <p:custDataLst>
                <p:tags r:id="rId121"/>
              </p:custDataLst>
            </p:nvPr>
          </p:nvSpPr>
          <p:spPr>
            <a:xfrm>
              <a:off x="1466850" y="3222766"/>
              <a:ext cx="98165" cy="168135"/>
            </a:xfrm>
            <a:custGeom>
              <a:avLst/>
              <a:gdLst/>
              <a:ahLst/>
              <a:cxnLst/>
              <a:rect l="0" t="0" r="0" b="0"/>
              <a:pathLst>
                <a:path w="98165" h="168135">
                  <a:moveTo>
                    <a:pt x="0" y="53834"/>
                  </a:moveTo>
                  <a:lnTo>
                    <a:pt x="0" y="53834"/>
                  </a:lnTo>
                  <a:lnTo>
                    <a:pt x="5056" y="58891"/>
                  </a:lnTo>
                  <a:lnTo>
                    <a:pt x="13183" y="61373"/>
                  </a:lnTo>
                  <a:lnTo>
                    <a:pt x="24909" y="61418"/>
                  </a:lnTo>
                  <a:lnTo>
                    <a:pt x="62390" y="49985"/>
                  </a:lnTo>
                  <a:lnTo>
                    <a:pt x="96446" y="23349"/>
                  </a:lnTo>
                  <a:lnTo>
                    <a:pt x="98164" y="18694"/>
                  </a:lnTo>
                  <a:lnTo>
                    <a:pt x="97251" y="7877"/>
                  </a:lnTo>
                  <a:lnTo>
                    <a:pt x="94467" y="4146"/>
                  </a:lnTo>
                  <a:lnTo>
                    <a:pt x="90495" y="1659"/>
                  </a:lnTo>
                  <a:lnTo>
                    <a:pt x="85730" y="0"/>
                  </a:lnTo>
                  <a:lnTo>
                    <a:pt x="63854" y="2723"/>
                  </a:lnTo>
                  <a:lnTo>
                    <a:pt x="49194" y="13126"/>
                  </a:lnTo>
                  <a:lnTo>
                    <a:pt x="36680" y="28333"/>
                  </a:lnTo>
                  <a:lnTo>
                    <a:pt x="24744" y="54745"/>
                  </a:lnTo>
                  <a:lnTo>
                    <a:pt x="21795" y="83737"/>
                  </a:lnTo>
                  <a:lnTo>
                    <a:pt x="28213" y="116551"/>
                  </a:lnTo>
                  <a:lnTo>
                    <a:pt x="48808" y="147675"/>
                  </a:lnTo>
                  <a:lnTo>
                    <a:pt x="59792" y="159041"/>
                  </a:lnTo>
                  <a:lnTo>
                    <a:pt x="76200" y="16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54"/>
            <p:cNvSpPr/>
            <p:nvPr>
              <p:custDataLst>
                <p:tags r:id="rId122"/>
              </p:custDataLst>
            </p:nvPr>
          </p:nvSpPr>
          <p:spPr>
            <a:xfrm>
              <a:off x="1298940" y="2995714"/>
              <a:ext cx="129811" cy="419727"/>
            </a:xfrm>
            <a:custGeom>
              <a:avLst/>
              <a:gdLst/>
              <a:ahLst/>
              <a:cxnLst/>
              <a:rect l="0" t="0" r="0" b="0"/>
              <a:pathLst>
                <a:path w="129811" h="419727">
                  <a:moveTo>
                    <a:pt x="25035" y="147536"/>
                  </a:moveTo>
                  <a:lnTo>
                    <a:pt x="25035" y="147536"/>
                  </a:lnTo>
                  <a:lnTo>
                    <a:pt x="18489" y="162744"/>
                  </a:lnTo>
                  <a:lnTo>
                    <a:pt x="16834" y="174051"/>
                  </a:lnTo>
                  <a:lnTo>
                    <a:pt x="23827" y="219335"/>
                  </a:lnTo>
                  <a:lnTo>
                    <a:pt x="24677" y="254417"/>
                  </a:lnTo>
                  <a:lnTo>
                    <a:pt x="19872" y="298326"/>
                  </a:lnTo>
                  <a:lnTo>
                    <a:pt x="16372" y="339874"/>
                  </a:lnTo>
                  <a:lnTo>
                    <a:pt x="15680" y="381007"/>
                  </a:lnTo>
                  <a:lnTo>
                    <a:pt x="15544" y="410142"/>
                  </a:lnTo>
                  <a:lnTo>
                    <a:pt x="14474" y="414682"/>
                  </a:lnTo>
                  <a:lnTo>
                    <a:pt x="12703" y="417708"/>
                  </a:lnTo>
                  <a:lnTo>
                    <a:pt x="10464" y="419726"/>
                  </a:lnTo>
                  <a:lnTo>
                    <a:pt x="8971" y="418954"/>
                  </a:lnTo>
                  <a:lnTo>
                    <a:pt x="7312" y="412452"/>
                  </a:lnTo>
                  <a:lnTo>
                    <a:pt x="6247" y="372648"/>
                  </a:lnTo>
                  <a:lnTo>
                    <a:pt x="6101" y="337191"/>
                  </a:lnTo>
                  <a:lnTo>
                    <a:pt x="963" y="295806"/>
                  </a:lnTo>
                  <a:lnTo>
                    <a:pt x="2851" y="258378"/>
                  </a:lnTo>
                  <a:lnTo>
                    <a:pt x="0" y="220477"/>
                  </a:lnTo>
                  <a:lnTo>
                    <a:pt x="2565" y="182436"/>
                  </a:lnTo>
                  <a:lnTo>
                    <a:pt x="4972" y="144353"/>
                  </a:lnTo>
                  <a:lnTo>
                    <a:pt x="13389" y="101164"/>
                  </a:lnTo>
                  <a:lnTo>
                    <a:pt x="25243" y="62058"/>
                  </a:lnTo>
                  <a:lnTo>
                    <a:pt x="34622" y="38954"/>
                  </a:lnTo>
                  <a:lnTo>
                    <a:pt x="52329" y="11553"/>
                  </a:lnTo>
                  <a:lnTo>
                    <a:pt x="59106" y="6080"/>
                  </a:lnTo>
                  <a:lnTo>
                    <a:pt x="75103" y="0"/>
                  </a:lnTo>
                  <a:lnTo>
                    <a:pt x="82755" y="496"/>
                  </a:lnTo>
                  <a:lnTo>
                    <a:pt x="96902" y="6690"/>
                  </a:lnTo>
                  <a:lnTo>
                    <a:pt x="107423" y="22143"/>
                  </a:lnTo>
                  <a:lnTo>
                    <a:pt x="125137" y="65642"/>
                  </a:lnTo>
                  <a:lnTo>
                    <a:pt x="127367" y="97754"/>
                  </a:lnTo>
                  <a:lnTo>
                    <a:pt x="119175" y="134763"/>
                  </a:lnTo>
                  <a:lnTo>
                    <a:pt x="107366" y="172882"/>
                  </a:lnTo>
                  <a:lnTo>
                    <a:pt x="93783" y="205969"/>
                  </a:lnTo>
                  <a:lnTo>
                    <a:pt x="70803" y="234305"/>
                  </a:lnTo>
                  <a:lnTo>
                    <a:pt x="50238" y="245330"/>
                  </a:lnTo>
                  <a:lnTo>
                    <a:pt x="18724" y="251392"/>
                  </a:lnTo>
                  <a:lnTo>
                    <a:pt x="8501" y="252129"/>
                  </a:lnTo>
                  <a:lnTo>
                    <a:pt x="16844" y="262370"/>
                  </a:lnTo>
                  <a:lnTo>
                    <a:pt x="63595" y="309874"/>
                  </a:lnTo>
                  <a:lnTo>
                    <a:pt x="129810" y="376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527"/>
          <p:cNvGrpSpPr/>
          <p:nvPr/>
        </p:nvGrpSpPr>
        <p:grpSpPr>
          <a:xfrm>
            <a:off x="3020749" y="3095878"/>
            <a:ext cx="434280" cy="295023"/>
            <a:chOff x="3020749" y="3095878"/>
            <a:chExt cx="434280" cy="295023"/>
          </a:xfrm>
        </p:grpSpPr>
        <p:sp>
          <p:nvSpPr>
            <p:cNvPr id="84" name="SMARTInkShape-2955"/>
            <p:cNvSpPr/>
            <p:nvPr>
              <p:custDataLst>
                <p:tags r:id="rId112"/>
              </p:custDataLst>
            </p:nvPr>
          </p:nvSpPr>
          <p:spPr>
            <a:xfrm>
              <a:off x="3344618" y="3095878"/>
              <a:ext cx="110411" cy="286919"/>
            </a:xfrm>
            <a:custGeom>
              <a:avLst/>
              <a:gdLst/>
              <a:ahLst/>
              <a:cxnLst/>
              <a:rect l="0" t="0" r="0" b="0"/>
              <a:pathLst>
                <a:path w="110411" h="286919">
                  <a:moveTo>
                    <a:pt x="17707" y="18797"/>
                  </a:moveTo>
                  <a:lnTo>
                    <a:pt x="17707" y="18797"/>
                  </a:lnTo>
                  <a:lnTo>
                    <a:pt x="17707" y="66356"/>
                  </a:lnTo>
                  <a:lnTo>
                    <a:pt x="17707" y="100622"/>
                  </a:lnTo>
                  <a:lnTo>
                    <a:pt x="17707" y="141466"/>
                  </a:lnTo>
                  <a:lnTo>
                    <a:pt x="17707" y="188137"/>
                  </a:lnTo>
                  <a:lnTo>
                    <a:pt x="11161" y="235535"/>
                  </a:lnTo>
                  <a:lnTo>
                    <a:pt x="5948" y="277196"/>
                  </a:lnTo>
                  <a:lnTo>
                    <a:pt x="1898" y="286041"/>
                  </a:lnTo>
                  <a:lnTo>
                    <a:pt x="817" y="286918"/>
                  </a:lnTo>
                  <a:lnTo>
                    <a:pt x="97" y="286444"/>
                  </a:lnTo>
                  <a:lnTo>
                    <a:pt x="0" y="256325"/>
                  </a:lnTo>
                  <a:lnTo>
                    <a:pt x="6896" y="209218"/>
                  </a:lnTo>
                  <a:lnTo>
                    <a:pt x="7801" y="165529"/>
                  </a:lnTo>
                  <a:lnTo>
                    <a:pt x="8069" y="127537"/>
                  </a:lnTo>
                  <a:lnTo>
                    <a:pt x="14706" y="86255"/>
                  </a:lnTo>
                  <a:lnTo>
                    <a:pt x="22759" y="44705"/>
                  </a:lnTo>
                  <a:lnTo>
                    <a:pt x="38254" y="14126"/>
                  </a:lnTo>
                  <a:lnTo>
                    <a:pt x="44105" y="6158"/>
                  </a:lnTo>
                  <a:lnTo>
                    <a:pt x="51181" y="1904"/>
                  </a:lnTo>
                  <a:lnTo>
                    <a:pt x="67509" y="0"/>
                  </a:lnTo>
                  <a:lnTo>
                    <a:pt x="82527" y="5504"/>
                  </a:lnTo>
                  <a:lnTo>
                    <a:pt x="89496" y="9935"/>
                  </a:lnTo>
                  <a:lnTo>
                    <a:pt x="100061" y="26147"/>
                  </a:lnTo>
                  <a:lnTo>
                    <a:pt x="107225" y="47464"/>
                  </a:lnTo>
                  <a:lnTo>
                    <a:pt x="110410" y="71049"/>
                  </a:lnTo>
                  <a:lnTo>
                    <a:pt x="106180" y="92820"/>
                  </a:lnTo>
                  <a:lnTo>
                    <a:pt x="91899" y="120105"/>
                  </a:lnTo>
                  <a:lnTo>
                    <a:pt x="57997" y="153343"/>
                  </a:lnTo>
                  <a:lnTo>
                    <a:pt x="40553" y="163262"/>
                  </a:lnTo>
                  <a:lnTo>
                    <a:pt x="8182" y="171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56"/>
            <p:cNvSpPr/>
            <p:nvPr>
              <p:custDataLst>
                <p:tags r:id="rId113"/>
              </p:custDataLst>
            </p:nvPr>
          </p:nvSpPr>
          <p:spPr>
            <a:xfrm>
              <a:off x="3020749" y="3105150"/>
              <a:ext cx="246327" cy="104776"/>
            </a:xfrm>
            <a:custGeom>
              <a:avLst/>
              <a:gdLst/>
              <a:ahLst/>
              <a:cxnLst/>
              <a:rect l="0" t="0" r="0" b="0"/>
              <a:pathLst>
                <a:path w="246327" h="104776">
                  <a:moveTo>
                    <a:pt x="8201" y="104775"/>
                  </a:moveTo>
                  <a:lnTo>
                    <a:pt x="8201" y="104775"/>
                  </a:lnTo>
                  <a:lnTo>
                    <a:pt x="3145" y="99719"/>
                  </a:lnTo>
                  <a:lnTo>
                    <a:pt x="662" y="94414"/>
                  </a:lnTo>
                  <a:lnTo>
                    <a:pt x="0" y="91518"/>
                  </a:lnTo>
                  <a:lnTo>
                    <a:pt x="4909" y="82655"/>
                  </a:lnTo>
                  <a:lnTo>
                    <a:pt x="9182" y="77329"/>
                  </a:lnTo>
                  <a:lnTo>
                    <a:pt x="47514" y="60117"/>
                  </a:lnTo>
                  <a:lnTo>
                    <a:pt x="87700" y="44506"/>
                  </a:lnTo>
                  <a:lnTo>
                    <a:pt x="130796" y="29213"/>
                  </a:lnTo>
                  <a:lnTo>
                    <a:pt x="160237" y="22061"/>
                  </a:lnTo>
                  <a:lnTo>
                    <a:pt x="198629" y="14589"/>
                  </a:lnTo>
                  <a:lnTo>
                    <a:pt x="246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57"/>
            <p:cNvSpPr/>
            <p:nvPr>
              <p:custDataLst>
                <p:tags r:id="rId114"/>
              </p:custDataLst>
            </p:nvPr>
          </p:nvSpPr>
          <p:spPr>
            <a:xfrm>
              <a:off x="3133725" y="3118712"/>
              <a:ext cx="19051" cy="272189"/>
            </a:xfrm>
            <a:custGeom>
              <a:avLst/>
              <a:gdLst/>
              <a:ahLst/>
              <a:cxnLst/>
              <a:rect l="0" t="0" r="0" b="0"/>
              <a:pathLst>
                <a:path w="19051" h="2721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8201" y="24782"/>
                  </a:lnTo>
                  <a:lnTo>
                    <a:pt x="9264" y="64803"/>
                  </a:lnTo>
                  <a:lnTo>
                    <a:pt x="9447" y="104319"/>
                  </a:lnTo>
                  <a:lnTo>
                    <a:pt x="9502" y="139193"/>
                  </a:lnTo>
                  <a:lnTo>
                    <a:pt x="10576" y="178925"/>
                  </a:lnTo>
                  <a:lnTo>
                    <a:pt x="17725" y="225034"/>
                  </a:lnTo>
                  <a:lnTo>
                    <a:pt x="1905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528"/>
          <p:cNvGrpSpPr/>
          <p:nvPr/>
        </p:nvGrpSpPr>
        <p:grpSpPr>
          <a:xfrm>
            <a:off x="3771900" y="3103530"/>
            <a:ext cx="742951" cy="353793"/>
            <a:chOff x="3771900" y="3103530"/>
            <a:chExt cx="742951" cy="353793"/>
          </a:xfrm>
        </p:grpSpPr>
        <p:sp>
          <p:nvSpPr>
            <p:cNvPr id="88" name="SMARTInkShape-2958"/>
            <p:cNvSpPr/>
            <p:nvPr>
              <p:custDataLst>
                <p:tags r:id="rId108"/>
              </p:custDataLst>
            </p:nvPr>
          </p:nvSpPr>
          <p:spPr>
            <a:xfrm>
              <a:off x="3771900" y="3276600"/>
              <a:ext cx="142876" cy="180723"/>
            </a:xfrm>
            <a:custGeom>
              <a:avLst/>
              <a:gdLst/>
              <a:ahLst/>
              <a:cxnLst/>
              <a:rect l="0" t="0" r="0" b="0"/>
              <a:pathLst>
                <a:path w="142876" h="180723">
                  <a:moveTo>
                    <a:pt x="0" y="28575"/>
                  </a:moveTo>
                  <a:lnTo>
                    <a:pt x="0" y="28575"/>
                  </a:lnTo>
                  <a:lnTo>
                    <a:pt x="0" y="23087"/>
                  </a:lnTo>
                  <a:lnTo>
                    <a:pt x="0" y="25431"/>
                  </a:lnTo>
                  <a:lnTo>
                    <a:pt x="1058" y="25420"/>
                  </a:lnTo>
                  <a:lnTo>
                    <a:pt x="7605" y="21408"/>
                  </a:lnTo>
                  <a:lnTo>
                    <a:pt x="13257" y="20098"/>
                  </a:lnTo>
                  <a:lnTo>
                    <a:pt x="22120" y="25160"/>
                  </a:lnTo>
                  <a:lnTo>
                    <a:pt x="58623" y="58801"/>
                  </a:lnTo>
                  <a:lnTo>
                    <a:pt x="83515" y="104261"/>
                  </a:lnTo>
                  <a:lnTo>
                    <a:pt x="90034" y="124655"/>
                  </a:lnTo>
                  <a:lnTo>
                    <a:pt x="94220" y="166596"/>
                  </a:lnTo>
                  <a:lnTo>
                    <a:pt x="94563" y="174564"/>
                  </a:lnTo>
                  <a:lnTo>
                    <a:pt x="93734" y="178818"/>
                  </a:lnTo>
                  <a:lnTo>
                    <a:pt x="92123" y="180595"/>
                  </a:lnTo>
                  <a:lnTo>
                    <a:pt x="89990" y="180722"/>
                  </a:lnTo>
                  <a:lnTo>
                    <a:pt x="84798" y="172396"/>
                  </a:lnTo>
                  <a:lnTo>
                    <a:pt x="80021" y="155996"/>
                  </a:lnTo>
                  <a:lnTo>
                    <a:pt x="77332" y="118070"/>
                  </a:lnTo>
                  <a:lnTo>
                    <a:pt x="79246" y="72437"/>
                  </a:lnTo>
                  <a:lnTo>
                    <a:pt x="89502" y="42413"/>
                  </a:lnTo>
                  <a:lnTo>
                    <a:pt x="116204" y="833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959"/>
            <p:cNvSpPr/>
            <p:nvPr>
              <p:custDataLst>
                <p:tags r:id="rId109"/>
              </p:custDataLst>
            </p:nvPr>
          </p:nvSpPr>
          <p:spPr>
            <a:xfrm>
              <a:off x="3944684" y="3103530"/>
              <a:ext cx="370142" cy="325471"/>
            </a:xfrm>
            <a:custGeom>
              <a:avLst/>
              <a:gdLst/>
              <a:ahLst/>
              <a:cxnLst/>
              <a:rect l="0" t="0" r="0" b="0"/>
              <a:pathLst>
                <a:path w="370142" h="325471">
                  <a:moveTo>
                    <a:pt x="17716" y="192120"/>
                  </a:moveTo>
                  <a:lnTo>
                    <a:pt x="17716" y="192120"/>
                  </a:lnTo>
                  <a:lnTo>
                    <a:pt x="12659" y="192120"/>
                  </a:lnTo>
                  <a:lnTo>
                    <a:pt x="11170" y="193178"/>
                  </a:lnTo>
                  <a:lnTo>
                    <a:pt x="10177" y="194942"/>
                  </a:lnTo>
                  <a:lnTo>
                    <a:pt x="8780" y="205303"/>
                  </a:lnTo>
                  <a:lnTo>
                    <a:pt x="3169" y="251366"/>
                  </a:lnTo>
                  <a:lnTo>
                    <a:pt x="0" y="273410"/>
                  </a:lnTo>
                  <a:lnTo>
                    <a:pt x="6984" y="315804"/>
                  </a:lnTo>
                  <a:lnTo>
                    <a:pt x="10561" y="316909"/>
                  </a:lnTo>
                  <a:lnTo>
                    <a:pt x="23003" y="312493"/>
                  </a:lnTo>
                  <a:lnTo>
                    <a:pt x="33471" y="303475"/>
                  </a:lnTo>
                  <a:lnTo>
                    <a:pt x="58753" y="266678"/>
                  </a:lnTo>
                  <a:lnTo>
                    <a:pt x="79858" y="220747"/>
                  </a:lnTo>
                  <a:lnTo>
                    <a:pt x="82376" y="215426"/>
                  </a:lnTo>
                  <a:lnTo>
                    <a:pt x="83048" y="216124"/>
                  </a:lnTo>
                  <a:lnTo>
                    <a:pt x="84313" y="257471"/>
                  </a:lnTo>
                  <a:lnTo>
                    <a:pt x="85439" y="290370"/>
                  </a:lnTo>
                  <a:lnTo>
                    <a:pt x="89443" y="303167"/>
                  </a:lnTo>
                  <a:lnTo>
                    <a:pt x="93051" y="307427"/>
                  </a:lnTo>
                  <a:lnTo>
                    <a:pt x="102704" y="312159"/>
                  </a:lnTo>
                  <a:lnTo>
                    <a:pt x="108241" y="310246"/>
                  </a:lnTo>
                  <a:lnTo>
                    <a:pt x="120038" y="299654"/>
                  </a:lnTo>
                  <a:lnTo>
                    <a:pt x="144859" y="259379"/>
                  </a:lnTo>
                  <a:lnTo>
                    <a:pt x="167322" y="213480"/>
                  </a:lnTo>
                  <a:lnTo>
                    <a:pt x="178813" y="174813"/>
                  </a:lnTo>
                  <a:lnTo>
                    <a:pt x="188921" y="131606"/>
                  </a:lnTo>
                  <a:lnTo>
                    <a:pt x="201818" y="88562"/>
                  </a:lnTo>
                  <a:lnTo>
                    <a:pt x="210195" y="47419"/>
                  </a:lnTo>
                  <a:lnTo>
                    <a:pt x="225501" y="777"/>
                  </a:lnTo>
                  <a:lnTo>
                    <a:pt x="225031" y="0"/>
                  </a:lnTo>
                  <a:lnTo>
                    <a:pt x="221686" y="4780"/>
                  </a:lnTo>
                  <a:lnTo>
                    <a:pt x="204830" y="50359"/>
                  </a:lnTo>
                  <a:lnTo>
                    <a:pt x="196677" y="89478"/>
                  </a:lnTo>
                  <a:lnTo>
                    <a:pt x="185594" y="135979"/>
                  </a:lnTo>
                  <a:lnTo>
                    <a:pt x="182287" y="168227"/>
                  </a:lnTo>
                  <a:lnTo>
                    <a:pt x="180425" y="210793"/>
                  </a:lnTo>
                  <a:lnTo>
                    <a:pt x="182695" y="239634"/>
                  </a:lnTo>
                  <a:lnTo>
                    <a:pt x="192893" y="268287"/>
                  </a:lnTo>
                  <a:lnTo>
                    <a:pt x="203522" y="285239"/>
                  </a:lnTo>
                  <a:lnTo>
                    <a:pt x="215302" y="296300"/>
                  </a:lnTo>
                  <a:lnTo>
                    <a:pt x="222465" y="298615"/>
                  </a:lnTo>
                  <a:lnTo>
                    <a:pt x="238890" y="298365"/>
                  </a:lnTo>
                  <a:lnTo>
                    <a:pt x="251130" y="294727"/>
                  </a:lnTo>
                  <a:lnTo>
                    <a:pt x="294193" y="266342"/>
                  </a:lnTo>
                  <a:lnTo>
                    <a:pt x="305775" y="245862"/>
                  </a:lnTo>
                  <a:lnTo>
                    <a:pt x="310853" y="224742"/>
                  </a:lnTo>
                  <a:lnTo>
                    <a:pt x="309449" y="219159"/>
                  </a:lnTo>
                  <a:lnTo>
                    <a:pt x="302244" y="210135"/>
                  </a:lnTo>
                  <a:lnTo>
                    <a:pt x="298418" y="208363"/>
                  </a:lnTo>
                  <a:lnTo>
                    <a:pt x="294809" y="208241"/>
                  </a:lnTo>
                  <a:lnTo>
                    <a:pt x="285860" y="211985"/>
                  </a:lnTo>
                  <a:lnTo>
                    <a:pt x="265089" y="225993"/>
                  </a:lnTo>
                  <a:lnTo>
                    <a:pt x="255365" y="237514"/>
                  </a:lnTo>
                  <a:lnTo>
                    <a:pt x="250338" y="255334"/>
                  </a:lnTo>
                  <a:lnTo>
                    <a:pt x="248997" y="266013"/>
                  </a:lnTo>
                  <a:lnTo>
                    <a:pt x="253152" y="286344"/>
                  </a:lnTo>
                  <a:lnTo>
                    <a:pt x="262054" y="303848"/>
                  </a:lnTo>
                  <a:lnTo>
                    <a:pt x="273066" y="315155"/>
                  </a:lnTo>
                  <a:lnTo>
                    <a:pt x="290661" y="320885"/>
                  </a:lnTo>
                  <a:lnTo>
                    <a:pt x="370141" y="32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60"/>
            <p:cNvSpPr/>
            <p:nvPr>
              <p:custDataLst>
                <p:tags r:id="rId110"/>
              </p:custDataLst>
            </p:nvPr>
          </p:nvSpPr>
          <p:spPr>
            <a:xfrm>
              <a:off x="4495800" y="3333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8" y="505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61"/>
            <p:cNvSpPr/>
            <p:nvPr>
              <p:custDataLst>
                <p:tags r:id="rId111"/>
              </p:custDataLst>
            </p:nvPr>
          </p:nvSpPr>
          <p:spPr>
            <a:xfrm>
              <a:off x="4495800" y="34290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3" y="5057"/>
                  </a:lnTo>
                  <a:lnTo>
                    <a:pt x="12504" y="5488"/>
                  </a:lnTo>
                  <a:lnTo>
                    <a:pt x="11511" y="4717"/>
                  </a:lnTo>
                  <a:lnTo>
                    <a:pt x="10849" y="3144"/>
                  </a:lnTo>
                  <a:lnTo>
                    <a:pt x="9349" y="315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529"/>
          <p:cNvGrpSpPr/>
          <p:nvPr/>
        </p:nvGrpSpPr>
        <p:grpSpPr>
          <a:xfrm>
            <a:off x="5172075" y="3089925"/>
            <a:ext cx="266701" cy="468757"/>
            <a:chOff x="5172075" y="3089925"/>
            <a:chExt cx="266701" cy="468757"/>
          </a:xfrm>
        </p:grpSpPr>
        <p:sp>
          <p:nvSpPr>
            <p:cNvPr id="93" name="SMARTInkShape-2962"/>
            <p:cNvSpPr/>
            <p:nvPr>
              <p:custDataLst>
                <p:tags r:id="rId106"/>
              </p:custDataLst>
            </p:nvPr>
          </p:nvSpPr>
          <p:spPr>
            <a:xfrm>
              <a:off x="5172075" y="3089925"/>
              <a:ext cx="145978" cy="468757"/>
            </a:xfrm>
            <a:custGeom>
              <a:avLst/>
              <a:gdLst/>
              <a:ahLst/>
              <a:cxnLst/>
              <a:rect l="0" t="0" r="0" b="0"/>
              <a:pathLst>
                <a:path w="145978" h="468757">
                  <a:moveTo>
                    <a:pt x="0" y="177150"/>
                  </a:moveTo>
                  <a:lnTo>
                    <a:pt x="0" y="177150"/>
                  </a:lnTo>
                  <a:lnTo>
                    <a:pt x="5056" y="177150"/>
                  </a:lnTo>
                  <a:lnTo>
                    <a:pt x="6545" y="176092"/>
                  </a:lnTo>
                  <a:lnTo>
                    <a:pt x="7539" y="174328"/>
                  </a:lnTo>
                  <a:lnTo>
                    <a:pt x="8201" y="172093"/>
                  </a:lnTo>
                  <a:lnTo>
                    <a:pt x="8642" y="171662"/>
                  </a:lnTo>
                  <a:lnTo>
                    <a:pt x="8937" y="172433"/>
                  </a:lnTo>
                  <a:lnTo>
                    <a:pt x="17106" y="218122"/>
                  </a:lnTo>
                  <a:lnTo>
                    <a:pt x="25996" y="261247"/>
                  </a:lnTo>
                  <a:lnTo>
                    <a:pt x="30633" y="296612"/>
                  </a:lnTo>
                  <a:lnTo>
                    <a:pt x="38710" y="337782"/>
                  </a:lnTo>
                  <a:lnTo>
                    <a:pt x="45864" y="384563"/>
                  </a:lnTo>
                  <a:lnTo>
                    <a:pt x="47277" y="428807"/>
                  </a:lnTo>
                  <a:lnTo>
                    <a:pt x="47611" y="468756"/>
                  </a:lnTo>
                  <a:lnTo>
                    <a:pt x="47621" y="461225"/>
                  </a:lnTo>
                  <a:lnTo>
                    <a:pt x="32546" y="418609"/>
                  </a:lnTo>
                  <a:lnTo>
                    <a:pt x="26929" y="385924"/>
                  </a:lnTo>
                  <a:lnTo>
                    <a:pt x="21385" y="341667"/>
                  </a:lnTo>
                  <a:lnTo>
                    <a:pt x="19742" y="301743"/>
                  </a:lnTo>
                  <a:lnTo>
                    <a:pt x="19255" y="263103"/>
                  </a:lnTo>
                  <a:lnTo>
                    <a:pt x="19110" y="224842"/>
                  </a:lnTo>
                  <a:lnTo>
                    <a:pt x="24118" y="179045"/>
                  </a:lnTo>
                  <a:lnTo>
                    <a:pt x="28753" y="131820"/>
                  </a:lnTo>
                  <a:lnTo>
                    <a:pt x="38762" y="84548"/>
                  </a:lnTo>
                  <a:lnTo>
                    <a:pt x="45803" y="65085"/>
                  </a:lnTo>
                  <a:lnTo>
                    <a:pt x="73227" y="22050"/>
                  </a:lnTo>
                  <a:lnTo>
                    <a:pt x="88842" y="4782"/>
                  </a:lnTo>
                  <a:lnTo>
                    <a:pt x="96988" y="0"/>
                  </a:lnTo>
                  <a:lnTo>
                    <a:pt x="106959" y="697"/>
                  </a:lnTo>
                  <a:lnTo>
                    <a:pt x="112580" y="2365"/>
                  </a:lnTo>
                  <a:lnTo>
                    <a:pt x="124472" y="12685"/>
                  </a:lnTo>
                  <a:lnTo>
                    <a:pt x="135755" y="28913"/>
                  </a:lnTo>
                  <a:lnTo>
                    <a:pt x="144297" y="50236"/>
                  </a:lnTo>
                  <a:lnTo>
                    <a:pt x="145977" y="73824"/>
                  </a:lnTo>
                  <a:lnTo>
                    <a:pt x="143488" y="118405"/>
                  </a:lnTo>
                  <a:lnTo>
                    <a:pt x="134680" y="138341"/>
                  </a:lnTo>
                  <a:lnTo>
                    <a:pt x="107263" y="172431"/>
                  </a:lnTo>
                  <a:lnTo>
                    <a:pt x="82581" y="189275"/>
                  </a:lnTo>
                  <a:lnTo>
                    <a:pt x="42496" y="202162"/>
                  </a:lnTo>
                  <a:lnTo>
                    <a:pt x="9525" y="20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63"/>
            <p:cNvSpPr/>
            <p:nvPr>
              <p:custDataLst>
                <p:tags r:id="rId107"/>
              </p:custDataLst>
            </p:nvPr>
          </p:nvSpPr>
          <p:spPr>
            <a:xfrm>
              <a:off x="5314950" y="3333750"/>
              <a:ext cx="123826" cy="173430"/>
            </a:xfrm>
            <a:custGeom>
              <a:avLst/>
              <a:gdLst/>
              <a:ahLst/>
              <a:cxnLst/>
              <a:rect l="0" t="0" r="0" b="0"/>
              <a:pathLst>
                <a:path w="123826" h="173430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13257" y="48018"/>
                  </a:lnTo>
                  <a:lnTo>
                    <a:pt x="32502" y="57854"/>
                  </a:lnTo>
                  <a:lnTo>
                    <a:pt x="53257" y="79231"/>
                  </a:lnTo>
                  <a:lnTo>
                    <a:pt x="70570" y="112782"/>
                  </a:lnTo>
                  <a:lnTo>
                    <a:pt x="74531" y="131019"/>
                  </a:lnTo>
                  <a:lnTo>
                    <a:pt x="74647" y="158647"/>
                  </a:lnTo>
                  <a:lnTo>
                    <a:pt x="70924" y="170346"/>
                  </a:lnTo>
                  <a:lnTo>
                    <a:pt x="68449" y="172831"/>
                  </a:lnTo>
                  <a:lnTo>
                    <a:pt x="65741" y="173429"/>
                  </a:lnTo>
                  <a:lnTo>
                    <a:pt x="62878" y="172769"/>
                  </a:lnTo>
                  <a:lnTo>
                    <a:pt x="60968" y="170213"/>
                  </a:lnTo>
                  <a:lnTo>
                    <a:pt x="58847" y="161728"/>
                  </a:lnTo>
                  <a:lnTo>
                    <a:pt x="65089" y="123825"/>
                  </a:lnTo>
                  <a:lnTo>
                    <a:pt x="76514" y="81217"/>
                  </a:lnTo>
                  <a:lnTo>
                    <a:pt x="93175" y="3856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30"/>
          <p:cNvGrpSpPr/>
          <p:nvPr/>
        </p:nvGrpSpPr>
        <p:grpSpPr>
          <a:xfrm>
            <a:off x="5662189" y="3210317"/>
            <a:ext cx="466591" cy="313934"/>
            <a:chOff x="5662189" y="3210317"/>
            <a:chExt cx="466591" cy="313934"/>
          </a:xfrm>
        </p:grpSpPr>
        <p:sp>
          <p:nvSpPr>
            <p:cNvPr id="96" name="SMARTInkShape-2964"/>
            <p:cNvSpPr/>
            <p:nvPr>
              <p:custDataLst>
                <p:tags r:id="rId102"/>
              </p:custDataLst>
            </p:nvPr>
          </p:nvSpPr>
          <p:spPr>
            <a:xfrm>
              <a:off x="5662189" y="3210317"/>
              <a:ext cx="90912" cy="313934"/>
            </a:xfrm>
            <a:custGeom>
              <a:avLst/>
              <a:gdLst/>
              <a:ahLst/>
              <a:cxnLst/>
              <a:rect l="0" t="0" r="0" b="0"/>
              <a:pathLst>
                <a:path w="90912" h="313934">
                  <a:moveTo>
                    <a:pt x="90911" y="9133"/>
                  </a:moveTo>
                  <a:lnTo>
                    <a:pt x="90911" y="9133"/>
                  </a:lnTo>
                  <a:lnTo>
                    <a:pt x="90911" y="0"/>
                  </a:lnTo>
                  <a:lnTo>
                    <a:pt x="64396" y="39415"/>
                  </a:lnTo>
                  <a:lnTo>
                    <a:pt x="51187" y="81958"/>
                  </a:lnTo>
                  <a:lnTo>
                    <a:pt x="30696" y="123864"/>
                  </a:lnTo>
                  <a:lnTo>
                    <a:pt x="19918" y="152136"/>
                  </a:lnTo>
                  <a:lnTo>
                    <a:pt x="10340" y="199650"/>
                  </a:lnTo>
                  <a:lnTo>
                    <a:pt x="3042" y="242543"/>
                  </a:lnTo>
                  <a:lnTo>
                    <a:pt x="0" y="263154"/>
                  </a:lnTo>
                  <a:lnTo>
                    <a:pt x="4294" y="295343"/>
                  </a:lnTo>
                  <a:lnTo>
                    <a:pt x="6708" y="299423"/>
                  </a:lnTo>
                  <a:lnTo>
                    <a:pt x="24236" y="31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65"/>
            <p:cNvSpPr/>
            <p:nvPr>
              <p:custDataLst>
                <p:tags r:id="rId103"/>
              </p:custDataLst>
            </p:nvPr>
          </p:nvSpPr>
          <p:spPr>
            <a:xfrm>
              <a:off x="5814582" y="3271047"/>
              <a:ext cx="115267" cy="250093"/>
            </a:xfrm>
            <a:custGeom>
              <a:avLst/>
              <a:gdLst/>
              <a:ahLst/>
              <a:cxnLst/>
              <a:rect l="0" t="0" r="0" b="0"/>
              <a:pathLst>
                <a:path w="115267" h="250093">
                  <a:moveTo>
                    <a:pt x="43293" y="24603"/>
                  </a:moveTo>
                  <a:lnTo>
                    <a:pt x="43293" y="24603"/>
                  </a:lnTo>
                  <a:lnTo>
                    <a:pt x="48349" y="9434"/>
                  </a:lnTo>
                  <a:lnTo>
                    <a:pt x="51955" y="4965"/>
                  </a:lnTo>
                  <a:lnTo>
                    <a:pt x="61607" y="0"/>
                  </a:lnTo>
                  <a:lnTo>
                    <a:pt x="63969" y="793"/>
                  </a:lnTo>
                  <a:lnTo>
                    <a:pt x="64486" y="3438"/>
                  </a:lnTo>
                  <a:lnTo>
                    <a:pt x="52170" y="42317"/>
                  </a:lnTo>
                  <a:lnTo>
                    <a:pt x="39990" y="78902"/>
                  </a:lnTo>
                  <a:lnTo>
                    <a:pt x="30555" y="124653"/>
                  </a:lnTo>
                  <a:lnTo>
                    <a:pt x="18944" y="168700"/>
                  </a:lnTo>
                  <a:lnTo>
                    <a:pt x="12731" y="213149"/>
                  </a:lnTo>
                  <a:lnTo>
                    <a:pt x="5127" y="246204"/>
                  </a:lnTo>
                  <a:lnTo>
                    <a:pt x="3033" y="248537"/>
                  </a:lnTo>
                  <a:lnTo>
                    <a:pt x="578" y="250092"/>
                  </a:lnTo>
                  <a:lnTo>
                    <a:pt x="0" y="249012"/>
                  </a:lnTo>
                  <a:lnTo>
                    <a:pt x="12202" y="210807"/>
                  </a:lnTo>
                  <a:lnTo>
                    <a:pt x="21263" y="172790"/>
                  </a:lnTo>
                  <a:lnTo>
                    <a:pt x="33807" y="130428"/>
                  </a:lnTo>
                  <a:lnTo>
                    <a:pt x="46476" y="91485"/>
                  </a:lnTo>
                  <a:lnTo>
                    <a:pt x="65715" y="47731"/>
                  </a:lnTo>
                  <a:lnTo>
                    <a:pt x="84176" y="9683"/>
                  </a:lnTo>
                  <a:lnTo>
                    <a:pt x="88540" y="6190"/>
                  </a:lnTo>
                  <a:lnTo>
                    <a:pt x="93567" y="4919"/>
                  </a:lnTo>
                  <a:lnTo>
                    <a:pt x="99033" y="5131"/>
                  </a:lnTo>
                  <a:lnTo>
                    <a:pt x="102679" y="8446"/>
                  </a:lnTo>
                  <a:lnTo>
                    <a:pt x="106728" y="20597"/>
                  </a:lnTo>
                  <a:lnTo>
                    <a:pt x="110387" y="62931"/>
                  </a:lnTo>
                  <a:lnTo>
                    <a:pt x="115266" y="102752"/>
                  </a:lnTo>
                  <a:lnTo>
                    <a:pt x="110875" y="148893"/>
                  </a:lnTo>
                  <a:lnTo>
                    <a:pt x="110147" y="191049"/>
                  </a:lnTo>
                  <a:lnTo>
                    <a:pt x="109968" y="215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66"/>
            <p:cNvSpPr/>
            <p:nvPr>
              <p:custDataLst>
                <p:tags r:id="rId104"/>
              </p:custDataLst>
            </p:nvPr>
          </p:nvSpPr>
          <p:spPr>
            <a:xfrm>
              <a:off x="5819775" y="34004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33483" y="1399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67"/>
            <p:cNvSpPr/>
            <p:nvPr>
              <p:custDataLst>
                <p:tags r:id="rId105"/>
              </p:custDataLst>
            </p:nvPr>
          </p:nvSpPr>
          <p:spPr>
            <a:xfrm>
              <a:off x="6048375" y="3219450"/>
              <a:ext cx="80405" cy="266701"/>
            </a:xfrm>
            <a:custGeom>
              <a:avLst/>
              <a:gdLst/>
              <a:ahLst/>
              <a:cxnLst/>
              <a:rect l="0" t="0" r="0" b="0"/>
              <a:pathLst>
                <a:path w="80405" h="2667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23851" y="15208"/>
                  </a:lnTo>
                  <a:lnTo>
                    <a:pt x="40699" y="33551"/>
                  </a:lnTo>
                  <a:lnTo>
                    <a:pt x="59831" y="76855"/>
                  </a:lnTo>
                  <a:lnTo>
                    <a:pt x="72927" y="123092"/>
                  </a:lnTo>
                  <a:lnTo>
                    <a:pt x="80404" y="165706"/>
                  </a:lnTo>
                  <a:lnTo>
                    <a:pt x="77344" y="212923"/>
                  </a:lnTo>
                  <a:lnTo>
                    <a:pt x="76963" y="221324"/>
                  </a:lnTo>
                  <a:lnTo>
                    <a:pt x="70895" y="236302"/>
                  </a:lnTo>
                  <a:lnTo>
                    <a:pt x="571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31"/>
          <p:cNvGrpSpPr/>
          <p:nvPr/>
        </p:nvGrpSpPr>
        <p:grpSpPr>
          <a:xfrm>
            <a:off x="6441548" y="3343275"/>
            <a:ext cx="197378" cy="133118"/>
            <a:chOff x="6441548" y="3343275"/>
            <a:chExt cx="197378" cy="133118"/>
          </a:xfrm>
        </p:grpSpPr>
        <p:sp>
          <p:nvSpPr>
            <p:cNvPr id="101" name="SMARTInkShape-2968"/>
            <p:cNvSpPr/>
            <p:nvPr>
              <p:custDataLst>
                <p:tags r:id="rId100"/>
              </p:custDataLst>
            </p:nvPr>
          </p:nvSpPr>
          <p:spPr>
            <a:xfrm>
              <a:off x="6467475" y="33432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42194" y="1058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69"/>
            <p:cNvSpPr/>
            <p:nvPr>
              <p:custDataLst>
                <p:tags r:id="rId101"/>
              </p:custDataLst>
            </p:nvPr>
          </p:nvSpPr>
          <p:spPr>
            <a:xfrm>
              <a:off x="6441548" y="3457575"/>
              <a:ext cx="197378" cy="18818"/>
            </a:xfrm>
            <a:custGeom>
              <a:avLst/>
              <a:gdLst/>
              <a:ahLst/>
              <a:cxnLst/>
              <a:rect l="0" t="0" r="0" b="0"/>
              <a:pathLst>
                <a:path w="197378" h="18818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175" y="17285"/>
                  </a:lnTo>
                  <a:lnTo>
                    <a:pt x="1351" y="17873"/>
                  </a:lnTo>
                  <a:lnTo>
                    <a:pt x="26011" y="18817"/>
                  </a:lnTo>
                  <a:lnTo>
                    <a:pt x="64640" y="13924"/>
                  </a:lnTo>
                  <a:lnTo>
                    <a:pt x="109599" y="10829"/>
                  </a:lnTo>
                  <a:lnTo>
                    <a:pt x="197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532"/>
          <p:cNvGrpSpPr/>
          <p:nvPr/>
        </p:nvGrpSpPr>
        <p:grpSpPr>
          <a:xfrm>
            <a:off x="7156410" y="3124592"/>
            <a:ext cx="368341" cy="837809"/>
            <a:chOff x="7156410" y="3124592"/>
            <a:chExt cx="368341" cy="837809"/>
          </a:xfrm>
        </p:grpSpPr>
        <p:sp>
          <p:nvSpPr>
            <p:cNvPr id="104" name="SMARTInkShape-2970"/>
            <p:cNvSpPr/>
            <p:nvPr>
              <p:custDataLst>
                <p:tags r:id="rId97"/>
              </p:custDataLst>
            </p:nvPr>
          </p:nvSpPr>
          <p:spPr>
            <a:xfrm>
              <a:off x="7156410" y="3124592"/>
              <a:ext cx="368341" cy="461746"/>
            </a:xfrm>
            <a:custGeom>
              <a:avLst/>
              <a:gdLst/>
              <a:ahLst/>
              <a:cxnLst/>
              <a:rect l="0" t="0" r="0" b="0"/>
              <a:pathLst>
                <a:path w="368341" h="461746">
                  <a:moveTo>
                    <a:pt x="301665" y="9133"/>
                  </a:moveTo>
                  <a:lnTo>
                    <a:pt x="301665" y="9133"/>
                  </a:lnTo>
                  <a:lnTo>
                    <a:pt x="306721" y="9133"/>
                  </a:lnTo>
                  <a:lnTo>
                    <a:pt x="312026" y="6311"/>
                  </a:lnTo>
                  <a:lnTo>
                    <a:pt x="320207" y="0"/>
                  </a:lnTo>
                  <a:lnTo>
                    <a:pt x="320565" y="4781"/>
                  </a:lnTo>
                  <a:lnTo>
                    <a:pt x="310557" y="17956"/>
                  </a:lnTo>
                  <a:lnTo>
                    <a:pt x="279550" y="47917"/>
                  </a:lnTo>
                  <a:lnTo>
                    <a:pt x="239402" y="72494"/>
                  </a:lnTo>
                  <a:lnTo>
                    <a:pt x="197277" y="102106"/>
                  </a:lnTo>
                  <a:lnTo>
                    <a:pt x="156528" y="127563"/>
                  </a:lnTo>
                  <a:lnTo>
                    <a:pt x="112913" y="152197"/>
                  </a:lnTo>
                  <a:lnTo>
                    <a:pt x="71107" y="183212"/>
                  </a:lnTo>
                  <a:lnTo>
                    <a:pt x="69643" y="187627"/>
                  </a:lnTo>
                  <a:lnTo>
                    <a:pt x="70838" y="198178"/>
                  </a:lnTo>
                  <a:lnTo>
                    <a:pt x="74756" y="202896"/>
                  </a:lnTo>
                  <a:lnTo>
                    <a:pt x="87575" y="210961"/>
                  </a:lnTo>
                  <a:lnTo>
                    <a:pt x="122754" y="221451"/>
                  </a:lnTo>
                  <a:lnTo>
                    <a:pt x="166693" y="231262"/>
                  </a:lnTo>
                  <a:lnTo>
                    <a:pt x="208251" y="244059"/>
                  </a:lnTo>
                  <a:lnTo>
                    <a:pt x="252208" y="259600"/>
                  </a:lnTo>
                  <a:lnTo>
                    <a:pt x="262343" y="265011"/>
                  </a:lnTo>
                  <a:lnTo>
                    <a:pt x="266984" y="271793"/>
                  </a:lnTo>
                  <a:lnTo>
                    <a:pt x="267961" y="279490"/>
                  </a:lnTo>
                  <a:lnTo>
                    <a:pt x="266496" y="287795"/>
                  </a:lnTo>
                  <a:lnTo>
                    <a:pt x="261285" y="294392"/>
                  </a:lnTo>
                  <a:lnTo>
                    <a:pt x="219684" y="318226"/>
                  </a:lnTo>
                  <a:lnTo>
                    <a:pt x="181772" y="338136"/>
                  </a:lnTo>
                  <a:lnTo>
                    <a:pt x="144785" y="353560"/>
                  </a:lnTo>
                  <a:lnTo>
                    <a:pt x="105957" y="368713"/>
                  </a:lnTo>
                  <a:lnTo>
                    <a:pt x="59336" y="388371"/>
                  </a:lnTo>
                  <a:lnTo>
                    <a:pt x="12735" y="413250"/>
                  </a:lnTo>
                  <a:lnTo>
                    <a:pt x="7446" y="415069"/>
                  </a:lnTo>
                  <a:lnTo>
                    <a:pt x="3919" y="417341"/>
                  </a:lnTo>
                  <a:lnTo>
                    <a:pt x="1568" y="419913"/>
                  </a:lnTo>
                  <a:lnTo>
                    <a:pt x="0" y="422686"/>
                  </a:lnTo>
                  <a:lnTo>
                    <a:pt x="2130" y="425594"/>
                  </a:lnTo>
                  <a:lnTo>
                    <a:pt x="12963" y="431646"/>
                  </a:lnTo>
                  <a:lnTo>
                    <a:pt x="52986" y="439775"/>
                  </a:lnTo>
                  <a:lnTo>
                    <a:pt x="91810" y="445059"/>
                  </a:lnTo>
                  <a:lnTo>
                    <a:pt x="130124" y="446624"/>
                  </a:lnTo>
                  <a:lnTo>
                    <a:pt x="168288" y="449910"/>
                  </a:lnTo>
                  <a:lnTo>
                    <a:pt x="206407" y="454764"/>
                  </a:lnTo>
                  <a:lnTo>
                    <a:pt x="244513" y="456202"/>
                  </a:lnTo>
                  <a:lnTo>
                    <a:pt x="290257" y="461745"/>
                  </a:lnTo>
                  <a:lnTo>
                    <a:pt x="368340" y="45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71"/>
            <p:cNvSpPr/>
            <p:nvPr>
              <p:custDataLst>
                <p:tags r:id="rId98"/>
              </p:custDataLst>
            </p:nvPr>
          </p:nvSpPr>
          <p:spPr>
            <a:xfrm>
              <a:off x="7286625" y="38671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72"/>
            <p:cNvSpPr/>
            <p:nvPr>
              <p:custDataLst>
                <p:tags r:id="rId99"/>
              </p:custDataLst>
            </p:nvPr>
          </p:nvSpPr>
          <p:spPr>
            <a:xfrm>
              <a:off x="7268002" y="3737837"/>
              <a:ext cx="27906" cy="33514"/>
            </a:xfrm>
            <a:custGeom>
              <a:avLst/>
              <a:gdLst/>
              <a:ahLst/>
              <a:cxnLst/>
              <a:rect l="0" t="0" r="0" b="0"/>
              <a:pathLst>
                <a:path w="27906" h="33514">
                  <a:moveTo>
                    <a:pt x="18623" y="5488"/>
                  </a:moveTo>
                  <a:lnTo>
                    <a:pt x="18623" y="5488"/>
                  </a:lnTo>
                  <a:lnTo>
                    <a:pt x="10423" y="5488"/>
                  </a:lnTo>
                  <a:lnTo>
                    <a:pt x="4434" y="431"/>
                  </a:lnTo>
                  <a:lnTo>
                    <a:pt x="2814" y="0"/>
                  </a:lnTo>
                  <a:lnTo>
                    <a:pt x="1733" y="771"/>
                  </a:lnTo>
                  <a:lnTo>
                    <a:pt x="533" y="4450"/>
                  </a:lnTo>
                  <a:lnTo>
                    <a:pt x="0" y="9613"/>
                  </a:lnTo>
                  <a:lnTo>
                    <a:pt x="2585" y="15435"/>
                  </a:lnTo>
                  <a:lnTo>
                    <a:pt x="6204" y="21550"/>
                  </a:lnTo>
                  <a:lnTo>
                    <a:pt x="7810" y="27796"/>
                  </a:lnTo>
                  <a:lnTo>
                    <a:pt x="10357" y="29885"/>
                  </a:lnTo>
                  <a:lnTo>
                    <a:pt x="25387" y="33513"/>
                  </a:lnTo>
                  <a:lnTo>
                    <a:pt x="26307" y="32638"/>
                  </a:lnTo>
                  <a:lnTo>
                    <a:pt x="27329" y="28844"/>
                  </a:lnTo>
                  <a:lnTo>
                    <a:pt x="27905" y="20757"/>
                  </a:lnTo>
                  <a:lnTo>
                    <a:pt x="25218" y="1474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33"/>
          <p:cNvGrpSpPr/>
          <p:nvPr/>
        </p:nvGrpSpPr>
        <p:grpSpPr>
          <a:xfrm>
            <a:off x="7810500" y="3049716"/>
            <a:ext cx="1646502" cy="617410"/>
            <a:chOff x="7810500" y="3049716"/>
            <a:chExt cx="1646502" cy="617410"/>
          </a:xfrm>
        </p:grpSpPr>
        <p:sp>
          <p:nvSpPr>
            <p:cNvPr id="108" name="SMARTInkShape-2973"/>
            <p:cNvSpPr/>
            <p:nvPr>
              <p:custDataLst>
                <p:tags r:id="rId85"/>
              </p:custDataLst>
            </p:nvPr>
          </p:nvSpPr>
          <p:spPr>
            <a:xfrm>
              <a:off x="7810500" y="3147557"/>
              <a:ext cx="129851" cy="362362"/>
            </a:xfrm>
            <a:custGeom>
              <a:avLst/>
              <a:gdLst/>
              <a:ahLst/>
              <a:cxnLst/>
              <a:rect l="0" t="0" r="0" b="0"/>
              <a:pathLst>
                <a:path w="129851" h="362362">
                  <a:moveTo>
                    <a:pt x="9525" y="129043"/>
                  </a:moveTo>
                  <a:lnTo>
                    <a:pt x="9525" y="129043"/>
                  </a:lnTo>
                  <a:lnTo>
                    <a:pt x="4469" y="139156"/>
                  </a:lnTo>
                  <a:lnTo>
                    <a:pt x="588" y="180822"/>
                  </a:lnTo>
                  <a:lnTo>
                    <a:pt x="5173" y="228288"/>
                  </a:lnTo>
                  <a:lnTo>
                    <a:pt x="8665" y="265338"/>
                  </a:lnTo>
                  <a:lnTo>
                    <a:pt x="6533" y="311227"/>
                  </a:lnTo>
                  <a:lnTo>
                    <a:pt x="860" y="356352"/>
                  </a:lnTo>
                  <a:lnTo>
                    <a:pt x="382" y="362361"/>
                  </a:lnTo>
                  <a:lnTo>
                    <a:pt x="33" y="321917"/>
                  </a:lnTo>
                  <a:lnTo>
                    <a:pt x="10" y="281559"/>
                  </a:lnTo>
                  <a:lnTo>
                    <a:pt x="2827" y="248686"/>
                  </a:lnTo>
                  <a:lnTo>
                    <a:pt x="7541" y="202946"/>
                  </a:lnTo>
                  <a:lnTo>
                    <a:pt x="8937" y="160818"/>
                  </a:lnTo>
                  <a:lnTo>
                    <a:pt x="10323" y="127290"/>
                  </a:lnTo>
                  <a:lnTo>
                    <a:pt x="17052" y="81839"/>
                  </a:lnTo>
                  <a:lnTo>
                    <a:pt x="31630" y="43088"/>
                  </a:lnTo>
                  <a:lnTo>
                    <a:pt x="42886" y="17497"/>
                  </a:lnTo>
                  <a:lnTo>
                    <a:pt x="44466" y="10229"/>
                  </a:lnTo>
                  <a:lnTo>
                    <a:pt x="48694" y="5384"/>
                  </a:lnTo>
                  <a:lnTo>
                    <a:pt x="61857" y="0"/>
                  </a:lnTo>
                  <a:lnTo>
                    <a:pt x="78292" y="429"/>
                  </a:lnTo>
                  <a:lnTo>
                    <a:pt x="87119" y="2026"/>
                  </a:lnTo>
                  <a:lnTo>
                    <a:pt x="99751" y="9444"/>
                  </a:lnTo>
                  <a:lnTo>
                    <a:pt x="121539" y="36509"/>
                  </a:lnTo>
                  <a:lnTo>
                    <a:pt x="129850" y="53060"/>
                  </a:lnTo>
                  <a:lnTo>
                    <a:pt x="128972" y="66698"/>
                  </a:lnTo>
                  <a:lnTo>
                    <a:pt x="123996" y="83342"/>
                  </a:lnTo>
                  <a:lnTo>
                    <a:pt x="110352" y="107388"/>
                  </a:lnTo>
                  <a:lnTo>
                    <a:pt x="102668" y="114127"/>
                  </a:lnTo>
                  <a:lnTo>
                    <a:pt x="82279" y="122977"/>
                  </a:lnTo>
                  <a:lnTo>
                    <a:pt x="41457" y="127845"/>
                  </a:lnTo>
                  <a:lnTo>
                    <a:pt x="0" y="12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74"/>
            <p:cNvSpPr/>
            <p:nvPr>
              <p:custDataLst>
                <p:tags r:id="rId86"/>
              </p:custDataLst>
            </p:nvPr>
          </p:nvSpPr>
          <p:spPr>
            <a:xfrm>
              <a:off x="7915275" y="3286125"/>
              <a:ext cx="133351" cy="213945"/>
            </a:xfrm>
            <a:custGeom>
              <a:avLst/>
              <a:gdLst/>
              <a:ahLst/>
              <a:cxnLst/>
              <a:rect l="0" t="0" r="0" b="0"/>
              <a:pathLst>
                <a:path w="133351" h="213945">
                  <a:moveTo>
                    <a:pt x="0" y="57150"/>
                  </a:moveTo>
                  <a:lnTo>
                    <a:pt x="0" y="57150"/>
                  </a:lnTo>
                  <a:lnTo>
                    <a:pt x="13183" y="77872"/>
                  </a:lnTo>
                  <a:lnTo>
                    <a:pt x="40698" y="115775"/>
                  </a:lnTo>
                  <a:lnTo>
                    <a:pt x="51805" y="142254"/>
                  </a:lnTo>
                  <a:lnTo>
                    <a:pt x="62168" y="184875"/>
                  </a:lnTo>
                  <a:lnTo>
                    <a:pt x="60085" y="201758"/>
                  </a:lnTo>
                  <a:lnTo>
                    <a:pt x="55632" y="211379"/>
                  </a:lnTo>
                  <a:lnTo>
                    <a:pt x="52963" y="213944"/>
                  </a:lnTo>
                  <a:lnTo>
                    <a:pt x="50126" y="213538"/>
                  </a:lnTo>
                  <a:lnTo>
                    <a:pt x="44150" y="207442"/>
                  </a:lnTo>
                  <a:lnTo>
                    <a:pt x="39893" y="181997"/>
                  </a:lnTo>
                  <a:lnTo>
                    <a:pt x="47117" y="134414"/>
                  </a:lnTo>
                  <a:lnTo>
                    <a:pt x="62056" y="91567"/>
                  </a:lnTo>
                  <a:lnTo>
                    <a:pt x="79887" y="5476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75"/>
            <p:cNvSpPr/>
            <p:nvPr>
              <p:custDataLst>
                <p:tags r:id="rId87"/>
              </p:custDataLst>
            </p:nvPr>
          </p:nvSpPr>
          <p:spPr>
            <a:xfrm>
              <a:off x="8279463" y="3162692"/>
              <a:ext cx="83488" cy="323459"/>
            </a:xfrm>
            <a:custGeom>
              <a:avLst/>
              <a:gdLst/>
              <a:ahLst/>
              <a:cxnLst/>
              <a:rect l="0" t="0" r="0" b="0"/>
              <a:pathLst>
                <a:path w="83488" h="323459">
                  <a:moveTo>
                    <a:pt x="83487" y="9133"/>
                  </a:moveTo>
                  <a:lnTo>
                    <a:pt x="83487" y="9133"/>
                  </a:lnTo>
                  <a:lnTo>
                    <a:pt x="75287" y="932"/>
                  </a:lnTo>
                  <a:lnTo>
                    <a:pt x="69298" y="0"/>
                  </a:lnTo>
                  <a:lnTo>
                    <a:pt x="63776" y="8249"/>
                  </a:lnTo>
                  <a:lnTo>
                    <a:pt x="41929" y="48371"/>
                  </a:lnTo>
                  <a:lnTo>
                    <a:pt x="26908" y="91202"/>
                  </a:lnTo>
                  <a:lnTo>
                    <a:pt x="16981" y="129052"/>
                  </a:lnTo>
                  <a:lnTo>
                    <a:pt x="7506" y="173523"/>
                  </a:lnTo>
                  <a:lnTo>
                    <a:pt x="0" y="215289"/>
                  </a:lnTo>
                  <a:lnTo>
                    <a:pt x="1248" y="255777"/>
                  </a:lnTo>
                  <a:lnTo>
                    <a:pt x="8319" y="286118"/>
                  </a:lnTo>
                  <a:lnTo>
                    <a:pt x="19940" y="304633"/>
                  </a:lnTo>
                  <a:lnTo>
                    <a:pt x="25248" y="310908"/>
                  </a:lnTo>
                  <a:lnTo>
                    <a:pt x="73962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76"/>
            <p:cNvSpPr/>
            <p:nvPr>
              <p:custDataLst>
                <p:tags r:id="rId88"/>
              </p:custDataLst>
            </p:nvPr>
          </p:nvSpPr>
          <p:spPr>
            <a:xfrm>
              <a:off x="8420659" y="3147189"/>
              <a:ext cx="141875" cy="314897"/>
            </a:xfrm>
            <a:custGeom>
              <a:avLst/>
              <a:gdLst/>
              <a:ahLst/>
              <a:cxnLst/>
              <a:rect l="0" t="0" r="0" b="0"/>
              <a:pathLst>
                <a:path w="141875" h="314897">
                  <a:moveTo>
                    <a:pt x="85166" y="100836"/>
                  </a:moveTo>
                  <a:lnTo>
                    <a:pt x="85166" y="100836"/>
                  </a:lnTo>
                  <a:lnTo>
                    <a:pt x="85166" y="95780"/>
                  </a:lnTo>
                  <a:lnTo>
                    <a:pt x="84108" y="96407"/>
                  </a:lnTo>
                  <a:lnTo>
                    <a:pt x="68920" y="119637"/>
                  </a:lnTo>
                  <a:lnTo>
                    <a:pt x="55696" y="164841"/>
                  </a:lnTo>
                  <a:lnTo>
                    <a:pt x="38932" y="207592"/>
                  </a:lnTo>
                  <a:lnTo>
                    <a:pt x="28428" y="244298"/>
                  </a:lnTo>
                  <a:lnTo>
                    <a:pt x="18613" y="273518"/>
                  </a:lnTo>
                  <a:lnTo>
                    <a:pt x="1330" y="314896"/>
                  </a:lnTo>
                  <a:lnTo>
                    <a:pt x="701" y="314451"/>
                  </a:lnTo>
                  <a:lnTo>
                    <a:pt x="0" y="308312"/>
                  </a:lnTo>
                  <a:lnTo>
                    <a:pt x="12747" y="261743"/>
                  </a:lnTo>
                  <a:lnTo>
                    <a:pt x="26903" y="223772"/>
                  </a:lnTo>
                  <a:lnTo>
                    <a:pt x="39446" y="184063"/>
                  </a:lnTo>
                  <a:lnTo>
                    <a:pt x="53165" y="140324"/>
                  </a:lnTo>
                  <a:lnTo>
                    <a:pt x="66066" y="101110"/>
                  </a:lnTo>
                  <a:lnTo>
                    <a:pt x="83863" y="62790"/>
                  </a:lnTo>
                  <a:lnTo>
                    <a:pt x="103626" y="17940"/>
                  </a:lnTo>
                  <a:lnTo>
                    <a:pt x="110304" y="5785"/>
                  </a:lnTo>
                  <a:lnTo>
                    <a:pt x="116800" y="383"/>
                  </a:lnTo>
                  <a:lnTo>
                    <a:pt x="120014" y="0"/>
                  </a:lnTo>
                  <a:lnTo>
                    <a:pt x="126406" y="2398"/>
                  </a:lnTo>
                  <a:lnTo>
                    <a:pt x="129953" y="18280"/>
                  </a:lnTo>
                  <a:lnTo>
                    <a:pt x="134772" y="54150"/>
                  </a:lnTo>
                  <a:lnTo>
                    <a:pt x="140080" y="94411"/>
                  </a:lnTo>
                  <a:lnTo>
                    <a:pt x="141874" y="140254"/>
                  </a:lnTo>
                  <a:lnTo>
                    <a:pt x="137129" y="178015"/>
                  </a:lnTo>
                  <a:lnTo>
                    <a:pt x="132791" y="253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77"/>
            <p:cNvSpPr/>
            <p:nvPr>
              <p:custDataLst>
                <p:tags r:id="rId89"/>
              </p:custDataLst>
            </p:nvPr>
          </p:nvSpPr>
          <p:spPr>
            <a:xfrm>
              <a:off x="8446011" y="3305175"/>
              <a:ext cx="145540" cy="38101"/>
            </a:xfrm>
            <a:custGeom>
              <a:avLst/>
              <a:gdLst/>
              <a:ahLst/>
              <a:cxnLst/>
              <a:rect l="0" t="0" r="0" b="0"/>
              <a:pathLst>
                <a:path w="145540" h="38101">
                  <a:moveTo>
                    <a:pt x="21714" y="38100"/>
                  </a:moveTo>
                  <a:lnTo>
                    <a:pt x="21714" y="38100"/>
                  </a:lnTo>
                  <a:lnTo>
                    <a:pt x="11601" y="38100"/>
                  </a:lnTo>
                  <a:lnTo>
                    <a:pt x="3814" y="35278"/>
                  </a:lnTo>
                  <a:lnTo>
                    <a:pt x="256" y="33043"/>
                  </a:lnTo>
                  <a:lnTo>
                    <a:pt x="0" y="30495"/>
                  </a:lnTo>
                  <a:lnTo>
                    <a:pt x="1946" y="27739"/>
                  </a:lnTo>
                  <a:lnTo>
                    <a:pt x="5361" y="24843"/>
                  </a:lnTo>
                  <a:lnTo>
                    <a:pt x="14799" y="21625"/>
                  </a:lnTo>
                  <a:lnTo>
                    <a:pt x="53274" y="14502"/>
                  </a:lnTo>
                  <a:lnTo>
                    <a:pt x="91507" y="11000"/>
                  </a:lnTo>
                  <a:lnTo>
                    <a:pt x="145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978"/>
            <p:cNvSpPr/>
            <p:nvPr>
              <p:custDataLst>
                <p:tags r:id="rId90"/>
              </p:custDataLst>
            </p:nvPr>
          </p:nvSpPr>
          <p:spPr>
            <a:xfrm>
              <a:off x="8705850" y="3049716"/>
              <a:ext cx="47626" cy="617410"/>
            </a:xfrm>
            <a:custGeom>
              <a:avLst/>
              <a:gdLst/>
              <a:ahLst/>
              <a:cxnLst/>
              <a:rect l="0" t="0" r="0" b="0"/>
              <a:pathLst>
                <a:path w="47626" h="617410">
                  <a:moveTo>
                    <a:pt x="0" y="17334"/>
                  </a:moveTo>
                  <a:lnTo>
                    <a:pt x="0" y="17334"/>
                  </a:lnTo>
                  <a:lnTo>
                    <a:pt x="5057" y="12278"/>
                  </a:lnTo>
                  <a:lnTo>
                    <a:pt x="5488" y="9730"/>
                  </a:lnTo>
                  <a:lnTo>
                    <a:pt x="4717" y="6973"/>
                  </a:lnTo>
                  <a:lnTo>
                    <a:pt x="3145" y="4077"/>
                  </a:lnTo>
                  <a:lnTo>
                    <a:pt x="3156" y="2146"/>
                  </a:lnTo>
                  <a:lnTo>
                    <a:pt x="4220" y="858"/>
                  </a:lnTo>
                  <a:lnTo>
                    <a:pt x="5988" y="0"/>
                  </a:lnTo>
                  <a:lnTo>
                    <a:pt x="7953" y="10335"/>
                  </a:lnTo>
                  <a:lnTo>
                    <a:pt x="14271" y="51464"/>
                  </a:lnTo>
                  <a:lnTo>
                    <a:pt x="17634" y="98003"/>
                  </a:lnTo>
                  <a:lnTo>
                    <a:pt x="18631" y="136839"/>
                  </a:lnTo>
                  <a:lnTo>
                    <a:pt x="23983" y="173511"/>
                  </a:lnTo>
                  <a:lnTo>
                    <a:pt x="27667" y="217282"/>
                  </a:lnTo>
                  <a:lnTo>
                    <a:pt x="28308" y="253202"/>
                  </a:lnTo>
                  <a:lnTo>
                    <a:pt x="29555" y="290656"/>
                  </a:lnTo>
                  <a:lnTo>
                    <a:pt x="35098" y="328565"/>
                  </a:lnTo>
                  <a:lnTo>
                    <a:pt x="37210" y="366608"/>
                  </a:lnTo>
                  <a:lnTo>
                    <a:pt x="38895" y="404691"/>
                  </a:lnTo>
                  <a:lnTo>
                    <a:pt x="44568" y="444903"/>
                  </a:lnTo>
                  <a:lnTo>
                    <a:pt x="46266" y="478298"/>
                  </a:lnTo>
                  <a:lnTo>
                    <a:pt x="47021" y="511485"/>
                  </a:lnTo>
                  <a:lnTo>
                    <a:pt x="47446" y="557096"/>
                  </a:lnTo>
                  <a:lnTo>
                    <a:pt x="47590" y="600321"/>
                  </a:lnTo>
                  <a:lnTo>
                    <a:pt x="47625" y="617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79"/>
            <p:cNvSpPr/>
            <p:nvPr>
              <p:custDataLst>
                <p:tags r:id="rId91"/>
              </p:custDataLst>
            </p:nvPr>
          </p:nvSpPr>
          <p:spPr>
            <a:xfrm>
              <a:off x="8868695" y="3143250"/>
              <a:ext cx="141956" cy="284583"/>
            </a:xfrm>
            <a:custGeom>
              <a:avLst/>
              <a:gdLst/>
              <a:ahLst/>
              <a:cxnLst/>
              <a:rect l="0" t="0" r="0" b="0"/>
              <a:pathLst>
                <a:path w="141956" h="284583">
                  <a:moveTo>
                    <a:pt x="132430" y="0"/>
                  </a:moveTo>
                  <a:lnTo>
                    <a:pt x="132430" y="0"/>
                  </a:lnTo>
                  <a:lnTo>
                    <a:pt x="137487" y="0"/>
                  </a:lnTo>
                  <a:lnTo>
                    <a:pt x="138976" y="1058"/>
                  </a:lnTo>
                  <a:lnTo>
                    <a:pt x="139970" y="2822"/>
                  </a:lnTo>
                  <a:lnTo>
                    <a:pt x="140631" y="5056"/>
                  </a:lnTo>
                  <a:lnTo>
                    <a:pt x="140015" y="6546"/>
                  </a:lnTo>
                  <a:lnTo>
                    <a:pt x="138544" y="7539"/>
                  </a:lnTo>
                  <a:lnTo>
                    <a:pt x="136506" y="8201"/>
                  </a:lnTo>
                  <a:lnTo>
                    <a:pt x="134089" y="7584"/>
                  </a:lnTo>
                  <a:lnTo>
                    <a:pt x="124572" y="2718"/>
                  </a:lnTo>
                  <a:lnTo>
                    <a:pt x="114475" y="1208"/>
                  </a:lnTo>
                  <a:lnTo>
                    <a:pt x="105753" y="3359"/>
                  </a:lnTo>
                  <a:lnTo>
                    <a:pt x="75138" y="15259"/>
                  </a:lnTo>
                  <a:lnTo>
                    <a:pt x="65340" y="17365"/>
                  </a:lnTo>
                  <a:lnTo>
                    <a:pt x="48816" y="28664"/>
                  </a:lnTo>
                  <a:lnTo>
                    <a:pt x="42352" y="36729"/>
                  </a:lnTo>
                  <a:lnTo>
                    <a:pt x="37362" y="44899"/>
                  </a:lnTo>
                  <a:lnTo>
                    <a:pt x="19733" y="70213"/>
                  </a:lnTo>
                  <a:lnTo>
                    <a:pt x="11903" y="93476"/>
                  </a:lnTo>
                  <a:lnTo>
                    <a:pt x="7981" y="134370"/>
                  </a:lnTo>
                  <a:lnTo>
                    <a:pt x="0" y="178556"/>
                  </a:lnTo>
                  <a:lnTo>
                    <a:pt x="2084" y="218284"/>
                  </a:lnTo>
                  <a:lnTo>
                    <a:pt x="10855" y="265794"/>
                  </a:lnTo>
                  <a:lnTo>
                    <a:pt x="13280" y="272446"/>
                  </a:lnTo>
                  <a:lnTo>
                    <a:pt x="17013" y="276881"/>
                  </a:lnTo>
                  <a:lnTo>
                    <a:pt x="26805" y="281808"/>
                  </a:lnTo>
                  <a:lnTo>
                    <a:pt x="49275" y="284582"/>
                  </a:lnTo>
                  <a:lnTo>
                    <a:pt x="94669" y="275235"/>
                  </a:lnTo>
                  <a:lnTo>
                    <a:pt x="14195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80"/>
            <p:cNvSpPr/>
            <p:nvPr>
              <p:custDataLst>
                <p:tags r:id="rId92"/>
              </p:custDataLst>
            </p:nvPr>
          </p:nvSpPr>
          <p:spPr>
            <a:xfrm>
              <a:off x="8878624" y="3305175"/>
              <a:ext cx="103452" cy="19051"/>
            </a:xfrm>
            <a:custGeom>
              <a:avLst/>
              <a:gdLst/>
              <a:ahLst/>
              <a:cxnLst/>
              <a:rect l="0" t="0" r="0" b="0"/>
              <a:pathLst>
                <a:path w="10345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9050"/>
                  </a:lnTo>
                  <a:lnTo>
                    <a:pt x="47616" y="10849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81"/>
            <p:cNvSpPr/>
            <p:nvPr>
              <p:custDataLst>
                <p:tags r:id="rId93"/>
              </p:custDataLst>
            </p:nvPr>
          </p:nvSpPr>
          <p:spPr>
            <a:xfrm>
              <a:off x="9096375" y="332422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13257"/>
                  </a:lnTo>
                  <a:lnTo>
                    <a:pt x="20108" y="22120"/>
                  </a:lnTo>
                  <a:lnTo>
                    <a:pt x="13406" y="27446"/>
                  </a:lnTo>
                  <a:lnTo>
                    <a:pt x="5959" y="4183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82"/>
            <p:cNvSpPr/>
            <p:nvPr>
              <p:custDataLst>
                <p:tags r:id="rId94"/>
              </p:custDataLst>
            </p:nvPr>
          </p:nvSpPr>
          <p:spPr>
            <a:xfrm>
              <a:off x="9096375" y="32670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8467" y="228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83"/>
            <p:cNvSpPr/>
            <p:nvPr>
              <p:custDataLst>
                <p:tags r:id="rId95"/>
              </p:custDataLst>
            </p:nvPr>
          </p:nvSpPr>
          <p:spPr>
            <a:xfrm>
              <a:off x="9229725" y="3067050"/>
              <a:ext cx="54834" cy="333376"/>
            </a:xfrm>
            <a:custGeom>
              <a:avLst/>
              <a:gdLst/>
              <a:ahLst/>
              <a:cxnLst/>
              <a:rect l="0" t="0" r="0" b="0"/>
              <a:pathLst>
                <a:path w="54834" h="3333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7900" y="50381"/>
                  </a:lnTo>
                  <a:lnTo>
                    <a:pt x="31523" y="93913"/>
                  </a:lnTo>
                  <a:lnTo>
                    <a:pt x="44406" y="129715"/>
                  </a:lnTo>
                  <a:lnTo>
                    <a:pt x="52905" y="171784"/>
                  </a:lnTo>
                  <a:lnTo>
                    <a:pt x="54833" y="202711"/>
                  </a:lnTo>
                  <a:lnTo>
                    <a:pt x="50230" y="240802"/>
                  </a:lnTo>
                  <a:lnTo>
                    <a:pt x="46280" y="269022"/>
                  </a:lnTo>
                  <a:lnTo>
                    <a:pt x="32645" y="301137"/>
                  </a:lnTo>
                  <a:lnTo>
                    <a:pt x="952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84"/>
            <p:cNvSpPr/>
            <p:nvPr>
              <p:custDataLst>
                <p:tags r:id="rId96"/>
              </p:custDataLst>
            </p:nvPr>
          </p:nvSpPr>
          <p:spPr>
            <a:xfrm>
              <a:off x="9448800" y="33528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7"/>
                  </a:lnTo>
                  <a:lnTo>
                    <a:pt x="7585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34"/>
          <p:cNvGrpSpPr/>
          <p:nvPr/>
        </p:nvGrpSpPr>
        <p:grpSpPr>
          <a:xfrm>
            <a:off x="9734550" y="3049324"/>
            <a:ext cx="1066801" cy="503502"/>
            <a:chOff x="9734550" y="3049324"/>
            <a:chExt cx="1066801" cy="503502"/>
          </a:xfrm>
        </p:grpSpPr>
        <p:sp>
          <p:nvSpPr>
            <p:cNvPr id="121" name="SMARTInkShape-2985"/>
            <p:cNvSpPr/>
            <p:nvPr>
              <p:custDataLst>
                <p:tags r:id="rId76"/>
              </p:custDataLst>
            </p:nvPr>
          </p:nvSpPr>
          <p:spPr>
            <a:xfrm>
              <a:off x="9734550" y="3055716"/>
              <a:ext cx="135019" cy="366689"/>
            </a:xfrm>
            <a:custGeom>
              <a:avLst/>
              <a:gdLst/>
              <a:ahLst/>
              <a:cxnLst/>
              <a:rect l="0" t="0" r="0" b="0"/>
              <a:pathLst>
                <a:path w="135019" h="366689">
                  <a:moveTo>
                    <a:pt x="57150" y="144684"/>
                  </a:moveTo>
                  <a:lnTo>
                    <a:pt x="57150" y="144684"/>
                  </a:lnTo>
                  <a:lnTo>
                    <a:pt x="54326" y="163512"/>
                  </a:lnTo>
                  <a:lnTo>
                    <a:pt x="48948" y="206846"/>
                  </a:lnTo>
                  <a:lnTo>
                    <a:pt x="46827" y="254055"/>
                  </a:lnTo>
                  <a:lnTo>
                    <a:pt x="40138" y="291603"/>
                  </a:lnTo>
                  <a:lnTo>
                    <a:pt x="35882" y="321212"/>
                  </a:lnTo>
                  <a:lnTo>
                    <a:pt x="23946" y="364792"/>
                  </a:lnTo>
                  <a:lnTo>
                    <a:pt x="22314" y="366564"/>
                  </a:lnTo>
                  <a:lnTo>
                    <a:pt x="21226" y="366688"/>
                  </a:lnTo>
                  <a:lnTo>
                    <a:pt x="20500" y="365712"/>
                  </a:lnTo>
                  <a:lnTo>
                    <a:pt x="19178" y="321014"/>
                  </a:lnTo>
                  <a:lnTo>
                    <a:pt x="19088" y="280538"/>
                  </a:lnTo>
                  <a:lnTo>
                    <a:pt x="21889" y="246339"/>
                  </a:lnTo>
                  <a:lnTo>
                    <a:pt x="25605" y="212089"/>
                  </a:lnTo>
                  <a:lnTo>
                    <a:pt x="28753" y="170065"/>
                  </a:lnTo>
                  <a:lnTo>
                    <a:pt x="38763" y="126885"/>
                  </a:lnTo>
                  <a:lnTo>
                    <a:pt x="50930" y="87781"/>
                  </a:lnTo>
                  <a:lnTo>
                    <a:pt x="66693" y="42764"/>
                  </a:lnTo>
                  <a:lnTo>
                    <a:pt x="79027" y="21705"/>
                  </a:lnTo>
                  <a:lnTo>
                    <a:pt x="96088" y="4882"/>
                  </a:lnTo>
                  <a:lnTo>
                    <a:pt x="102159" y="683"/>
                  </a:lnTo>
                  <a:lnTo>
                    <a:pt x="107265" y="0"/>
                  </a:lnTo>
                  <a:lnTo>
                    <a:pt x="111727" y="1661"/>
                  </a:lnTo>
                  <a:lnTo>
                    <a:pt x="115760" y="4886"/>
                  </a:lnTo>
                  <a:lnTo>
                    <a:pt x="131548" y="29649"/>
                  </a:lnTo>
                  <a:lnTo>
                    <a:pt x="135018" y="51930"/>
                  </a:lnTo>
                  <a:lnTo>
                    <a:pt x="131974" y="75943"/>
                  </a:lnTo>
                  <a:lnTo>
                    <a:pt x="115596" y="120209"/>
                  </a:lnTo>
                  <a:lnTo>
                    <a:pt x="106410" y="135923"/>
                  </a:lnTo>
                  <a:lnTo>
                    <a:pt x="82329" y="156670"/>
                  </a:lnTo>
                  <a:lnTo>
                    <a:pt x="39704" y="183984"/>
                  </a:lnTo>
                  <a:lnTo>
                    <a:pt x="27877" y="188609"/>
                  </a:lnTo>
                  <a:lnTo>
                    <a:pt x="21759" y="189842"/>
                  </a:lnTo>
                  <a:lnTo>
                    <a:pt x="12140" y="188390"/>
                  </a:lnTo>
                  <a:lnTo>
                    <a:pt x="8093" y="186522"/>
                  </a:lnTo>
                  <a:lnTo>
                    <a:pt x="5396" y="184217"/>
                  </a:lnTo>
                  <a:lnTo>
                    <a:pt x="0" y="17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86"/>
            <p:cNvSpPr/>
            <p:nvPr>
              <p:custDataLst>
                <p:tags r:id="rId77"/>
              </p:custDataLst>
            </p:nvPr>
          </p:nvSpPr>
          <p:spPr>
            <a:xfrm>
              <a:off x="9848850" y="3181350"/>
              <a:ext cx="152401" cy="182131"/>
            </a:xfrm>
            <a:custGeom>
              <a:avLst/>
              <a:gdLst/>
              <a:ahLst/>
              <a:cxnLst/>
              <a:rect l="0" t="0" r="0" b="0"/>
              <a:pathLst>
                <a:path w="152401" h="182131">
                  <a:moveTo>
                    <a:pt x="0" y="38100"/>
                  </a:moveTo>
                  <a:lnTo>
                    <a:pt x="0" y="38100"/>
                  </a:lnTo>
                  <a:lnTo>
                    <a:pt x="10112" y="38100"/>
                  </a:lnTo>
                  <a:lnTo>
                    <a:pt x="17900" y="40922"/>
                  </a:lnTo>
                  <a:lnTo>
                    <a:pt x="31524" y="51357"/>
                  </a:lnTo>
                  <a:lnTo>
                    <a:pt x="52905" y="91401"/>
                  </a:lnTo>
                  <a:lnTo>
                    <a:pt x="56311" y="123261"/>
                  </a:lnTo>
                  <a:lnTo>
                    <a:pt x="54080" y="156113"/>
                  </a:lnTo>
                  <a:lnTo>
                    <a:pt x="48899" y="181120"/>
                  </a:lnTo>
                  <a:lnTo>
                    <a:pt x="47417" y="182130"/>
                  </a:lnTo>
                  <a:lnTo>
                    <a:pt x="45370" y="180687"/>
                  </a:lnTo>
                  <a:lnTo>
                    <a:pt x="42946" y="177608"/>
                  </a:lnTo>
                  <a:lnTo>
                    <a:pt x="40254" y="168542"/>
                  </a:lnTo>
                  <a:lnTo>
                    <a:pt x="40116" y="155341"/>
                  </a:lnTo>
                  <a:lnTo>
                    <a:pt x="51484" y="110428"/>
                  </a:lnTo>
                  <a:lnTo>
                    <a:pt x="70181" y="69947"/>
                  </a:lnTo>
                  <a:lnTo>
                    <a:pt x="82765" y="47419"/>
                  </a:lnTo>
                  <a:lnTo>
                    <a:pt x="101547" y="3251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87"/>
            <p:cNvSpPr/>
            <p:nvPr>
              <p:custDataLst>
                <p:tags r:id="rId78"/>
              </p:custDataLst>
            </p:nvPr>
          </p:nvSpPr>
          <p:spPr>
            <a:xfrm>
              <a:off x="10135984" y="3098665"/>
              <a:ext cx="103392" cy="273186"/>
            </a:xfrm>
            <a:custGeom>
              <a:avLst/>
              <a:gdLst/>
              <a:ahLst/>
              <a:cxnLst/>
              <a:rect l="0" t="0" r="0" b="0"/>
              <a:pathLst>
                <a:path w="103392" h="273186">
                  <a:moveTo>
                    <a:pt x="103391" y="25535"/>
                  </a:moveTo>
                  <a:lnTo>
                    <a:pt x="103391" y="25535"/>
                  </a:lnTo>
                  <a:lnTo>
                    <a:pt x="103391" y="7221"/>
                  </a:lnTo>
                  <a:lnTo>
                    <a:pt x="102333" y="3801"/>
                  </a:lnTo>
                  <a:lnTo>
                    <a:pt x="100567" y="1520"/>
                  </a:lnTo>
                  <a:lnTo>
                    <a:pt x="98334" y="0"/>
                  </a:lnTo>
                  <a:lnTo>
                    <a:pt x="90207" y="1133"/>
                  </a:lnTo>
                  <a:lnTo>
                    <a:pt x="79541" y="6223"/>
                  </a:lnTo>
                  <a:lnTo>
                    <a:pt x="54258" y="27630"/>
                  </a:lnTo>
                  <a:lnTo>
                    <a:pt x="32616" y="65068"/>
                  </a:lnTo>
                  <a:lnTo>
                    <a:pt x="16334" y="104041"/>
                  </a:lnTo>
                  <a:lnTo>
                    <a:pt x="6936" y="143426"/>
                  </a:lnTo>
                  <a:lnTo>
                    <a:pt x="1082" y="178999"/>
                  </a:lnTo>
                  <a:lnTo>
                    <a:pt x="0" y="226367"/>
                  </a:lnTo>
                  <a:lnTo>
                    <a:pt x="7375" y="248142"/>
                  </a:lnTo>
                  <a:lnTo>
                    <a:pt x="16974" y="265230"/>
                  </a:lnTo>
                  <a:lnTo>
                    <a:pt x="55766" y="27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88"/>
            <p:cNvSpPr/>
            <p:nvPr>
              <p:custDataLst>
                <p:tags r:id="rId79"/>
              </p:custDataLst>
            </p:nvPr>
          </p:nvSpPr>
          <p:spPr>
            <a:xfrm>
              <a:off x="10296572" y="3097100"/>
              <a:ext cx="161488" cy="236053"/>
            </a:xfrm>
            <a:custGeom>
              <a:avLst/>
              <a:gdLst/>
              <a:ahLst/>
              <a:cxnLst/>
              <a:rect l="0" t="0" r="0" b="0"/>
              <a:pathLst>
                <a:path w="161488" h="236053">
                  <a:moveTo>
                    <a:pt x="152353" y="27100"/>
                  </a:moveTo>
                  <a:lnTo>
                    <a:pt x="152353" y="27100"/>
                  </a:lnTo>
                  <a:lnTo>
                    <a:pt x="152353" y="22044"/>
                  </a:lnTo>
                  <a:lnTo>
                    <a:pt x="155177" y="16739"/>
                  </a:lnTo>
                  <a:lnTo>
                    <a:pt x="160555" y="9766"/>
                  </a:lnTo>
                  <a:lnTo>
                    <a:pt x="161487" y="3502"/>
                  </a:lnTo>
                  <a:lnTo>
                    <a:pt x="160558" y="1843"/>
                  </a:lnTo>
                  <a:lnTo>
                    <a:pt x="158882" y="737"/>
                  </a:lnTo>
                  <a:lnTo>
                    <a:pt x="156705" y="0"/>
                  </a:lnTo>
                  <a:lnTo>
                    <a:pt x="126219" y="6855"/>
                  </a:lnTo>
                  <a:lnTo>
                    <a:pt x="113927" y="13163"/>
                  </a:lnTo>
                  <a:lnTo>
                    <a:pt x="97928" y="22971"/>
                  </a:lnTo>
                  <a:lnTo>
                    <a:pt x="93845" y="24347"/>
                  </a:lnTo>
                  <a:lnTo>
                    <a:pt x="54721" y="52886"/>
                  </a:lnTo>
                  <a:lnTo>
                    <a:pt x="26565" y="87738"/>
                  </a:lnTo>
                  <a:lnTo>
                    <a:pt x="12063" y="127669"/>
                  </a:lnTo>
                  <a:lnTo>
                    <a:pt x="1757" y="173681"/>
                  </a:lnTo>
                  <a:lnTo>
                    <a:pt x="0" y="219217"/>
                  </a:lnTo>
                  <a:lnTo>
                    <a:pt x="2796" y="226432"/>
                  </a:lnTo>
                  <a:lnTo>
                    <a:pt x="5023" y="229838"/>
                  </a:lnTo>
                  <a:lnTo>
                    <a:pt x="15967" y="233623"/>
                  </a:lnTo>
                  <a:lnTo>
                    <a:pt x="43802" y="236052"/>
                  </a:lnTo>
                  <a:lnTo>
                    <a:pt x="104728" y="227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989"/>
            <p:cNvSpPr/>
            <p:nvPr>
              <p:custDataLst>
                <p:tags r:id="rId80"/>
              </p:custDataLst>
            </p:nvPr>
          </p:nvSpPr>
          <p:spPr>
            <a:xfrm>
              <a:off x="10306834" y="3228975"/>
              <a:ext cx="113517" cy="28576"/>
            </a:xfrm>
            <a:custGeom>
              <a:avLst/>
              <a:gdLst/>
              <a:ahLst/>
              <a:cxnLst/>
              <a:rect l="0" t="0" r="0" b="0"/>
              <a:pathLst>
                <a:path w="113517" h="28576">
                  <a:moveTo>
                    <a:pt x="18266" y="28575"/>
                  </a:moveTo>
                  <a:lnTo>
                    <a:pt x="18266" y="28575"/>
                  </a:lnTo>
                  <a:lnTo>
                    <a:pt x="8154" y="28575"/>
                  </a:lnTo>
                  <a:lnTo>
                    <a:pt x="5175" y="27517"/>
                  </a:lnTo>
                  <a:lnTo>
                    <a:pt x="3189" y="25753"/>
                  </a:lnTo>
                  <a:lnTo>
                    <a:pt x="0" y="20374"/>
                  </a:lnTo>
                  <a:lnTo>
                    <a:pt x="14619" y="14386"/>
                  </a:lnTo>
                  <a:lnTo>
                    <a:pt x="57140" y="7343"/>
                  </a:lnTo>
                  <a:lnTo>
                    <a:pt x="113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90"/>
            <p:cNvSpPr/>
            <p:nvPr>
              <p:custDataLst>
                <p:tags r:id="rId81"/>
              </p:custDataLst>
            </p:nvPr>
          </p:nvSpPr>
          <p:spPr>
            <a:xfrm>
              <a:off x="10506075" y="32861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16226" y="17900"/>
                  </a:lnTo>
                  <a:lnTo>
                    <a:pt x="5793" y="4163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91"/>
            <p:cNvSpPr/>
            <p:nvPr>
              <p:custDataLst>
                <p:tags r:id="rId82"/>
              </p:custDataLst>
            </p:nvPr>
          </p:nvSpPr>
          <p:spPr>
            <a:xfrm>
              <a:off x="10534650" y="3209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323" y="121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92"/>
            <p:cNvSpPr/>
            <p:nvPr>
              <p:custDataLst>
                <p:tags r:id="rId83"/>
              </p:custDataLst>
            </p:nvPr>
          </p:nvSpPr>
          <p:spPr>
            <a:xfrm>
              <a:off x="10572750" y="3049324"/>
              <a:ext cx="129023" cy="389202"/>
            </a:xfrm>
            <a:custGeom>
              <a:avLst/>
              <a:gdLst/>
              <a:ahLst/>
              <a:cxnLst/>
              <a:rect l="0" t="0" r="0" b="0"/>
              <a:pathLst>
                <a:path w="129023" h="389202">
                  <a:moveTo>
                    <a:pt x="95250" y="8201"/>
                  </a:moveTo>
                  <a:lnTo>
                    <a:pt x="95250" y="8201"/>
                  </a:lnTo>
                  <a:lnTo>
                    <a:pt x="95250" y="0"/>
                  </a:lnTo>
                  <a:lnTo>
                    <a:pt x="105611" y="35579"/>
                  </a:lnTo>
                  <a:lnTo>
                    <a:pt x="112585" y="82283"/>
                  </a:lnTo>
                  <a:lnTo>
                    <a:pt x="120507" y="122082"/>
                  </a:lnTo>
                  <a:lnTo>
                    <a:pt x="125992" y="160518"/>
                  </a:lnTo>
                  <a:lnTo>
                    <a:pt x="129022" y="182789"/>
                  </a:lnTo>
                  <a:lnTo>
                    <a:pt x="124777" y="227853"/>
                  </a:lnTo>
                  <a:lnTo>
                    <a:pt x="113862" y="273133"/>
                  </a:lnTo>
                  <a:lnTo>
                    <a:pt x="105639" y="294224"/>
                  </a:lnTo>
                  <a:lnTo>
                    <a:pt x="84217" y="326723"/>
                  </a:lnTo>
                  <a:lnTo>
                    <a:pt x="38050" y="369518"/>
                  </a:lnTo>
                  <a:lnTo>
                    <a:pt x="17859" y="382899"/>
                  </a:lnTo>
                  <a:lnTo>
                    <a:pt x="0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993"/>
            <p:cNvSpPr/>
            <p:nvPr>
              <p:custDataLst>
                <p:tags r:id="rId84"/>
              </p:custDataLst>
            </p:nvPr>
          </p:nvSpPr>
          <p:spPr>
            <a:xfrm>
              <a:off x="10753725" y="3457575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47625" y="0"/>
                  </a:moveTo>
                  <a:lnTo>
                    <a:pt x="47625" y="0"/>
                  </a:lnTo>
                  <a:lnTo>
                    <a:pt x="46567" y="16267"/>
                  </a:lnTo>
                  <a:lnTo>
                    <a:pt x="38962" y="40098"/>
                  </a:lnTo>
                  <a:lnTo>
                    <a:pt x="13472" y="8021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35"/>
          <p:cNvGrpSpPr/>
          <p:nvPr/>
        </p:nvGrpSpPr>
        <p:grpSpPr>
          <a:xfrm>
            <a:off x="11145739" y="3143411"/>
            <a:ext cx="1036737" cy="402423"/>
            <a:chOff x="11145739" y="3143411"/>
            <a:chExt cx="1036737" cy="402423"/>
          </a:xfrm>
        </p:grpSpPr>
        <p:sp>
          <p:nvSpPr>
            <p:cNvPr id="131" name="SMARTInkShape-2994"/>
            <p:cNvSpPr/>
            <p:nvPr>
              <p:custDataLst>
                <p:tags r:id="rId62"/>
              </p:custDataLst>
            </p:nvPr>
          </p:nvSpPr>
          <p:spPr>
            <a:xfrm>
              <a:off x="11145739" y="3143411"/>
              <a:ext cx="169962" cy="322861"/>
            </a:xfrm>
            <a:custGeom>
              <a:avLst/>
              <a:gdLst/>
              <a:ahLst/>
              <a:cxnLst/>
              <a:rect l="0" t="0" r="0" b="0"/>
              <a:pathLst>
                <a:path w="169962" h="322861">
                  <a:moveTo>
                    <a:pt x="169961" y="28414"/>
                  </a:moveTo>
                  <a:lnTo>
                    <a:pt x="169961" y="28414"/>
                  </a:lnTo>
                  <a:lnTo>
                    <a:pt x="169961" y="1671"/>
                  </a:lnTo>
                  <a:lnTo>
                    <a:pt x="168903" y="1061"/>
                  </a:lnTo>
                  <a:lnTo>
                    <a:pt x="151647" y="0"/>
                  </a:lnTo>
                  <a:lnTo>
                    <a:pt x="134314" y="4943"/>
                  </a:lnTo>
                  <a:lnTo>
                    <a:pt x="95652" y="29504"/>
                  </a:lnTo>
                  <a:lnTo>
                    <a:pt x="81901" y="43715"/>
                  </a:lnTo>
                  <a:lnTo>
                    <a:pt x="58650" y="84510"/>
                  </a:lnTo>
                  <a:lnTo>
                    <a:pt x="43551" y="128512"/>
                  </a:lnTo>
                  <a:lnTo>
                    <a:pt x="27164" y="175481"/>
                  </a:lnTo>
                  <a:lnTo>
                    <a:pt x="17583" y="213453"/>
                  </a:lnTo>
                  <a:lnTo>
                    <a:pt x="10866" y="255396"/>
                  </a:lnTo>
                  <a:lnTo>
                    <a:pt x="3538" y="297382"/>
                  </a:lnTo>
                  <a:lnTo>
                    <a:pt x="0" y="314248"/>
                  </a:lnTo>
                  <a:lnTo>
                    <a:pt x="561" y="317395"/>
                  </a:lnTo>
                  <a:lnTo>
                    <a:pt x="1994" y="319493"/>
                  </a:lnTo>
                  <a:lnTo>
                    <a:pt x="4008" y="320891"/>
                  </a:lnTo>
                  <a:lnTo>
                    <a:pt x="16956" y="322860"/>
                  </a:lnTo>
                  <a:lnTo>
                    <a:pt x="64374" y="313219"/>
                  </a:lnTo>
                  <a:lnTo>
                    <a:pt x="110588" y="298165"/>
                  </a:lnTo>
                  <a:lnTo>
                    <a:pt x="141386" y="285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995"/>
            <p:cNvSpPr/>
            <p:nvPr>
              <p:custDataLst>
                <p:tags r:id="rId63"/>
              </p:custDataLst>
            </p:nvPr>
          </p:nvSpPr>
          <p:spPr>
            <a:xfrm>
              <a:off x="11163300" y="33337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1777" y="84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96"/>
            <p:cNvSpPr/>
            <p:nvPr>
              <p:custDataLst>
                <p:tags r:id="rId64"/>
              </p:custDataLst>
            </p:nvPr>
          </p:nvSpPr>
          <p:spPr>
            <a:xfrm>
              <a:off x="11334750" y="34385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6226" y="10361"/>
                  </a:lnTo>
                  <a:lnTo>
                    <a:pt x="13993" y="13257"/>
                  </a:lnTo>
                  <a:lnTo>
                    <a:pt x="11512" y="2212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97"/>
            <p:cNvSpPr/>
            <p:nvPr>
              <p:custDataLst>
                <p:tags r:id="rId65"/>
              </p:custDataLst>
            </p:nvPr>
          </p:nvSpPr>
          <p:spPr>
            <a:xfrm>
              <a:off x="11353800" y="33337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998"/>
            <p:cNvSpPr/>
            <p:nvPr>
              <p:custDataLst>
                <p:tags r:id="rId66"/>
              </p:custDataLst>
            </p:nvPr>
          </p:nvSpPr>
          <p:spPr>
            <a:xfrm>
              <a:off x="11593286" y="3289596"/>
              <a:ext cx="92012" cy="256238"/>
            </a:xfrm>
            <a:custGeom>
              <a:avLst/>
              <a:gdLst/>
              <a:ahLst/>
              <a:cxnLst/>
              <a:rect l="0" t="0" r="0" b="0"/>
              <a:pathLst>
                <a:path w="92012" h="256238">
                  <a:moveTo>
                    <a:pt x="36739" y="44154"/>
                  </a:moveTo>
                  <a:lnTo>
                    <a:pt x="36739" y="44154"/>
                  </a:lnTo>
                  <a:lnTo>
                    <a:pt x="36739" y="49211"/>
                  </a:lnTo>
                  <a:lnTo>
                    <a:pt x="27037" y="95632"/>
                  </a:lnTo>
                  <a:lnTo>
                    <a:pt x="20929" y="135019"/>
                  </a:lnTo>
                  <a:lnTo>
                    <a:pt x="17592" y="172912"/>
                  </a:lnTo>
                  <a:lnTo>
                    <a:pt x="9614" y="214411"/>
                  </a:lnTo>
                  <a:lnTo>
                    <a:pt x="7392" y="243708"/>
                  </a:lnTo>
                  <a:lnTo>
                    <a:pt x="3235" y="253847"/>
                  </a:lnTo>
                  <a:lnTo>
                    <a:pt x="1702" y="255916"/>
                  </a:lnTo>
                  <a:lnTo>
                    <a:pt x="682" y="256237"/>
                  </a:lnTo>
                  <a:lnTo>
                    <a:pt x="0" y="255393"/>
                  </a:lnTo>
                  <a:lnTo>
                    <a:pt x="6357" y="212482"/>
                  </a:lnTo>
                  <a:lnTo>
                    <a:pt x="10451" y="176579"/>
                  </a:lnTo>
                  <a:lnTo>
                    <a:pt x="16259" y="131578"/>
                  </a:lnTo>
                  <a:lnTo>
                    <a:pt x="27862" y="85300"/>
                  </a:lnTo>
                  <a:lnTo>
                    <a:pt x="42116" y="38871"/>
                  </a:lnTo>
                  <a:lnTo>
                    <a:pt x="50775" y="8743"/>
                  </a:lnTo>
                  <a:lnTo>
                    <a:pt x="56382" y="1957"/>
                  </a:lnTo>
                  <a:lnTo>
                    <a:pt x="59360" y="148"/>
                  </a:lnTo>
                  <a:lnTo>
                    <a:pt x="62403" y="0"/>
                  </a:lnTo>
                  <a:lnTo>
                    <a:pt x="68608" y="2658"/>
                  </a:lnTo>
                  <a:lnTo>
                    <a:pt x="87549" y="40472"/>
                  </a:lnTo>
                  <a:lnTo>
                    <a:pt x="92011" y="69992"/>
                  </a:lnTo>
                  <a:lnTo>
                    <a:pt x="87409" y="87740"/>
                  </a:lnTo>
                  <a:lnTo>
                    <a:pt x="78309" y="101625"/>
                  </a:lnTo>
                  <a:lnTo>
                    <a:pt x="67209" y="111325"/>
                  </a:lnTo>
                  <a:lnTo>
                    <a:pt x="61286" y="113276"/>
                  </a:lnTo>
                  <a:lnTo>
                    <a:pt x="49061" y="112622"/>
                  </a:lnTo>
                  <a:lnTo>
                    <a:pt x="27214" y="101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99"/>
            <p:cNvSpPr/>
            <p:nvPr>
              <p:custDataLst>
                <p:tags r:id="rId67"/>
              </p:custDataLst>
            </p:nvPr>
          </p:nvSpPr>
          <p:spPr>
            <a:xfrm>
              <a:off x="11725553" y="3343701"/>
              <a:ext cx="56873" cy="69360"/>
            </a:xfrm>
            <a:custGeom>
              <a:avLst/>
              <a:gdLst/>
              <a:ahLst/>
              <a:cxnLst/>
              <a:rect l="0" t="0" r="0" b="0"/>
              <a:pathLst>
                <a:path w="56873" h="69360">
                  <a:moveTo>
                    <a:pt x="47347" y="18624"/>
                  </a:moveTo>
                  <a:lnTo>
                    <a:pt x="47347" y="18624"/>
                  </a:lnTo>
                  <a:lnTo>
                    <a:pt x="47347" y="10423"/>
                  </a:lnTo>
                  <a:lnTo>
                    <a:pt x="39145" y="1014"/>
                  </a:lnTo>
                  <a:lnTo>
                    <a:pt x="33156" y="0"/>
                  </a:lnTo>
                  <a:lnTo>
                    <a:pt x="30480" y="1975"/>
                  </a:lnTo>
                  <a:lnTo>
                    <a:pt x="15754" y="17531"/>
                  </a:lnTo>
                  <a:lnTo>
                    <a:pt x="10410" y="21070"/>
                  </a:lnTo>
                  <a:lnTo>
                    <a:pt x="6847" y="25546"/>
                  </a:lnTo>
                  <a:lnTo>
                    <a:pt x="2888" y="36164"/>
                  </a:lnTo>
                  <a:lnTo>
                    <a:pt x="0" y="67689"/>
                  </a:lnTo>
                  <a:lnTo>
                    <a:pt x="2025" y="69326"/>
                  </a:lnTo>
                  <a:lnTo>
                    <a:pt x="5490" y="69359"/>
                  </a:lnTo>
                  <a:lnTo>
                    <a:pt x="13927" y="66573"/>
                  </a:lnTo>
                  <a:lnTo>
                    <a:pt x="21206" y="61807"/>
                  </a:lnTo>
                  <a:lnTo>
                    <a:pt x="45446" y="30390"/>
                  </a:lnTo>
                  <a:lnTo>
                    <a:pt x="46080" y="30701"/>
                  </a:lnTo>
                  <a:lnTo>
                    <a:pt x="46783" y="33869"/>
                  </a:lnTo>
                  <a:lnTo>
                    <a:pt x="47297" y="50597"/>
                  </a:lnTo>
                  <a:lnTo>
                    <a:pt x="56872" y="6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00"/>
            <p:cNvSpPr/>
            <p:nvPr>
              <p:custDataLst>
                <p:tags r:id="rId68"/>
              </p:custDataLst>
            </p:nvPr>
          </p:nvSpPr>
          <p:spPr>
            <a:xfrm>
              <a:off x="11811000" y="3314700"/>
              <a:ext cx="85726" cy="103643"/>
            </a:xfrm>
            <a:custGeom>
              <a:avLst/>
              <a:gdLst/>
              <a:ahLst/>
              <a:cxnLst/>
              <a:rect l="0" t="0" r="0" b="0"/>
              <a:pathLst>
                <a:path w="85726" h="103643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824" y="27739"/>
                  </a:lnTo>
                  <a:lnTo>
                    <a:pt x="8202" y="20767"/>
                  </a:lnTo>
                  <a:lnTo>
                    <a:pt x="9702" y="21253"/>
                  </a:lnTo>
                  <a:lnTo>
                    <a:pt x="22666" y="32458"/>
                  </a:lnTo>
                  <a:lnTo>
                    <a:pt x="40500" y="58740"/>
                  </a:lnTo>
                  <a:lnTo>
                    <a:pt x="45514" y="78906"/>
                  </a:lnTo>
                  <a:lnTo>
                    <a:pt x="47347" y="100950"/>
                  </a:lnTo>
                  <a:lnTo>
                    <a:pt x="46381" y="102225"/>
                  </a:lnTo>
                  <a:lnTo>
                    <a:pt x="42487" y="103642"/>
                  </a:lnTo>
                  <a:lnTo>
                    <a:pt x="41024" y="101903"/>
                  </a:lnTo>
                  <a:lnTo>
                    <a:pt x="39401" y="94326"/>
                  </a:lnTo>
                  <a:lnTo>
                    <a:pt x="51472" y="46708"/>
                  </a:lnTo>
                  <a:lnTo>
                    <a:pt x="60523" y="2383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01"/>
            <p:cNvSpPr/>
            <p:nvPr>
              <p:custDataLst>
                <p:tags r:id="rId69"/>
              </p:custDataLst>
            </p:nvPr>
          </p:nvSpPr>
          <p:spPr>
            <a:xfrm>
              <a:off x="11929687" y="3220774"/>
              <a:ext cx="58252" cy="196337"/>
            </a:xfrm>
            <a:custGeom>
              <a:avLst/>
              <a:gdLst/>
              <a:ahLst/>
              <a:cxnLst/>
              <a:rect l="0" t="0" r="0" b="0"/>
              <a:pathLst>
                <a:path w="58252" h="196337">
                  <a:moveTo>
                    <a:pt x="52763" y="8201"/>
                  </a:moveTo>
                  <a:lnTo>
                    <a:pt x="52763" y="8201"/>
                  </a:lnTo>
                  <a:lnTo>
                    <a:pt x="52763" y="3145"/>
                  </a:lnTo>
                  <a:lnTo>
                    <a:pt x="53821" y="1655"/>
                  </a:lnTo>
                  <a:lnTo>
                    <a:pt x="55587" y="662"/>
                  </a:lnTo>
                  <a:lnTo>
                    <a:pt x="57821" y="0"/>
                  </a:lnTo>
                  <a:lnTo>
                    <a:pt x="58251" y="1675"/>
                  </a:lnTo>
                  <a:lnTo>
                    <a:pt x="39782" y="48547"/>
                  </a:lnTo>
                  <a:lnTo>
                    <a:pt x="26046" y="93535"/>
                  </a:lnTo>
                  <a:lnTo>
                    <a:pt x="14072" y="133229"/>
                  </a:lnTo>
                  <a:lnTo>
                    <a:pt x="605" y="177313"/>
                  </a:lnTo>
                  <a:lnTo>
                    <a:pt x="0" y="182326"/>
                  </a:lnTo>
                  <a:lnTo>
                    <a:pt x="2147" y="190717"/>
                  </a:lnTo>
                  <a:lnTo>
                    <a:pt x="4204" y="193378"/>
                  </a:lnTo>
                  <a:lnTo>
                    <a:pt x="9308" y="196336"/>
                  </a:lnTo>
                  <a:lnTo>
                    <a:pt x="12152" y="196066"/>
                  </a:lnTo>
                  <a:lnTo>
                    <a:pt x="24188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002"/>
            <p:cNvSpPr/>
            <p:nvPr>
              <p:custDataLst>
                <p:tags r:id="rId70"/>
              </p:custDataLst>
            </p:nvPr>
          </p:nvSpPr>
          <p:spPr>
            <a:xfrm>
              <a:off x="11898833" y="3333750"/>
              <a:ext cx="55043" cy="9526"/>
            </a:xfrm>
            <a:custGeom>
              <a:avLst/>
              <a:gdLst/>
              <a:ahLst/>
              <a:cxnLst/>
              <a:rect l="0" t="0" r="0" b="0"/>
              <a:pathLst>
                <a:path w="55043" h="9526">
                  <a:moveTo>
                    <a:pt x="26467" y="9525"/>
                  </a:moveTo>
                  <a:lnTo>
                    <a:pt x="26467" y="9525"/>
                  </a:lnTo>
                  <a:lnTo>
                    <a:pt x="8567" y="1986"/>
                  </a:lnTo>
                  <a:lnTo>
                    <a:pt x="0" y="393"/>
                  </a:lnTo>
                  <a:lnTo>
                    <a:pt x="356" y="262"/>
                  </a:lnTo>
                  <a:lnTo>
                    <a:pt x="55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03"/>
            <p:cNvSpPr/>
            <p:nvPr>
              <p:custDataLst>
                <p:tags r:id="rId71"/>
              </p:custDataLst>
            </p:nvPr>
          </p:nvSpPr>
          <p:spPr>
            <a:xfrm>
              <a:off x="11982450" y="3343275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2029" y="15208"/>
                  </a:lnTo>
                  <a:lnTo>
                    <a:pt x="14384" y="4478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04"/>
            <p:cNvSpPr/>
            <p:nvPr>
              <p:custDataLst>
                <p:tags r:id="rId72"/>
              </p:custDataLst>
            </p:nvPr>
          </p:nvSpPr>
          <p:spPr>
            <a:xfrm>
              <a:off x="12020550" y="3285380"/>
              <a:ext cx="9526" cy="19796"/>
            </a:xfrm>
            <a:custGeom>
              <a:avLst/>
              <a:gdLst/>
              <a:ahLst/>
              <a:cxnLst/>
              <a:rect l="0" t="0" r="0" b="0"/>
              <a:pathLst>
                <a:path w="9526" h="19796">
                  <a:moveTo>
                    <a:pt x="0" y="19795"/>
                  </a:moveTo>
                  <a:lnTo>
                    <a:pt x="0" y="19795"/>
                  </a:lnTo>
                  <a:lnTo>
                    <a:pt x="6546" y="1215"/>
                  </a:lnTo>
                  <a:lnTo>
                    <a:pt x="7538" y="0"/>
                  </a:lnTo>
                  <a:lnTo>
                    <a:pt x="9525" y="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05"/>
            <p:cNvSpPr/>
            <p:nvPr>
              <p:custDataLst>
                <p:tags r:id="rId73"/>
              </p:custDataLst>
            </p:nvPr>
          </p:nvSpPr>
          <p:spPr>
            <a:xfrm>
              <a:off x="12049125" y="3230691"/>
              <a:ext cx="51709" cy="198310"/>
            </a:xfrm>
            <a:custGeom>
              <a:avLst/>
              <a:gdLst/>
              <a:ahLst/>
              <a:cxnLst/>
              <a:rect l="0" t="0" r="0" b="0"/>
              <a:pathLst>
                <a:path w="51709" h="198310">
                  <a:moveTo>
                    <a:pt x="19050" y="17334"/>
                  </a:moveTo>
                  <a:lnTo>
                    <a:pt x="19050" y="17334"/>
                  </a:lnTo>
                  <a:lnTo>
                    <a:pt x="50574" y="0"/>
                  </a:lnTo>
                  <a:lnTo>
                    <a:pt x="51708" y="1545"/>
                  </a:lnTo>
                  <a:lnTo>
                    <a:pt x="46006" y="38482"/>
                  </a:lnTo>
                  <a:lnTo>
                    <a:pt x="29824" y="77721"/>
                  </a:lnTo>
                  <a:lnTo>
                    <a:pt x="19420" y="105076"/>
                  </a:lnTo>
                  <a:lnTo>
                    <a:pt x="16121" y="110754"/>
                  </a:lnTo>
                  <a:lnTo>
                    <a:pt x="7572" y="153592"/>
                  </a:lnTo>
                  <a:lnTo>
                    <a:pt x="3365" y="164677"/>
                  </a:lnTo>
                  <a:lnTo>
                    <a:pt x="0" y="19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06"/>
            <p:cNvSpPr/>
            <p:nvPr>
              <p:custDataLst>
                <p:tags r:id="rId74"/>
              </p:custDataLst>
            </p:nvPr>
          </p:nvSpPr>
          <p:spPr>
            <a:xfrm>
              <a:off x="12034112" y="3338049"/>
              <a:ext cx="62639" cy="76918"/>
            </a:xfrm>
            <a:custGeom>
              <a:avLst/>
              <a:gdLst/>
              <a:ahLst/>
              <a:cxnLst/>
              <a:rect l="0" t="0" r="0" b="0"/>
              <a:pathLst>
                <a:path w="62639" h="76918">
                  <a:moveTo>
                    <a:pt x="5488" y="14751"/>
                  </a:moveTo>
                  <a:lnTo>
                    <a:pt x="5488" y="14751"/>
                  </a:lnTo>
                  <a:lnTo>
                    <a:pt x="5488" y="9694"/>
                  </a:lnTo>
                  <a:lnTo>
                    <a:pt x="4430" y="8205"/>
                  </a:lnTo>
                  <a:lnTo>
                    <a:pt x="2664" y="7212"/>
                  </a:lnTo>
                  <a:lnTo>
                    <a:pt x="430" y="6550"/>
                  </a:lnTo>
                  <a:lnTo>
                    <a:pt x="0" y="5050"/>
                  </a:lnTo>
                  <a:lnTo>
                    <a:pt x="2343" y="562"/>
                  </a:lnTo>
                  <a:lnTo>
                    <a:pt x="4449" y="0"/>
                  </a:lnTo>
                  <a:lnTo>
                    <a:pt x="6912" y="684"/>
                  </a:lnTo>
                  <a:lnTo>
                    <a:pt x="12471" y="3207"/>
                  </a:lnTo>
                  <a:lnTo>
                    <a:pt x="32853" y="10017"/>
                  </a:lnTo>
                  <a:lnTo>
                    <a:pt x="45464" y="18405"/>
                  </a:lnTo>
                  <a:lnTo>
                    <a:pt x="55903" y="32650"/>
                  </a:lnTo>
                  <a:lnTo>
                    <a:pt x="60644" y="50276"/>
                  </a:lnTo>
                  <a:lnTo>
                    <a:pt x="58929" y="59820"/>
                  </a:lnTo>
                  <a:lnTo>
                    <a:pt x="52822" y="71368"/>
                  </a:lnTo>
                  <a:lnTo>
                    <a:pt x="47852" y="76917"/>
                  </a:lnTo>
                  <a:lnTo>
                    <a:pt x="50071" y="74836"/>
                  </a:lnTo>
                  <a:lnTo>
                    <a:pt x="51761" y="70383"/>
                  </a:lnTo>
                  <a:lnTo>
                    <a:pt x="53570" y="63818"/>
                  </a:lnTo>
                  <a:lnTo>
                    <a:pt x="62638" y="3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007"/>
            <p:cNvSpPr/>
            <p:nvPr>
              <p:custDataLst>
                <p:tags r:id="rId75"/>
              </p:custDataLst>
            </p:nvPr>
          </p:nvSpPr>
          <p:spPr>
            <a:xfrm>
              <a:off x="12106821" y="3371850"/>
              <a:ext cx="75655" cy="104776"/>
            </a:xfrm>
            <a:custGeom>
              <a:avLst/>
              <a:gdLst/>
              <a:ahLst/>
              <a:cxnLst/>
              <a:rect l="0" t="0" r="0" b="0"/>
              <a:pathLst>
                <a:path w="75655" h="104776">
                  <a:moveTo>
                    <a:pt x="37554" y="0"/>
                  </a:moveTo>
                  <a:lnTo>
                    <a:pt x="37554" y="0"/>
                  </a:lnTo>
                  <a:lnTo>
                    <a:pt x="37554" y="5057"/>
                  </a:lnTo>
                  <a:lnTo>
                    <a:pt x="36496" y="5488"/>
                  </a:lnTo>
                  <a:lnTo>
                    <a:pt x="32496" y="3144"/>
                  </a:lnTo>
                  <a:lnTo>
                    <a:pt x="31008" y="3155"/>
                  </a:lnTo>
                  <a:lnTo>
                    <a:pt x="30016" y="4220"/>
                  </a:lnTo>
                  <a:lnTo>
                    <a:pt x="29352" y="5988"/>
                  </a:lnTo>
                  <a:lnTo>
                    <a:pt x="27852" y="7167"/>
                  </a:lnTo>
                  <a:lnTo>
                    <a:pt x="23363" y="8477"/>
                  </a:lnTo>
                  <a:lnTo>
                    <a:pt x="17843" y="14704"/>
                  </a:lnTo>
                  <a:lnTo>
                    <a:pt x="3600" y="40899"/>
                  </a:lnTo>
                  <a:lnTo>
                    <a:pt x="0" y="54801"/>
                  </a:lnTo>
                  <a:lnTo>
                    <a:pt x="876" y="55584"/>
                  </a:lnTo>
                  <a:lnTo>
                    <a:pt x="4672" y="56454"/>
                  </a:lnTo>
                  <a:lnTo>
                    <a:pt x="9887" y="54018"/>
                  </a:lnTo>
                  <a:lnTo>
                    <a:pt x="24974" y="41921"/>
                  </a:lnTo>
                  <a:lnTo>
                    <a:pt x="31257" y="39798"/>
                  </a:lnTo>
                  <a:lnTo>
                    <a:pt x="33356" y="38174"/>
                  </a:lnTo>
                  <a:lnTo>
                    <a:pt x="37507" y="28705"/>
                  </a:lnTo>
                  <a:lnTo>
                    <a:pt x="37539" y="28614"/>
                  </a:lnTo>
                  <a:lnTo>
                    <a:pt x="37553" y="41836"/>
                  </a:lnTo>
                  <a:lnTo>
                    <a:pt x="27852" y="77663"/>
                  </a:lnTo>
                  <a:lnTo>
                    <a:pt x="25794" y="80350"/>
                  </a:lnTo>
                  <a:lnTo>
                    <a:pt x="23363" y="82142"/>
                  </a:lnTo>
                  <a:lnTo>
                    <a:pt x="22802" y="83336"/>
                  </a:lnTo>
                  <a:lnTo>
                    <a:pt x="23487" y="84132"/>
                  </a:lnTo>
                  <a:lnTo>
                    <a:pt x="25000" y="84663"/>
                  </a:lnTo>
                  <a:lnTo>
                    <a:pt x="27069" y="83959"/>
                  </a:lnTo>
                  <a:lnTo>
                    <a:pt x="32188" y="80354"/>
                  </a:lnTo>
                  <a:lnTo>
                    <a:pt x="35169" y="72402"/>
                  </a:lnTo>
                  <a:lnTo>
                    <a:pt x="35963" y="67318"/>
                  </a:lnTo>
                  <a:lnTo>
                    <a:pt x="38611" y="62870"/>
                  </a:lnTo>
                  <a:lnTo>
                    <a:pt x="58873" y="44785"/>
                  </a:lnTo>
                  <a:lnTo>
                    <a:pt x="62349" y="43615"/>
                  </a:lnTo>
                  <a:lnTo>
                    <a:pt x="65726" y="43893"/>
                  </a:lnTo>
                  <a:lnTo>
                    <a:pt x="69035" y="45137"/>
                  </a:lnTo>
                  <a:lnTo>
                    <a:pt x="71242" y="47025"/>
                  </a:lnTo>
                  <a:lnTo>
                    <a:pt x="73691" y="51945"/>
                  </a:lnTo>
                  <a:lnTo>
                    <a:pt x="75654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536"/>
          <p:cNvGrpSpPr/>
          <p:nvPr/>
        </p:nvGrpSpPr>
        <p:grpSpPr>
          <a:xfrm>
            <a:off x="3629025" y="4804637"/>
            <a:ext cx="506851" cy="205514"/>
            <a:chOff x="3629025" y="4804637"/>
            <a:chExt cx="506851" cy="205514"/>
          </a:xfrm>
        </p:grpSpPr>
        <p:sp>
          <p:nvSpPr>
            <p:cNvPr id="146" name="SMARTInkShape-3008"/>
            <p:cNvSpPr/>
            <p:nvPr>
              <p:custDataLst>
                <p:tags r:id="rId59"/>
              </p:custDataLst>
            </p:nvPr>
          </p:nvSpPr>
          <p:spPr>
            <a:xfrm>
              <a:off x="3629025" y="4886325"/>
              <a:ext cx="400051" cy="17610"/>
            </a:xfrm>
            <a:custGeom>
              <a:avLst/>
              <a:gdLst/>
              <a:ahLst/>
              <a:cxnLst/>
              <a:rect l="0" t="0" r="0" b="0"/>
              <a:pathLst>
                <a:path w="400051" h="176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5169" y="14189"/>
                  </a:lnTo>
                  <a:lnTo>
                    <a:pt x="39772" y="17609"/>
                  </a:lnTo>
                  <a:lnTo>
                    <a:pt x="77283" y="13567"/>
                  </a:lnTo>
                  <a:lnTo>
                    <a:pt x="111799" y="10723"/>
                  </a:lnTo>
                  <a:lnTo>
                    <a:pt x="157304" y="9880"/>
                  </a:lnTo>
                  <a:lnTo>
                    <a:pt x="192679" y="9683"/>
                  </a:lnTo>
                  <a:lnTo>
                    <a:pt x="227452" y="9595"/>
                  </a:lnTo>
                  <a:lnTo>
                    <a:pt x="271887" y="9546"/>
                  </a:lnTo>
                  <a:lnTo>
                    <a:pt x="317038" y="9531"/>
                  </a:lnTo>
                  <a:lnTo>
                    <a:pt x="356639" y="9527"/>
                  </a:lnTo>
                  <a:lnTo>
                    <a:pt x="400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09"/>
            <p:cNvSpPr/>
            <p:nvPr>
              <p:custDataLst>
                <p:tags r:id="rId60"/>
              </p:custDataLst>
            </p:nvPr>
          </p:nvSpPr>
          <p:spPr>
            <a:xfrm>
              <a:off x="3631673" y="4943475"/>
              <a:ext cx="416453" cy="65531"/>
            </a:xfrm>
            <a:custGeom>
              <a:avLst/>
              <a:gdLst/>
              <a:ahLst/>
              <a:cxnLst/>
              <a:rect l="0" t="0" r="0" b="0"/>
              <a:pathLst>
                <a:path w="416453" h="65531">
                  <a:moveTo>
                    <a:pt x="16402" y="47625"/>
                  </a:moveTo>
                  <a:lnTo>
                    <a:pt x="16402" y="47625"/>
                  </a:lnTo>
                  <a:lnTo>
                    <a:pt x="6289" y="52681"/>
                  </a:lnTo>
                  <a:lnTo>
                    <a:pt x="3310" y="55229"/>
                  </a:lnTo>
                  <a:lnTo>
                    <a:pt x="0" y="60882"/>
                  </a:lnTo>
                  <a:lnTo>
                    <a:pt x="2292" y="62813"/>
                  </a:lnTo>
                  <a:lnTo>
                    <a:pt x="21746" y="65530"/>
                  </a:lnTo>
                  <a:lnTo>
                    <a:pt x="62888" y="63626"/>
                  </a:lnTo>
                  <a:lnTo>
                    <a:pt x="103554" y="59068"/>
                  </a:lnTo>
                  <a:lnTo>
                    <a:pt x="137686" y="56944"/>
                  </a:lnTo>
                  <a:lnTo>
                    <a:pt x="175810" y="50857"/>
                  </a:lnTo>
                  <a:lnTo>
                    <a:pt x="213447" y="47524"/>
                  </a:lnTo>
                  <a:lnTo>
                    <a:pt x="251410" y="41363"/>
                  </a:lnTo>
                  <a:lnTo>
                    <a:pt x="288411" y="38009"/>
                  </a:lnTo>
                  <a:lnTo>
                    <a:pt x="335539" y="27930"/>
                  </a:lnTo>
                  <a:lnTo>
                    <a:pt x="416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10"/>
            <p:cNvSpPr/>
            <p:nvPr>
              <p:custDataLst>
                <p:tags r:id="rId61"/>
              </p:custDataLst>
            </p:nvPr>
          </p:nvSpPr>
          <p:spPr>
            <a:xfrm>
              <a:off x="3954592" y="4804637"/>
              <a:ext cx="181284" cy="205514"/>
            </a:xfrm>
            <a:custGeom>
              <a:avLst/>
              <a:gdLst/>
              <a:ahLst/>
              <a:cxnLst/>
              <a:rect l="0" t="0" r="0" b="0"/>
              <a:pathLst>
                <a:path w="181284" h="205514">
                  <a:moveTo>
                    <a:pt x="17333" y="5488"/>
                  </a:moveTo>
                  <a:lnTo>
                    <a:pt x="17333" y="5488"/>
                  </a:lnTo>
                  <a:lnTo>
                    <a:pt x="12276" y="5488"/>
                  </a:lnTo>
                  <a:lnTo>
                    <a:pt x="6972" y="2666"/>
                  </a:lnTo>
                  <a:lnTo>
                    <a:pt x="4076" y="432"/>
                  </a:lnTo>
                  <a:lnTo>
                    <a:pt x="2145" y="0"/>
                  </a:lnTo>
                  <a:lnTo>
                    <a:pt x="858" y="772"/>
                  </a:lnTo>
                  <a:lnTo>
                    <a:pt x="0" y="2344"/>
                  </a:lnTo>
                  <a:lnTo>
                    <a:pt x="7512" y="6913"/>
                  </a:lnTo>
                  <a:lnTo>
                    <a:pt x="26770" y="12613"/>
                  </a:lnTo>
                  <a:lnTo>
                    <a:pt x="72747" y="23360"/>
                  </a:lnTo>
                  <a:lnTo>
                    <a:pt x="115062" y="44610"/>
                  </a:lnTo>
                  <a:lnTo>
                    <a:pt x="148596" y="65763"/>
                  </a:lnTo>
                  <a:lnTo>
                    <a:pt x="166689" y="84136"/>
                  </a:lnTo>
                  <a:lnTo>
                    <a:pt x="178258" y="106412"/>
                  </a:lnTo>
                  <a:lnTo>
                    <a:pt x="181283" y="124779"/>
                  </a:lnTo>
                  <a:lnTo>
                    <a:pt x="178041" y="141056"/>
                  </a:lnTo>
                  <a:lnTo>
                    <a:pt x="157918" y="176642"/>
                  </a:lnTo>
                  <a:lnTo>
                    <a:pt x="137657" y="188610"/>
                  </a:lnTo>
                  <a:lnTo>
                    <a:pt x="74483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537"/>
          <p:cNvGrpSpPr/>
          <p:nvPr/>
        </p:nvGrpSpPr>
        <p:grpSpPr>
          <a:xfrm>
            <a:off x="4810125" y="4652647"/>
            <a:ext cx="832367" cy="357504"/>
            <a:chOff x="4810125" y="4652647"/>
            <a:chExt cx="832367" cy="357504"/>
          </a:xfrm>
        </p:grpSpPr>
        <p:sp>
          <p:nvSpPr>
            <p:cNvPr id="150" name="SMARTInkShape-3011"/>
            <p:cNvSpPr/>
            <p:nvPr>
              <p:custDataLst>
                <p:tags r:id="rId53"/>
              </p:custDataLst>
            </p:nvPr>
          </p:nvSpPr>
          <p:spPr>
            <a:xfrm>
              <a:off x="4810125" y="4652647"/>
              <a:ext cx="139001" cy="353758"/>
            </a:xfrm>
            <a:custGeom>
              <a:avLst/>
              <a:gdLst/>
              <a:ahLst/>
              <a:cxnLst/>
              <a:rect l="0" t="0" r="0" b="0"/>
              <a:pathLst>
                <a:path w="139001" h="353758">
                  <a:moveTo>
                    <a:pt x="9525" y="147953"/>
                  </a:moveTo>
                  <a:lnTo>
                    <a:pt x="9525" y="147953"/>
                  </a:lnTo>
                  <a:lnTo>
                    <a:pt x="14582" y="142897"/>
                  </a:lnTo>
                  <a:lnTo>
                    <a:pt x="16071" y="142465"/>
                  </a:lnTo>
                  <a:lnTo>
                    <a:pt x="17064" y="143237"/>
                  </a:lnTo>
                  <a:lnTo>
                    <a:pt x="17726" y="144809"/>
                  </a:lnTo>
                  <a:lnTo>
                    <a:pt x="18875" y="186162"/>
                  </a:lnTo>
                  <a:lnTo>
                    <a:pt x="18998" y="220304"/>
                  </a:lnTo>
                  <a:lnTo>
                    <a:pt x="19040" y="264080"/>
                  </a:lnTo>
                  <a:lnTo>
                    <a:pt x="19048" y="306202"/>
                  </a:lnTo>
                  <a:lnTo>
                    <a:pt x="19050" y="353472"/>
                  </a:lnTo>
                  <a:lnTo>
                    <a:pt x="17992" y="353757"/>
                  </a:lnTo>
                  <a:lnTo>
                    <a:pt x="13993" y="351252"/>
                  </a:lnTo>
                  <a:lnTo>
                    <a:pt x="11511" y="340966"/>
                  </a:lnTo>
                  <a:lnTo>
                    <a:pt x="9917" y="298380"/>
                  </a:lnTo>
                  <a:lnTo>
                    <a:pt x="9642" y="259434"/>
                  </a:lnTo>
                  <a:lnTo>
                    <a:pt x="9577" y="225370"/>
                  </a:lnTo>
                  <a:lnTo>
                    <a:pt x="10606" y="188710"/>
                  </a:lnTo>
                  <a:lnTo>
                    <a:pt x="17137" y="142155"/>
                  </a:lnTo>
                  <a:lnTo>
                    <a:pt x="22786" y="107276"/>
                  </a:lnTo>
                  <a:lnTo>
                    <a:pt x="31916" y="67109"/>
                  </a:lnTo>
                  <a:lnTo>
                    <a:pt x="52087" y="26151"/>
                  </a:lnTo>
                  <a:lnTo>
                    <a:pt x="64072" y="10563"/>
                  </a:lnTo>
                  <a:lnTo>
                    <a:pt x="79277" y="2224"/>
                  </a:lnTo>
                  <a:lnTo>
                    <a:pt x="87776" y="0"/>
                  </a:lnTo>
                  <a:lnTo>
                    <a:pt x="95559" y="634"/>
                  </a:lnTo>
                  <a:lnTo>
                    <a:pt x="109851" y="6984"/>
                  </a:lnTo>
                  <a:lnTo>
                    <a:pt x="129797" y="32571"/>
                  </a:lnTo>
                  <a:lnTo>
                    <a:pt x="139000" y="61907"/>
                  </a:lnTo>
                  <a:lnTo>
                    <a:pt x="136670" y="90708"/>
                  </a:lnTo>
                  <a:lnTo>
                    <a:pt x="126359" y="109811"/>
                  </a:lnTo>
                  <a:lnTo>
                    <a:pt x="105527" y="132771"/>
                  </a:lnTo>
                  <a:lnTo>
                    <a:pt x="90292" y="142264"/>
                  </a:lnTo>
                  <a:lnTo>
                    <a:pt x="43266" y="162549"/>
                  </a:lnTo>
                  <a:lnTo>
                    <a:pt x="0" y="167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12"/>
            <p:cNvSpPr/>
            <p:nvPr>
              <p:custDataLst>
                <p:tags r:id="rId54"/>
              </p:custDataLst>
            </p:nvPr>
          </p:nvSpPr>
          <p:spPr>
            <a:xfrm>
              <a:off x="4928894" y="4791075"/>
              <a:ext cx="157457" cy="191167"/>
            </a:xfrm>
            <a:custGeom>
              <a:avLst/>
              <a:gdLst/>
              <a:ahLst/>
              <a:cxnLst/>
              <a:rect l="0" t="0" r="0" b="0"/>
              <a:pathLst>
                <a:path w="157457" h="191167">
                  <a:moveTo>
                    <a:pt x="5056" y="66675"/>
                  </a:moveTo>
                  <a:lnTo>
                    <a:pt x="5056" y="66675"/>
                  </a:lnTo>
                  <a:lnTo>
                    <a:pt x="0" y="66675"/>
                  </a:lnTo>
                  <a:lnTo>
                    <a:pt x="627" y="67733"/>
                  </a:lnTo>
                  <a:lnTo>
                    <a:pt x="22438" y="84989"/>
                  </a:lnTo>
                  <a:lnTo>
                    <a:pt x="35371" y="107379"/>
                  </a:lnTo>
                  <a:lnTo>
                    <a:pt x="48165" y="148877"/>
                  </a:lnTo>
                  <a:lnTo>
                    <a:pt x="50673" y="165298"/>
                  </a:lnTo>
                  <a:lnTo>
                    <a:pt x="48966" y="179652"/>
                  </a:lnTo>
                  <a:lnTo>
                    <a:pt x="47030" y="186443"/>
                  </a:lnTo>
                  <a:lnTo>
                    <a:pt x="44680" y="189912"/>
                  </a:lnTo>
                  <a:lnTo>
                    <a:pt x="42055" y="191166"/>
                  </a:lnTo>
                  <a:lnTo>
                    <a:pt x="39247" y="190945"/>
                  </a:lnTo>
                  <a:lnTo>
                    <a:pt x="33305" y="187875"/>
                  </a:lnTo>
                  <a:lnTo>
                    <a:pt x="30239" y="185575"/>
                  </a:lnTo>
                  <a:lnTo>
                    <a:pt x="29653" y="171731"/>
                  </a:lnTo>
                  <a:lnTo>
                    <a:pt x="32922" y="154642"/>
                  </a:lnTo>
                  <a:lnTo>
                    <a:pt x="46655" y="111080"/>
                  </a:lnTo>
                  <a:lnTo>
                    <a:pt x="61008" y="83125"/>
                  </a:lnTo>
                  <a:lnTo>
                    <a:pt x="101402" y="37757"/>
                  </a:lnTo>
                  <a:lnTo>
                    <a:pt x="123562" y="17889"/>
                  </a:lnTo>
                  <a:lnTo>
                    <a:pt x="157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13"/>
            <p:cNvSpPr/>
            <p:nvPr>
              <p:custDataLst>
                <p:tags r:id="rId55"/>
              </p:custDataLst>
            </p:nvPr>
          </p:nvSpPr>
          <p:spPr>
            <a:xfrm>
              <a:off x="5562600" y="4661762"/>
              <a:ext cx="79892" cy="348389"/>
            </a:xfrm>
            <a:custGeom>
              <a:avLst/>
              <a:gdLst/>
              <a:ahLst/>
              <a:cxnLst/>
              <a:rect l="0" t="0" r="0" b="0"/>
              <a:pathLst>
                <a:path w="79892" h="3483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32056" y="44343"/>
                  </a:lnTo>
                  <a:lnTo>
                    <a:pt x="55479" y="88307"/>
                  </a:lnTo>
                  <a:lnTo>
                    <a:pt x="68414" y="134097"/>
                  </a:lnTo>
                  <a:lnTo>
                    <a:pt x="78949" y="172711"/>
                  </a:lnTo>
                  <a:lnTo>
                    <a:pt x="79891" y="194109"/>
                  </a:lnTo>
                  <a:lnTo>
                    <a:pt x="76930" y="233717"/>
                  </a:lnTo>
                  <a:lnTo>
                    <a:pt x="66303" y="272667"/>
                  </a:lnTo>
                  <a:lnTo>
                    <a:pt x="50296" y="310422"/>
                  </a:lnTo>
                  <a:lnTo>
                    <a:pt x="1905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14"/>
            <p:cNvSpPr/>
            <p:nvPr>
              <p:custDataLst>
                <p:tags r:id="rId56"/>
              </p:custDataLst>
            </p:nvPr>
          </p:nvSpPr>
          <p:spPr>
            <a:xfrm>
              <a:off x="5357970" y="4810125"/>
              <a:ext cx="118906" cy="28576"/>
            </a:xfrm>
            <a:custGeom>
              <a:avLst/>
              <a:gdLst/>
              <a:ahLst/>
              <a:cxnLst/>
              <a:rect l="0" t="0" r="0" b="0"/>
              <a:pathLst>
                <a:path w="118906" h="28576">
                  <a:moveTo>
                    <a:pt x="14130" y="28575"/>
                  </a:moveTo>
                  <a:lnTo>
                    <a:pt x="14130" y="28575"/>
                  </a:lnTo>
                  <a:lnTo>
                    <a:pt x="0" y="28575"/>
                  </a:lnTo>
                  <a:lnTo>
                    <a:pt x="40992" y="23519"/>
                  </a:lnTo>
                  <a:lnTo>
                    <a:pt x="88359" y="14386"/>
                  </a:lnTo>
                  <a:lnTo>
                    <a:pt x="118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15"/>
            <p:cNvSpPr/>
            <p:nvPr>
              <p:custDataLst>
                <p:tags r:id="rId57"/>
              </p:custDataLst>
            </p:nvPr>
          </p:nvSpPr>
          <p:spPr>
            <a:xfrm>
              <a:off x="5334039" y="4670455"/>
              <a:ext cx="113600" cy="306992"/>
            </a:xfrm>
            <a:custGeom>
              <a:avLst/>
              <a:gdLst/>
              <a:ahLst/>
              <a:cxnLst/>
              <a:rect l="0" t="0" r="0" b="0"/>
              <a:pathLst>
                <a:path w="113600" h="306992">
                  <a:moveTo>
                    <a:pt x="47586" y="111095"/>
                  </a:moveTo>
                  <a:lnTo>
                    <a:pt x="47586" y="111095"/>
                  </a:lnTo>
                  <a:lnTo>
                    <a:pt x="28288" y="157230"/>
                  </a:lnTo>
                  <a:lnTo>
                    <a:pt x="15788" y="193938"/>
                  </a:lnTo>
                  <a:lnTo>
                    <a:pt x="9672" y="238780"/>
                  </a:lnTo>
                  <a:lnTo>
                    <a:pt x="1449" y="275201"/>
                  </a:lnTo>
                  <a:lnTo>
                    <a:pt x="92" y="306991"/>
                  </a:lnTo>
                  <a:lnTo>
                    <a:pt x="0" y="299784"/>
                  </a:lnTo>
                  <a:lnTo>
                    <a:pt x="8166" y="252975"/>
                  </a:lnTo>
                  <a:lnTo>
                    <a:pt x="16830" y="214615"/>
                  </a:lnTo>
                  <a:lnTo>
                    <a:pt x="28732" y="170192"/>
                  </a:lnTo>
                  <a:lnTo>
                    <a:pt x="41275" y="125474"/>
                  </a:lnTo>
                  <a:lnTo>
                    <a:pt x="53943" y="83478"/>
                  </a:lnTo>
                  <a:lnTo>
                    <a:pt x="66637" y="41787"/>
                  </a:lnTo>
                  <a:lnTo>
                    <a:pt x="79336" y="3213"/>
                  </a:lnTo>
                  <a:lnTo>
                    <a:pt x="82511" y="15"/>
                  </a:lnTo>
                  <a:lnTo>
                    <a:pt x="85686" y="0"/>
                  </a:lnTo>
                  <a:lnTo>
                    <a:pt x="88861" y="2107"/>
                  </a:lnTo>
                  <a:lnTo>
                    <a:pt x="100503" y="46880"/>
                  </a:lnTo>
                  <a:lnTo>
                    <a:pt x="106722" y="88965"/>
                  </a:lnTo>
                  <a:lnTo>
                    <a:pt x="112027" y="126410"/>
                  </a:lnTo>
                  <a:lnTo>
                    <a:pt x="113599" y="163258"/>
                  </a:lnTo>
                  <a:lnTo>
                    <a:pt x="111243" y="199222"/>
                  </a:lnTo>
                  <a:lnTo>
                    <a:pt x="104535" y="244761"/>
                  </a:lnTo>
                  <a:lnTo>
                    <a:pt x="95211" y="282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16"/>
            <p:cNvSpPr/>
            <p:nvPr>
              <p:custDataLst>
                <p:tags r:id="rId58"/>
              </p:custDataLst>
            </p:nvPr>
          </p:nvSpPr>
          <p:spPr>
            <a:xfrm>
              <a:off x="5193524" y="4697933"/>
              <a:ext cx="91528" cy="293168"/>
            </a:xfrm>
            <a:custGeom>
              <a:avLst/>
              <a:gdLst/>
              <a:ahLst/>
              <a:cxnLst/>
              <a:rect l="0" t="0" r="0" b="0"/>
              <a:pathLst>
                <a:path w="91528" h="293168">
                  <a:moveTo>
                    <a:pt x="83326" y="26467"/>
                  </a:moveTo>
                  <a:lnTo>
                    <a:pt x="83326" y="26467"/>
                  </a:lnTo>
                  <a:lnTo>
                    <a:pt x="90865" y="8567"/>
                  </a:lnTo>
                  <a:lnTo>
                    <a:pt x="91527" y="5008"/>
                  </a:lnTo>
                  <a:lnTo>
                    <a:pt x="90910" y="2636"/>
                  </a:lnTo>
                  <a:lnTo>
                    <a:pt x="89440" y="1055"/>
                  </a:lnTo>
                  <a:lnTo>
                    <a:pt x="87402" y="0"/>
                  </a:lnTo>
                  <a:lnTo>
                    <a:pt x="79493" y="7296"/>
                  </a:lnTo>
                  <a:lnTo>
                    <a:pt x="57169" y="42906"/>
                  </a:lnTo>
                  <a:lnTo>
                    <a:pt x="43709" y="83431"/>
                  </a:lnTo>
                  <a:lnTo>
                    <a:pt x="27961" y="118840"/>
                  </a:lnTo>
                  <a:lnTo>
                    <a:pt x="14945" y="159552"/>
                  </a:lnTo>
                  <a:lnTo>
                    <a:pt x="2125" y="206566"/>
                  </a:lnTo>
                  <a:lnTo>
                    <a:pt x="0" y="241990"/>
                  </a:lnTo>
                  <a:lnTo>
                    <a:pt x="3253" y="263014"/>
                  </a:lnTo>
                  <a:lnTo>
                    <a:pt x="7720" y="270948"/>
                  </a:lnTo>
                  <a:lnTo>
                    <a:pt x="35701" y="293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538"/>
          <p:cNvGrpSpPr/>
          <p:nvPr/>
        </p:nvGrpSpPr>
        <p:grpSpPr>
          <a:xfrm>
            <a:off x="6134100" y="4824648"/>
            <a:ext cx="238126" cy="165760"/>
            <a:chOff x="6134100" y="4824648"/>
            <a:chExt cx="238126" cy="165760"/>
          </a:xfrm>
        </p:grpSpPr>
        <p:sp>
          <p:nvSpPr>
            <p:cNvPr id="157" name="SMARTInkShape-3017"/>
            <p:cNvSpPr/>
            <p:nvPr>
              <p:custDataLst>
                <p:tags r:id="rId51"/>
              </p:custDataLst>
            </p:nvPr>
          </p:nvSpPr>
          <p:spPr>
            <a:xfrm>
              <a:off x="6149428" y="4943475"/>
              <a:ext cx="222798" cy="46933"/>
            </a:xfrm>
            <a:custGeom>
              <a:avLst/>
              <a:gdLst/>
              <a:ahLst/>
              <a:cxnLst/>
              <a:rect l="0" t="0" r="0" b="0"/>
              <a:pathLst>
                <a:path w="222798" h="46933">
                  <a:moveTo>
                    <a:pt x="22772" y="0"/>
                  </a:moveTo>
                  <a:lnTo>
                    <a:pt x="22772" y="0"/>
                  </a:lnTo>
                  <a:lnTo>
                    <a:pt x="4872" y="20723"/>
                  </a:lnTo>
                  <a:lnTo>
                    <a:pt x="1313" y="26515"/>
                  </a:lnTo>
                  <a:lnTo>
                    <a:pt x="0" y="31435"/>
                  </a:lnTo>
                  <a:lnTo>
                    <a:pt x="182" y="35773"/>
                  </a:lnTo>
                  <a:lnTo>
                    <a:pt x="1362" y="39724"/>
                  </a:lnTo>
                  <a:lnTo>
                    <a:pt x="6382" y="42357"/>
                  </a:lnTo>
                  <a:lnTo>
                    <a:pt x="46431" y="46932"/>
                  </a:lnTo>
                  <a:lnTo>
                    <a:pt x="93925" y="40942"/>
                  </a:lnTo>
                  <a:lnTo>
                    <a:pt x="129226" y="38942"/>
                  </a:lnTo>
                  <a:lnTo>
                    <a:pt x="175317" y="37291"/>
                  </a:lnTo>
                  <a:lnTo>
                    <a:pt x="22279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018"/>
            <p:cNvSpPr/>
            <p:nvPr>
              <p:custDataLst>
                <p:tags r:id="rId52"/>
              </p:custDataLst>
            </p:nvPr>
          </p:nvSpPr>
          <p:spPr>
            <a:xfrm>
              <a:off x="6134100" y="4824648"/>
              <a:ext cx="200026" cy="23578"/>
            </a:xfrm>
            <a:custGeom>
              <a:avLst/>
              <a:gdLst/>
              <a:ahLst/>
              <a:cxnLst/>
              <a:rect l="0" t="0" r="0" b="0"/>
              <a:pathLst>
                <a:path w="200026" h="23578">
                  <a:moveTo>
                    <a:pt x="0" y="23577"/>
                  </a:moveTo>
                  <a:lnTo>
                    <a:pt x="0" y="23577"/>
                  </a:lnTo>
                  <a:lnTo>
                    <a:pt x="15209" y="22519"/>
                  </a:lnTo>
                  <a:lnTo>
                    <a:pt x="47062" y="16038"/>
                  </a:lnTo>
                  <a:lnTo>
                    <a:pt x="85559" y="11818"/>
                  </a:lnTo>
                  <a:lnTo>
                    <a:pt x="123777" y="3865"/>
                  </a:lnTo>
                  <a:lnTo>
                    <a:pt x="148144" y="0"/>
                  </a:lnTo>
                  <a:lnTo>
                    <a:pt x="200025" y="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3019"/>
          <p:cNvSpPr/>
          <p:nvPr>
            <p:custDataLst>
              <p:tags r:id="rId1"/>
            </p:custDataLst>
          </p:nvPr>
        </p:nvSpPr>
        <p:spPr>
          <a:xfrm>
            <a:off x="6766023" y="4657725"/>
            <a:ext cx="558703" cy="464272"/>
          </a:xfrm>
          <a:custGeom>
            <a:avLst/>
            <a:gdLst/>
            <a:ahLst/>
            <a:cxnLst/>
            <a:rect l="0" t="0" r="0" b="0"/>
            <a:pathLst>
              <a:path w="558703" h="464272">
                <a:moveTo>
                  <a:pt x="387252" y="0"/>
                </a:moveTo>
                <a:lnTo>
                  <a:pt x="387252" y="0"/>
                </a:lnTo>
                <a:lnTo>
                  <a:pt x="406265" y="0"/>
                </a:lnTo>
                <a:lnTo>
                  <a:pt x="397632" y="7604"/>
                </a:lnTo>
                <a:lnTo>
                  <a:pt x="356941" y="26569"/>
                </a:lnTo>
                <a:lnTo>
                  <a:pt x="315880" y="49490"/>
                </a:lnTo>
                <a:lnTo>
                  <a:pt x="273945" y="70846"/>
                </a:lnTo>
                <a:lnTo>
                  <a:pt x="237381" y="89195"/>
                </a:lnTo>
                <a:lnTo>
                  <a:pt x="195566" y="111536"/>
                </a:lnTo>
                <a:lnTo>
                  <a:pt x="149087" y="144564"/>
                </a:lnTo>
                <a:lnTo>
                  <a:pt x="143818" y="151740"/>
                </a:lnTo>
                <a:lnTo>
                  <a:pt x="142413" y="155135"/>
                </a:lnTo>
                <a:lnTo>
                  <a:pt x="142534" y="158457"/>
                </a:lnTo>
                <a:lnTo>
                  <a:pt x="145492" y="164970"/>
                </a:lnTo>
                <a:lnTo>
                  <a:pt x="158163" y="174586"/>
                </a:lnTo>
                <a:lnTo>
                  <a:pt x="202659" y="182956"/>
                </a:lnTo>
                <a:lnTo>
                  <a:pt x="229900" y="188264"/>
                </a:lnTo>
                <a:lnTo>
                  <a:pt x="271974" y="195115"/>
                </a:lnTo>
                <a:lnTo>
                  <a:pt x="310859" y="200113"/>
                </a:lnTo>
                <a:lnTo>
                  <a:pt x="343483" y="208098"/>
                </a:lnTo>
                <a:lnTo>
                  <a:pt x="352528" y="214176"/>
                </a:lnTo>
                <a:lnTo>
                  <a:pt x="352461" y="216867"/>
                </a:lnTo>
                <a:lnTo>
                  <a:pt x="350300" y="219720"/>
                </a:lnTo>
                <a:lnTo>
                  <a:pt x="305433" y="254202"/>
                </a:lnTo>
                <a:lnTo>
                  <a:pt x="264512" y="274069"/>
                </a:lnTo>
                <a:lnTo>
                  <a:pt x="225542" y="288499"/>
                </a:lnTo>
                <a:lnTo>
                  <a:pt x="187270" y="308087"/>
                </a:lnTo>
                <a:lnTo>
                  <a:pt x="149136" y="326067"/>
                </a:lnTo>
                <a:lnTo>
                  <a:pt x="111028" y="344631"/>
                </a:lnTo>
                <a:lnTo>
                  <a:pt x="66224" y="372121"/>
                </a:lnTo>
                <a:lnTo>
                  <a:pt x="19990" y="408798"/>
                </a:lnTo>
                <a:lnTo>
                  <a:pt x="7772" y="419107"/>
                </a:lnTo>
                <a:lnTo>
                  <a:pt x="1636" y="430039"/>
                </a:lnTo>
                <a:lnTo>
                  <a:pt x="0" y="435918"/>
                </a:lnTo>
                <a:lnTo>
                  <a:pt x="1025" y="441953"/>
                </a:lnTo>
                <a:lnTo>
                  <a:pt x="7809" y="454304"/>
                </a:lnTo>
                <a:lnTo>
                  <a:pt x="15757" y="458445"/>
                </a:lnTo>
                <a:lnTo>
                  <a:pt x="51166" y="464271"/>
                </a:lnTo>
                <a:lnTo>
                  <a:pt x="98771" y="463418"/>
                </a:lnTo>
                <a:lnTo>
                  <a:pt x="134912" y="459042"/>
                </a:lnTo>
                <a:lnTo>
                  <a:pt x="176312" y="454923"/>
                </a:lnTo>
                <a:lnTo>
                  <a:pt x="218213" y="449823"/>
                </a:lnTo>
                <a:lnTo>
                  <a:pt x="264141" y="445489"/>
                </a:lnTo>
                <a:lnTo>
                  <a:pt x="311264" y="440325"/>
                </a:lnTo>
                <a:lnTo>
                  <a:pt x="358740" y="438794"/>
                </a:lnTo>
                <a:lnTo>
                  <a:pt x="403498" y="435519"/>
                </a:lnTo>
                <a:lnTo>
                  <a:pt x="443572" y="430668"/>
                </a:lnTo>
                <a:lnTo>
                  <a:pt x="482256" y="429230"/>
                </a:lnTo>
                <a:lnTo>
                  <a:pt x="558702" y="428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540"/>
          <p:cNvGrpSpPr/>
          <p:nvPr/>
        </p:nvGrpSpPr>
        <p:grpSpPr>
          <a:xfrm>
            <a:off x="6581775" y="4497124"/>
            <a:ext cx="3467101" cy="1204846"/>
            <a:chOff x="6581775" y="4497124"/>
            <a:chExt cx="3467101" cy="1204846"/>
          </a:xfrm>
        </p:grpSpPr>
        <p:sp>
          <p:nvSpPr>
            <p:cNvPr id="161" name="SMARTInkShape-3020"/>
            <p:cNvSpPr/>
            <p:nvPr>
              <p:custDataLst>
                <p:tags r:id="rId32"/>
              </p:custDataLst>
            </p:nvPr>
          </p:nvSpPr>
          <p:spPr>
            <a:xfrm>
              <a:off x="10039350" y="48291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467" y="15188"/>
                  </a:lnTo>
                  <a:lnTo>
                    <a:pt x="6701" y="164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021"/>
            <p:cNvSpPr/>
            <p:nvPr>
              <p:custDataLst>
                <p:tags r:id="rId33"/>
              </p:custDataLst>
            </p:nvPr>
          </p:nvSpPr>
          <p:spPr>
            <a:xfrm>
              <a:off x="9886950" y="4629150"/>
              <a:ext cx="65579" cy="257176"/>
            </a:xfrm>
            <a:custGeom>
              <a:avLst/>
              <a:gdLst/>
              <a:ahLst/>
              <a:cxnLst/>
              <a:rect l="0" t="0" r="0" b="0"/>
              <a:pathLst>
                <a:path w="65579" h="257176">
                  <a:moveTo>
                    <a:pt x="0" y="0"/>
                  </a:moveTo>
                  <a:lnTo>
                    <a:pt x="0" y="0"/>
                  </a:lnTo>
                  <a:lnTo>
                    <a:pt x="38595" y="41418"/>
                  </a:lnTo>
                  <a:lnTo>
                    <a:pt x="48905" y="57567"/>
                  </a:lnTo>
                  <a:lnTo>
                    <a:pt x="61121" y="96768"/>
                  </a:lnTo>
                  <a:lnTo>
                    <a:pt x="65578" y="138080"/>
                  </a:lnTo>
                  <a:lnTo>
                    <a:pt x="65291" y="158622"/>
                  </a:lnTo>
                  <a:lnTo>
                    <a:pt x="57916" y="189051"/>
                  </a:lnTo>
                  <a:lnTo>
                    <a:pt x="36071" y="227822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022"/>
            <p:cNvSpPr/>
            <p:nvPr>
              <p:custDataLst>
                <p:tags r:id="rId34"/>
              </p:custDataLst>
            </p:nvPr>
          </p:nvSpPr>
          <p:spPr>
            <a:xfrm>
              <a:off x="9286875" y="48006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3184" y="11511"/>
                  </a:lnTo>
                  <a:lnTo>
                    <a:pt x="59245" y="45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23"/>
            <p:cNvSpPr/>
            <p:nvPr>
              <p:custDataLst>
                <p:tags r:id="rId35"/>
              </p:custDataLst>
            </p:nvPr>
          </p:nvSpPr>
          <p:spPr>
            <a:xfrm>
              <a:off x="9601591" y="4705360"/>
              <a:ext cx="190110" cy="150695"/>
            </a:xfrm>
            <a:custGeom>
              <a:avLst/>
              <a:gdLst/>
              <a:ahLst/>
              <a:cxnLst/>
              <a:rect l="0" t="0" r="0" b="0"/>
              <a:pathLst>
                <a:path w="190110" h="150695">
                  <a:moveTo>
                    <a:pt x="9134" y="9515"/>
                  </a:moveTo>
                  <a:lnTo>
                    <a:pt x="9134" y="9515"/>
                  </a:lnTo>
                  <a:lnTo>
                    <a:pt x="9134" y="4459"/>
                  </a:lnTo>
                  <a:lnTo>
                    <a:pt x="8076" y="2970"/>
                  </a:lnTo>
                  <a:lnTo>
                    <a:pt x="6312" y="1976"/>
                  </a:lnTo>
                  <a:lnTo>
                    <a:pt x="0" y="106"/>
                  </a:lnTo>
                  <a:lnTo>
                    <a:pt x="21101" y="0"/>
                  </a:lnTo>
                  <a:lnTo>
                    <a:pt x="62359" y="19392"/>
                  </a:lnTo>
                  <a:lnTo>
                    <a:pt x="92003" y="45323"/>
                  </a:lnTo>
                  <a:lnTo>
                    <a:pt x="98881" y="54710"/>
                  </a:lnTo>
                  <a:lnTo>
                    <a:pt x="100716" y="58695"/>
                  </a:lnTo>
                  <a:lnTo>
                    <a:pt x="99932" y="71589"/>
                  </a:lnTo>
                  <a:lnTo>
                    <a:pt x="94996" y="87903"/>
                  </a:lnTo>
                  <a:lnTo>
                    <a:pt x="74581" y="121425"/>
                  </a:lnTo>
                  <a:lnTo>
                    <a:pt x="63621" y="133337"/>
                  </a:lnTo>
                  <a:lnTo>
                    <a:pt x="55223" y="138630"/>
                  </a:lnTo>
                  <a:lnTo>
                    <a:pt x="23332" y="150694"/>
                  </a:lnTo>
                  <a:lnTo>
                    <a:pt x="20717" y="150201"/>
                  </a:lnTo>
                  <a:lnTo>
                    <a:pt x="14987" y="146832"/>
                  </a:lnTo>
                  <a:lnTo>
                    <a:pt x="14095" y="143392"/>
                  </a:lnTo>
                  <a:lnTo>
                    <a:pt x="15925" y="133927"/>
                  </a:lnTo>
                  <a:lnTo>
                    <a:pt x="36199" y="107247"/>
                  </a:lnTo>
                  <a:lnTo>
                    <a:pt x="60223" y="87499"/>
                  </a:lnTo>
                  <a:lnTo>
                    <a:pt x="106734" y="67318"/>
                  </a:lnTo>
                  <a:lnTo>
                    <a:pt x="152117" y="41333"/>
                  </a:lnTo>
                  <a:lnTo>
                    <a:pt x="166220" y="33243"/>
                  </a:lnTo>
                  <a:lnTo>
                    <a:pt x="167832" y="33800"/>
                  </a:lnTo>
                  <a:lnTo>
                    <a:pt x="168908" y="35230"/>
                  </a:lnTo>
                  <a:lnTo>
                    <a:pt x="168566" y="37242"/>
                  </a:lnTo>
                  <a:lnTo>
                    <a:pt x="157613" y="56153"/>
                  </a:lnTo>
                  <a:lnTo>
                    <a:pt x="153669" y="83776"/>
                  </a:lnTo>
                  <a:lnTo>
                    <a:pt x="155568" y="95436"/>
                  </a:lnTo>
                  <a:lnTo>
                    <a:pt x="170468" y="113035"/>
                  </a:lnTo>
                  <a:lnTo>
                    <a:pt x="190109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24"/>
            <p:cNvSpPr/>
            <p:nvPr>
              <p:custDataLst>
                <p:tags r:id="rId36"/>
              </p:custDataLst>
            </p:nvPr>
          </p:nvSpPr>
          <p:spPr>
            <a:xfrm>
              <a:off x="9300437" y="4886325"/>
              <a:ext cx="167414" cy="9410"/>
            </a:xfrm>
            <a:custGeom>
              <a:avLst/>
              <a:gdLst/>
              <a:ahLst/>
              <a:cxnLst/>
              <a:rect l="0" t="0" r="0" b="0"/>
              <a:pathLst>
                <a:path w="167414" h="9410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44984" y="9409"/>
                  </a:lnTo>
                  <a:lnTo>
                    <a:pt x="87452" y="8444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25"/>
            <p:cNvSpPr/>
            <p:nvPr>
              <p:custDataLst>
                <p:tags r:id="rId37"/>
              </p:custDataLst>
            </p:nvPr>
          </p:nvSpPr>
          <p:spPr>
            <a:xfrm>
              <a:off x="9001125" y="4658117"/>
              <a:ext cx="190501" cy="323459"/>
            </a:xfrm>
            <a:custGeom>
              <a:avLst/>
              <a:gdLst/>
              <a:ahLst/>
              <a:cxnLst/>
              <a:rect l="0" t="0" r="0" b="0"/>
              <a:pathLst>
                <a:path w="190501" h="323459">
                  <a:moveTo>
                    <a:pt x="190500" y="9133"/>
                  </a:moveTo>
                  <a:lnTo>
                    <a:pt x="190500" y="9133"/>
                  </a:lnTo>
                  <a:lnTo>
                    <a:pt x="190500" y="932"/>
                  </a:lnTo>
                  <a:lnTo>
                    <a:pt x="189442" y="491"/>
                  </a:lnTo>
                  <a:lnTo>
                    <a:pt x="185443" y="0"/>
                  </a:lnTo>
                  <a:lnTo>
                    <a:pt x="172186" y="9837"/>
                  </a:lnTo>
                  <a:lnTo>
                    <a:pt x="150093" y="51402"/>
                  </a:lnTo>
                  <a:lnTo>
                    <a:pt x="131600" y="93800"/>
                  </a:lnTo>
                  <a:lnTo>
                    <a:pt x="110958" y="133232"/>
                  </a:lnTo>
                  <a:lnTo>
                    <a:pt x="89690" y="173268"/>
                  </a:lnTo>
                  <a:lnTo>
                    <a:pt x="66204" y="214102"/>
                  </a:lnTo>
                  <a:lnTo>
                    <a:pt x="42468" y="250888"/>
                  </a:lnTo>
                  <a:lnTo>
                    <a:pt x="25557" y="285248"/>
                  </a:lnTo>
                  <a:lnTo>
                    <a:pt x="7243" y="301642"/>
                  </a:lnTo>
                  <a:lnTo>
                    <a:pt x="0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26"/>
            <p:cNvSpPr/>
            <p:nvPr>
              <p:custDataLst>
                <p:tags r:id="rId38"/>
              </p:custDataLst>
            </p:nvPr>
          </p:nvSpPr>
          <p:spPr>
            <a:xfrm>
              <a:off x="9001125" y="4714991"/>
              <a:ext cx="179346" cy="254840"/>
            </a:xfrm>
            <a:custGeom>
              <a:avLst/>
              <a:gdLst/>
              <a:ahLst/>
              <a:cxnLst/>
              <a:rect l="0" t="0" r="0" b="0"/>
              <a:pathLst>
                <a:path w="179346" h="25484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10113" y="4975"/>
                  </a:lnTo>
                  <a:lnTo>
                    <a:pt x="49757" y="49229"/>
                  </a:lnTo>
                  <a:lnTo>
                    <a:pt x="68390" y="73249"/>
                  </a:lnTo>
                  <a:lnTo>
                    <a:pt x="95894" y="119782"/>
                  </a:lnTo>
                  <a:lnTo>
                    <a:pt x="125834" y="158446"/>
                  </a:lnTo>
                  <a:lnTo>
                    <a:pt x="148173" y="199244"/>
                  </a:lnTo>
                  <a:lnTo>
                    <a:pt x="172724" y="245823"/>
                  </a:lnTo>
                  <a:lnTo>
                    <a:pt x="179345" y="254839"/>
                  </a:lnTo>
                  <a:lnTo>
                    <a:pt x="171450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27"/>
            <p:cNvSpPr/>
            <p:nvPr>
              <p:custDataLst>
                <p:tags r:id="rId39"/>
              </p:custDataLst>
            </p:nvPr>
          </p:nvSpPr>
          <p:spPr>
            <a:xfrm>
              <a:off x="8772535" y="4497124"/>
              <a:ext cx="9516" cy="647756"/>
            </a:xfrm>
            <a:custGeom>
              <a:avLst/>
              <a:gdLst/>
              <a:ahLst/>
              <a:cxnLst/>
              <a:rect l="0" t="0" r="0" b="0"/>
              <a:pathLst>
                <a:path w="9516" h="647756">
                  <a:moveTo>
                    <a:pt x="9515" y="8201"/>
                  </a:moveTo>
                  <a:lnTo>
                    <a:pt x="9515" y="8201"/>
                  </a:lnTo>
                  <a:lnTo>
                    <a:pt x="9515" y="0"/>
                  </a:lnTo>
                  <a:lnTo>
                    <a:pt x="4458" y="40477"/>
                  </a:lnTo>
                  <a:lnTo>
                    <a:pt x="1975" y="71229"/>
                  </a:lnTo>
                  <a:lnTo>
                    <a:pt x="578" y="118599"/>
                  </a:lnTo>
                  <a:lnTo>
                    <a:pt x="164" y="156622"/>
                  </a:lnTo>
                  <a:lnTo>
                    <a:pt x="24" y="202972"/>
                  </a:lnTo>
                  <a:lnTo>
                    <a:pt x="0" y="240300"/>
                  </a:lnTo>
                  <a:lnTo>
                    <a:pt x="5049" y="278172"/>
                  </a:lnTo>
                  <a:lnTo>
                    <a:pt x="8192" y="316205"/>
                  </a:lnTo>
                  <a:lnTo>
                    <a:pt x="9254" y="361494"/>
                  </a:lnTo>
                  <a:lnTo>
                    <a:pt x="9437" y="406157"/>
                  </a:lnTo>
                  <a:lnTo>
                    <a:pt x="9481" y="444714"/>
                  </a:lnTo>
                  <a:lnTo>
                    <a:pt x="9499" y="483724"/>
                  </a:lnTo>
                  <a:lnTo>
                    <a:pt x="9508" y="519052"/>
                  </a:lnTo>
                  <a:lnTo>
                    <a:pt x="9513" y="557851"/>
                  </a:lnTo>
                  <a:lnTo>
                    <a:pt x="9515" y="595687"/>
                  </a:lnTo>
                  <a:lnTo>
                    <a:pt x="9515" y="637932"/>
                  </a:lnTo>
                  <a:lnTo>
                    <a:pt x="9515" y="647755"/>
                  </a:lnTo>
                  <a:lnTo>
                    <a:pt x="9515" y="63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28"/>
            <p:cNvSpPr/>
            <p:nvPr>
              <p:custDataLst>
                <p:tags r:id="rId40"/>
              </p:custDataLst>
            </p:nvPr>
          </p:nvSpPr>
          <p:spPr>
            <a:xfrm>
              <a:off x="8490813" y="4791075"/>
              <a:ext cx="138838" cy="28576"/>
            </a:xfrm>
            <a:custGeom>
              <a:avLst/>
              <a:gdLst/>
              <a:ahLst/>
              <a:cxnLst/>
              <a:rect l="0" t="0" r="0" b="0"/>
              <a:pathLst>
                <a:path w="138838" h="28576">
                  <a:moveTo>
                    <a:pt x="5487" y="28575"/>
                  </a:moveTo>
                  <a:lnTo>
                    <a:pt x="5487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2342" y="23519"/>
                  </a:lnTo>
                  <a:lnTo>
                    <a:pt x="4449" y="22030"/>
                  </a:lnTo>
                  <a:lnTo>
                    <a:pt x="9612" y="20374"/>
                  </a:lnTo>
                  <a:lnTo>
                    <a:pt x="52924" y="16402"/>
                  </a:lnTo>
                  <a:lnTo>
                    <a:pt x="96231" y="10883"/>
                  </a:lnTo>
                  <a:lnTo>
                    <a:pt x="122738" y="8735"/>
                  </a:lnTo>
                  <a:lnTo>
                    <a:pt x="1388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29"/>
            <p:cNvSpPr/>
            <p:nvPr>
              <p:custDataLst>
                <p:tags r:id="rId41"/>
              </p:custDataLst>
            </p:nvPr>
          </p:nvSpPr>
          <p:spPr>
            <a:xfrm>
              <a:off x="8486929" y="4635187"/>
              <a:ext cx="114147" cy="341613"/>
            </a:xfrm>
            <a:custGeom>
              <a:avLst/>
              <a:gdLst/>
              <a:ahLst/>
              <a:cxnLst/>
              <a:rect l="0" t="0" r="0" b="0"/>
              <a:pathLst>
                <a:path w="114147" h="341613">
                  <a:moveTo>
                    <a:pt x="56996" y="89213"/>
                  </a:moveTo>
                  <a:lnTo>
                    <a:pt x="56996" y="89213"/>
                  </a:lnTo>
                  <a:lnTo>
                    <a:pt x="62052" y="89213"/>
                  </a:lnTo>
                  <a:lnTo>
                    <a:pt x="62483" y="90271"/>
                  </a:lnTo>
                  <a:lnTo>
                    <a:pt x="51072" y="115180"/>
                  </a:lnTo>
                  <a:lnTo>
                    <a:pt x="45360" y="157882"/>
                  </a:lnTo>
                  <a:lnTo>
                    <a:pt x="37320" y="194579"/>
                  </a:lnTo>
                  <a:lnTo>
                    <a:pt x="28236" y="232263"/>
                  </a:lnTo>
                  <a:lnTo>
                    <a:pt x="20742" y="272810"/>
                  </a:lnTo>
                  <a:lnTo>
                    <a:pt x="8778" y="318158"/>
                  </a:lnTo>
                  <a:lnTo>
                    <a:pt x="1609" y="340812"/>
                  </a:lnTo>
                  <a:lnTo>
                    <a:pt x="1022" y="341612"/>
                  </a:lnTo>
                  <a:lnTo>
                    <a:pt x="630" y="341088"/>
                  </a:lnTo>
                  <a:lnTo>
                    <a:pt x="0" y="312415"/>
                  </a:lnTo>
                  <a:lnTo>
                    <a:pt x="7480" y="267828"/>
                  </a:lnTo>
                  <a:lnTo>
                    <a:pt x="16102" y="222217"/>
                  </a:lnTo>
                  <a:lnTo>
                    <a:pt x="25359" y="186124"/>
                  </a:lnTo>
                  <a:lnTo>
                    <a:pt x="34804" y="146973"/>
                  </a:lnTo>
                  <a:lnTo>
                    <a:pt x="45364" y="100330"/>
                  </a:lnTo>
                  <a:lnTo>
                    <a:pt x="64537" y="57816"/>
                  </a:lnTo>
                  <a:lnTo>
                    <a:pt x="83886" y="14337"/>
                  </a:lnTo>
                  <a:lnTo>
                    <a:pt x="91774" y="0"/>
                  </a:lnTo>
                  <a:lnTo>
                    <a:pt x="93940" y="1163"/>
                  </a:lnTo>
                  <a:lnTo>
                    <a:pt x="99168" y="10921"/>
                  </a:lnTo>
                  <a:lnTo>
                    <a:pt x="103903" y="56809"/>
                  </a:lnTo>
                  <a:lnTo>
                    <a:pt x="109536" y="100451"/>
                  </a:lnTo>
                  <a:lnTo>
                    <a:pt x="112779" y="144636"/>
                  </a:lnTo>
                  <a:lnTo>
                    <a:pt x="113741" y="191242"/>
                  </a:lnTo>
                  <a:lnTo>
                    <a:pt x="114066" y="232643"/>
                  </a:lnTo>
                  <a:lnTo>
                    <a:pt x="114135" y="279786"/>
                  </a:lnTo>
                  <a:lnTo>
                    <a:pt x="114146" y="29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30"/>
            <p:cNvSpPr/>
            <p:nvPr>
              <p:custDataLst>
                <p:tags r:id="rId42"/>
              </p:custDataLst>
            </p:nvPr>
          </p:nvSpPr>
          <p:spPr>
            <a:xfrm>
              <a:off x="8289148" y="4643536"/>
              <a:ext cx="111903" cy="357090"/>
            </a:xfrm>
            <a:custGeom>
              <a:avLst/>
              <a:gdLst/>
              <a:ahLst/>
              <a:cxnLst/>
              <a:rect l="0" t="0" r="0" b="0"/>
              <a:pathLst>
                <a:path w="111903" h="357090">
                  <a:moveTo>
                    <a:pt x="111902" y="14189"/>
                  </a:moveTo>
                  <a:lnTo>
                    <a:pt x="111902" y="14189"/>
                  </a:lnTo>
                  <a:lnTo>
                    <a:pt x="111902" y="5988"/>
                  </a:lnTo>
                  <a:lnTo>
                    <a:pt x="101789" y="0"/>
                  </a:lnTo>
                  <a:lnTo>
                    <a:pt x="96693" y="496"/>
                  </a:lnTo>
                  <a:lnTo>
                    <a:pt x="85387" y="6692"/>
                  </a:lnTo>
                  <a:lnTo>
                    <a:pt x="56505" y="45103"/>
                  </a:lnTo>
                  <a:lnTo>
                    <a:pt x="38793" y="83443"/>
                  </a:lnTo>
                  <a:lnTo>
                    <a:pt x="23094" y="124785"/>
                  </a:lnTo>
                  <a:lnTo>
                    <a:pt x="11270" y="170547"/>
                  </a:lnTo>
                  <a:lnTo>
                    <a:pt x="2122" y="215505"/>
                  </a:lnTo>
                  <a:lnTo>
                    <a:pt x="0" y="249874"/>
                  </a:lnTo>
                  <a:lnTo>
                    <a:pt x="7420" y="297216"/>
                  </a:lnTo>
                  <a:lnTo>
                    <a:pt x="17336" y="331543"/>
                  </a:lnTo>
                  <a:lnTo>
                    <a:pt x="20284" y="336884"/>
                  </a:lnTo>
                  <a:lnTo>
                    <a:pt x="39600" y="354512"/>
                  </a:lnTo>
                  <a:lnTo>
                    <a:pt x="83327" y="357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31"/>
            <p:cNvSpPr/>
            <p:nvPr>
              <p:custDataLst>
                <p:tags r:id="rId43"/>
              </p:custDataLst>
            </p:nvPr>
          </p:nvSpPr>
          <p:spPr>
            <a:xfrm>
              <a:off x="7915275" y="4810125"/>
              <a:ext cx="171451" cy="235560"/>
            </a:xfrm>
            <a:custGeom>
              <a:avLst/>
              <a:gdLst/>
              <a:ahLst/>
              <a:cxnLst/>
              <a:rect l="0" t="0" r="0" b="0"/>
              <a:pathLst>
                <a:path w="171451" h="235560">
                  <a:moveTo>
                    <a:pt x="0" y="85725"/>
                  </a:moveTo>
                  <a:lnTo>
                    <a:pt x="0" y="85725"/>
                  </a:lnTo>
                  <a:lnTo>
                    <a:pt x="0" y="66479"/>
                  </a:lnTo>
                  <a:lnTo>
                    <a:pt x="2117" y="63369"/>
                  </a:lnTo>
                  <a:lnTo>
                    <a:pt x="5645" y="61297"/>
                  </a:lnTo>
                  <a:lnTo>
                    <a:pt x="10113" y="59914"/>
                  </a:lnTo>
                  <a:lnTo>
                    <a:pt x="23545" y="64023"/>
                  </a:lnTo>
                  <a:lnTo>
                    <a:pt x="59662" y="84317"/>
                  </a:lnTo>
                  <a:lnTo>
                    <a:pt x="72730" y="98858"/>
                  </a:lnTo>
                  <a:lnTo>
                    <a:pt x="79949" y="113081"/>
                  </a:lnTo>
                  <a:lnTo>
                    <a:pt x="90453" y="152436"/>
                  </a:lnTo>
                  <a:lnTo>
                    <a:pt x="84163" y="199946"/>
                  </a:lnTo>
                  <a:lnTo>
                    <a:pt x="67430" y="232352"/>
                  </a:lnTo>
                  <a:lnTo>
                    <a:pt x="65062" y="234276"/>
                  </a:lnTo>
                  <a:lnTo>
                    <a:pt x="62425" y="235559"/>
                  </a:lnTo>
                  <a:lnTo>
                    <a:pt x="59609" y="233240"/>
                  </a:lnTo>
                  <a:lnTo>
                    <a:pt x="53656" y="222195"/>
                  </a:lnTo>
                  <a:lnTo>
                    <a:pt x="48816" y="176143"/>
                  </a:lnTo>
                  <a:lnTo>
                    <a:pt x="50095" y="144266"/>
                  </a:lnTo>
                  <a:lnTo>
                    <a:pt x="65594" y="105049"/>
                  </a:lnTo>
                  <a:lnTo>
                    <a:pt x="73603" y="86906"/>
                  </a:lnTo>
                  <a:lnTo>
                    <a:pt x="91070" y="64791"/>
                  </a:lnTo>
                  <a:lnTo>
                    <a:pt x="134682" y="2657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32"/>
            <p:cNvSpPr/>
            <p:nvPr>
              <p:custDataLst>
                <p:tags r:id="rId44"/>
              </p:custDataLst>
            </p:nvPr>
          </p:nvSpPr>
          <p:spPr>
            <a:xfrm>
              <a:off x="7762875" y="4682315"/>
              <a:ext cx="122201" cy="369091"/>
            </a:xfrm>
            <a:custGeom>
              <a:avLst/>
              <a:gdLst/>
              <a:ahLst/>
              <a:cxnLst/>
              <a:rect l="0" t="0" r="0" b="0"/>
              <a:pathLst>
                <a:path w="122201" h="369091">
                  <a:moveTo>
                    <a:pt x="0" y="137335"/>
                  </a:moveTo>
                  <a:lnTo>
                    <a:pt x="0" y="137335"/>
                  </a:lnTo>
                  <a:lnTo>
                    <a:pt x="8200" y="145536"/>
                  </a:lnTo>
                  <a:lnTo>
                    <a:pt x="22666" y="173259"/>
                  </a:lnTo>
                  <a:lnTo>
                    <a:pt x="28467" y="212008"/>
                  </a:lnTo>
                  <a:lnTo>
                    <a:pt x="35884" y="254156"/>
                  </a:lnTo>
                  <a:lnTo>
                    <a:pt x="38867" y="301317"/>
                  </a:lnTo>
                  <a:lnTo>
                    <a:pt x="47020" y="348155"/>
                  </a:lnTo>
                  <a:lnTo>
                    <a:pt x="47505" y="367479"/>
                  </a:lnTo>
                  <a:lnTo>
                    <a:pt x="48603" y="369081"/>
                  </a:lnTo>
                  <a:lnTo>
                    <a:pt x="50394" y="369090"/>
                  </a:lnTo>
                  <a:lnTo>
                    <a:pt x="52646" y="368038"/>
                  </a:lnTo>
                  <a:lnTo>
                    <a:pt x="54148" y="365220"/>
                  </a:lnTo>
                  <a:lnTo>
                    <a:pt x="55816" y="356445"/>
                  </a:lnTo>
                  <a:lnTo>
                    <a:pt x="48832" y="313008"/>
                  </a:lnTo>
                  <a:lnTo>
                    <a:pt x="42926" y="278052"/>
                  </a:lnTo>
                  <a:lnTo>
                    <a:pt x="40245" y="246443"/>
                  </a:lnTo>
                  <a:lnTo>
                    <a:pt x="35913" y="201413"/>
                  </a:lnTo>
                  <a:lnTo>
                    <a:pt x="30749" y="162318"/>
                  </a:lnTo>
                  <a:lnTo>
                    <a:pt x="29219" y="122865"/>
                  </a:lnTo>
                  <a:lnTo>
                    <a:pt x="28702" y="76033"/>
                  </a:lnTo>
                  <a:lnTo>
                    <a:pt x="36130" y="29387"/>
                  </a:lnTo>
                  <a:lnTo>
                    <a:pt x="38282" y="19508"/>
                  </a:lnTo>
                  <a:lnTo>
                    <a:pt x="45445" y="7996"/>
                  </a:lnTo>
                  <a:lnTo>
                    <a:pt x="51243" y="1182"/>
                  </a:lnTo>
                  <a:lnTo>
                    <a:pt x="56386" y="0"/>
                  </a:lnTo>
                  <a:lnTo>
                    <a:pt x="70569" y="1509"/>
                  </a:lnTo>
                  <a:lnTo>
                    <a:pt x="81811" y="8529"/>
                  </a:lnTo>
                  <a:lnTo>
                    <a:pt x="106572" y="41821"/>
                  </a:lnTo>
                  <a:lnTo>
                    <a:pt x="121387" y="85351"/>
                  </a:lnTo>
                  <a:lnTo>
                    <a:pt x="122200" y="89979"/>
                  </a:lnTo>
                  <a:lnTo>
                    <a:pt x="118287" y="111662"/>
                  </a:lnTo>
                  <a:lnTo>
                    <a:pt x="98248" y="147851"/>
                  </a:lnTo>
                  <a:lnTo>
                    <a:pt x="88116" y="155414"/>
                  </a:lnTo>
                  <a:lnTo>
                    <a:pt x="74088" y="161245"/>
                  </a:lnTo>
                  <a:lnTo>
                    <a:pt x="41415" y="165296"/>
                  </a:lnTo>
                  <a:lnTo>
                    <a:pt x="37136" y="164442"/>
                  </a:lnTo>
                  <a:lnTo>
                    <a:pt x="28575" y="15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33"/>
            <p:cNvSpPr/>
            <p:nvPr>
              <p:custDataLst>
                <p:tags r:id="rId45"/>
              </p:custDataLst>
            </p:nvPr>
          </p:nvSpPr>
          <p:spPr>
            <a:xfrm>
              <a:off x="7505700" y="5490869"/>
              <a:ext cx="161926" cy="211101"/>
            </a:xfrm>
            <a:custGeom>
              <a:avLst/>
              <a:gdLst/>
              <a:ahLst/>
              <a:cxnLst/>
              <a:rect l="0" t="0" r="0" b="0"/>
              <a:pathLst>
                <a:path w="161926" h="211101">
                  <a:moveTo>
                    <a:pt x="161925" y="5056"/>
                  </a:moveTo>
                  <a:lnTo>
                    <a:pt x="161925" y="5056"/>
                  </a:lnTo>
                  <a:lnTo>
                    <a:pt x="161925" y="0"/>
                  </a:lnTo>
                  <a:lnTo>
                    <a:pt x="160867" y="627"/>
                  </a:lnTo>
                  <a:lnTo>
                    <a:pt x="130928" y="43474"/>
                  </a:lnTo>
                  <a:lnTo>
                    <a:pt x="106340" y="89278"/>
                  </a:lnTo>
                  <a:lnTo>
                    <a:pt x="87328" y="115885"/>
                  </a:lnTo>
                  <a:lnTo>
                    <a:pt x="49798" y="162750"/>
                  </a:lnTo>
                  <a:lnTo>
                    <a:pt x="5453" y="209099"/>
                  </a:lnTo>
                  <a:lnTo>
                    <a:pt x="3635" y="210935"/>
                  </a:lnTo>
                  <a:lnTo>
                    <a:pt x="2424" y="211100"/>
                  </a:lnTo>
                  <a:lnTo>
                    <a:pt x="0" y="20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034"/>
            <p:cNvSpPr/>
            <p:nvPr>
              <p:custDataLst>
                <p:tags r:id="rId46"/>
              </p:custDataLst>
            </p:nvPr>
          </p:nvSpPr>
          <p:spPr>
            <a:xfrm>
              <a:off x="7524750" y="5505450"/>
              <a:ext cx="111817" cy="152401"/>
            </a:xfrm>
            <a:custGeom>
              <a:avLst/>
              <a:gdLst/>
              <a:ahLst/>
              <a:cxnLst/>
              <a:rect l="0" t="0" r="0" b="0"/>
              <a:pathLst>
                <a:path w="111817" h="1524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17926" y="17305"/>
                  </a:lnTo>
                  <a:lnTo>
                    <a:pt x="49142" y="56691"/>
                  </a:lnTo>
                  <a:lnTo>
                    <a:pt x="53591" y="66824"/>
                  </a:lnTo>
                  <a:lnTo>
                    <a:pt x="91554" y="112004"/>
                  </a:lnTo>
                  <a:lnTo>
                    <a:pt x="110573" y="140901"/>
                  </a:lnTo>
                  <a:lnTo>
                    <a:pt x="111816" y="144734"/>
                  </a:lnTo>
                  <a:lnTo>
                    <a:pt x="111585" y="147289"/>
                  </a:lnTo>
                  <a:lnTo>
                    <a:pt x="110374" y="148994"/>
                  </a:lnTo>
                  <a:lnTo>
                    <a:pt x="1047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35"/>
            <p:cNvSpPr/>
            <p:nvPr>
              <p:custDataLst>
                <p:tags r:id="rId47"/>
              </p:custDataLst>
            </p:nvPr>
          </p:nvSpPr>
          <p:spPr>
            <a:xfrm>
              <a:off x="7067550" y="5239321"/>
              <a:ext cx="409576" cy="294705"/>
            </a:xfrm>
            <a:custGeom>
              <a:avLst/>
              <a:gdLst/>
              <a:ahLst/>
              <a:cxnLst/>
              <a:rect l="0" t="0" r="0" b="0"/>
              <a:pathLst>
                <a:path w="409576" h="294705">
                  <a:moveTo>
                    <a:pt x="0" y="285179"/>
                  </a:moveTo>
                  <a:lnTo>
                    <a:pt x="0" y="285179"/>
                  </a:lnTo>
                  <a:lnTo>
                    <a:pt x="41635" y="285179"/>
                  </a:lnTo>
                  <a:lnTo>
                    <a:pt x="77836" y="285179"/>
                  </a:lnTo>
                  <a:lnTo>
                    <a:pt x="117019" y="285179"/>
                  </a:lnTo>
                  <a:lnTo>
                    <a:pt x="159522" y="278634"/>
                  </a:lnTo>
                  <a:lnTo>
                    <a:pt x="190466" y="275657"/>
                  </a:lnTo>
                  <a:lnTo>
                    <a:pt x="181090" y="275654"/>
                  </a:lnTo>
                  <a:lnTo>
                    <a:pt x="181009" y="270598"/>
                  </a:lnTo>
                  <a:lnTo>
                    <a:pt x="178168" y="265293"/>
                  </a:lnTo>
                  <a:lnTo>
                    <a:pt x="174436" y="259407"/>
                  </a:lnTo>
                  <a:lnTo>
                    <a:pt x="172334" y="249085"/>
                  </a:lnTo>
                  <a:lnTo>
                    <a:pt x="164981" y="206285"/>
                  </a:lnTo>
                  <a:lnTo>
                    <a:pt x="162529" y="165839"/>
                  </a:lnTo>
                  <a:lnTo>
                    <a:pt x="162005" y="122590"/>
                  </a:lnTo>
                  <a:lnTo>
                    <a:pt x="164763" y="85023"/>
                  </a:lnTo>
                  <a:lnTo>
                    <a:pt x="172686" y="51663"/>
                  </a:lnTo>
                  <a:lnTo>
                    <a:pt x="192793" y="26480"/>
                  </a:lnTo>
                  <a:lnTo>
                    <a:pt x="207996" y="15794"/>
                  </a:lnTo>
                  <a:lnTo>
                    <a:pt x="243056" y="2316"/>
                  </a:lnTo>
                  <a:lnTo>
                    <a:pt x="269555" y="0"/>
                  </a:lnTo>
                  <a:lnTo>
                    <a:pt x="313987" y="7680"/>
                  </a:lnTo>
                  <a:lnTo>
                    <a:pt x="325111" y="14033"/>
                  </a:lnTo>
                  <a:lnTo>
                    <a:pt x="353649" y="40314"/>
                  </a:lnTo>
                  <a:lnTo>
                    <a:pt x="358261" y="48645"/>
                  </a:lnTo>
                  <a:lnTo>
                    <a:pt x="360857" y="74454"/>
                  </a:lnTo>
                  <a:lnTo>
                    <a:pt x="354130" y="106951"/>
                  </a:lnTo>
                  <a:lnTo>
                    <a:pt x="339532" y="152191"/>
                  </a:lnTo>
                  <a:lnTo>
                    <a:pt x="316430" y="194695"/>
                  </a:lnTo>
                  <a:lnTo>
                    <a:pt x="290865" y="233348"/>
                  </a:lnTo>
                  <a:lnTo>
                    <a:pt x="286424" y="258180"/>
                  </a:lnTo>
                  <a:lnTo>
                    <a:pt x="288317" y="260829"/>
                  </a:lnTo>
                  <a:lnTo>
                    <a:pt x="312796" y="272210"/>
                  </a:lnTo>
                  <a:lnTo>
                    <a:pt x="356106" y="275352"/>
                  </a:lnTo>
                  <a:lnTo>
                    <a:pt x="379974" y="276623"/>
                  </a:lnTo>
                  <a:lnTo>
                    <a:pt x="390422" y="280670"/>
                  </a:lnTo>
                  <a:lnTo>
                    <a:pt x="409575" y="294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036"/>
            <p:cNvSpPr/>
            <p:nvPr>
              <p:custDataLst>
                <p:tags r:id="rId48"/>
              </p:custDataLst>
            </p:nvPr>
          </p:nvSpPr>
          <p:spPr>
            <a:xfrm>
              <a:off x="6886575" y="5429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8363" y="17992"/>
                  </a:lnTo>
                  <a:lnTo>
                    <a:pt x="63371" y="108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037"/>
            <p:cNvSpPr/>
            <p:nvPr>
              <p:custDataLst>
                <p:tags r:id="rId49"/>
              </p:custDataLst>
            </p:nvPr>
          </p:nvSpPr>
          <p:spPr>
            <a:xfrm>
              <a:off x="6887252" y="5334116"/>
              <a:ext cx="123149" cy="189768"/>
            </a:xfrm>
            <a:custGeom>
              <a:avLst/>
              <a:gdLst/>
              <a:ahLst/>
              <a:cxnLst/>
              <a:rect l="0" t="0" r="0" b="0"/>
              <a:pathLst>
                <a:path w="123149" h="189768">
                  <a:moveTo>
                    <a:pt x="123148" y="9409"/>
                  </a:moveTo>
                  <a:lnTo>
                    <a:pt x="123148" y="9409"/>
                  </a:lnTo>
                  <a:lnTo>
                    <a:pt x="123148" y="1208"/>
                  </a:lnTo>
                  <a:lnTo>
                    <a:pt x="122090" y="767"/>
                  </a:lnTo>
                  <a:lnTo>
                    <a:pt x="114948" y="0"/>
                  </a:lnTo>
                  <a:lnTo>
                    <a:pt x="82265" y="16138"/>
                  </a:lnTo>
                  <a:lnTo>
                    <a:pt x="45236" y="49374"/>
                  </a:lnTo>
                  <a:lnTo>
                    <a:pt x="15088" y="95625"/>
                  </a:lnTo>
                  <a:lnTo>
                    <a:pt x="4465" y="117621"/>
                  </a:lnTo>
                  <a:lnTo>
                    <a:pt x="0" y="157205"/>
                  </a:lnTo>
                  <a:lnTo>
                    <a:pt x="2446" y="167877"/>
                  </a:lnTo>
                  <a:lnTo>
                    <a:pt x="6951" y="179835"/>
                  </a:lnTo>
                  <a:lnTo>
                    <a:pt x="7583" y="183351"/>
                  </a:lnTo>
                  <a:lnTo>
                    <a:pt x="10122" y="185696"/>
                  </a:lnTo>
                  <a:lnTo>
                    <a:pt x="18586" y="188300"/>
                  </a:lnTo>
                  <a:lnTo>
                    <a:pt x="35252" y="189767"/>
                  </a:lnTo>
                  <a:lnTo>
                    <a:pt x="76491" y="182764"/>
                  </a:lnTo>
                  <a:lnTo>
                    <a:pt x="92886" y="180647"/>
                  </a:lnTo>
                  <a:lnTo>
                    <a:pt x="113623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038"/>
            <p:cNvSpPr/>
            <p:nvPr>
              <p:custDataLst>
                <p:tags r:id="rId50"/>
              </p:custDataLst>
            </p:nvPr>
          </p:nvSpPr>
          <p:spPr>
            <a:xfrm>
              <a:off x="6581775" y="5382949"/>
              <a:ext cx="200026" cy="151077"/>
            </a:xfrm>
            <a:custGeom>
              <a:avLst/>
              <a:gdLst/>
              <a:ahLst/>
              <a:cxnLst/>
              <a:rect l="0" t="0" r="0" b="0"/>
              <a:pathLst>
                <a:path w="200026" h="1510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26836" y="2087"/>
                  </a:lnTo>
                  <a:lnTo>
                    <a:pt x="40932" y="12050"/>
                  </a:lnTo>
                  <a:lnTo>
                    <a:pt x="50698" y="26157"/>
                  </a:lnTo>
                  <a:lnTo>
                    <a:pt x="60295" y="48799"/>
                  </a:lnTo>
                  <a:lnTo>
                    <a:pt x="61017" y="66461"/>
                  </a:lnTo>
                  <a:lnTo>
                    <a:pt x="52857" y="98614"/>
                  </a:lnTo>
                  <a:lnTo>
                    <a:pt x="44119" y="118834"/>
                  </a:lnTo>
                  <a:lnTo>
                    <a:pt x="39997" y="123231"/>
                  </a:lnTo>
                  <a:lnTo>
                    <a:pt x="29770" y="128117"/>
                  </a:lnTo>
                  <a:lnTo>
                    <a:pt x="17170" y="130868"/>
                  </a:lnTo>
                  <a:lnTo>
                    <a:pt x="13564" y="130195"/>
                  </a:lnTo>
                  <a:lnTo>
                    <a:pt x="6734" y="126627"/>
                  </a:lnTo>
                  <a:lnTo>
                    <a:pt x="5548" y="125251"/>
                  </a:lnTo>
                  <a:lnTo>
                    <a:pt x="5814" y="124335"/>
                  </a:lnTo>
                  <a:lnTo>
                    <a:pt x="7052" y="123724"/>
                  </a:lnTo>
                  <a:lnTo>
                    <a:pt x="27622" y="96094"/>
                  </a:lnTo>
                  <a:lnTo>
                    <a:pt x="70626" y="72757"/>
                  </a:lnTo>
                  <a:lnTo>
                    <a:pt x="116546" y="43905"/>
                  </a:lnTo>
                  <a:lnTo>
                    <a:pt x="141423" y="30539"/>
                  </a:lnTo>
                  <a:lnTo>
                    <a:pt x="160384" y="13241"/>
                  </a:lnTo>
                  <a:lnTo>
                    <a:pt x="164073" y="11560"/>
                  </a:lnTo>
                  <a:lnTo>
                    <a:pt x="166532" y="9382"/>
                  </a:lnTo>
                  <a:lnTo>
                    <a:pt x="169265" y="4140"/>
                  </a:lnTo>
                  <a:lnTo>
                    <a:pt x="167877" y="2319"/>
                  </a:lnTo>
                  <a:lnTo>
                    <a:pt x="160689" y="295"/>
                  </a:lnTo>
                  <a:lnTo>
                    <a:pt x="157926" y="814"/>
                  </a:lnTo>
                  <a:lnTo>
                    <a:pt x="156084" y="2218"/>
                  </a:lnTo>
                  <a:lnTo>
                    <a:pt x="154856" y="4212"/>
                  </a:lnTo>
                  <a:lnTo>
                    <a:pt x="134823" y="20859"/>
                  </a:lnTo>
                  <a:lnTo>
                    <a:pt x="111211" y="65504"/>
                  </a:lnTo>
                  <a:lnTo>
                    <a:pt x="110458" y="79178"/>
                  </a:lnTo>
                  <a:lnTo>
                    <a:pt x="115910" y="115463"/>
                  </a:lnTo>
                  <a:lnTo>
                    <a:pt x="124189" y="128545"/>
                  </a:lnTo>
                  <a:lnTo>
                    <a:pt x="140749" y="142754"/>
                  </a:lnTo>
                  <a:lnTo>
                    <a:pt x="155688" y="147377"/>
                  </a:lnTo>
                  <a:lnTo>
                    <a:pt x="20002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541"/>
          <p:cNvGrpSpPr/>
          <p:nvPr/>
        </p:nvGrpSpPr>
        <p:grpSpPr>
          <a:xfrm>
            <a:off x="10382250" y="4604689"/>
            <a:ext cx="912569" cy="481662"/>
            <a:chOff x="10382250" y="4604689"/>
            <a:chExt cx="912569" cy="481662"/>
          </a:xfrm>
        </p:grpSpPr>
        <p:sp>
          <p:nvSpPr>
            <p:cNvPr id="181" name="SMARTInkShape-3039"/>
            <p:cNvSpPr/>
            <p:nvPr>
              <p:custDataLst>
                <p:tags r:id="rId26"/>
              </p:custDataLst>
            </p:nvPr>
          </p:nvSpPr>
          <p:spPr>
            <a:xfrm>
              <a:off x="11191875" y="4716199"/>
              <a:ext cx="102944" cy="293952"/>
            </a:xfrm>
            <a:custGeom>
              <a:avLst/>
              <a:gdLst/>
              <a:ahLst/>
              <a:cxnLst/>
              <a:rect l="0" t="0" r="0" b="0"/>
              <a:pathLst>
                <a:path w="102944" h="293952">
                  <a:moveTo>
                    <a:pt x="76200" y="8201"/>
                  </a:moveTo>
                  <a:lnTo>
                    <a:pt x="76200" y="8201"/>
                  </a:lnTo>
                  <a:lnTo>
                    <a:pt x="76200" y="3145"/>
                  </a:lnTo>
                  <a:lnTo>
                    <a:pt x="77258" y="1656"/>
                  </a:lnTo>
                  <a:lnTo>
                    <a:pt x="79024" y="662"/>
                  </a:lnTo>
                  <a:lnTo>
                    <a:pt x="81257" y="0"/>
                  </a:lnTo>
                  <a:lnTo>
                    <a:pt x="83806" y="2734"/>
                  </a:lnTo>
                  <a:lnTo>
                    <a:pt x="89457" y="14238"/>
                  </a:lnTo>
                  <a:lnTo>
                    <a:pt x="98589" y="53734"/>
                  </a:lnTo>
                  <a:lnTo>
                    <a:pt x="102943" y="100597"/>
                  </a:lnTo>
                  <a:lnTo>
                    <a:pt x="99175" y="147996"/>
                  </a:lnTo>
                  <a:lnTo>
                    <a:pt x="91356" y="195554"/>
                  </a:lnTo>
                  <a:lnTo>
                    <a:pt x="82337" y="222933"/>
                  </a:lnTo>
                  <a:lnTo>
                    <a:pt x="49553" y="268483"/>
                  </a:lnTo>
                  <a:lnTo>
                    <a:pt x="27382" y="285464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040"/>
            <p:cNvSpPr/>
            <p:nvPr>
              <p:custDataLst>
                <p:tags r:id="rId27"/>
              </p:custDataLst>
            </p:nvPr>
          </p:nvSpPr>
          <p:spPr>
            <a:xfrm>
              <a:off x="11005412" y="4777206"/>
              <a:ext cx="176939" cy="150455"/>
            </a:xfrm>
            <a:custGeom>
              <a:avLst/>
              <a:gdLst/>
              <a:ahLst/>
              <a:cxnLst/>
              <a:rect l="0" t="0" r="0" b="0"/>
              <a:pathLst>
                <a:path w="176939" h="150455">
                  <a:moveTo>
                    <a:pt x="5488" y="23394"/>
                  </a:moveTo>
                  <a:lnTo>
                    <a:pt x="5488" y="23394"/>
                  </a:lnTo>
                  <a:lnTo>
                    <a:pt x="431" y="18338"/>
                  </a:lnTo>
                  <a:lnTo>
                    <a:pt x="0" y="15790"/>
                  </a:lnTo>
                  <a:lnTo>
                    <a:pt x="771" y="13033"/>
                  </a:lnTo>
                  <a:lnTo>
                    <a:pt x="9612" y="1004"/>
                  </a:lnTo>
                  <a:lnTo>
                    <a:pt x="13529" y="0"/>
                  </a:lnTo>
                  <a:lnTo>
                    <a:pt x="23525" y="1707"/>
                  </a:lnTo>
                  <a:lnTo>
                    <a:pt x="41054" y="8619"/>
                  </a:lnTo>
                  <a:lnTo>
                    <a:pt x="59652" y="27483"/>
                  </a:lnTo>
                  <a:lnTo>
                    <a:pt x="66603" y="44261"/>
                  </a:lnTo>
                  <a:lnTo>
                    <a:pt x="68632" y="62302"/>
                  </a:lnTo>
                  <a:lnTo>
                    <a:pt x="62768" y="91367"/>
                  </a:lnTo>
                  <a:lnTo>
                    <a:pt x="41476" y="135813"/>
                  </a:lnTo>
                  <a:lnTo>
                    <a:pt x="26147" y="148896"/>
                  </a:lnTo>
                  <a:lnTo>
                    <a:pt x="22436" y="150454"/>
                  </a:lnTo>
                  <a:lnTo>
                    <a:pt x="19962" y="150434"/>
                  </a:lnTo>
                  <a:lnTo>
                    <a:pt x="18312" y="149363"/>
                  </a:lnTo>
                  <a:lnTo>
                    <a:pt x="19301" y="139705"/>
                  </a:lnTo>
                  <a:lnTo>
                    <a:pt x="33617" y="102579"/>
                  </a:lnTo>
                  <a:lnTo>
                    <a:pt x="77429" y="55964"/>
                  </a:lnTo>
                  <a:lnTo>
                    <a:pt x="121841" y="21501"/>
                  </a:lnTo>
                  <a:lnTo>
                    <a:pt x="133331" y="15072"/>
                  </a:lnTo>
                  <a:lnTo>
                    <a:pt x="136391" y="9818"/>
                  </a:lnTo>
                  <a:lnTo>
                    <a:pt x="130749" y="20633"/>
                  </a:lnTo>
                  <a:lnTo>
                    <a:pt x="114344" y="62005"/>
                  </a:lnTo>
                  <a:lnTo>
                    <a:pt x="112077" y="76185"/>
                  </a:lnTo>
                  <a:lnTo>
                    <a:pt x="116715" y="89543"/>
                  </a:lnTo>
                  <a:lnTo>
                    <a:pt x="124771" y="100418"/>
                  </a:lnTo>
                  <a:lnTo>
                    <a:pt x="131880" y="105253"/>
                  </a:lnTo>
                  <a:lnTo>
                    <a:pt x="176938" y="1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041"/>
            <p:cNvSpPr/>
            <p:nvPr>
              <p:custDataLst>
                <p:tags r:id="rId28"/>
              </p:custDataLst>
            </p:nvPr>
          </p:nvSpPr>
          <p:spPr>
            <a:xfrm>
              <a:off x="10898408" y="4705742"/>
              <a:ext cx="83918" cy="256784"/>
            </a:xfrm>
            <a:custGeom>
              <a:avLst/>
              <a:gdLst/>
              <a:ahLst/>
              <a:cxnLst/>
              <a:rect l="0" t="0" r="0" b="0"/>
              <a:pathLst>
                <a:path w="83918" h="256784">
                  <a:moveTo>
                    <a:pt x="83917" y="9133"/>
                  </a:moveTo>
                  <a:lnTo>
                    <a:pt x="83917" y="9133"/>
                  </a:lnTo>
                  <a:lnTo>
                    <a:pt x="83917" y="4077"/>
                  </a:lnTo>
                  <a:lnTo>
                    <a:pt x="82859" y="2588"/>
                  </a:lnTo>
                  <a:lnTo>
                    <a:pt x="81093" y="1594"/>
                  </a:lnTo>
                  <a:lnTo>
                    <a:pt x="70660" y="0"/>
                  </a:lnTo>
                  <a:lnTo>
                    <a:pt x="67670" y="1986"/>
                  </a:lnTo>
                  <a:lnTo>
                    <a:pt x="35434" y="48580"/>
                  </a:lnTo>
                  <a:lnTo>
                    <a:pt x="25328" y="65824"/>
                  </a:lnTo>
                  <a:lnTo>
                    <a:pt x="16017" y="102607"/>
                  </a:lnTo>
                  <a:lnTo>
                    <a:pt x="7354" y="141957"/>
                  </a:lnTo>
                  <a:lnTo>
                    <a:pt x="0" y="178010"/>
                  </a:lnTo>
                  <a:lnTo>
                    <a:pt x="6552" y="223762"/>
                  </a:lnTo>
                  <a:lnTo>
                    <a:pt x="10021" y="234346"/>
                  </a:lnTo>
                  <a:lnTo>
                    <a:pt x="12428" y="238650"/>
                  </a:lnTo>
                  <a:lnTo>
                    <a:pt x="45817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042"/>
            <p:cNvSpPr/>
            <p:nvPr>
              <p:custDataLst>
                <p:tags r:id="rId29"/>
              </p:custDataLst>
            </p:nvPr>
          </p:nvSpPr>
          <p:spPr>
            <a:xfrm>
              <a:off x="10582275" y="4906699"/>
              <a:ext cx="132028" cy="179652"/>
            </a:xfrm>
            <a:custGeom>
              <a:avLst/>
              <a:gdLst/>
              <a:ahLst/>
              <a:cxnLst/>
              <a:rect l="0" t="0" r="0" b="0"/>
              <a:pathLst>
                <a:path w="132028" h="179652">
                  <a:moveTo>
                    <a:pt x="123825" y="8201"/>
                  </a:moveTo>
                  <a:lnTo>
                    <a:pt x="123825" y="8201"/>
                  </a:lnTo>
                  <a:lnTo>
                    <a:pt x="128882" y="8201"/>
                  </a:lnTo>
                  <a:lnTo>
                    <a:pt x="130371" y="7143"/>
                  </a:lnTo>
                  <a:lnTo>
                    <a:pt x="131363" y="5379"/>
                  </a:lnTo>
                  <a:lnTo>
                    <a:pt x="132027" y="3145"/>
                  </a:lnTo>
                  <a:lnTo>
                    <a:pt x="131409" y="1656"/>
                  </a:lnTo>
                  <a:lnTo>
                    <a:pt x="129939" y="662"/>
                  </a:lnTo>
                  <a:lnTo>
                    <a:pt x="127901" y="0"/>
                  </a:lnTo>
                  <a:lnTo>
                    <a:pt x="125484" y="617"/>
                  </a:lnTo>
                  <a:lnTo>
                    <a:pt x="115967" y="7601"/>
                  </a:lnTo>
                  <a:lnTo>
                    <a:pt x="73103" y="49459"/>
                  </a:lnTo>
                  <a:lnTo>
                    <a:pt x="36831" y="92225"/>
                  </a:lnTo>
                  <a:lnTo>
                    <a:pt x="11488" y="125204"/>
                  </a:lnTo>
                  <a:lnTo>
                    <a:pt x="5106" y="142752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043"/>
            <p:cNvSpPr/>
            <p:nvPr>
              <p:custDataLst>
                <p:tags r:id="rId30"/>
              </p:custDataLst>
            </p:nvPr>
          </p:nvSpPr>
          <p:spPr>
            <a:xfrm>
              <a:off x="10582666" y="4896242"/>
              <a:ext cx="132960" cy="161534"/>
            </a:xfrm>
            <a:custGeom>
              <a:avLst/>
              <a:gdLst/>
              <a:ahLst/>
              <a:cxnLst/>
              <a:rect l="0" t="0" r="0" b="0"/>
              <a:pathLst>
                <a:path w="132960" h="161534">
                  <a:moveTo>
                    <a:pt x="9134" y="9133"/>
                  </a:moveTo>
                  <a:lnTo>
                    <a:pt x="9134" y="9133"/>
                  </a:lnTo>
                  <a:lnTo>
                    <a:pt x="0" y="0"/>
                  </a:lnTo>
                  <a:lnTo>
                    <a:pt x="44738" y="47559"/>
                  </a:lnTo>
                  <a:lnTo>
                    <a:pt x="54591" y="60078"/>
                  </a:lnTo>
                  <a:lnTo>
                    <a:pt x="78320" y="82539"/>
                  </a:lnTo>
                  <a:lnTo>
                    <a:pt x="94061" y="102537"/>
                  </a:lnTo>
                  <a:lnTo>
                    <a:pt x="125514" y="142581"/>
                  </a:lnTo>
                  <a:lnTo>
                    <a:pt x="132959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044"/>
            <p:cNvSpPr/>
            <p:nvPr>
              <p:custDataLst>
                <p:tags r:id="rId31"/>
              </p:custDataLst>
            </p:nvPr>
          </p:nvSpPr>
          <p:spPr>
            <a:xfrm>
              <a:off x="10382250" y="4604689"/>
              <a:ext cx="142693" cy="469852"/>
            </a:xfrm>
            <a:custGeom>
              <a:avLst/>
              <a:gdLst/>
              <a:ahLst/>
              <a:cxnLst/>
              <a:rect l="0" t="0" r="0" b="0"/>
              <a:pathLst>
                <a:path w="142693" h="469852">
                  <a:moveTo>
                    <a:pt x="0" y="167336"/>
                  </a:moveTo>
                  <a:lnTo>
                    <a:pt x="0" y="167336"/>
                  </a:lnTo>
                  <a:lnTo>
                    <a:pt x="2824" y="186164"/>
                  </a:lnTo>
                  <a:lnTo>
                    <a:pt x="8202" y="224441"/>
                  </a:lnTo>
                  <a:lnTo>
                    <a:pt x="9134" y="263161"/>
                  </a:lnTo>
                  <a:lnTo>
                    <a:pt x="14936" y="304014"/>
                  </a:lnTo>
                  <a:lnTo>
                    <a:pt x="11599" y="344828"/>
                  </a:lnTo>
                  <a:lnTo>
                    <a:pt x="10139" y="386202"/>
                  </a:lnTo>
                  <a:lnTo>
                    <a:pt x="9606" y="431213"/>
                  </a:lnTo>
                  <a:lnTo>
                    <a:pt x="9526" y="469851"/>
                  </a:lnTo>
                  <a:lnTo>
                    <a:pt x="9525" y="429788"/>
                  </a:lnTo>
                  <a:lnTo>
                    <a:pt x="8467" y="391737"/>
                  </a:lnTo>
                  <a:lnTo>
                    <a:pt x="2979" y="356240"/>
                  </a:lnTo>
                  <a:lnTo>
                    <a:pt x="1323" y="324318"/>
                  </a:lnTo>
                  <a:lnTo>
                    <a:pt x="588" y="288964"/>
                  </a:lnTo>
                  <a:lnTo>
                    <a:pt x="260" y="254201"/>
                  </a:lnTo>
                  <a:lnTo>
                    <a:pt x="1136" y="208714"/>
                  </a:lnTo>
                  <a:lnTo>
                    <a:pt x="5090" y="174084"/>
                  </a:lnTo>
                  <a:lnTo>
                    <a:pt x="9707" y="127355"/>
                  </a:lnTo>
                  <a:lnTo>
                    <a:pt x="17927" y="86580"/>
                  </a:lnTo>
                  <a:lnTo>
                    <a:pt x="36310" y="39985"/>
                  </a:lnTo>
                  <a:lnTo>
                    <a:pt x="50447" y="9770"/>
                  </a:lnTo>
                  <a:lnTo>
                    <a:pt x="54797" y="5143"/>
                  </a:lnTo>
                  <a:lnTo>
                    <a:pt x="65277" y="0"/>
                  </a:lnTo>
                  <a:lnTo>
                    <a:pt x="79812" y="3359"/>
                  </a:lnTo>
                  <a:lnTo>
                    <a:pt x="95798" y="12965"/>
                  </a:lnTo>
                  <a:lnTo>
                    <a:pt x="109957" y="27819"/>
                  </a:lnTo>
                  <a:lnTo>
                    <a:pt x="128690" y="68711"/>
                  </a:lnTo>
                  <a:lnTo>
                    <a:pt x="138202" y="95545"/>
                  </a:lnTo>
                  <a:lnTo>
                    <a:pt x="141951" y="141944"/>
                  </a:lnTo>
                  <a:lnTo>
                    <a:pt x="142692" y="182546"/>
                  </a:lnTo>
                  <a:lnTo>
                    <a:pt x="132708" y="218880"/>
                  </a:lnTo>
                  <a:lnTo>
                    <a:pt x="121400" y="241287"/>
                  </a:lnTo>
                  <a:lnTo>
                    <a:pt x="106291" y="254629"/>
                  </a:lnTo>
                  <a:lnTo>
                    <a:pt x="78295" y="260228"/>
                  </a:lnTo>
                  <a:lnTo>
                    <a:pt x="39572" y="261062"/>
                  </a:lnTo>
                  <a:lnTo>
                    <a:pt x="9525" y="253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3045"/>
          <p:cNvSpPr/>
          <p:nvPr>
            <p:custDataLst>
              <p:tags r:id="rId2"/>
            </p:custDataLst>
          </p:nvPr>
        </p:nvSpPr>
        <p:spPr>
          <a:xfrm>
            <a:off x="5962650" y="5953373"/>
            <a:ext cx="4219576" cy="114053"/>
          </a:xfrm>
          <a:custGeom>
            <a:avLst/>
            <a:gdLst/>
            <a:ahLst/>
            <a:cxnLst/>
            <a:rect l="0" t="0" r="0" b="0"/>
            <a:pathLst>
              <a:path w="4219576" h="114053">
                <a:moveTo>
                  <a:pt x="0" y="114052"/>
                </a:moveTo>
                <a:lnTo>
                  <a:pt x="0" y="114052"/>
                </a:lnTo>
                <a:lnTo>
                  <a:pt x="5056" y="108996"/>
                </a:lnTo>
                <a:lnTo>
                  <a:pt x="10361" y="106513"/>
                </a:lnTo>
                <a:lnTo>
                  <a:pt x="26315" y="103546"/>
                </a:lnTo>
                <a:lnTo>
                  <a:pt x="35196" y="98003"/>
                </a:lnTo>
                <a:lnTo>
                  <a:pt x="45588" y="95891"/>
                </a:lnTo>
                <a:lnTo>
                  <a:pt x="61604" y="94207"/>
                </a:lnTo>
                <a:lnTo>
                  <a:pt x="92244" y="86835"/>
                </a:lnTo>
                <a:lnTo>
                  <a:pt x="131386" y="82834"/>
                </a:lnTo>
                <a:lnTo>
                  <a:pt x="154640" y="77991"/>
                </a:lnTo>
                <a:lnTo>
                  <a:pt x="195999" y="76354"/>
                </a:lnTo>
                <a:lnTo>
                  <a:pt x="237330" y="76031"/>
                </a:lnTo>
                <a:lnTo>
                  <a:pt x="278890" y="78790"/>
                </a:lnTo>
                <a:lnTo>
                  <a:pt x="315115" y="83496"/>
                </a:lnTo>
                <a:lnTo>
                  <a:pt x="360225" y="85086"/>
                </a:lnTo>
                <a:lnTo>
                  <a:pt x="395069" y="90417"/>
                </a:lnTo>
                <a:lnTo>
                  <a:pt x="437262" y="93644"/>
                </a:lnTo>
                <a:lnTo>
                  <a:pt x="478222" y="94600"/>
                </a:lnTo>
                <a:lnTo>
                  <a:pt x="522224" y="94883"/>
                </a:lnTo>
                <a:lnTo>
                  <a:pt x="568777" y="94967"/>
                </a:lnTo>
                <a:lnTo>
                  <a:pt x="603098" y="94985"/>
                </a:lnTo>
                <a:lnTo>
                  <a:pt x="638460" y="93937"/>
                </a:lnTo>
                <a:lnTo>
                  <a:pt x="671816" y="89942"/>
                </a:lnTo>
                <a:lnTo>
                  <a:pt x="704279" y="84639"/>
                </a:lnTo>
                <a:lnTo>
                  <a:pt x="737405" y="79813"/>
                </a:lnTo>
                <a:lnTo>
                  <a:pt x="773293" y="77668"/>
                </a:lnTo>
                <a:lnTo>
                  <a:pt x="813233" y="73892"/>
                </a:lnTo>
                <a:lnTo>
                  <a:pt x="855679" y="67628"/>
                </a:lnTo>
                <a:lnTo>
                  <a:pt x="899237" y="57789"/>
                </a:lnTo>
                <a:lnTo>
                  <a:pt x="940469" y="49183"/>
                </a:lnTo>
                <a:lnTo>
                  <a:pt x="981020" y="41830"/>
                </a:lnTo>
                <a:lnTo>
                  <a:pt x="1023737" y="35034"/>
                </a:lnTo>
                <a:lnTo>
                  <a:pt x="1067416" y="28486"/>
                </a:lnTo>
                <a:lnTo>
                  <a:pt x="1112582" y="22048"/>
                </a:lnTo>
                <a:lnTo>
                  <a:pt x="1136480" y="18849"/>
                </a:lnTo>
                <a:lnTo>
                  <a:pt x="1160879" y="15658"/>
                </a:lnTo>
                <a:lnTo>
                  <a:pt x="1207743" y="9291"/>
                </a:lnTo>
                <a:lnTo>
                  <a:pt x="1253267" y="3992"/>
                </a:lnTo>
                <a:lnTo>
                  <a:pt x="1298194" y="1636"/>
                </a:lnTo>
                <a:lnTo>
                  <a:pt x="1345678" y="590"/>
                </a:lnTo>
                <a:lnTo>
                  <a:pt x="1370193" y="310"/>
                </a:lnTo>
                <a:lnTo>
                  <a:pt x="1417189" y="0"/>
                </a:lnTo>
                <a:lnTo>
                  <a:pt x="1462770" y="921"/>
                </a:lnTo>
                <a:lnTo>
                  <a:pt x="1507723" y="4858"/>
                </a:lnTo>
                <a:lnTo>
                  <a:pt x="1549574" y="7313"/>
                </a:lnTo>
                <a:lnTo>
                  <a:pt x="1590400" y="9463"/>
                </a:lnTo>
                <a:lnTo>
                  <a:pt x="1633239" y="13946"/>
                </a:lnTo>
                <a:lnTo>
                  <a:pt x="1674151" y="19466"/>
                </a:lnTo>
                <a:lnTo>
                  <a:pt x="1713501" y="25447"/>
                </a:lnTo>
                <a:lnTo>
                  <a:pt x="1752157" y="31633"/>
                </a:lnTo>
                <a:lnTo>
                  <a:pt x="1790502" y="37910"/>
                </a:lnTo>
                <a:lnTo>
                  <a:pt x="1827654" y="44228"/>
                </a:lnTo>
                <a:lnTo>
                  <a:pt x="1861803" y="50563"/>
                </a:lnTo>
                <a:lnTo>
                  <a:pt x="1897443" y="56907"/>
                </a:lnTo>
                <a:lnTo>
                  <a:pt x="1934449" y="63254"/>
                </a:lnTo>
                <a:lnTo>
                  <a:pt x="1972063" y="69603"/>
                </a:lnTo>
                <a:lnTo>
                  <a:pt x="2009948" y="75952"/>
                </a:lnTo>
                <a:lnTo>
                  <a:pt x="2047953" y="81244"/>
                </a:lnTo>
                <a:lnTo>
                  <a:pt x="2086009" y="83596"/>
                </a:lnTo>
                <a:lnTo>
                  <a:pt x="2124091" y="87463"/>
                </a:lnTo>
                <a:lnTo>
                  <a:pt x="2162183" y="91652"/>
                </a:lnTo>
                <a:lnTo>
                  <a:pt x="2200278" y="93513"/>
                </a:lnTo>
                <a:lnTo>
                  <a:pt x="2238376" y="94340"/>
                </a:lnTo>
                <a:lnTo>
                  <a:pt x="2276475" y="94708"/>
                </a:lnTo>
                <a:lnTo>
                  <a:pt x="2314575" y="94871"/>
                </a:lnTo>
                <a:lnTo>
                  <a:pt x="2355497" y="94944"/>
                </a:lnTo>
                <a:lnTo>
                  <a:pt x="2397320" y="94976"/>
                </a:lnTo>
                <a:lnTo>
                  <a:pt x="2437075" y="94991"/>
                </a:lnTo>
                <a:lnTo>
                  <a:pt x="2478733" y="94997"/>
                </a:lnTo>
                <a:lnTo>
                  <a:pt x="2520884" y="95000"/>
                </a:lnTo>
                <a:lnTo>
                  <a:pt x="2560785" y="95002"/>
                </a:lnTo>
                <a:lnTo>
                  <a:pt x="2602507" y="95002"/>
                </a:lnTo>
                <a:lnTo>
                  <a:pt x="2644687" y="95002"/>
                </a:lnTo>
                <a:lnTo>
                  <a:pt x="2684600" y="95002"/>
                </a:lnTo>
                <a:lnTo>
                  <a:pt x="2726327" y="95002"/>
                </a:lnTo>
                <a:lnTo>
                  <a:pt x="2768510" y="95002"/>
                </a:lnTo>
                <a:lnTo>
                  <a:pt x="2808424" y="95002"/>
                </a:lnTo>
                <a:lnTo>
                  <a:pt x="2847330" y="95002"/>
                </a:lnTo>
                <a:lnTo>
                  <a:pt x="2886846" y="95002"/>
                </a:lnTo>
                <a:lnTo>
                  <a:pt x="2929104" y="95002"/>
                </a:lnTo>
                <a:lnTo>
                  <a:pt x="2969757" y="92180"/>
                </a:lnTo>
                <a:lnTo>
                  <a:pt x="3008992" y="88457"/>
                </a:lnTo>
                <a:lnTo>
                  <a:pt x="3047597" y="86801"/>
                </a:lnTo>
                <a:lnTo>
                  <a:pt x="3088744" y="86065"/>
                </a:lnTo>
                <a:lnTo>
                  <a:pt x="3131725" y="85739"/>
                </a:lnTo>
                <a:lnTo>
                  <a:pt x="3175523" y="85593"/>
                </a:lnTo>
                <a:lnTo>
                  <a:pt x="3216860" y="85529"/>
                </a:lnTo>
                <a:lnTo>
                  <a:pt x="3257457" y="85500"/>
                </a:lnTo>
                <a:lnTo>
                  <a:pt x="3300195" y="85487"/>
                </a:lnTo>
                <a:lnTo>
                  <a:pt x="3343883" y="85482"/>
                </a:lnTo>
                <a:lnTo>
                  <a:pt x="3386937" y="85479"/>
                </a:lnTo>
                <a:lnTo>
                  <a:pt x="3427239" y="85477"/>
                </a:lnTo>
                <a:lnTo>
                  <a:pt x="3469139" y="85477"/>
                </a:lnTo>
                <a:lnTo>
                  <a:pt x="3512456" y="85477"/>
                </a:lnTo>
                <a:lnTo>
                  <a:pt x="3556402" y="85477"/>
                </a:lnTo>
                <a:lnTo>
                  <a:pt x="3600629" y="85477"/>
                </a:lnTo>
                <a:lnTo>
                  <a:pt x="3644980" y="85477"/>
                </a:lnTo>
                <a:lnTo>
                  <a:pt x="3689385" y="85477"/>
                </a:lnTo>
                <a:lnTo>
                  <a:pt x="3730994" y="82655"/>
                </a:lnTo>
                <a:lnTo>
                  <a:pt x="3771711" y="78932"/>
                </a:lnTo>
                <a:lnTo>
                  <a:pt x="3814502" y="77276"/>
                </a:lnTo>
                <a:lnTo>
                  <a:pt x="3855393" y="76540"/>
                </a:lnTo>
                <a:lnTo>
                  <a:pt x="3894733" y="76214"/>
                </a:lnTo>
                <a:lnTo>
                  <a:pt x="3933385" y="76068"/>
                </a:lnTo>
                <a:lnTo>
                  <a:pt x="3971729" y="73181"/>
                </a:lnTo>
                <a:lnTo>
                  <a:pt x="4009938" y="69428"/>
                </a:lnTo>
                <a:lnTo>
                  <a:pt x="4048087" y="67761"/>
                </a:lnTo>
                <a:lnTo>
                  <a:pt x="4083386" y="67020"/>
                </a:lnTo>
                <a:lnTo>
                  <a:pt x="4116713" y="66691"/>
                </a:lnTo>
                <a:lnTo>
                  <a:pt x="4164168" y="66505"/>
                </a:lnTo>
                <a:lnTo>
                  <a:pt x="4219575" y="664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543"/>
          <p:cNvGrpSpPr/>
          <p:nvPr/>
        </p:nvGrpSpPr>
        <p:grpSpPr>
          <a:xfrm>
            <a:off x="6240983" y="6131691"/>
            <a:ext cx="1026593" cy="304008"/>
            <a:chOff x="6240983" y="6131691"/>
            <a:chExt cx="1026593" cy="304008"/>
          </a:xfrm>
        </p:grpSpPr>
        <p:sp>
          <p:nvSpPr>
            <p:cNvPr id="189" name="SMARTInkShape-3046"/>
            <p:cNvSpPr/>
            <p:nvPr>
              <p:custDataLst>
                <p:tags r:id="rId19"/>
              </p:custDataLst>
            </p:nvPr>
          </p:nvSpPr>
          <p:spPr>
            <a:xfrm>
              <a:off x="6543675" y="6176703"/>
              <a:ext cx="107879" cy="258996"/>
            </a:xfrm>
            <a:custGeom>
              <a:avLst/>
              <a:gdLst/>
              <a:ahLst/>
              <a:cxnLst/>
              <a:rect l="0" t="0" r="0" b="0"/>
              <a:pathLst>
                <a:path w="107879" h="258996">
                  <a:moveTo>
                    <a:pt x="9525" y="62172"/>
                  </a:moveTo>
                  <a:lnTo>
                    <a:pt x="9525" y="62172"/>
                  </a:lnTo>
                  <a:lnTo>
                    <a:pt x="9525" y="107932"/>
                  </a:lnTo>
                  <a:lnTo>
                    <a:pt x="9525" y="155133"/>
                  </a:lnTo>
                  <a:lnTo>
                    <a:pt x="9525" y="202695"/>
                  </a:lnTo>
                  <a:lnTo>
                    <a:pt x="9525" y="245986"/>
                  </a:lnTo>
                  <a:lnTo>
                    <a:pt x="9525" y="258995"/>
                  </a:lnTo>
                  <a:lnTo>
                    <a:pt x="9525" y="213249"/>
                  </a:lnTo>
                  <a:lnTo>
                    <a:pt x="9525" y="173140"/>
                  </a:lnTo>
                  <a:lnTo>
                    <a:pt x="10583" y="138090"/>
                  </a:lnTo>
                  <a:lnTo>
                    <a:pt x="17129" y="95132"/>
                  </a:lnTo>
                  <a:lnTo>
                    <a:pt x="25771" y="53123"/>
                  </a:lnTo>
                  <a:lnTo>
                    <a:pt x="46381" y="12937"/>
                  </a:lnTo>
                  <a:lnTo>
                    <a:pt x="55186" y="3248"/>
                  </a:lnTo>
                  <a:lnTo>
                    <a:pt x="59016" y="665"/>
                  </a:lnTo>
                  <a:lnTo>
                    <a:pt x="63685" y="0"/>
                  </a:lnTo>
                  <a:lnTo>
                    <a:pt x="74519" y="2085"/>
                  </a:lnTo>
                  <a:lnTo>
                    <a:pt x="92518" y="14264"/>
                  </a:lnTo>
                  <a:lnTo>
                    <a:pt x="106200" y="36335"/>
                  </a:lnTo>
                  <a:lnTo>
                    <a:pt x="107878" y="53864"/>
                  </a:lnTo>
                  <a:lnTo>
                    <a:pt x="102872" y="78761"/>
                  </a:lnTo>
                  <a:lnTo>
                    <a:pt x="96520" y="92827"/>
                  </a:lnTo>
                  <a:lnTo>
                    <a:pt x="74238" y="120471"/>
                  </a:lnTo>
                  <a:lnTo>
                    <a:pt x="53746" y="136479"/>
                  </a:lnTo>
                  <a:lnTo>
                    <a:pt x="0" y="147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047"/>
            <p:cNvSpPr/>
            <p:nvPr>
              <p:custDataLst>
                <p:tags r:id="rId20"/>
              </p:custDataLst>
            </p:nvPr>
          </p:nvSpPr>
          <p:spPr>
            <a:xfrm>
              <a:off x="6240983" y="6200775"/>
              <a:ext cx="236018" cy="76201"/>
            </a:xfrm>
            <a:custGeom>
              <a:avLst/>
              <a:gdLst/>
              <a:ahLst/>
              <a:cxnLst/>
              <a:rect l="0" t="0" r="0" b="0"/>
              <a:pathLst>
                <a:path w="236018" h="76201">
                  <a:moveTo>
                    <a:pt x="26467" y="76200"/>
                  </a:moveTo>
                  <a:lnTo>
                    <a:pt x="26467" y="76200"/>
                  </a:lnTo>
                  <a:lnTo>
                    <a:pt x="5008" y="76200"/>
                  </a:lnTo>
                  <a:lnTo>
                    <a:pt x="2636" y="75142"/>
                  </a:lnTo>
                  <a:lnTo>
                    <a:pt x="1055" y="73378"/>
                  </a:lnTo>
                  <a:lnTo>
                    <a:pt x="0" y="71144"/>
                  </a:lnTo>
                  <a:lnTo>
                    <a:pt x="2473" y="68596"/>
                  </a:lnTo>
                  <a:lnTo>
                    <a:pt x="19005" y="61012"/>
                  </a:lnTo>
                  <a:lnTo>
                    <a:pt x="58828" y="47546"/>
                  </a:lnTo>
                  <a:lnTo>
                    <a:pt x="101533" y="32361"/>
                  </a:lnTo>
                  <a:lnTo>
                    <a:pt x="145086" y="15954"/>
                  </a:lnTo>
                  <a:lnTo>
                    <a:pt x="187324" y="4249"/>
                  </a:lnTo>
                  <a:lnTo>
                    <a:pt x="236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048"/>
            <p:cNvSpPr/>
            <p:nvPr>
              <p:custDataLst>
                <p:tags r:id="rId21"/>
              </p:custDataLst>
            </p:nvPr>
          </p:nvSpPr>
          <p:spPr>
            <a:xfrm>
              <a:off x="6381750" y="6191250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9525" y="0"/>
                  </a:moveTo>
                  <a:lnTo>
                    <a:pt x="9525" y="0"/>
                  </a:lnTo>
                  <a:lnTo>
                    <a:pt x="9525" y="5488"/>
                  </a:lnTo>
                  <a:lnTo>
                    <a:pt x="9525" y="3144"/>
                  </a:lnTo>
                  <a:lnTo>
                    <a:pt x="9525" y="42698"/>
                  </a:lnTo>
                  <a:lnTo>
                    <a:pt x="9525" y="79797"/>
                  </a:lnTo>
                  <a:lnTo>
                    <a:pt x="2980" y="123712"/>
                  </a:lnTo>
                  <a:lnTo>
                    <a:pt x="588" y="169233"/>
                  </a:lnTo>
                  <a:lnTo>
                    <a:pt x="78" y="21560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049"/>
            <p:cNvSpPr/>
            <p:nvPr>
              <p:custDataLst>
                <p:tags r:id="rId22"/>
              </p:custDataLst>
            </p:nvPr>
          </p:nvSpPr>
          <p:spPr>
            <a:xfrm>
              <a:off x="6976599" y="6305550"/>
              <a:ext cx="110002" cy="84658"/>
            </a:xfrm>
            <a:custGeom>
              <a:avLst/>
              <a:gdLst/>
              <a:ahLst/>
              <a:cxnLst/>
              <a:rect l="0" t="0" r="0" b="0"/>
              <a:pathLst>
                <a:path w="110002" h="84658">
                  <a:moveTo>
                    <a:pt x="14751" y="0"/>
                  </a:moveTo>
                  <a:lnTo>
                    <a:pt x="14751" y="0"/>
                  </a:lnTo>
                  <a:lnTo>
                    <a:pt x="9695" y="5056"/>
                  </a:lnTo>
                  <a:lnTo>
                    <a:pt x="7213" y="10361"/>
                  </a:lnTo>
                  <a:lnTo>
                    <a:pt x="0" y="39660"/>
                  </a:lnTo>
                  <a:lnTo>
                    <a:pt x="4329" y="67755"/>
                  </a:lnTo>
                  <a:lnTo>
                    <a:pt x="5686" y="70570"/>
                  </a:lnTo>
                  <a:lnTo>
                    <a:pt x="7650" y="72447"/>
                  </a:lnTo>
                  <a:lnTo>
                    <a:pt x="12653" y="74531"/>
                  </a:lnTo>
                  <a:lnTo>
                    <a:pt x="18404" y="75459"/>
                  </a:lnTo>
                  <a:lnTo>
                    <a:pt x="32648" y="70924"/>
                  </a:lnTo>
                  <a:lnTo>
                    <a:pt x="41403" y="60097"/>
                  </a:lnTo>
                  <a:lnTo>
                    <a:pt x="58948" y="33393"/>
                  </a:lnTo>
                  <a:lnTo>
                    <a:pt x="65438" y="26130"/>
                  </a:lnTo>
                  <a:lnTo>
                    <a:pt x="67593" y="25887"/>
                  </a:lnTo>
                  <a:lnTo>
                    <a:pt x="69028" y="27841"/>
                  </a:lnTo>
                  <a:lnTo>
                    <a:pt x="85109" y="73569"/>
                  </a:lnTo>
                  <a:lnTo>
                    <a:pt x="91177" y="80322"/>
                  </a:lnTo>
                  <a:lnTo>
                    <a:pt x="97401" y="83324"/>
                  </a:lnTo>
                  <a:lnTo>
                    <a:pt x="103695" y="84657"/>
                  </a:lnTo>
                  <a:lnTo>
                    <a:pt x="105797" y="83956"/>
                  </a:lnTo>
                  <a:lnTo>
                    <a:pt x="110001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050"/>
            <p:cNvSpPr/>
            <p:nvPr>
              <p:custDataLst>
                <p:tags r:id="rId23"/>
              </p:custDataLst>
            </p:nvPr>
          </p:nvSpPr>
          <p:spPr>
            <a:xfrm>
              <a:off x="6819900" y="6286500"/>
              <a:ext cx="114301" cy="139488"/>
            </a:xfrm>
            <a:custGeom>
              <a:avLst/>
              <a:gdLst/>
              <a:ahLst/>
              <a:cxnLst/>
              <a:rect l="0" t="0" r="0" b="0"/>
              <a:pathLst>
                <a:path w="114301" h="139488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8" y="16228"/>
                  </a:lnTo>
                  <a:lnTo>
                    <a:pt x="9132" y="10849"/>
                  </a:lnTo>
                  <a:lnTo>
                    <a:pt x="19521" y="14974"/>
                  </a:lnTo>
                  <a:lnTo>
                    <a:pt x="36006" y="27955"/>
                  </a:lnTo>
                  <a:lnTo>
                    <a:pt x="73120" y="71925"/>
                  </a:lnTo>
                  <a:lnTo>
                    <a:pt x="89781" y="103696"/>
                  </a:lnTo>
                  <a:lnTo>
                    <a:pt x="94169" y="125180"/>
                  </a:lnTo>
                  <a:lnTo>
                    <a:pt x="94529" y="131078"/>
                  </a:lnTo>
                  <a:lnTo>
                    <a:pt x="93711" y="135010"/>
                  </a:lnTo>
                  <a:lnTo>
                    <a:pt x="92108" y="137632"/>
                  </a:lnTo>
                  <a:lnTo>
                    <a:pt x="89981" y="139381"/>
                  </a:lnTo>
                  <a:lnTo>
                    <a:pt x="86445" y="139487"/>
                  </a:lnTo>
                  <a:lnTo>
                    <a:pt x="76873" y="136783"/>
                  </a:lnTo>
                  <a:lnTo>
                    <a:pt x="59583" y="119197"/>
                  </a:lnTo>
                  <a:lnTo>
                    <a:pt x="43442" y="86928"/>
                  </a:lnTo>
                  <a:lnTo>
                    <a:pt x="40474" y="76382"/>
                  </a:lnTo>
                  <a:lnTo>
                    <a:pt x="43860" y="54382"/>
                  </a:lnTo>
                  <a:lnTo>
                    <a:pt x="51566" y="32812"/>
                  </a:lnTo>
                  <a:lnTo>
                    <a:pt x="60313" y="22344"/>
                  </a:lnTo>
                  <a:lnTo>
                    <a:pt x="72314" y="1416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051"/>
            <p:cNvSpPr/>
            <p:nvPr>
              <p:custDataLst>
                <p:tags r:id="rId24"/>
              </p:custDataLst>
            </p:nvPr>
          </p:nvSpPr>
          <p:spPr>
            <a:xfrm>
              <a:off x="7124700" y="6131691"/>
              <a:ext cx="19051" cy="259585"/>
            </a:xfrm>
            <a:custGeom>
              <a:avLst/>
              <a:gdLst/>
              <a:ahLst/>
              <a:cxnLst/>
              <a:rect l="0" t="0" r="0" b="0"/>
              <a:pathLst>
                <a:path w="19051" h="259585">
                  <a:moveTo>
                    <a:pt x="0" y="21459"/>
                  </a:moveTo>
                  <a:lnTo>
                    <a:pt x="0" y="21459"/>
                  </a:lnTo>
                  <a:lnTo>
                    <a:pt x="0" y="0"/>
                  </a:lnTo>
                  <a:lnTo>
                    <a:pt x="2822" y="7336"/>
                  </a:lnTo>
                  <a:lnTo>
                    <a:pt x="8200" y="46540"/>
                  </a:lnTo>
                  <a:lnTo>
                    <a:pt x="9132" y="87686"/>
                  </a:lnTo>
                  <a:lnTo>
                    <a:pt x="12173" y="120744"/>
                  </a:lnTo>
                  <a:lnTo>
                    <a:pt x="17012" y="163765"/>
                  </a:lnTo>
                  <a:lnTo>
                    <a:pt x="18648" y="207378"/>
                  </a:lnTo>
                  <a:lnTo>
                    <a:pt x="19050" y="259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052"/>
            <p:cNvSpPr/>
            <p:nvPr>
              <p:custDataLst>
                <p:tags r:id="rId25"/>
              </p:custDataLst>
            </p:nvPr>
          </p:nvSpPr>
          <p:spPr>
            <a:xfrm>
              <a:off x="7178755" y="6275005"/>
              <a:ext cx="88821" cy="106746"/>
            </a:xfrm>
            <a:custGeom>
              <a:avLst/>
              <a:gdLst/>
              <a:ahLst/>
              <a:cxnLst/>
              <a:rect l="0" t="0" r="0" b="0"/>
              <a:pathLst>
                <a:path w="88821" h="106746">
                  <a:moveTo>
                    <a:pt x="3095" y="49595"/>
                  </a:moveTo>
                  <a:lnTo>
                    <a:pt x="3095" y="49595"/>
                  </a:lnTo>
                  <a:lnTo>
                    <a:pt x="3095" y="54651"/>
                  </a:lnTo>
                  <a:lnTo>
                    <a:pt x="4153" y="56140"/>
                  </a:lnTo>
                  <a:lnTo>
                    <a:pt x="5917" y="57134"/>
                  </a:lnTo>
                  <a:lnTo>
                    <a:pt x="8151" y="57796"/>
                  </a:lnTo>
                  <a:lnTo>
                    <a:pt x="9640" y="59296"/>
                  </a:lnTo>
                  <a:lnTo>
                    <a:pt x="11295" y="63784"/>
                  </a:lnTo>
                  <a:lnTo>
                    <a:pt x="14912" y="64346"/>
                  </a:lnTo>
                  <a:lnTo>
                    <a:pt x="27397" y="62148"/>
                  </a:lnTo>
                  <a:lnTo>
                    <a:pt x="37884" y="54821"/>
                  </a:lnTo>
                  <a:lnTo>
                    <a:pt x="53240" y="32871"/>
                  </a:lnTo>
                  <a:lnTo>
                    <a:pt x="58170" y="14419"/>
                  </a:lnTo>
                  <a:lnTo>
                    <a:pt x="56744" y="9211"/>
                  </a:lnTo>
                  <a:lnTo>
                    <a:pt x="49517" y="602"/>
                  </a:lnTo>
                  <a:lnTo>
                    <a:pt x="44627" y="0"/>
                  </a:lnTo>
                  <a:lnTo>
                    <a:pt x="33548" y="4976"/>
                  </a:lnTo>
                  <a:lnTo>
                    <a:pt x="15411" y="19676"/>
                  </a:lnTo>
                  <a:lnTo>
                    <a:pt x="1688" y="47551"/>
                  </a:lnTo>
                  <a:lnTo>
                    <a:pt x="0" y="64914"/>
                  </a:lnTo>
                  <a:lnTo>
                    <a:pt x="3836" y="80745"/>
                  </a:lnTo>
                  <a:lnTo>
                    <a:pt x="12597" y="98365"/>
                  </a:lnTo>
                  <a:lnTo>
                    <a:pt x="17896" y="103275"/>
                  </a:lnTo>
                  <a:lnTo>
                    <a:pt x="23546" y="105489"/>
                  </a:lnTo>
                  <a:lnTo>
                    <a:pt x="88820" y="106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544"/>
          <p:cNvGrpSpPr/>
          <p:nvPr/>
        </p:nvGrpSpPr>
        <p:grpSpPr>
          <a:xfrm>
            <a:off x="7527398" y="6145215"/>
            <a:ext cx="273578" cy="272237"/>
            <a:chOff x="7527398" y="6145215"/>
            <a:chExt cx="273578" cy="272237"/>
          </a:xfrm>
        </p:grpSpPr>
        <p:sp>
          <p:nvSpPr>
            <p:cNvPr id="197" name="SMARTInkShape-3053"/>
            <p:cNvSpPr/>
            <p:nvPr>
              <p:custDataLst>
                <p:tags r:id="rId17"/>
              </p:custDataLst>
            </p:nvPr>
          </p:nvSpPr>
          <p:spPr>
            <a:xfrm>
              <a:off x="7527398" y="6276975"/>
              <a:ext cx="273578" cy="140477"/>
            </a:xfrm>
            <a:custGeom>
              <a:avLst/>
              <a:gdLst/>
              <a:ahLst/>
              <a:cxnLst/>
              <a:rect l="0" t="0" r="0" b="0"/>
              <a:pathLst>
                <a:path w="273578" h="140477">
                  <a:moveTo>
                    <a:pt x="16402" y="95250"/>
                  </a:moveTo>
                  <a:lnTo>
                    <a:pt x="16402" y="95250"/>
                  </a:lnTo>
                  <a:lnTo>
                    <a:pt x="6289" y="90194"/>
                  </a:lnTo>
                  <a:lnTo>
                    <a:pt x="3310" y="87646"/>
                  </a:lnTo>
                  <a:lnTo>
                    <a:pt x="0" y="81993"/>
                  </a:lnTo>
                  <a:lnTo>
                    <a:pt x="176" y="79003"/>
                  </a:lnTo>
                  <a:lnTo>
                    <a:pt x="3194" y="72860"/>
                  </a:lnTo>
                  <a:lnTo>
                    <a:pt x="6538" y="70798"/>
                  </a:lnTo>
                  <a:lnTo>
                    <a:pt x="50046" y="59378"/>
                  </a:lnTo>
                  <a:lnTo>
                    <a:pt x="95778" y="49807"/>
                  </a:lnTo>
                  <a:lnTo>
                    <a:pt x="138519" y="47817"/>
                  </a:lnTo>
                  <a:lnTo>
                    <a:pt x="145439" y="47753"/>
                  </a:lnTo>
                  <a:lnTo>
                    <a:pt x="150051" y="46653"/>
                  </a:lnTo>
                  <a:lnTo>
                    <a:pt x="153126" y="44860"/>
                  </a:lnTo>
                  <a:lnTo>
                    <a:pt x="155176" y="42606"/>
                  </a:lnTo>
                  <a:lnTo>
                    <a:pt x="160276" y="40103"/>
                  </a:lnTo>
                  <a:lnTo>
                    <a:pt x="163118" y="39435"/>
                  </a:lnTo>
                  <a:lnTo>
                    <a:pt x="162896" y="37932"/>
                  </a:lnTo>
                  <a:lnTo>
                    <a:pt x="157005" y="33439"/>
                  </a:lnTo>
                  <a:lnTo>
                    <a:pt x="146844" y="30016"/>
                  </a:lnTo>
                  <a:lnTo>
                    <a:pt x="143580" y="30594"/>
                  </a:lnTo>
                  <a:lnTo>
                    <a:pt x="137131" y="34058"/>
                  </a:lnTo>
                  <a:lnTo>
                    <a:pt x="118880" y="51452"/>
                  </a:lnTo>
                  <a:lnTo>
                    <a:pt x="114864" y="59204"/>
                  </a:lnTo>
                  <a:lnTo>
                    <a:pt x="111935" y="100735"/>
                  </a:lnTo>
                  <a:lnTo>
                    <a:pt x="117422" y="113916"/>
                  </a:lnTo>
                  <a:lnTo>
                    <a:pt x="125858" y="124713"/>
                  </a:lnTo>
                  <a:lnTo>
                    <a:pt x="133135" y="129510"/>
                  </a:lnTo>
                  <a:lnTo>
                    <a:pt x="135499" y="129732"/>
                  </a:lnTo>
                  <a:lnTo>
                    <a:pt x="137075" y="128822"/>
                  </a:lnTo>
                  <a:lnTo>
                    <a:pt x="155028" y="103541"/>
                  </a:lnTo>
                  <a:lnTo>
                    <a:pt x="158447" y="92585"/>
                  </a:lnTo>
                  <a:lnTo>
                    <a:pt x="165263" y="79409"/>
                  </a:lnTo>
                  <a:lnTo>
                    <a:pt x="168664" y="53086"/>
                  </a:lnTo>
                  <a:lnTo>
                    <a:pt x="169769" y="52324"/>
                  </a:lnTo>
                  <a:lnTo>
                    <a:pt x="171563" y="52874"/>
                  </a:lnTo>
                  <a:lnTo>
                    <a:pt x="217933" y="87667"/>
                  </a:lnTo>
                  <a:lnTo>
                    <a:pt x="222388" y="97524"/>
                  </a:lnTo>
                  <a:lnTo>
                    <a:pt x="233945" y="134776"/>
                  </a:lnTo>
                  <a:lnTo>
                    <a:pt x="233397" y="137476"/>
                  </a:lnTo>
                  <a:lnTo>
                    <a:pt x="231974" y="139276"/>
                  </a:lnTo>
                  <a:lnTo>
                    <a:pt x="229966" y="140476"/>
                  </a:lnTo>
                  <a:lnTo>
                    <a:pt x="228628" y="139159"/>
                  </a:lnTo>
                  <a:lnTo>
                    <a:pt x="227142" y="132051"/>
                  </a:lnTo>
                  <a:lnTo>
                    <a:pt x="236470" y="88180"/>
                  </a:lnTo>
                  <a:lnTo>
                    <a:pt x="245296" y="48352"/>
                  </a:lnTo>
                  <a:lnTo>
                    <a:pt x="252541" y="25724"/>
                  </a:lnTo>
                  <a:lnTo>
                    <a:pt x="2735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054"/>
            <p:cNvSpPr/>
            <p:nvPr>
              <p:custDataLst>
                <p:tags r:id="rId18"/>
              </p:custDataLst>
            </p:nvPr>
          </p:nvSpPr>
          <p:spPr>
            <a:xfrm>
              <a:off x="7573880" y="6145215"/>
              <a:ext cx="55646" cy="265111"/>
            </a:xfrm>
            <a:custGeom>
              <a:avLst/>
              <a:gdLst/>
              <a:ahLst/>
              <a:cxnLst/>
              <a:rect l="0" t="0" r="0" b="0"/>
              <a:pathLst>
                <a:path w="55646" h="265111">
                  <a:moveTo>
                    <a:pt x="55645" y="36510"/>
                  </a:moveTo>
                  <a:lnTo>
                    <a:pt x="55645" y="36510"/>
                  </a:lnTo>
                  <a:lnTo>
                    <a:pt x="55645" y="31454"/>
                  </a:lnTo>
                  <a:lnTo>
                    <a:pt x="46513" y="3779"/>
                  </a:lnTo>
                  <a:lnTo>
                    <a:pt x="45324" y="1990"/>
                  </a:lnTo>
                  <a:lnTo>
                    <a:pt x="43472" y="796"/>
                  </a:lnTo>
                  <a:lnTo>
                    <a:pt x="41180" y="0"/>
                  </a:lnTo>
                  <a:lnTo>
                    <a:pt x="38593" y="1587"/>
                  </a:lnTo>
                  <a:lnTo>
                    <a:pt x="18684" y="25064"/>
                  </a:lnTo>
                  <a:lnTo>
                    <a:pt x="6123" y="58402"/>
                  </a:lnTo>
                  <a:lnTo>
                    <a:pt x="755" y="101793"/>
                  </a:lnTo>
                  <a:lnTo>
                    <a:pt x="0" y="143166"/>
                  </a:lnTo>
                  <a:lnTo>
                    <a:pt x="6122" y="189909"/>
                  </a:lnTo>
                  <a:lnTo>
                    <a:pt x="10280" y="221661"/>
                  </a:lnTo>
                  <a:lnTo>
                    <a:pt x="17545" y="265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545"/>
          <p:cNvGrpSpPr/>
          <p:nvPr/>
        </p:nvGrpSpPr>
        <p:grpSpPr>
          <a:xfrm>
            <a:off x="8176204" y="6149750"/>
            <a:ext cx="901122" cy="285134"/>
            <a:chOff x="8176204" y="6149750"/>
            <a:chExt cx="901122" cy="285134"/>
          </a:xfrm>
        </p:grpSpPr>
        <p:sp>
          <p:nvSpPr>
            <p:cNvPr id="200" name="SMARTInkShape-3055"/>
            <p:cNvSpPr/>
            <p:nvPr>
              <p:custDataLst>
                <p:tags r:id="rId7"/>
              </p:custDataLst>
            </p:nvPr>
          </p:nvSpPr>
          <p:spPr>
            <a:xfrm>
              <a:off x="8946416" y="6307106"/>
              <a:ext cx="130910" cy="91182"/>
            </a:xfrm>
            <a:custGeom>
              <a:avLst/>
              <a:gdLst/>
              <a:ahLst/>
              <a:cxnLst/>
              <a:rect l="0" t="0" r="0" b="0"/>
              <a:pathLst>
                <a:path w="130910" h="91182">
                  <a:moveTo>
                    <a:pt x="7084" y="27019"/>
                  </a:moveTo>
                  <a:lnTo>
                    <a:pt x="7084" y="27019"/>
                  </a:lnTo>
                  <a:lnTo>
                    <a:pt x="12141" y="27019"/>
                  </a:lnTo>
                  <a:lnTo>
                    <a:pt x="52725" y="0"/>
                  </a:lnTo>
                  <a:lnTo>
                    <a:pt x="19819" y="11839"/>
                  </a:lnTo>
                  <a:lnTo>
                    <a:pt x="9922" y="23447"/>
                  </a:lnTo>
                  <a:lnTo>
                    <a:pt x="3053" y="39190"/>
                  </a:lnTo>
                  <a:lnTo>
                    <a:pt x="0" y="56770"/>
                  </a:lnTo>
                  <a:lnTo>
                    <a:pt x="1467" y="69522"/>
                  </a:lnTo>
                  <a:lnTo>
                    <a:pt x="3339" y="74404"/>
                  </a:lnTo>
                  <a:lnTo>
                    <a:pt x="16708" y="82651"/>
                  </a:lnTo>
                  <a:lnTo>
                    <a:pt x="45213" y="90422"/>
                  </a:lnTo>
                  <a:lnTo>
                    <a:pt x="65306" y="91181"/>
                  </a:lnTo>
                  <a:lnTo>
                    <a:pt x="130909" y="84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056"/>
            <p:cNvSpPr/>
            <p:nvPr>
              <p:custDataLst>
                <p:tags r:id="rId8"/>
              </p:custDataLst>
            </p:nvPr>
          </p:nvSpPr>
          <p:spPr>
            <a:xfrm>
              <a:off x="8821474" y="6315075"/>
              <a:ext cx="65352" cy="19051"/>
            </a:xfrm>
            <a:custGeom>
              <a:avLst/>
              <a:gdLst/>
              <a:ahLst/>
              <a:cxnLst/>
              <a:rect l="0" t="0" r="0" b="0"/>
              <a:pathLst>
                <a:path w="65352" h="1905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6" y="8642"/>
                  </a:lnTo>
                  <a:lnTo>
                    <a:pt x="12033" y="12173"/>
                  </a:lnTo>
                  <a:lnTo>
                    <a:pt x="22604" y="15994"/>
                  </a:lnTo>
                  <a:lnTo>
                    <a:pt x="6535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057"/>
            <p:cNvSpPr/>
            <p:nvPr>
              <p:custDataLst>
                <p:tags r:id="rId9"/>
              </p:custDataLst>
            </p:nvPr>
          </p:nvSpPr>
          <p:spPr>
            <a:xfrm>
              <a:off x="8858288" y="6191250"/>
              <a:ext cx="47588" cy="231074"/>
            </a:xfrm>
            <a:custGeom>
              <a:avLst/>
              <a:gdLst/>
              <a:ahLst/>
              <a:cxnLst/>
              <a:rect l="0" t="0" r="0" b="0"/>
              <a:pathLst>
                <a:path w="47588" h="231074">
                  <a:moveTo>
                    <a:pt x="47587" y="0"/>
                  </a:moveTo>
                  <a:lnTo>
                    <a:pt x="47587" y="0"/>
                  </a:lnTo>
                  <a:lnTo>
                    <a:pt x="42530" y="0"/>
                  </a:lnTo>
                  <a:lnTo>
                    <a:pt x="37226" y="2822"/>
                  </a:lnTo>
                  <a:lnTo>
                    <a:pt x="31341" y="8662"/>
                  </a:lnTo>
                  <a:lnTo>
                    <a:pt x="22078" y="25967"/>
                  </a:lnTo>
                  <a:lnTo>
                    <a:pt x="11354" y="70591"/>
                  </a:lnTo>
                  <a:lnTo>
                    <a:pt x="3310" y="113153"/>
                  </a:lnTo>
                  <a:lnTo>
                    <a:pt x="403" y="159722"/>
                  </a:lnTo>
                  <a:lnTo>
                    <a:pt x="20" y="205706"/>
                  </a:lnTo>
                  <a:lnTo>
                    <a:pt x="0" y="213337"/>
                  </a:lnTo>
                  <a:lnTo>
                    <a:pt x="2105" y="219483"/>
                  </a:lnTo>
                  <a:lnTo>
                    <a:pt x="10086" y="229134"/>
                  </a:lnTo>
                  <a:lnTo>
                    <a:pt x="15179" y="231073"/>
                  </a:lnTo>
                  <a:lnTo>
                    <a:pt x="38062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058"/>
            <p:cNvSpPr/>
            <p:nvPr>
              <p:custDataLst>
                <p:tags r:id="rId10"/>
              </p:custDataLst>
            </p:nvPr>
          </p:nvSpPr>
          <p:spPr>
            <a:xfrm>
              <a:off x="8716699" y="6302893"/>
              <a:ext cx="65352" cy="124935"/>
            </a:xfrm>
            <a:custGeom>
              <a:avLst/>
              <a:gdLst/>
              <a:ahLst/>
              <a:cxnLst/>
              <a:rect l="0" t="0" r="0" b="0"/>
              <a:pathLst>
                <a:path w="65352" h="124935">
                  <a:moveTo>
                    <a:pt x="8201" y="50282"/>
                  </a:moveTo>
                  <a:lnTo>
                    <a:pt x="8201" y="50282"/>
                  </a:lnTo>
                  <a:lnTo>
                    <a:pt x="3144" y="55338"/>
                  </a:lnTo>
                  <a:lnTo>
                    <a:pt x="661" y="60643"/>
                  </a:lnTo>
                  <a:lnTo>
                    <a:pt x="0" y="63539"/>
                  </a:lnTo>
                  <a:lnTo>
                    <a:pt x="616" y="64412"/>
                  </a:lnTo>
                  <a:lnTo>
                    <a:pt x="2087" y="63935"/>
                  </a:lnTo>
                  <a:lnTo>
                    <a:pt x="40456" y="41605"/>
                  </a:lnTo>
                  <a:lnTo>
                    <a:pt x="57034" y="21253"/>
                  </a:lnTo>
                  <a:lnTo>
                    <a:pt x="62887" y="7579"/>
                  </a:lnTo>
                  <a:lnTo>
                    <a:pt x="64256" y="258"/>
                  </a:lnTo>
                  <a:lnTo>
                    <a:pt x="62505" y="0"/>
                  </a:lnTo>
                  <a:lnTo>
                    <a:pt x="43797" y="15216"/>
                  </a:lnTo>
                  <a:lnTo>
                    <a:pt x="24012" y="43237"/>
                  </a:lnTo>
                  <a:lnTo>
                    <a:pt x="13356" y="69008"/>
                  </a:lnTo>
                  <a:lnTo>
                    <a:pt x="10492" y="83652"/>
                  </a:lnTo>
                  <a:lnTo>
                    <a:pt x="13936" y="108853"/>
                  </a:lnTo>
                  <a:lnTo>
                    <a:pt x="18864" y="118647"/>
                  </a:lnTo>
                  <a:lnTo>
                    <a:pt x="21660" y="121259"/>
                  </a:lnTo>
                  <a:lnTo>
                    <a:pt x="30410" y="124161"/>
                  </a:lnTo>
                  <a:lnTo>
                    <a:pt x="35707" y="124934"/>
                  </a:lnTo>
                  <a:lnTo>
                    <a:pt x="65351" y="116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059"/>
            <p:cNvSpPr/>
            <p:nvPr>
              <p:custDataLst>
                <p:tags r:id="rId11"/>
              </p:custDataLst>
            </p:nvPr>
          </p:nvSpPr>
          <p:spPr>
            <a:xfrm>
              <a:off x="8572500" y="6305550"/>
              <a:ext cx="95251" cy="121645"/>
            </a:xfrm>
            <a:custGeom>
              <a:avLst/>
              <a:gdLst/>
              <a:ahLst/>
              <a:cxnLst/>
              <a:rect l="0" t="0" r="0" b="0"/>
              <a:pathLst>
                <a:path w="95251" h="121645">
                  <a:moveTo>
                    <a:pt x="0" y="47625"/>
                  </a:moveTo>
                  <a:lnTo>
                    <a:pt x="0" y="47625"/>
                  </a:lnTo>
                  <a:lnTo>
                    <a:pt x="0" y="34368"/>
                  </a:lnTo>
                  <a:lnTo>
                    <a:pt x="1058" y="32437"/>
                  </a:lnTo>
                  <a:lnTo>
                    <a:pt x="2822" y="31150"/>
                  </a:lnTo>
                  <a:lnTo>
                    <a:pt x="5056" y="30292"/>
                  </a:lnTo>
                  <a:lnTo>
                    <a:pt x="13183" y="32160"/>
                  </a:lnTo>
                  <a:lnTo>
                    <a:pt x="26836" y="39162"/>
                  </a:lnTo>
                  <a:lnTo>
                    <a:pt x="35211" y="47039"/>
                  </a:lnTo>
                  <a:lnTo>
                    <a:pt x="45988" y="61123"/>
                  </a:lnTo>
                  <a:lnTo>
                    <a:pt x="52189" y="77966"/>
                  </a:lnTo>
                  <a:lnTo>
                    <a:pt x="56170" y="104535"/>
                  </a:lnTo>
                  <a:lnTo>
                    <a:pt x="53892" y="112782"/>
                  </a:lnTo>
                  <a:lnTo>
                    <a:pt x="51803" y="116463"/>
                  </a:lnTo>
                  <a:lnTo>
                    <a:pt x="49352" y="118917"/>
                  </a:lnTo>
                  <a:lnTo>
                    <a:pt x="43807" y="121644"/>
                  </a:lnTo>
                  <a:lnTo>
                    <a:pt x="41904" y="120254"/>
                  </a:lnTo>
                  <a:lnTo>
                    <a:pt x="39791" y="113065"/>
                  </a:lnTo>
                  <a:lnTo>
                    <a:pt x="39493" y="83600"/>
                  </a:lnTo>
                  <a:lnTo>
                    <a:pt x="51402" y="37821"/>
                  </a:lnTo>
                  <a:lnTo>
                    <a:pt x="60503" y="195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060"/>
            <p:cNvSpPr/>
            <p:nvPr>
              <p:custDataLst>
                <p:tags r:id="rId12"/>
              </p:custDataLst>
            </p:nvPr>
          </p:nvSpPr>
          <p:spPr>
            <a:xfrm>
              <a:off x="8479641" y="6296533"/>
              <a:ext cx="92860" cy="135616"/>
            </a:xfrm>
            <a:custGeom>
              <a:avLst/>
              <a:gdLst/>
              <a:ahLst/>
              <a:cxnLst/>
              <a:rect l="0" t="0" r="0" b="0"/>
              <a:pathLst>
                <a:path w="92860" h="135616">
                  <a:moveTo>
                    <a:pt x="92859" y="18542"/>
                  </a:moveTo>
                  <a:lnTo>
                    <a:pt x="92859" y="18542"/>
                  </a:lnTo>
                  <a:lnTo>
                    <a:pt x="92859" y="13486"/>
                  </a:lnTo>
                  <a:lnTo>
                    <a:pt x="87214" y="8181"/>
                  </a:lnTo>
                  <a:lnTo>
                    <a:pt x="78708" y="3354"/>
                  </a:lnTo>
                  <a:lnTo>
                    <a:pt x="64624" y="255"/>
                  </a:lnTo>
                  <a:lnTo>
                    <a:pt x="61336" y="0"/>
                  </a:lnTo>
                  <a:lnTo>
                    <a:pt x="54861" y="2541"/>
                  </a:lnTo>
                  <a:lnTo>
                    <a:pt x="19283" y="35153"/>
                  </a:lnTo>
                  <a:lnTo>
                    <a:pt x="5677" y="58741"/>
                  </a:lnTo>
                  <a:lnTo>
                    <a:pt x="0" y="75726"/>
                  </a:lnTo>
                  <a:lnTo>
                    <a:pt x="3374" y="97574"/>
                  </a:lnTo>
                  <a:lnTo>
                    <a:pt x="16133" y="119100"/>
                  </a:lnTo>
                  <a:lnTo>
                    <a:pt x="33319" y="133828"/>
                  </a:lnTo>
                  <a:lnTo>
                    <a:pt x="38350" y="135615"/>
                  </a:lnTo>
                  <a:lnTo>
                    <a:pt x="64284" y="132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061"/>
            <p:cNvSpPr/>
            <p:nvPr>
              <p:custDataLst>
                <p:tags r:id="rId13"/>
              </p:custDataLst>
            </p:nvPr>
          </p:nvSpPr>
          <p:spPr>
            <a:xfrm>
              <a:off x="8382000" y="6277368"/>
              <a:ext cx="66676" cy="148750"/>
            </a:xfrm>
            <a:custGeom>
              <a:avLst/>
              <a:gdLst/>
              <a:ahLst/>
              <a:cxnLst/>
              <a:rect l="0" t="0" r="0" b="0"/>
              <a:pathLst>
                <a:path w="66676" h="148750">
                  <a:moveTo>
                    <a:pt x="66675" y="9132"/>
                  </a:moveTo>
                  <a:lnTo>
                    <a:pt x="66675" y="9132"/>
                  </a:lnTo>
                  <a:lnTo>
                    <a:pt x="58475" y="9132"/>
                  </a:lnTo>
                  <a:lnTo>
                    <a:pt x="40864" y="931"/>
                  </a:lnTo>
                  <a:lnTo>
                    <a:pt x="28807" y="0"/>
                  </a:lnTo>
                  <a:lnTo>
                    <a:pt x="20564" y="2604"/>
                  </a:lnTo>
                  <a:lnTo>
                    <a:pt x="16884" y="4780"/>
                  </a:lnTo>
                  <a:lnTo>
                    <a:pt x="14431" y="8347"/>
                  </a:lnTo>
                  <a:lnTo>
                    <a:pt x="10978" y="23481"/>
                  </a:lnTo>
                  <a:lnTo>
                    <a:pt x="11014" y="42429"/>
                  </a:lnTo>
                  <a:lnTo>
                    <a:pt x="22840" y="80897"/>
                  </a:lnTo>
                  <a:lnTo>
                    <a:pt x="51748" y="126017"/>
                  </a:lnTo>
                  <a:lnTo>
                    <a:pt x="52491" y="130447"/>
                  </a:lnTo>
                  <a:lnTo>
                    <a:pt x="50493" y="141013"/>
                  </a:lnTo>
                  <a:lnTo>
                    <a:pt x="48478" y="144678"/>
                  </a:lnTo>
                  <a:lnTo>
                    <a:pt x="46077" y="147122"/>
                  </a:lnTo>
                  <a:lnTo>
                    <a:pt x="43418" y="148749"/>
                  </a:lnTo>
                  <a:lnTo>
                    <a:pt x="0" y="142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062"/>
            <p:cNvSpPr/>
            <p:nvPr>
              <p:custDataLst>
                <p:tags r:id="rId14"/>
              </p:custDataLst>
            </p:nvPr>
          </p:nvSpPr>
          <p:spPr>
            <a:xfrm>
              <a:off x="8334375" y="62674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24657"/>
                  </a:lnTo>
                  <a:lnTo>
                    <a:pt x="5487" y="8246"/>
                  </a:lnTo>
                  <a:lnTo>
                    <a:pt x="4717" y="5497"/>
                  </a:lnTo>
                  <a:lnTo>
                    <a:pt x="3145" y="3665"/>
                  </a:lnTo>
                  <a:lnTo>
                    <a:pt x="3155" y="244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063"/>
            <p:cNvSpPr/>
            <p:nvPr>
              <p:custDataLst>
                <p:tags r:id="rId15"/>
              </p:custDataLst>
            </p:nvPr>
          </p:nvSpPr>
          <p:spPr>
            <a:xfrm>
              <a:off x="8324850" y="6335449"/>
              <a:ext cx="19051" cy="55827"/>
            </a:xfrm>
            <a:custGeom>
              <a:avLst/>
              <a:gdLst/>
              <a:ahLst/>
              <a:cxnLst/>
              <a:rect l="0" t="0" r="0" b="0"/>
              <a:pathLst>
                <a:path w="19051" h="55827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19050" y="55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064"/>
            <p:cNvSpPr/>
            <p:nvPr>
              <p:custDataLst>
                <p:tags r:id="rId16"/>
              </p:custDataLst>
            </p:nvPr>
          </p:nvSpPr>
          <p:spPr>
            <a:xfrm>
              <a:off x="8176204" y="6149750"/>
              <a:ext cx="110547" cy="285134"/>
            </a:xfrm>
            <a:custGeom>
              <a:avLst/>
              <a:gdLst/>
              <a:ahLst/>
              <a:cxnLst/>
              <a:rect l="0" t="0" r="0" b="0"/>
              <a:pathLst>
                <a:path w="110547" h="285134">
                  <a:moveTo>
                    <a:pt x="91496" y="193900"/>
                  </a:moveTo>
                  <a:lnTo>
                    <a:pt x="91496" y="193900"/>
                  </a:lnTo>
                  <a:lnTo>
                    <a:pt x="91496" y="188844"/>
                  </a:lnTo>
                  <a:lnTo>
                    <a:pt x="85851" y="183539"/>
                  </a:lnTo>
                  <a:lnTo>
                    <a:pt x="64981" y="171510"/>
                  </a:lnTo>
                  <a:lnTo>
                    <a:pt x="59003" y="171565"/>
                  </a:lnTo>
                  <a:lnTo>
                    <a:pt x="46715" y="177270"/>
                  </a:lnTo>
                  <a:lnTo>
                    <a:pt x="27898" y="197439"/>
                  </a:lnTo>
                  <a:lnTo>
                    <a:pt x="4693" y="238186"/>
                  </a:lnTo>
                  <a:lnTo>
                    <a:pt x="0" y="254505"/>
                  </a:lnTo>
                  <a:lnTo>
                    <a:pt x="736" y="268813"/>
                  </a:lnTo>
                  <a:lnTo>
                    <a:pt x="2415" y="275592"/>
                  </a:lnTo>
                  <a:lnTo>
                    <a:pt x="5649" y="280112"/>
                  </a:lnTo>
                  <a:lnTo>
                    <a:pt x="9923" y="283124"/>
                  </a:lnTo>
                  <a:lnTo>
                    <a:pt x="14890" y="285133"/>
                  </a:lnTo>
                  <a:lnTo>
                    <a:pt x="28873" y="281720"/>
                  </a:lnTo>
                  <a:lnTo>
                    <a:pt x="37047" y="277847"/>
                  </a:lnTo>
                  <a:lnTo>
                    <a:pt x="48952" y="265077"/>
                  </a:lnTo>
                  <a:lnTo>
                    <a:pt x="74173" y="221813"/>
                  </a:lnTo>
                  <a:lnTo>
                    <a:pt x="83253" y="178600"/>
                  </a:lnTo>
                  <a:lnTo>
                    <a:pt x="89054" y="135039"/>
                  </a:lnTo>
                  <a:lnTo>
                    <a:pt x="90772" y="94262"/>
                  </a:lnTo>
                  <a:lnTo>
                    <a:pt x="91353" y="46983"/>
                  </a:lnTo>
                  <a:lnTo>
                    <a:pt x="90409" y="7658"/>
                  </a:lnTo>
                  <a:lnTo>
                    <a:pt x="88655" y="3064"/>
                  </a:lnTo>
                  <a:lnTo>
                    <a:pt x="86427" y="0"/>
                  </a:lnTo>
                  <a:lnTo>
                    <a:pt x="84942" y="1134"/>
                  </a:lnTo>
                  <a:lnTo>
                    <a:pt x="82851" y="21073"/>
                  </a:lnTo>
                  <a:lnTo>
                    <a:pt x="82232" y="64728"/>
                  </a:lnTo>
                  <a:lnTo>
                    <a:pt x="83107" y="110589"/>
                  </a:lnTo>
                  <a:lnTo>
                    <a:pt x="89598" y="149343"/>
                  </a:lnTo>
                  <a:lnTo>
                    <a:pt x="98451" y="188116"/>
                  </a:lnTo>
                  <a:lnTo>
                    <a:pt x="110546" y="251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546"/>
          <p:cNvGrpSpPr/>
          <p:nvPr/>
        </p:nvGrpSpPr>
        <p:grpSpPr>
          <a:xfrm>
            <a:off x="9334627" y="6193732"/>
            <a:ext cx="390399" cy="252658"/>
            <a:chOff x="9334627" y="6193732"/>
            <a:chExt cx="390399" cy="252658"/>
          </a:xfrm>
        </p:grpSpPr>
        <p:sp>
          <p:nvSpPr>
            <p:cNvPr id="211" name="SMARTInkShape-3065"/>
            <p:cNvSpPr/>
            <p:nvPr>
              <p:custDataLst>
                <p:tags r:id="rId4"/>
              </p:custDataLst>
            </p:nvPr>
          </p:nvSpPr>
          <p:spPr>
            <a:xfrm>
              <a:off x="9639300" y="6307267"/>
              <a:ext cx="85726" cy="139123"/>
            </a:xfrm>
            <a:custGeom>
              <a:avLst/>
              <a:gdLst/>
              <a:ahLst/>
              <a:cxnLst/>
              <a:rect l="0" t="0" r="0" b="0"/>
              <a:pathLst>
                <a:path w="85726" h="139123">
                  <a:moveTo>
                    <a:pt x="85725" y="17333"/>
                  </a:moveTo>
                  <a:lnTo>
                    <a:pt x="85725" y="17333"/>
                  </a:lnTo>
                  <a:lnTo>
                    <a:pt x="69479" y="2145"/>
                  </a:lnTo>
                  <a:lnTo>
                    <a:pt x="63335" y="0"/>
                  </a:lnTo>
                  <a:lnTo>
                    <a:pt x="54254" y="1868"/>
                  </a:lnTo>
                  <a:lnTo>
                    <a:pt x="40063" y="8870"/>
                  </a:lnTo>
                  <a:lnTo>
                    <a:pt x="36234" y="11691"/>
                  </a:lnTo>
                  <a:lnTo>
                    <a:pt x="34739" y="16747"/>
                  </a:lnTo>
                  <a:lnTo>
                    <a:pt x="37448" y="46497"/>
                  </a:lnTo>
                  <a:lnTo>
                    <a:pt x="43455" y="57106"/>
                  </a:lnTo>
                  <a:lnTo>
                    <a:pt x="51063" y="67818"/>
                  </a:lnTo>
                  <a:lnTo>
                    <a:pt x="63162" y="97656"/>
                  </a:lnTo>
                  <a:lnTo>
                    <a:pt x="66213" y="123526"/>
                  </a:lnTo>
                  <a:lnTo>
                    <a:pt x="63192" y="127287"/>
                  </a:lnTo>
                  <a:lnTo>
                    <a:pt x="51368" y="134287"/>
                  </a:lnTo>
                  <a:lnTo>
                    <a:pt x="31918" y="139122"/>
                  </a:lnTo>
                  <a:lnTo>
                    <a:pt x="25512" y="137684"/>
                  </a:lnTo>
                  <a:lnTo>
                    <a:pt x="0" y="122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066"/>
            <p:cNvSpPr/>
            <p:nvPr>
              <p:custDataLst>
                <p:tags r:id="rId5"/>
              </p:custDataLst>
            </p:nvPr>
          </p:nvSpPr>
          <p:spPr>
            <a:xfrm>
              <a:off x="9525000" y="6229350"/>
              <a:ext cx="133351" cy="146442"/>
            </a:xfrm>
            <a:custGeom>
              <a:avLst/>
              <a:gdLst/>
              <a:ahLst/>
              <a:cxnLst/>
              <a:rect l="0" t="0" r="0" b="0"/>
              <a:pathLst>
                <a:path w="133351" h="146442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16868" y="46644"/>
                  </a:lnTo>
                  <a:lnTo>
                    <a:pt x="26824" y="90064"/>
                  </a:lnTo>
                  <a:lnTo>
                    <a:pt x="35833" y="122565"/>
                  </a:lnTo>
                  <a:lnTo>
                    <a:pt x="41679" y="133143"/>
                  </a:lnTo>
                  <a:lnTo>
                    <a:pt x="55976" y="145048"/>
                  </a:lnTo>
                  <a:lnTo>
                    <a:pt x="60600" y="146441"/>
                  </a:lnTo>
                  <a:lnTo>
                    <a:pt x="64743" y="146310"/>
                  </a:lnTo>
                  <a:lnTo>
                    <a:pt x="68561" y="145165"/>
                  </a:lnTo>
                  <a:lnTo>
                    <a:pt x="84050" y="123327"/>
                  </a:lnTo>
                  <a:lnTo>
                    <a:pt x="100642" y="79082"/>
                  </a:lnTo>
                  <a:lnTo>
                    <a:pt x="114111" y="44314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067"/>
            <p:cNvSpPr/>
            <p:nvPr>
              <p:custDataLst>
                <p:tags r:id="rId6"/>
              </p:custDataLst>
            </p:nvPr>
          </p:nvSpPr>
          <p:spPr>
            <a:xfrm>
              <a:off x="9334627" y="6193732"/>
              <a:ext cx="139745" cy="207069"/>
            </a:xfrm>
            <a:custGeom>
              <a:avLst/>
              <a:gdLst/>
              <a:ahLst/>
              <a:cxnLst/>
              <a:rect l="0" t="0" r="0" b="0"/>
              <a:pathLst>
                <a:path w="139745" h="207069">
                  <a:moveTo>
                    <a:pt x="18923" y="92768"/>
                  </a:moveTo>
                  <a:lnTo>
                    <a:pt x="18923" y="92768"/>
                  </a:lnTo>
                  <a:lnTo>
                    <a:pt x="18923" y="133472"/>
                  </a:lnTo>
                  <a:lnTo>
                    <a:pt x="11383" y="180730"/>
                  </a:lnTo>
                  <a:lnTo>
                    <a:pt x="9222" y="191129"/>
                  </a:lnTo>
                  <a:lnTo>
                    <a:pt x="4732" y="199278"/>
                  </a:lnTo>
                  <a:lnTo>
                    <a:pt x="3113" y="200816"/>
                  </a:lnTo>
                  <a:lnTo>
                    <a:pt x="2033" y="200783"/>
                  </a:lnTo>
                  <a:lnTo>
                    <a:pt x="1312" y="199704"/>
                  </a:lnTo>
                  <a:lnTo>
                    <a:pt x="0" y="156048"/>
                  </a:lnTo>
                  <a:lnTo>
                    <a:pt x="4967" y="118103"/>
                  </a:lnTo>
                  <a:lnTo>
                    <a:pt x="19175" y="72560"/>
                  </a:lnTo>
                  <a:lnTo>
                    <a:pt x="31673" y="40446"/>
                  </a:lnTo>
                  <a:lnTo>
                    <a:pt x="67081" y="5895"/>
                  </a:lnTo>
                  <a:lnTo>
                    <a:pt x="80543" y="1241"/>
                  </a:lnTo>
                  <a:lnTo>
                    <a:pt x="88578" y="0"/>
                  </a:lnTo>
                  <a:lnTo>
                    <a:pt x="105972" y="4265"/>
                  </a:lnTo>
                  <a:lnTo>
                    <a:pt x="115056" y="8366"/>
                  </a:lnTo>
                  <a:lnTo>
                    <a:pt x="127971" y="24212"/>
                  </a:lnTo>
                  <a:lnTo>
                    <a:pt x="138370" y="51288"/>
                  </a:lnTo>
                  <a:lnTo>
                    <a:pt x="139744" y="66924"/>
                  </a:lnTo>
                  <a:lnTo>
                    <a:pt x="136827" y="84457"/>
                  </a:lnTo>
                  <a:lnTo>
                    <a:pt x="129180" y="97188"/>
                  </a:lnTo>
                  <a:lnTo>
                    <a:pt x="107025" y="113984"/>
                  </a:lnTo>
                  <a:lnTo>
                    <a:pt x="83480" y="124219"/>
                  </a:lnTo>
                  <a:lnTo>
                    <a:pt x="65606" y="125090"/>
                  </a:lnTo>
                  <a:lnTo>
                    <a:pt x="18132" y="113362"/>
                  </a:lnTo>
                  <a:lnTo>
                    <a:pt x="15221" y="113905"/>
                  </a:lnTo>
                  <a:lnTo>
                    <a:pt x="13280" y="115326"/>
                  </a:lnTo>
                  <a:lnTo>
                    <a:pt x="11986" y="117332"/>
                  </a:lnTo>
                  <a:lnTo>
                    <a:pt x="13240" y="120785"/>
                  </a:lnTo>
                  <a:lnTo>
                    <a:pt x="53919" y="165748"/>
                  </a:lnTo>
                  <a:lnTo>
                    <a:pt x="88000" y="198876"/>
                  </a:lnTo>
                  <a:lnTo>
                    <a:pt x="96543" y="203427"/>
                  </a:lnTo>
                  <a:lnTo>
                    <a:pt x="114173" y="207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SMARTInkShape-3068"/>
          <p:cNvSpPr/>
          <p:nvPr>
            <p:custDataLst>
              <p:tags r:id="rId3"/>
            </p:custDataLst>
          </p:nvPr>
        </p:nvSpPr>
        <p:spPr>
          <a:xfrm>
            <a:off x="4448837" y="4238625"/>
            <a:ext cx="7237003" cy="1647826"/>
          </a:xfrm>
          <a:custGeom>
            <a:avLst/>
            <a:gdLst/>
            <a:ahLst/>
            <a:cxnLst/>
            <a:rect l="0" t="0" r="0" b="0"/>
            <a:pathLst>
              <a:path w="7237003" h="1647826">
                <a:moveTo>
                  <a:pt x="46963" y="161925"/>
                </a:moveTo>
                <a:lnTo>
                  <a:pt x="46963" y="161925"/>
                </a:lnTo>
                <a:lnTo>
                  <a:pt x="32833" y="161925"/>
                </a:lnTo>
                <a:lnTo>
                  <a:pt x="34686" y="161925"/>
                </a:lnTo>
                <a:lnTo>
                  <a:pt x="76969" y="153724"/>
                </a:lnTo>
                <a:lnTo>
                  <a:pt x="114650" y="147736"/>
                </a:lnTo>
                <a:lnTo>
                  <a:pt x="161698" y="143835"/>
                </a:lnTo>
                <a:lnTo>
                  <a:pt x="203490" y="143160"/>
                </a:lnTo>
                <a:lnTo>
                  <a:pt x="243154" y="142960"/>
                </a:lnTo>
                <a:lnTo>
                  <a:pt x="281718" y="141841"/>
                </a:lnTo>
                <a:lnTo>
                  <a:pt x="321013" y="136337"/>
                </a:lnTo>
                <a:lnTo>
                  <a:pt x="365701" y="134235"/>
                </a:lnTo>
                <a:lnTo>
                  <a:pt x="412455" y="132554"/>
                </a:lnTo>
                <a:lnTo>
                  <a:pt x="444001" y="128410"/>
                </a:lnTo>
                <a:lnTo>
                  <a:pt x="478482" y="125862"/>
                </a:lnTo>
                <a:lnTo>
                  <a:pt x="514974" y="123673"/>
                </a:lnTo>
                <a:lnTo>
                  <a:pt x="552360" y="119171"/>
                </a:lnTo>
                <a:lnTo>
                  <a:pt x="590142" y="116465"/>
                </a:lnTo>
                <a:lnTo>
                  <a:pt x="629160" y="114204"/>
                </a:lnTo>
                <a:lnTo>
                  <a:pt x="671195" y="109671"/>
                </a:lnTo>
                <a:lnTo>
                  <a:pt x="714572" y="104129"/>
                </a:lnTo>
                <a:lnTo>
                  <a:pt x="758544" y="99196"/>
                </a:lnTo>
                <a:lnTo>
                  <a:pt x="802782" y="97004"/>
                </a:lnTo>
                <a:lnTo>
                  <a:pt x="849960" y="93207"/>
                </a:lnTo>
                <a:lnTo>
                  <a:pt x="874395" y="90713"/>
                </a:lnTo>
                <a:lnTo>
                  <a:pt x="899151" y="89051"/>
                </a:lnTo>
                <a:lnTo>
                  <a:pt x="924122" y="87942"/>
                </a:lnTo>
                <a:lnTo>
                  <a:pt x="949235" y="87203"/>
                </a:lnTo>
                <a:lnTo>
                  <a:pt x="974445" y="85652"/>
                </a:lnTo>
                <a:lnTo>
                  <a:pt x="999718" y="83560"/>
                </a:lnTo>
                <a:lnTo>
                  <a:pt x="1025033" y="81106"/>
                </a:lnTo>
                <a:lnTo>
                  <a:pt x="1052493" y="79471"/>
                </a:lnTo>
                <a:lnTo>
                  <a:pt x="1081382" y="78381"/>
                </a:lnTo>
                <a:lnTo>
                  <a:pt x="1111226" y="77654"/>
                </a:lnTo>
                <a:lnTo>
                  <a:pt x="1140647" y="76111"/>
                </a:lnTo>
                <a:lnTo>
                  <a:pt x="1169786" y="74024"/>
                </a:lnTo>
                <a:lnTo>
                  <a:pt x="1198736" y="71574"/>
                </a:lnTo>
                <a:lnTo>
                  <a:pt x="1227562" y="69941"/>
                </a:lnTo>
                <a:lnTo>
                  <a:pt x="1256304" y="68852"/>
                </a:lnTo>
                <a:lnTo>
                  <a:pt x="1284990" y="68126"/>
                </a:lnTo>
                <a:lnTo>
                  <a:pt x="1313639" y="66584"/>
                </a:lnTo>
                <a:lnTo>
                  <a:pt x="1342264" y="64498"/>
                </a:lnTo>
                <a:lnTo>
                  <a:pt x="1370872" y="62049"/>
                </a:lnTo>
                <a:lnTo>
                  <a:pt x="1400527" y="60416"/>
                </a:lnTo>
                <a:lnTo>
                  <a:pt x="1430880" y="59327"/>
                </a:lnTo>
                <a:lnTo>
                  <a:pt x="1461700" y="58601"/>
                </a:lnTo>
                <a:lnTo>
                  <a:pt x="1491771" y="58117"/>
                </a:lnTo>
                <a:lnTo>
                  <a:pt x="1521343" y="57795"/>
                </a:lnTo>
                <a:lnTo>
                  <a:pt x="1550583" y="57580"/>
                </a:lnTo>
                <a:lnTo>
                  <a:pt x="1580660" y="56378"/>
                </a:lnTo>
                <a:lnTo>
                  <a:pt x="1611294" y="54519"/>
                </a:lnTo>
                <a:lnTo>
                  <a:pt x="1642300" y="52220"/>
                </a:lnTo>
                <a:lnTo>
                  <a:pt x="1673555" y="50689"/>
                </a:lnTo>
                <a:lnTo>
                  <a:pt x="1704975" y="49668"/>
                </a:lnTo>
                <a:lnTo>
                  <a:pt x="1736504" y="48987"/>
                </a:lnTo>
                <a:lnTo>
                  <a:pt x="1767049" y="48533"/>
                </a:lnTo>
                <a:lnTo>
                  <a:pt x="1796937" y="48230"/>
                </a:lnTo>
                <a:lnTo>
                  <a:pt x="1826387" y="48028"/>
                </a:lnTo>
                <a:lnTo>
                  <a:pt x="1856604" y="47894"/>
                </a:lnTo>
                <a:lnTo>
                  <a:pt x="1887332" y="47804"/>
                </a:lnTo>
                <a:lnTo>
                  <a:pt x="1918401" y="47744"/>
                </a:lnTo>
                <a:lnTo>
                  <a:pt x="1949697" y="46646"/>
                </a:lnTo>
                <a:lnTo>
                  <a:pt x="1981144" y="44856"/>
                </a:lnTo>
                <a:lnTo>
                  <a:pt x="2012692" y="42604"/>
                </a:lnTo>
                <a:lnTo>
                  <a:pt x="2045365" y="41103"/>
                </a:lnTo>
                <a:lnTo>
                  <a:pt x="2078790" y="40102"/>
                </a:lnTo>
                <a:lnTo>
                  <a:pt x="2112714" y="39434"/>
                </a:lnTo>
                <a:lnTo>
                  <a:pt x="2146972" y="38990"/>
                </a:lnTo>
                <a:lnTo>
                  <a:pt x="2181452" y="38693"/>
                </a:lnTo>
                <a:lnTo>
                  <a:pt x="2216081" y="38496"/>
                </a:lnTo>
                <a:lnTo>
                  <a:pt x="2251866" y="38364"/>
                </a:lnTo>
                <a:lnTo>
                  <a:pt x="2288424" y="38276"/>
                </a:lnTo>
                <a:lnTo>
                  <a:pt x="2325495" y="38217"/>
                </a:lnTo>
                <a:lnTo>
                  <a:pt x="2361851" y="38178"/>
                </a:lnTo>
                <a:lnTo>
                  <a:pt x="2397730" y="38152"/>
                </a:lnTo>
                <a:lnTo>
                  <a:pt x="2433291" y="38135"/>
                </a:lnTo>
                <a:lnTo>
                  <a:pt x="2468640" y="38123"/>
                </a:lnTo>
                <a:lnTo>
                  <a:pt x="2503848" y="38116"/>
                </a:lnTo>
                <a:lnTo>
                  <a:pt x="2538961" y="38110"/>
                </a:lnTo>
                <a:lnTo>
                  <a:pt x="2574012" y="37049"/>
                </a:lnTo>
                <a:lnTo>
                  <a:pt x="2609020" y="35283"/>
                </a:lnTo>
                <a:lnTo>
                  <a:pt x="2644001" y="33047"/>
                </a:lnTo>
                <a:lnTo>
                  <a:pt x="2678964" y="31556"/>
                </a:lnTo>
                <a:lnTo>
                  <a:pt x="2713913" y="30562"/>
                </a:lnTo>
                <a:lnTo>
                  <a:pt x="2748855" y="29900"/>
                </a:lnTo>
                <a:lnTo>
                  <a:pt x="2784849" y="29458"/>
                </a:lnTo>
                <a:lnTo>
                  <a:pt x="2821546" y="29164"/>
                </a:lnTo>
                <a:lnTo>
                  <a:pt x="2858709" y="28968"/>
                </a:lnTo>
                <a:lnTo>
                  <a:pt x="2895128" y="27779"/>
                </a:lnTo>
                <a:lnTo>
                  <a:pt x="2931047" y="25927"/>
                </a:lnTo>
                <a:lnTo>
                  <a:pt x="2966636" y="23635"/>
                </a:lnTo>
                <a:lnTo>
                  <a:pt x="3003062" y="22106"/>
                </a:lnTo>
                <a:lnTo>
                  <a:pt x="3040045" y="21087"/>
                </a:lnTo>
                <a:lnTo>
                  <a:pt x="3077401" y="20408"/>
                </a:lnTo>
                <a:lnTo>
                  <a:pt x="3112888" y="19956"/>
                </a:lnTo>
                <a:lnTo>
                  <a:pt x="3147130" y="19654"/>
                </a:lnTo>
                <a:lnTo>
                  <a:pt x="3180540" y="19453"/>
                </a:lnTo>
                <a:lnTo>
                  <a:pt x="3214456" y="18260"/>
                </a:lnTo>
                <a:lnTo>
                  <a:pt x="3248709" y="16407"/>
                </a:lnTo>
                <a:lnTo>
                  <a:pt x="3283185" y="14113"/>
                </a:lnTo>
                <a:lnTo>
                  <a:pt x="3317811" y="12583"/>
                </a:lnTo>
                <a:lnTo>
                  <a:pt x="3352537" y="11564"/>
                </a:lnTo>
                <a:lnTo>
                  <a:pt x="3387329" y="10884"/>
                </a:lnTo>
                <a:lnTo>
                  <a:pt x="3422166" y="10431"/>
                </a:lnTo>
                <a:lnTo>
                  <a:pt x="3457032" y="10129"/>
                </a:lnTo>
                <a:lnTo>
                  <a:pt x="3491916" y="9928"/>
                </a:lnTo>
                <a:lnTo>
                  <a:pt x="3525757" y="9793"/>
                </a:lnTo>
                <a:lnTo>
                  <a:pt x="3558901" y="9704"/>
                </a:lnTo>
                <a:lnTo>
                  <a:pt x="3591580" y="9644"/>
                </a:lnTo>
                <a:lnTo>
                  <a:pt x="3623949" y="9604"/>
                </a:lnTo>
                <a:lnTo>
                  <a:pt x="3656112" y="9578"/>
                </a:lnTo>
                <a:lnTo>
                  <a:pt x="3688137" y="9560"/>
                </a:lnTo>
                <a:lnTo>
                  <a:pt x="3722187" y="8491"/>
                </a:lnTo>
                <a:lnTo>
                  <a:pt x="3757588" y="6719"/>
                </a:lnTo>
                <a:lnTo>
                  <a:pt x="3793887" y="4479"/>
                </a:lnTo>
                <a:lnTo>
                  <a:pt x="3829729" y="2986"/>
                </a:lnTo>
                <a:lnTo>
                  <a:pt x="3865266" y="1991"/>
                </a:lnTo>
                <a:lnTo>
                  <a:pt x="3900598" y="1327"/>
                </a:lnTo>
                <a:lnTo>
                  <a:pt x="3935795" y="885"/>
                </a:lnTo>
                <a:lnTo>
                  <a:pt x="3970900" y="589"/>
                </a:lnTo>
                <a:lnTo>
                  <a:pt x="4005946" y="393"/>
                </a:lnTo>
                <a:lnTo>
                  <a:pt x="4039893" y="262"/>
                </a:lnTo>
                <a:lnTo>
                  <a:pt x="4073108" y="175"/>
                </a:lnTo>
                <a:lnTo>
                  <a:pt x="4105835" y="117"/>
                </a:lnTo>
                <a:lnTo>
                  <a:pt x="4139294" y="78"/>
                </a:lnTo>
                <a:lnTo>
                  <a:pt x="4173242" y="52"/>
                </a:lnTo>
                <a:lnTo>
                  <a:pt x="4207515" y="34"/>
                </a:lnTo>
                <a:lnTo>
                  <a:pt x="4240948" y="23"/>
                </a:lnTo>
                <a:lnTo>
                  <a:pt x="4273819" y="16"/>
                </a:lnTo>
                <a:lnTo>
                  <a:pt x="4306316" y="10"/>
                </a:lnTo>
                <a:lnTo>
                  <a:pt x="4339624" y="7"/>
                </a:lnTo>
                <a:lnTo>
                  <a:pt x="4373470" y="5"/>
                </a:lnTo>
                <a:lnTo>
                  <a:pt x="4407676" y="3"/>
                </a:lnTo>
                <a:lnTo>
                  <a:pt x="4442122" y="2"/>
                </a:lnTo>
                <a:lnTo>
                  <a:pt x="4476727" y="1"/>
                </a:lnTo>
                <a:lnTo>
                  <a:pt x="4511439" y="0"/>
                </a:lnTo>
                <a:lnTo>
                  <a:pt x="4544106" y="0"/>
                </a:lnTo>
                <a:lnTo>
                  <a:pt x="4575408" y="0"/>
                </a:lnTo>
                <a:lnTo>
                  <a:pt x="4605802" y="0"/>
                </a:lnTo>
                <a:lnTo>
                  <a:pt x="4636646" y="0"/>
                </a:lnTo>
                <a:lnTo>
                  <a:pt x="4667794" y="0"/>
                </a:lnTo>
                <a:lnTo>
                  <a:pt x="4699142" y="0"/>
                </a:lnTo>
                <a:lnTo>
                  <a:pt x="4730624" y="0"/>
                </a:lnTo>
                <a:lnTo>
                  <a:pt x="4762195" y="0"/>
                </a:lnTo>
                <a:lnTo>
                  <a:pt x="4793826" y="0"/>
                </a:lnTo>
                <a:lnTo>
                  <a:pt x="4825497" y="1058"/>
                </a:lnTo>
                <a:lnTo>
                  <a:pt x="4857194" y="2822"/>
                </a:lnTo>
                <a:lnTo>
                  <a:pt x="4888909" y="5056"/>
                </a:lnTo>
                <a:lnTo>
                  <a:pt x="4920635" y="6546"/>
                </a:lnTo>
                <a:lnTo>
                  <a:pt x="4952370" y="7539"/>
                </a:lnTo>
                <a:lnTo>
                  <a:pt x="4984110" y="8201"/>
                </a:lnTo>
                <a:lnTo>
                  <a:pt x="5014794" y="8642"/>
                </a:lnTo>
                <a:lnTo>
                  <a:pt x="5044776" y="8936"/>
                </a:lnTo>
                <a:lnTo>
                  <a:pt x="5074288" y="9132"/>
                </a:lnTo>
                <a:lnTo>
                  <a:pt x="5103488" y="10321"/>
                </a:lnTo>
                <a:lnTo>
                  <a:pt x="5132480" y="12173"/>
                </a:lnTo>
                <a:lnTo>
                  <a:pt x="5161333" y="14465"/>
                </a:lnTo>
                <a:lnTo>
                  <a:pt x="5191151" y="15994"/>
                </a:lnTo>
                <a:lnTo>
                  <a:pt x="5221614" y="17013"/>
                </a:lnTo>
                <a:lnTo>
                  <a:pt x="5252505" y="17692"/>
                </a:lnTo>
                <a:lnTo>
                  <a:pt x="5282624" y="19203"/>
                </a:lnTo>
                <a:lnTo>
                  <a:pt x="5312229" y="21268"/>
                </a:lnTo>
                <a:lnTo>
                  <a:pt x="5341490" y="23704"/>
                </a:lnTo>
                <a:lnTo>
                  <a:pt x="5370523" y="26386"/>
                </a:lnTo>
                <a:lnTo>
                  <a:pt x="5399403" y="29232"/>
                </a:lnTo>
                <a:lnTo>
                  <a:pt x="5428181" y="32188"/>
                </a:lnTo>
                <a:lnTo>
                  <a:pt x="5456892" y="34159"/>
                </a:lnTo>
                <a:lnTo>
                  <a:pt x="5485556" y="35473"/>
                </a:lnTo>
                <a:lnTo>
                  <a:pt x="5514192" y="36349"/>
                </a:lnTo>
                <a:lnTo>
                  <a:pt x="5541749" y="37991"/>
                </a:lnTo>
                <a:lnTo>
                  <a:pt x="5568586" y="40144"/>
                </a:lnTo>
                <a:lnTo>
                  <a:pt x="5594945" y="42637"/>
                </a:lnTo>
                <a:lnTo>
                  <a:pt x="5622043" y="45358"/>
                </a:lnTo>
                <a:lnTo>
                  <a:pt x="5649633" y="48231"/>
                </a:lnTo>
                <a:lnTo>
                  <a:pt x="5677550" y="51204"/>
                </a:lnTo>
                <a:lnTo>
                  <a:pt x="5704630" y="53186"/>
                </a:lnTo>
                <a:lnTo>
                  <a:pt x="5731149" y="54507"/>
                </a:lnTo>
                <a:lnTo>
                  <a:pt x="5757296" y="55388"/>
                </a:lnTo>
                <a:lnTo>
                  <a:pt x="5783193" y="57034"/>
                </a:lnTo>
                <a:lnTo>
                  <a:pt x="5808924" y="59189"/>
                </a:lnTo>
                <a:lnTo>
                  <a:pt x="5834545" y="61684"/>
                </a:lnTo>
                <a:lnTo>
                  <a:pt x="5860093" y="64406"/>
                </a:lnTo>
                <a:lnTo>
                  <a:pt x="5885592" y="67279"/>
                </a:lnTo>
                <a:lnTo>
                  <a:pt x="5911058" y="70253"/>
                </a:lnTo>
                <a:lnTo>
                  <a:pt x="5936501" y="73293"/>
                </a:lnTo>
                <a:lnTo>
                  <a:pt x="5961929" y="76379"/>
                </a:lnTo>
                <a:lnTo>
                  <a:pt x="5987348" y="79494"/>
                </a:lnTo>
                <a:lnTo>
                  <a:pt x="6012763" y="82629"/>
                </a:lnTo>
                <a:lnTo>
                  <a:pt x="6038170" y="85778"/>
                </a:lnTo>
                <a:lnTo>
                  <a:pt x="6063576" y="88936"/>
                </a:lnTo>
                <a:lnTo>
                  <a:pt x="6087922" y="92099"/>
                </a:lnTo>
                <a:lnTo>
                  <a:pt x="6134729" y="98435"/>
                </a:lnTo>
                <a:lnTo>
                  <a:pt x="6180225" y="104780"/>
                </a:lnTo>
                <a:lnTo>
                  <a:pt x="6225141" y="110069"/>
                </a:lnTo>
                <a:lnTo>
                  <a:pt x="6269798" y="112419"/>
                </a:lnTo>
                <a:lnTo>
                  <a:pt x="6314339" y="116286"/>
                </a:lnTo>
                <a:lnTo>
                  <a:pt x="6357772" y="121533"/>
                </a:lnTo>
                <a:lnTo>
                  <a:pt x="6398241" y="127393"/>
                </a:lnTo>
                <a:lnTo>
                  <a:pt x="6437397" y="133525"/>
                </a:lnTo>
                <a:lnTo>
                  <a:pt x="6475964" y="139778"/>
                </a:lnTo>
                <a:lnTo>
                  <a:pt x="6514271" y="146084"/>
                </a:lnTo>
                <a:lnTo>
                  <a:pt x="6552464" y="152416"/>
                </a:lnTo>
                <a:lnTo>
                  <a:pt x="6589547" y="158757"/>
                </a:lnTo>
                <a:lnTo>
                  <a:pt x="6623668" y="165103"/>
                </a:lnTo>
                <a:lnTo>
                  <a:pt x="6656472" y="171451"/>
                </a:lnTo>
                <a:lnTo>
                  <a:pt x="6689747" y="178859"/>
                </a:lnTo>
                <a:lnTo>
                  <a:pt x="6725703" y="189207"/>
                </a:lnTo>
                <a:lnTo>
                  <a:pt x="6771532" y="201876"/>
                </a:lnTo>
                <a:lnTo>
                  <a:pt x="6816980" y="217389"/>
                </a:lnTo>
                <a:lnTo>
                  <a:pt x="6858903" y="230334"/>
                </a:lnTo>
                <a:lnTo>
                  <a:pt x="6903193" y="245930"/>
                </a:lnTo>
                <a:lnTo>
                  <a:pt x="6944774" y="258900"/>
                </a:lnTo>
                <a:lnTo>
                  <a:pt x="6990204" y="279310"/>
                </a:lnTo>
                <a:lnTo>
                  <a:pt x="7026410" y="292191"/>
                </a:lnTo>
                <a:lnTo>
                  <a:pt x="7073749" y="314970"/>
                </a:lnTo>
                <a:lnTo>
                  <a:pt x="7117140" y="345101"/>
                </a:lnTo>
                <a:lnTo>
                  <a:pt x="7157428" y="369635"/>
                </a:lnTo>
                <a:lnTo>
                  <a:pt x="7196093" y="401568"/>
                </a:lnTo>
                <a:lnTo>
                  <a:pt x="7221082" y="442818"/>
                </a:lnTo>
                <a:lnTo>
                  <a:pt x="7233832" y="485835"/>
                </a:lnTo>
                <a:lnTo>
                  <a:pt x="7237002" y="528949"/>
                </a:lnTo>
                <a:lnTo>
                  <a:pt x="7236885" y="574179"/>
                </a:lnTo>
                <a:lnTo>
                  <a:pt x="7230618" y="612746"/>
                </a:lnTo>
                <a:lnTo>
                  <a:pt x="7215932" y="657848"/>
                </a:lnTo>
                <a:lnTo>
                  <a:pt x="7195773" y="701994"/>
                </a:lnTo>
                <a:lnTo>
                  <a:pt x="7165142" y="747042"/>
                </a:lnTo>
                <a:lnTo>
                  <a:pt x="7127200" y="792259"/>
                </a:lnTo>
                <a:lnTo>
                  <a:pt x="7080911" y="839672"/>
                </a:lnTo>
                <a:lnTo>
                  <a:pt x="7037652" y="875658"/>
                </a:lnTo>
                <a:lnTo>
                  <a:pt x="7000082" y="906630"/>
                </a:lnTo>
                <a:lnTo>
                  <a:pt x="6954482" y="930230"/>
                </a:lnTo>
                <a:lnTo>
                  <a:pt x="6917282" y="952251"/>
                </a:lnTo>
                <a:lnTo>
                  <a:pt x="6879451" y="967478"/>
                </a:lnTo>
                <a:lnTo>
                  <a:pt x="6840372" y="984926"/>
                </a:lnTo>
                <a:lnTo>
                  <a:pt x="6796806" y="1003500"/>
                </a:lnTo>
                <a:lnTo>
                  <a:pt x="6755559" y="1021351"/>
                </a:lnTo>
                <a:lnTo>
                  <a:pt x="6709235" y="1034872"/>
                </a:lnTo>
                <a:lnTo>
                  <a:pt x="6674040" y="1045907"/>
                </a:lnTo>
                <a:lnTo>
                  <a:pt x="6640053" y="1055045"/>
                </a:lnTo>
                <a:lnTo>
                  <a:pt x="6606249" y="1063692"/>
                </a:lnTo>
                <a:lnTo>
                  <a:pt x="6570060" y="1074591"/>
                </a:lnTo>
                <a:lnTo>
                  <a:pt x="6532809" y="1083668"/>
                </a:lnTo>
                <a:lnTo>
                  <a:pt x="6495087" y="1091231"/>
                </a:lnTo>
                <a:lnTo>
                  <a:pt x="6457155" y="1098119"/>
                </a:lnTo>
                <a:lnTo>
                  <a:pt x="6419129" y="1107530"/>
                </a:lnTo>
                <a:lnTo>
                  <a:pt x="6381062" y="1117710"/>
                </a:lnTo>
                <a:lnTo>
                  <a:pt x="6342976" y="1125763"/>
                </a:lnTo>
                <a:lnTo>
                  <a:pt x="6302061" y="1132870"/>
                </a:lnTo>
                <a:lnTo>
                  <a:pt x="6259181" y="1140614"/>
                </a:lnTo>
                <a:lnTo>
                  <a:pt x="6215430" y="1151112"/>
                </a:lnTo>
                <a:lnTo>
                  <a:pt x="6171289" y="1160011"/>
                </a:lnTo>
                <a:lnTo>
                  <a:pt x="6126979" y="1167493"/>
                </a:lnTo>
                <a:lnTo>
                  <a:pt x="6082588" y="1174347"/>
                </a:lnTo>
                <a:lnTo>
                  <a:pt x="6040988" y="1180921"/>
                </a:lnTo>
                <a:lnTo>
                  <a:pt x="5999214" y="1187371"/>
                </a:lnTo>
                <a:lnTo>
                  <a:pt x="5952428" y="1193765"/>
                </a:lnTo>
                <a:lnTo>
                  <a:pt x="5906233" y="1200133"/>
                </a:lnTo>
                <a:lnTo>
                  <a:pt x="5861008" y="1207551"/>
                </a:lnTo>
                <a:lnTo>
                  <a:pt x="5816214" y="1217903"/>
                </a:lnTo>
                <a:lnTo>
                  <a:pt x="5771611" y="1226738"/>
                </a:lnTo>
                <a:lnTo>
                  <a:pt x="5726036" y="1234191"/>
                </a:lnTo>
                <a:lnTo>
                  <a:pt x="5702026" y="1237661"/>
                </a:lnTo>
                <a:lnTo>
                  <a:pt x="5677557" y="1241032"/>
                </a:lnTo>
                <a:lnTo>
                  <a:pt x="5630610" y="1244778"/>
                </a:lnTo>
                <a:lnTo>
                  <a:pt x="5585051" y="1247501"/>
                </a:lnTo>
                <a:lnTo>
                  <a:pt x="5540107" y="1252240"/>
                </a:lnTo>
                <a:lnTo>
                  <a:pt x="5492617" y="1257873"/>
                </a:lnTo>
                <a:lnTo>
                  <a:pt x="5468099" y="1260857"/>
                </a:lnTo>
                <a:lnTo>
                  <a:pt x="5421101" y="1266994"/>
                </a:lnTo>
                <a:lnTo>
                  <a:pt x="5374461" y="1273251"/>
                </a:lnTo>
                <a:lnTo>
                  <a:pt x="5350170" y="1276400"/>
                </a:lnTo>
                <a:lnTo>
                  <a:pt x="5325509" y="1279558"/>
                </a:lnTo>
                <a:lnTo>
                  <a:pt x="5278353" y="1283067"/>
                </a:lnTo>
                <a:lnTo>
                  <a:pt x="5232700" y="1285685"/>
                </a:lnTo>
                <a:lnTo>
                  <a:pt x="5187716" y="1290377"/>
                </a:lnTo>
                <a:lnTo>
                  <a:pt x="5140206" y="1295989"/>
                </a:lnTo>
                <a:lnTo>
                  <a:pt x="5115683" y="1298968"/>
                </a:lnTo>
                <a:lnTo>
                  <a:pt x="5068681" y="1305100"/>
                </a:lnTo>
                <a:lnTo>
                  <a:pt x="5022037" y="1311353"/>
                </a:lnTo>
                <a:lnTo>
                  <a:pt x="4997746" y="1314502"/>
                </a:lnTo>
                <a:lnTo>
                  <a:pt x="4973085" y="1317659"/>
                </a:lnTo>
                <a:lnTo>
                  <a:pt x="4925928" y="1323991"/>
                </a:lnTo>
                <a:lnTo>
                  <a:pt x="4880275" y="1329274"/>
                </a:lnTo>
                <a:lnTo>
                  <a:pt x="4835291" y="1331621"/>
                </a:lnTo>
                <a:lnTo>
                  <a:pt x="4790603" y="1335487"/>
                </a:lnTo>
                <a:lnTo>
                  <a:pt x="4744989" y="1341792"/>
                </a:lnTo>
                <a:lnTo>
                  <a:pt x="4720972" y="1346437"/>
                </a:lnTo>
                <a:lnTo>
                  <a:pt x="4696494" y="1351649"/>
                </a:lnTo>
                <a:lnTo>
                  <a:pt x="4649541" y="1360263"/>
                </a:lnTo>
                <a:lnTo>
                  <a:pt x="4603979" y="1367620"/>
                </a:lnTo>
                <a:lnTo>
                  <a:pt x="4559034" y="1374417"/>
                </a:lnTo>
                <a:lnTo>
                  <a:pt x="4514364" y="1380966"/>
                </a:lnTo>
                <a:lnTo>
                  <a:pt x="4469816" y="1387404"/>
                </a:lnTo>
                <a:lnTo>
                  <a:pt x="4425322" y="1393794"/>
                </a:lnTo>
                <a:lnTo>
                  <a:pt x="4383675" y="1400161"/>
                </a:lnTo>
                <a:lnTo>
                  <a:pt x="4342940" y="1406519"/>
                </a:lnTo>
                <a:lnTo>
                  <a:pt x="4300141" y="1412872"/>
                </a:lnTo>
                <a:lnTo>
                  <a:pt x="4256426" y="1419224"/>
                </a:lnTo>
                <a:lnTo>
                  <a:pt x="4213361" y="1425575"/>
                </a:lnTo>
                <a:lnTo>
                  <a:pt x="4173053" y="1431925"/>
                </a:lnTo>
                <a:lnTo>
                  <a:pt x="4133972" y="1438275"/>
                </a:lnTo>
                <a:lnTo>
                  <a:pt x="4095437" y="1444625"/>
                </a:lnTo>
                <a:lnTo>
                  <a:pt x="4057143" y="1450975"/>
                </a:lnTo>
                <a:lnTo>
                  <a:pt x="4018957" y="1460147"/>
                </a:lnTo>
                <a:lnTo>
                  <a:pt x="3980818" y="1470221"/>
                </a:lnTo>
                <a:lnTo>
                  <a:pt x="3942702" y="1478226"/>
                </a:lnTo>
                <a:lnTo>
                  <a:pt x="3907417" y="1485312"/>
                </a:lnTo>
                <a:lnTo>
                  <a:pt x="3873036" y="1491988"/>
                </a:lnTo>
                <a:lnTo>
                  <a:pt x="3836590" y="1498484"/>
                </a:lnTo>
                <a:lnTo>
                  <a:pt x="3799225" y="1504898"/>
                </a:lnTo>
                <a:lnTo>
                  <a:pt x="3762511" y="1512336"/>
                </a:lnTo>
                <a:lnTo>
                  <a:pt x="3728553" y="1522697"/>
                </a:lnTo>
                <a:lnTo>
                  <a:pt x="3693000" y="1531534"/>
                </a:lnTo>
                <a:lnTo>
                  <a:pt x="3656032" y="1538990"/>
                </a:lnTo>
                <a:lnTo>
                  <a:pt x="3618436" y="1545832"/>
                </a:lnTo>
                <a:lnTo>
                  <a:pt x="3583381" y="1552400"/>
                </a:lnTo>
                <a:lnTo>
                  <a:pt x="3549104" y="1558847"/>
                </a:lnTo>
                <a:lnTo>
                  <a:pt x="3512704" y="1565241"/>
                </a:lnTo>
                <a:lnTo>
                  <a:pt x="3475359" y="1571609"/>
                </a:lnTo>
                <a:lnTo>
                  <a:pt x="3437595" y="1577968"/>
                </a:lnTo>
                <a:lnTo>
                  <a:pt x="3399644" y="1584322"/>
                </a:lnTo>
                <a:lnTo>
                  <a:pt x="3361610" y="1590674"/>
                </a:lnTo>
                <a:lnTo>
                  <a:pt x="3323539" y="1597025"/>
                </a:lnTo>
                <a:lnTo>
                  <a:pt x="3285452" y="1603375"/>
                </a:lnTo>
                <a:lnTo>
                  <a:pt x="3244536" y="1609725"/>
                </a:lnTo>
                <a:lnTo>
                  <a:pt x="3202715" y="1616075"/>
                </a:lnTo>
                <a:lnTo>
                  <a:pt x="3162961" y="1622425"/>
                </a:lnTo>
                <a:lnTo>
                  <a:pt x="3121303" y="1625953"/>
                </a:lnTo>
                <a:lnTo>
                  <a:pt x="3078095" y="1628579"/>
                </a:lnTo>
                <a:lnTo>
                  <a:pt x="3034197" y="1633274"/>
                </a:lnTo>
                <a:lnTo>
                  <a:pt x="2989992" y="1636066"/>
                </a:lnTo>
                <a:lnTo>
                  <a:pt x="2945650" y="1638365"/>
                </a:lnTo>
                <a:lnTo>
                  <a:pt x="2901249" y="1642915"/>
                </a:lnTo>
                <a:lnTo>
                  <a:pt x="2856821" y="1645643"/>
                </a:lnTo>
                <a:lnTo>
                  <a:pt x="2811322" y="1646855"/>
                </a:lnTo>
                <a:lnTo>
                  <a:pt x="2787336" y="1647178"/>
                </a:lnTo>
                <a:lnTo>
                  <a:pt x="2762878" y="1647394"/>
                </a:lnTo>
                <a:lnTo>
                  <a:pt x="2715947" y="1647633"/>
                </a:lnTo>
                <a:lnTo>
                  <a:pt x="2669337" y="1647740"/>
                </a:lnTo>
                <a:lnTo>
                  <a:pt x="2645053" y="1647768"/>
                </a:lnTo>
                <a:lnTo>
                  <a:pt x="2620398" y="1647787"/>
                </a:lnTo>
                <a:lnTo>
                  <a:pt x="2573248" y="1647808"/>
                </a:lnTo>
                <a:lnTo>
                  <a:pt x="2526540" y="1647817"/>
                </a:lnTo>
                <a:lnTo>
                  <a:pt x="2502231" y="1647820"/>
                </a:lnTo>
                <a:lnTo>
                  <a:pt x="2477558" y="1647822"/>
                </a:lnTo>
                <a:lnTo>
                  <a:pt x="2452643" y="1647823"/>
                </a:lnTo>
                <a:lnTo>
                  <a:pt x="2427566" y="1647824"/>
                </a:lnTo>
                <a:lnTo>
                  <a:pt x="2402381" y="1647825"/>
                </a:lnTo>
                <a:lnTo>
                  <a:pt x="2377125" y="1647825"/>
                </a:lnTo>
                <a:lnTo>
                  <a:pt x="2351822" y="1647825"/>
                </a:lnTo>
                <a:lnTo>
                  <a:pt x="2326485" y="1647825"/>
                </a:lnTo>
                <a:lnTo>
                  <a:pt x="2302186" y="1647825"/>
                </a:lnTo>
                <a:lnTo>
                  <a:pt x="2255432" y="1647825"/>
                </a:lnTo>
                <a:lnTo>
                  <a:pt x="2231534" y="1647825"/>
                </a:lnTo>
                <a:lnTo>
                  <a:pt x="2207135" y="1647825"/>
                </a:lnTo>
                <a:lnTo>
                  <a:pt x="2182402" y="1647825"/>
                </a:lnTo>
                <a:lnTo>
                  <a:pt x="2157447" y="1647825"/>
                </a:lnTo>
                <a:lnTo>
                  <a:pt x="2132345" y="1647825"/>
                </a:lnTo>
                <a:lnTo>
                  <a:pt x="2107143" y="1647825"/>
                </a:lnTo>
                <a:lnTo>
                  <a:pt x="2081874" y="1646767"/>
                </a:lnTo>
                <a:lnTo>
                  <a:pt x="2056562" y="1645003"/>
                </a:lnTo>
                <a:lnTo>
                  <a:pt x="2031221" y="1642769"/>
                </a:lnTo>
                <a:lnTo>
                  <a:pt x="2006918" y="1641280"/>
                </a:lnTo>
                <a:lnTo>
                  <a:pt x="1960159" y="1639624"/>
                </a:lnTo>
                <a:lnTo>
                  <a:pt x="1936260" y="1639183"/>
                </a:lnTo>
                <a:lnTo>
                  <a:pt x="1911862" y="1638888"/>
                </a:lnTo>
                <a:lnTo>
                  <a:pt x="1887129" y="1638693"/>
                </a:lnTo>
                <a:lnTo>
                  <a:pt x="1862174" y="1637504"/>
                </a:lnTo>
                <a:lnTo>
                  <a:pt x="1837070" y="1635652"/>
                </a:lnTo>
                <a:lnTo>
                  <a:pt x="1811868" y="1633360"/>
                </a:lnTo>
                <a:lnTo>
                  <a:pt x="1787658" y="1630773"/>
                </a:lnTo>
                <a:lnTo>
                  <a:pt x="1741002" y="1625077"/>
                </a:lnTo>
                <a:lnTo>
                  <a:pt x="1717131" y="1622077"/>
                </a:lnTo>
                <a:lnTo>
                  <a:pt x="1692750" y="1619017"/>
                </a:lnTo>
                <a:lnTo>
                  <a:pt x="1668029" y="1615920"/>
                </a:lnTo>
                <a:lnTo>
                  <a:pt x="1643083" y="1613855"/>
                </a:lnTo>
                <a:lnTo>
                  <a:pt x="1617984" y="1612479"/>
                </a:lnTo>
                <a:lnTo>
                  <a:pt x="1592785" y="1611561"/>
                </a:lnTo>
                <a:lnTo>
                  <a:pt x="1567520" y="1609890"/>
                </a:lnTo>
                <a:lnTo>
                  <a:pt x="1542209" y="1607718"/>
                </a:lnTo>
                <a:lnTo>
                  <a:pt x="1516869" y="1605212"/>
                </a:lnTo>
                <a:lnTo>
                  <a:pt x="1491509" y="1602483"/>
                </a:lnTo>
                <a:lnTo>
                  <a:pt x="1466135" y="1599605"/>
                </a:lnTo>
                <a:lnTo>
                  <a:pt x="1440753" y="1596628"/>
                </a:lnTo>
                <a:lnTo>
                  <a:pt x="1415364" y="1593585"/>
                </a:lnTo>
                <a:lnTo>
                  <a:pt x="1389971" y="1590499"/>
                </a:lnTo>
                <a:lnTo>
                  <a:pt x="1364577" y="1587383"/>
                </a:lnTo>
                <a:lnTo>
                  <a:pt x="1339181" y="1584247"/>
                </a:lnTo>
                <a:lnTo>
                  <a:pt x="1313783" y="1581098"/>
                </a:lnTo>
                <a:lnTo>
                  <a:pt x="1288385" y="1577941"/>
                </a:lnTo>
                <a:lnTo>
                  <a:pt x="1262986" y="1574777"/>
                </a:lnTo>
                <a:lnTo>
                  <a:pt x="1237587" y="1571609"/>
                </a:lnTo>
                <a:lnTo>
                  <a:pt x="1212187" y="1568440"/>
                </a:lnTo>
                <a:lnTo>
                  <a:pt x="1186788" y="1565268"/>
                </a:lnTo>
                <a:lnTo>
                  <a:pt x="1161388" y="1562095"/>
                </a:lnTo>
                <a:lnTo>
                  <a:pt x="1135988" y="1558922"/>
                </a:lnTo>
                <a:lnTo>
                  <a:pt x="1110588" y="1555748"/>
                </a:lnTo>
                <a:lnTo>
                  <a:pt x="1085188" y="1552574"/>
                </a:lnTo>
                <a:lnTo>
                  <a:pt x="1059788" y="1549399"/>
                </a:lnTo>
                <a:lnTo>
                  <a:pt x="1034388" y="1545166"/>
                </a:lnTo>
                <a:lnTo>
                  <a:pt x="1008988" y="1540228"/>
                </a:lnTo>
                <a:lnTo>
                  <a:pt x="983588" y="1534819"/>
                </a:lnTo>
                <a:lnTo>
                  <a:pt x="959246" y="1530154"/>
                </a:lnTo>
                <a:lnTo>
                  <a:pt x="912445" y="1522149"/>
                </a:lnTo>
                <a:lnTo>
                  <a:pt x="888534" y="1518533"/>
                </a:lnTo>
                <a:lnTo>
                  <a:pt x="864127" y="1515063"/>
                </a:lnTo>
                <a:lnTo>
                  <a:pt x="839389" y="1511693"/>
                </a:lnTo>
                <a:lnTo>
                  <a:pt x="792147" y="1505125"/>
                </a:lnTo>
                <a:lnTo>
                  <a:pt x="746456" y="1498678"/>
                </a:lnTo>
                <a:lnTo>
                  <a:pt x="701454" y="1492284"/>
                </a:lnTo>
                <a:lnTo>
                  <a:pt x="659581" y="1483093"/>
                </a:lnTo>
                <a:lnTo>
                  <a:pt x="618746" y="1473011"/>
                </a:lnTo>
                <a:lnTo>
                  <a:pt x="575903" y="1465002"/>
                </a:lnTo>
                <a:lnTo>
                  <a:pt x="534989" y="1455093"/>
                </a:lnTo>
                <a:lnTo>
                  <a:pt x="496697" y="1443633"/>
                </a:lnTo>
                <a:lnTo>
                  <a:pt x="462040" y="1431484"/>
                </a:lnTo>
                <a:lnTo>
                  <a:pt x="428997" y="1421851"/>
                </a:lnTo>
                <a:lnTo>
                  <a:pt x="396672" y="1412984"/>
                </a:lnTo>
                <a:lnTo>
                  <a:pt x="349782" y="1396092"/>
                </a:lnTo>
                <a:lnTo>
                  <a:pt x="309666" y="1377681"/>
                </a:lnTo>
                <a:lnTo>
                  <a:pt x="264308" y="1349675"/>
                </a:lnTo>
                <a:lnTo>
                  <a:pt x="219953" y="1318938"/>
                </a:lnTo>
                <a:lnTo>
                  <a:pt x="173813" y="1283226"/>
                </a:lnTo>
                <a:lnTo>
                  <a:pt x="132953" y="1236032"/>
                </a:lnTo>
                <a:lnTo>
                  <a:pt x="102031" y="1190332"/>
                </a:lnTo>
                <a:lnTo>
                  <a:pt x="77393" y="1142962"/>
                </a:lnTo>
                <a:lnTo>
                  <a:pt x="60657" y="1103835"/>
                </a:lnTo>
                <a:lnTo>
                  <a:pt x="47159" y="1059259"/>
                </a:lnTo>
                <a:lnTo>
                  <a:pt x="34302" y="1019567"/>
                </a:lnTo>
                <a:lnTo>
                  <a:pt x="21570" y="974606"/>
                </a:lnTo>
                <a:lnTo>
                  <a:pt x="11686" y="931232"/>
                </a:lnTo>
                <a:lnTo>
                  <a:pt x="6877" y="889048"/>
                </a:lnTo>
                <a:lnTo>
                  <a:pt x="1572" y="841978"/>
                </a:lnTo>
                <a:lnTo>
                  <a:pt x="0" y="801220"/>
                </a:lnTo>
                <a:lnTo>
                  <a:pt x="4525" y="754578"/>
                </a:lnTo>
                <a:lnTo>
                  <a:pt x="9064" y="708245"/>
                </a:lnTo>
                <a:lnTo>
                  <a:pt x="16233" y="664598"/>
                </a:lnTo>
                <a:lnTo>
                  <a:pt x="17962" y="620581"/>
                </a:lnTo>
                <a:lnTo>
                  <a:pt x="23318" y="585925"/>
                </a:lnTo>
                <a:lnTo>
                  <a:pt x="28693" y="552864"/>
                </a:lnTo>
                <a:lnTo>
                  <a:pt x="34610" y="516651"/>
                </a:lnTo>
                <a:lnTo>
                  <a:pt x="43891" y="473521"/>
                </a:lnTo>
                <a:lnTo>
                  <a:pt x="56508" y="427146"/>
                </a:lnTo>
                <a:lnTo>
                  <a:pt x="66019" y="390086"/>
                </a:lnTo>
                <a:lnTo>
                  <a:pt x="78714" y="344695"/>
                </a:lnTo>
                <a:lnTo>
                  <a:pt x="99018" y="297550"/>
                </a:lnTo>
                <a:lnTo>
                  <a:pt x="126233" y="250295"/>
                </a:lnTo>
                <a:lnTo>
                  <a:pt x="156813" y="205016"/>
                </a:lnTo>
                <a:lnTo>
                  <a:pt x="181817" y="167872"/>
                </a:lnTo>
                <a:lnTo>
                  <a:pt x="218709" y="125000"/>
                </a:lnTo>
                <a:lnTo>
                  <a:pt x="256572" y="85957"/>
                </a:lnTo>
                <a:lnTo>
                  <a:pt x="299681" y="47671"/>
                </a:lnTo>
                <a:lnTo>
                  <a:pt x="351763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3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MARTInkShape-3266"/>
          <p:cNvSpPr/>
          <p:nvPr>
            <p:custDataLst>
              <p:tags r:id="rId1"/>
            </p:custDataLst>
          </p:nvPr>
        </p:nvSpPr>
        <p:spPr>
          <a:xfrm>
            <a:off x="5441933" y="3071381"/>
            <a:ext cx="889323" cy="119495"/>
          </a:xfrm>
          <a:custGeom>
            <a:avLst/>
            <a:gdLst/>
            <a:ahLst/>
            <a:cxnLst/>
            <a:rect l="0" t="0" r="0" b="0"/>
            <a:pathLst>
              <a:path w="889323" h="119495">
                <a:moveTo>
                  <a:pt x="34942" y="119494"/>
                </a:moveTo>
                <a:lnTo>
                  <a:pt x="34942" y="119494"/>
                </a:lnTo>
                <a:lnTo>
                  <a:pt x="0" y="119494"/>
                </a:lnTo>
                <a:lnTo>
                  <a:pt x="41205" y="116672"/>
                </a:lnTo>
                <a:lnTo>
                  <a:pt x="87233" y="110852"/>
                </a:lnTo>
                <a:lnTo>
                  <a:pt x="126048" y="109172"/>
                </a:lnTo>
                <a:lnTo>
                  <a:pt x="164830" y="103500"/>
                </a:lnTo>
                <a:lnTo>
                  <a:pt x="203132" y="100291"/>
                </a:lnTo>
                <a:lnTo>
                  <a:pt x="241292" y="94166"/>
                </a:lnTo>
                <a:lnTo>
                  <a:pt x="280468" y="90823"/>
                </a:lnTo>
                <a:lnTo>
                  <a:pt x="325118" y="84658"/>
                </a:lnTo>
                <a:lnTo>
                  <a:pt x="356174" y="82845"/>
                </a:lnTo>
                <a:lnTo>
                  <a:pt x="390437" y="79217"/>
                </a:lnTo>
                <a:lnTo>
                  <a:pt x="425773" y="74076"/>
                </a:lnTo>
                <a:lnTo>
                  <a:pt x="459116" y="68264"/>
                </a:lnTo>
                <a:lnTo>
                  <a:pt x="494398" y="62153"/>
                </a:lnTo>
                <a:lnTo>
                  <a:pt x="531245" y="55909"/>
                </a:lnTo>
                <a:lnTo>
                  <a:pt x="568787" y="49606"/>
                </a:lnTo>
                <a:lnTo>
                  <a:pt x="603817" y="46099"/>
                </a:lnTo>
                <a:lnTo>
                  <a:pt x="637025" y="43482"/>
                </a:lnTo>
                <a:lnTo>
                  <a:pt x="669424" y="38792"/>
                </a:lnTo>
                <a:lnTo>
                  <a:pt x="701461" y="33179"/>
                </a:lnTo>
                <a:lnTo>
                  <a:pt x="746426" y="24069"/>
                </a:lnTo>
                <a:lnTo>
                  <a:pt x="786561" y="17489"/>
                </a:lnTo>
                <a:lnTo>
                  <a:pt x="825264" y="12718"/>
                </a:lnTo>
                <a:lnTo>
                  <a:pt x="866154" y="6680"/>
                </a:lnTo>
                <a:lnTo>
                  <a:pt x="889322" y="0"/>
                </a:lnTo>
                <a:lnTo>
                  <a:pt x="874055" y="3185"/>
                </a:lnTo>
                <a:lnTo>
                  <a:pt x="838017" y="5657"/>
                </a:lnTo>
                <a:lnTo>
                  <a:pt x="800058" y="11564"/>
                </a:lnTo>
                <a:lnTo>
                  <a:pt x="760941" y="14842"/>
                </a:lnTo>
                <a:lnTo>
                  <a:pt x="716307" y="20988"/>
                </a:lnTo>
                <a:lnTo>
                  <a:pt x="669569" y="24338"/>
                </a:lnTo>
                <a:lnTo>
                  <a:pt x="638027" y="28872"/>
                </a:lnTo>
                <a:lnTo>
                  <a:pt x="603546" y="34415"/>
                </a:lnTo>
                <a:lnTo>
                  <a:pt x="568114" y="40406"/>
                </a:lnTo>
                <a:lnTo>
                  <a:pt x="534726" y="46596"/>
                </a:lnTo>
                <a:lnTo>
                  <a:pt x="502249" y="50053"/>
                </a:lnTo>
                <a:lnTo>
                  <a:pt x="469117" y="52648"/>
                </a:lnTo>
                <a:lnTo>
                  <a:pt x="433225" y="57329"/>
                </a:lnTo>
                <a:lnTo>
                  <a:pt x="398929" y="62938"/>
                </a:lnTo>
                <a:lnTo>
                  <a:pt x="352693" y="72045"/>
                </a:lnTo>
                <a:lnTo>
                  <a:pt x="312182" y="78624"/>
                </a:lnTo>
                <a:lnTo>
                  <a:pt x="265624" y="85903"/>
                </a:lnTo>
                <a:lnTo>
                  <a:pt x="225853" y="96474"/>
                </a:lnTo>
                <a:lnTo>
                  <a:pt x="182928" y="99921"/>
                </a:lnTo>
                <a:lnTo>
                  <a:pt x="181225" y="99037"/>
                </a:lnTo>
                <a:lnTo>
                  <a:pt x="183264" y="97389"/>
                </a:lnTo>
                <a:lnTo>
                  <a:pt x="187798" y="95233"/>
                </a:lnTo>
                <a:lnTo>
                  <a:pt x="224519" y="92197"/>
                </a:lnTo>
                <a:lnTo>
                  <a:pt x="265503" y="86241"/>
                </a:lnTo>
                <a:lnTo>
                  <a:pt x="304457" y="82830"/>
                </a:lnTo>
                <a:lnTo>
                  <a:pt x="347867" y="76763"/>
                </a:lnTo>
                <a:lnTo>
                  <a:pt x="394243" y="68262"/>
                </a:lnTo>
                <a:lnTo>
                  <a:pt x="428523" y="64975"/>
                </a:lnTo>
                <a:lnTo>
                  <a:pt x="463867" y="62455"/>
                </a:lnTo>
                <a:lnTo>
                  <a:pt x="497213" y="57807"/>
                </a:lnTo>
                <a:lnTo>
                  <a:pt x="532495" y="55037"/>
                </a:lnTo>
                <a:lnTo>
                  <a:pt x="568285" y="52746"/>
                </a:lnTo>
                <a:lnTo>
                  <a:pt x="601830" y="48200"/>
                </a:lnTo>
                <a:lnTo>
                  <a:pt x="645410" y="44748"/>
                </a:lnTo>
                <a:lnTo>
                  <a:pt x="677736" y="43940"/>
                </a:lnTo>
                <a:lnTo>
                  <a:pt x="711153" y="43581"/>
                </a:lnTo>
                <a:lnTo>
                  <a:pt x="754825" y="42320"/>
                </a:lnTo>
                <a:lnTo>
                  <a:pt x="799750" y="36773"/>
                </a:lnTo>
                <a:lnTo>
                  <a:pt x="854092" y="337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Shape-3267"/>
          <p:cNvSpPr/>
          <p:nvPr>
            <p:custDataLst>
              <p:tags r:id="rId2"/>
            </p:custDataLst>
          </p:nvPr>
        </p:nvSpPr>
        <p:spPr>
          <a:xfrm>
            <a:off x="6981522" y="4533900"/>
            <a:ext cx="1137026" cy="94591"/>
          </a:xfrm>
          <a:custGeom>
            <a:avLst/>
            <a:gdLst/>
            <a:ahLst/>
            <a:cxnLst/>
            <a:rect l="0" t="0" r="0" b="0"/>
            <a:pathLst>
              <a:path w="1137026" h="94591">
                <a:moveTo>
                  <a:pt x="95553" y="47625"/>
                </a:moveTo>
                <a:lnTo>
                  <a:pt x="95553" y="47625"/>
                </a:lnTo>
                <a:lnTo>
                  <a:pt x="77653" y="55164"/>
                </a:lnTo>
                <a:lnTo>
                  <a:pt x="64030" y="56758"/>
                </a:lnTo>
                <a:lnTo>
                  <a:pt x="62896" y="57946"/>
                </a:lnTo>
                <a:lnTo>
                  <a:pt x="63198" y="59798"/>
                </a:lnTo>
                <a:lnTo>
                  <a:pt x="64458" y="62090"/>
                </a:lnTo>
                <a:lnTo>
                  <a:pt x="76344" y="70373"/>
                </a:lnTo>
                <a:lnTo>
                  <a:pt x="105869" y="81595"/>
                </a:lnTo>
                <a:lnTo>
                  <a:pt x="141649" y="87732"/>
                </a:lnTo>
                <a:lnTo>
                  <a:pt x="171073" y="91909"/>
                </a:lnTo>
                <a:lnTo>
                  <a:pt x="208845" y="93765"/>
                </a:lnTo>
                <a:lnTo>
                  <a:pt x="241861" y="94590"/>
                </a:lnTo>
                <a:lnTo>
                  <a:pt x="287071" y="92232"/>
                </a:lnTo>
                <a:lnTo>
                  <a:pt x="319313" y="88617"/>
                </a:lnTo>
                <a:lnTo>
                  <a:pt x="354811" y="87010"/>
                </a:lnTo>
                <a:lnTo>
                  <a:pt x="391754" y="83474"/>
                </a:lnTo>
                <a:lnTo>
                  <a:pt x="429340" y="79433"/>
                </a:lnTo>
                <a:lnTo>
                  <a:pt x="467211" y="77637"/>
                </a:lnTo>
                <a:lnTo>
                  <a:pt x="505209" y="74016"/>
                </a:lnTo>
                <a:lnTo>
                  <a:pt x="544323" y="68880"/>
                </a:lnTo>
                <a:lnTo>
                  <a:pt x="586401" y="63069"/>
                </a:lnTo>
                <a:lnTo>
                  <a:pt x="626974" y="59780"/>
                </a:lnTo>
                <a:lnTo>
                  <a:pt x="666174" y="57260"/>
                </a:lnTo>
                <a:lnTo>
                  <a:pt x="704762" y="52613"/>
                </a:lnTo>
                <a:lnTo>
                  <a:pt x="740257" y="49842"/>
                </a:lnTo>
                <a:lnTo>
                  <a:pt x="774729" y="48611"/>
                </a:lnTo>
                <a:lnTo>
                  <a:pt x="811218" y="48063"/>
                </a:lnTo>
                <a:lnTo>
                  <a:pt x="845779" y="44998"/>
                </a:lnTo>
                <a:lnTo>
                  <a:pt x="892164" y="40144"/>
                </a:lnTo>
                <a:lnTo>
                  <a:pt x="932719" y="38706"/>
                </a:lnTo>
                <a:lnTo>
                  <a:pt x="971547" y="38279"/>
                </a:lnTo>
                <a:lnTo>
                  <a:pt x="1017536" y="38136"/>
                </a:lnTo>
                <a:lnTo>
                  <a:pt x="1062647" y="38110"/>
                </a:lnTo>
                <a:lnTo>
                  <a:pt x="1109850" y="44648"/>
                </a:lnTo>
                <a:lnTo>
                  <a:pt x="1135475" y="47233"/>
                </a:lnTo>
                <a:lnTo>
                  <a:pt x="1137025" y="46305"/>
                </a:lnTo>
                <a:lnTo>
                  <a:pt x="1137002" y="44628"/>
                </a:lnTo>
                <a:lnTo>
                  <a:pt x="1135927" y="42452"/>
                </a:lnTo>
                <a:lnTo>
                  <a:pt x="1133094" y="41001"/>
                </a:lnTo>
                <a:lnTo>
                  <a:pt x="1092282" y="38483"/>
                </a:lnTo>
                <a:lnTo>
                  <a:pt x="1045031" y="31629"/>
                </a:lnTo>
                <a:lnTo>
                  <a:pt x="1009315" y="29933"/>
                </a:lnTo>
                <a:lnTo>
                  <a:pt x="962727" y="28977"/>
                </a:lnTo>
                <a:lnTo>
                  <a:pt x="922112" y="28694"/>
                </a:lnTo>
                <a:lnTo>
                  <a:pt x="878210" y="28611"/>
                </a:lnTo>
                <a:lnTo>
                  <a:pt x="831689" y="28585"/>
                </a:lnTo>
                <a:lnTo>
                  <a:pt x="784390" y="28578"/>
                </a:lnTo>
                <a:lnTo>
                  <a:pt x="736862" y="28575"/>
                </a:lnTo>
                <a:lnTo>
                  <a:pt x="702312" y="25753"/>
                </a:lnTo>
                <a:lnTo>
                  <a:pt x="666849" y="22030"/>
                </a:lnTo>
                <a:lnTo>
                  <a:pt x="633448" y="20374"/>
                </a:lnTo>
                <a:lnTo>
                  <a:pt x="600965" y="19638"/>
                </a:lnTo>
                <a:lnTo>
                  <a:pt x="567830" y="18254"/>
                </a:lnTo>
                <a:lnTo>
                  <a:pt x="531938" y="14110"/>
                </a:lnTo>
                <a:lnTo>
                  <a:pt x="497641" y="11562"/>
                </a:lnTo>
                <a:lnTo>
                  <a:pt x="464759" y="10432"/>
                </a:lnTo>
                <a:lnTo>
                  <a:pt x="432505" y="9928"/>
                </a:lnTo>
                <a:lnTo>
                  <a:pt x="400532" y="6882"/>
                </a:lnTo>
                <a:lnTo>
                  <a:pt x="368682" y="3059"/>
                </a:lnTo>
                <a:lnTo>
                  <a:pt x="322059" y="907"/>
                </a:lnTo>
                <a:lnTo>
                  <a:pt x="279906" y="268"/>
                </a:lnTo>
                <a:lnTo>
                  <a:pt x="249807" y="119"/>
                </a:lnTo>
                <a:lnTo>
                  <a:pt x="213147" y="2875"/>
                </a:lnTo>
                <a:lnTo>
                  <a:pt x="173217" y="6569"/>
                </a:lnTo>
                <a:lnTo>
                  <a:pt x="134303" y="8212"/>
                </a:lnTo>
                <a:lnTo>
                  <a:pt x="91866" y="9136"/>
                </a:lnTo>
                <a:lnTo>
                  <a:pt x="54127" y="14466"/>
                </a:lnTo>
                <a:lnTo>
                  <a:pt x="6764" y="18447"/>
                </a:lnTo>
                <a:lnTo>
                  <a:pt x="1435" y="18648"/>
                </a:lnTo>
                <a:lnTo>
                  <a:pt x="0" y="19839"/>
                </a:lnTo>
                <a:lnTo>
                  <a:pt x="1160" y="21693"/>
                </a:lnTo>
                <a:lnTo>
                  <a:pt x="4049" y="23987"/>
                </a:lnTo>
                <a:lnTo>
                  <a:pt x="41221" y="28727"/>
                </a:lnTo>
                <a:lnTo>
                  <a:pt x="86511" y="34853"/>
                </a:lnTo>
                <a:lnTo>
                  <a:pt x="125682" y="37138"/>
                </a:lnTo>
                <a:lnTo>
                  <a:pt x="162213" y="37673"/>
                </a:lnTo>
                <a:lnTo>
                  <a:pt x="209261" y="37974"/>
                </a:lnTo>
                <a:lnTo>
                  <a:pt x="250012" y="38062"/>
                </a:lnTo>
                <a:lnTo>
                  <a:pt x="288897" y="38089"/>
                </a:lnTo>
                <a:lnTo>
                  <a:pt x="327230" y="38097"/>
                </a:lnTo>
                <a:lnTo>
                  <a:pt x="370455" y="38100"/>
                </a:lnTo>
                <a:lnTo>
                  <a:pt x="411721" y="38100"/>
                </a:lnTo>
                <a:lnTo>
                  <a:pt x="450758" y="43156"/>
                </a:lnTo>
                <a:lnTo>
                  <a:pt x="489136" y="46301"/>
                </a:lnTo>
                <a:lnTo>
                  <a:pt x="527318" y="47233"/>
                </a:lnTo>
                <a:lnTo>
                  <a:pt x="565443" y="47509"/>
                </a:lnTo>
                <a:lnTo>
                  <a:pt x="603551" y="47591"/>
                </a:lnTo>
                <a:lnTo>
                  <a:pt x="646748" y="54164"/>
                </a:lnTo>
                <a:lnTo>
                  <a:pt x="691500" y="56561"/>
                </a:lnTo>
                <a:lnTo>
                  <a:pt x="729683" y="56975"/>
                </a:lnTo>
                <a:lnTo>
                  <a:pt x="773216" y="57127"/>
                </a:lnTo>
                <a:lnTo>
                  <a:pt x="799219" y="57150"/>
                </a:lnTo>
                <a:lnTo>
                  <a:pt x="763671" y="52094"/>
                </a:lnTo>
                <a:lnTo>
                  <a:pt x="718964" y="48949"/>
                </a:lnTo>
                <a:lnTo>
                  <a:pt x="675614" y="48017"/>
                </a:lnTo>
                <a:lnTo>
                  <a:pt x="640519" y="47800"/>
                </a:lnTo>
                <a:lnTo>
                  <a:pt x="603402" y="47703"/>
                </a:lnTo>
                <a:lnTo>
                  <a:pt x="557646" y="47648"/>
                </a:lnTo>
                <a:lnTo>
                  <a:pt x="511046" y="47632"/>
                </a:lnTo>
                <a:lnTo>
                  <a:pt x="464783" y="47627"/>
                </a:lnTo>
                <a:lnTo>
                  <a:pt x="423794" y="47625"/>
                </a:lnTo>
                <a:lnTo>
                  <a:pt x="384838" y="47625"/>
                </a:lnTo>
                <a:lnTo>
                  <a:pt x="345426" y="48683"/>
                </a:lnTo>
                <a:lnTo>
                  <a:pt x="301764" y="53113"/>
                </a:lnTo>
                <a:lnTo>
                  <a:pt x="255875" y="48557"/>
                </a:lnTo>
                <a:lnTo>
                  <a:pt x="255352" y="48246"/>
                </a:lnTo>
                <a:lnTo>
                  <a:pt x="292747" y="40075"/>
                </a:lnTo>
                <a:lnTo>
                  <a:pt x="326423" y="34392"/>
                </a:lnTo>
                <a:lnTo>
                  <a:pt x="371862" y="30299"/>
                </a:lnTo>
                <a:lnTo>
                  <a:pt x="412138" y="24030"/>
                </a:lnTo>
                <a:lnTo>
                  <a:pt x="450881" y="15469"/>
                </a:lnTo>
                <a:lnTo>
                  <a:pt x="494229" y="11286"/>
                </a:lnTo>
                <a:lnTo>
                  <a:pt x="535530" y="10047"/>
                </a:lnTo>
                <a:lnTo>
                  <a:pt x="580866" y="3082"/>
                </a:lnTo>
                <a:lnTo>
                  <a:pt x="62895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597"/>
          <p:cNvGrpSpPr/>
          <p:nvPr/>
        </p:nvGrpSpPr>
        <p:grpSpPr>
          <a:xfrm>
            <a:off x="9648825" y="3705246"/>
            <a:ext cx="438151" cy="123805"/>
            <a:chOff x="9648825" y="3705246"/>
            <a:chExt cx="438151" cy="123805"/>
          </a:xfrm>
        </p:grpSpPr>
        <p:sp>
          <p:nvSpPr>
            <p:cNvPr id="172" name="SMARTInkShape-3268"/>
            <p:cNvSpPr/>
            <p:nvPr>
              <p:custDataLst>
                <p:tags r:id="rId251"/>
              </p:custDataLst>
            </p:nvPr>
          </p:nvSpPr>
          <p:spPr>
            <a:xfrm>
              <a:off x="9648825" y="38195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0719" y="0"/>
                  </a:lnTo>
                  <a:lnTo>
                    <a:pt x="75957" y="0"/>
                  </a:lnTo>
                  <a:lnTo>
                    <a:pt x="84206" y="2822"/>
                  </a:lnTo>
                  <a:lnTo>
                    <a:pt x="93070" y="8201"/>
                  </a:lnTo>
                  <a:lnTo>
                    <a:pt x="79611" y="2718"/>
                  </a:lnTo>
                  <a:lnTo>
                    <a:pt x="35107" y="159"/>
                  </a:lnTo>
                  <a:lnTo>
                    <a:pt x="836" y="3"/>
                  </a:lnTo>
                  <a:lnTo>
                    <a:pt x="41449" y="0"/>
                  </a:lnTo>
                  <a:lnTo>
                    <a:pt x="79821" y="0"/>
                  </a:lnTo>
                  <a:lnTo>
                    <a:pt x="37296" y="0"/>
                  </a:lnTo>
                  <a:lnTo>
                    <a:pt x="2531" y="0"/>
                  </a:lnTo>
                  <a:lnTo>
                    <a:pt x="5807" y="0"/>
                  </a:lnTo>
                  <a:lnTo>
                    <a:pt x="31603" y="5488"/>
                  </a:lnTo>
                  <a:lnTo>
                    <a:pt x="67273" y="4220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69"/>
            <p:cNvSpPr/>
            <p:nvPr>
              <p:custDataLst>
                <p:tags r:id="rId252"/>
              </p:custDataLst>
            </p:nvPr>
          </p:nvSpPr>
          <p:spPr>
            <a:xfrm>
              <a:off x="9753991" y="3705246"/>
              <a:ext cx="132960" cy="19030"/>
            </a:xfrm>
            <a:custGeom>
              <a:avLst/>
              <a:gdLst/>
              <a:ahLst/>
              <a:cxnLst/>
              <a:rect l="0" t="0" r="0" b="0"/>
              <a:pathLst>
                <a:path w="132960" h="19030">
                  <a:moveTo>
                    <a:pt x="9134" y="19029"/>
                  </a:moveTo>
                  <a:lnTo>
                    <a:pt x="9134" y="19029"/>
                  </a:lnTo>
                  <a:lnTo>
                    <a:pt x="0" y="764"/>
                  </a:lnTo>
                  <a:lnTo>
                    <a:pt x="46312" y="0"/>
                  </a:lnTo>
                  <a:lnTo>
                    <a:pt x="89582" y="1041"/>
                  </a:lnTo>
                  <a:lnTo>
                    <a:pt x="110496" y="8180"/>
                  </a:lnTo>
                  <a:lnTo>
                    <a:pt x="110576" y="8621"/>
                  </a:lnTo>
                  <a:lnTo>
                    <a:pt x="107842" y="9112"/>
                  </a:lnTo>
                  <a:lnTo>
                    <a:pt x="68060" y="9470"/>
                  </a:lnTo>
                  <a:lnTo>
                    <a:pt x="22547" y="9501"/>
                  </a:lnTo>
                  <a:lnTo>
                    <a:pt x="17918" y="9503"/>
                  </a:lnTo>
                  <a:lnTo>
                    <a:pt x="64216" y="4016"/>
                  </a:lnTo>
                  <a:lnTo>
                    <a:pt x="105575" y="8572"/>
                  </a:lnTo>
                  <a:lnTo>
                    <a:pt x="132959" y="95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270"/>
            <p:cNvSpPr/>
            <p:nvPr>
              <p:custDataLst>
                <p:tags r:id="rId253"/>
              </p:custDataLst>
            </p:nvPr>
          </p:nvSpPr>
          <p:spPr>
            <a:xfrm>
              <a:off x="9877816" y="3810000"/>
              <a:ext cx="209160" cy="9526"/>
            </a:xfrm>
            <a:custGeom>
              <a:avLst/>
              <a:gdLst/>
              <a:ahLst/>
              <a:cxnLst/>
              <a:rect l="0" t="0" r="0" b="0"/>
              <a:pathLst>
                <a:path w="209160" h="9526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39417" y="0"/>
                  </a:lnTo>
                  <a:lnTo>
                    <a:pt x="77204" y="0"/>
                  </a:lnTo>
                  <a:lnTo>
                    <a:pt x="121565" y="0"/>
                  </a:lnTo>
                  <a:lnTo>
                    <a:pt x="129582" y="0"/>
                  </a:lnTo>
                  <a:lnTo>
                    <a:pt x="85294" y="0"/>
                  </a:lnTo>
                  <a:lnTo>
                    <a:pt x="64984" y="0"/>
                  </a:lnTo>
                  <a:lnTo>
                    <a:pt x="64359" y="1058"/>
                  </a:lnTo>
                  <a:lnTo>
                    <a:pt x="69308" y="5057"/>
                  </a:lnTo>
                  <a:lnTo>
                    <a:pt x="115471" y="8936"/>
                  </a:lnTo>
                  <a:lnTo>
                    <a:pt x="157898" y="9447"/>
                  </a:lnTo>
                  <a:lnTo>
                    <a:pt x="209159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598"/>
          <p:cNvGrpSpPr/>
          <p:nvPr/>
        </p:nvGrpSpPr>
        <p:grpSpPr>
          <a:xfrm>
            <a:off x="9486900" y="3695700"/>
            <a:ext cx="619126" cy="152401"/>
            <a:chOff x="9486900" y="3695700"/>
            <a:chExt cx="619126" cy="152401"/>
          </a:xfrm>
        </p:grpSpPr>
        <p:sp>
          <p:nvSpPr>
            <p:cNvPr id="176" name="SMARTInkShape-3271"/>
            <p:cNvSpPr/>
            <p:nvPr>
              <p:custDataLst>
                <p:tags r:id="rId246"/>
              </p:custDataLst>
            </p:nvPr>
          </p:nvSpPr>
          <p:spPr>
            <a:xfrm>
              <a:off x="9620284" y="3695817"/>
              <a:ext cx="19017" cy="152284"/>
            </a:xfrm>
            <a:custGeom>
              <a:avLst/>
              <a:gdLst/>
              <a:ahLst/>
              <a:cxnLst/>
              <a:rect l="0" t="0" r="0" b="0"/>
              <a:pathLst>
                <a:path w="19017" h="152284">
                  <a:moveTo>
                    <a:pt x="9491" y="9408"/>
                  </a:moveTo>
                  <a:lnTo>
                    <a:pt x="9491" y="9408"/>
                  </a:lnTo>
                  <a:lnTo>
                    <a:pt x="4434" y="9408"/>
                  </a:lnTo>
                  <a:lnTo>
                    <a:pt x="2945" y="8350"/>
                  </a:lnTo>
                  <a:lnTo>
                    <a:pt x="1951" y="6586"/>
                  </a:lnTo>
                  <a:lnTo>
                    <a:pt x="0" y="0"/>
                  </a:lnTo>
                  <a:lnTo>
                    <a:pt x="5032" y="4974"/>
                  </a:lnTo>
                  <a:lnTo>
                    <a:pt x="8169" y="23263"/>
                  </a:lnTo>
                  <a:lnTo>
                    <a:pt x="9317" y="67128"/>
                  </a:lnTo>
                  <a:lnTo>
                    <a:pt x="9488" y="112913"/>
                  </a:lnTo>
                  <a:lnTo>
                    <a:pt x="10549" y="89199"/>
                  </a:lnTo>
                  <a:lnTo>
                    <a:pt x="18135" y="46124"/>
                  </a:lnTo>
                  <a:lnTo>
                    <a:pt x="18901" y="30994"/>
                  </a:lnTo>
                  <a:lnTo>
                    <a:pt x="17879" y="31207"/>
                  </a:lnTo>
                  <a:lnTo>
                    <a:pt x="13926" y="34266"/>
                  </a:lnTo>
                  <a:lnTo>
                    <a:pt x="11462" y="44798"/>
                  </a:lnTo>
                  <a:lnTo>
                    <a:pt x="10809" y="91993"/>
                  </a:lnTo>
                  <a:lnTo>
                    <a:pt x="17726" y="134283"/>
                  </a:lnTo>
                  <a:lnTo>
                    <a:pt x="19016" y="152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272"/>
            <p:cNvSpPr/>
            <p:nvPr>
              <p:custDataLst>
                <p:tags r:id="rId247"/>
              </p:custDataLst>
            </p:nvPr>
          </p:nvSpPr>
          <p:spPr>
            <a:xfrm>
              <a:off x="9886953" y="3700881"/>
              <a:ext cx="19048" cy="90070"/>
            </a:xfrm>
            <a:custGeom>
              <a:avLst/>
              <a:gdLst/>
              <a:ahLst/>
              <a:cxnLst/>
              <a:rect l="0" t="0" r="0" b="0"/>
              <a:pathLst>
                <a:path w="19048" h="90070">
                  <a:moveTo>
                    <a:pt x="9522" y="23394"/>
                  </a:moveTo>
                  <a:lnTo>
                    <a:pt x="9522" y="23394"/>
                  </a:lnTo>
                  <a:lnTo>
                    <a:pt x="9522" y="1004"/>
                  </a:lnTo>
                  <a:lnTo>
                    <a:pt x="8464" y="0"/>
                  </a:lnTo>
                  <a:lnTo>
                    <a:pt x="6698" y="390"/>
                  </a:lnTo>
                  <a:lnTo>
                    <a:pt x="4465" y="1708"/>
                  </a:lnTo>
                  <a:lnTo>
                    <a:pt x="2976" y="3645"/>
                  </a:lnTo>
                  <a:lnTo>
                    <a:pt x="1320" y="8619"/>
                  </a:lnTo>
                  <a:lnTo>
                    <a:pt x="49" y="53657"/>
                  </a:lnTo>
                  <a:lnTo>
                    <a:pt x="4" y="67675"/>
                  </a:lnTo>
                  <a:lnTo>
                    <a:pt x="0" y="64947"/>
                  </a:lnTo>
                  <a:lnTo>
                    <a:pt x="2821" y="60206"/>
                  </a:lnTo>
                  <a:lnTo>
                    <a:pt x="5055" y="57461"/>
                  </a:lnTo>
                  <a:lnTo>
                    <a:pt x="7535" y="48765"/>
                  </a:lnTo>
                  <a:lnTo>
                    <a:pt x="9407" y="25645"/>
                  </a:lnTo>
                  <a:lnTo>
                    <a:pt x="10580" y="68064"/>
                  </a:lnTo>
                  <a:lnTo>
                    <a:pt x="19047" y="90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273"/>
            <p:cNvSpPr/>
            <p:nvPr>
              <p:custDataLst>
                <p:tags r:id="rId248"/>
              </p:custDataLst>
            </p:nvPr>
          </p:nvSpPr>
          <p:spPr>
            <a:xfrm>
              <a:off x="9744075" y="3709262"/>
              <a:ext cx="28576" cy="100739"/>
            </a:xfrm>
            <a:custGeom>
              <a:avLst/>
              <a:gdLst/>
              <a:ahLst/>
              <a:cxnLst/>
              <a:rect l="0" t="0" r="0" b="0"/>
              <a:pathLst>
                <a:path w="28576" h="1007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10463"/>
                  </a:lnTo>
                  <a:lnTo>
                    <a:pt x="8937" y="50609"/>
                  </a:lnTo>
                  <a:lnTo>
                    <a:pt x="9447" y="66542"/>
                  </a:lnTo>
                  <a:lnTo>
                    <a:pt x="9491" y="65079"/>
                  </a:lnTo>
                  <a:lnTo>
                    <a:pt x="17059" y="39415"/>
                  </a:lnTo>
                  <a:lnTo>
                    <a:pt x="18973" y="2894"/>
                  </a:lnTo>
                  <a:lnTo>
                    <a:pt x="19047" y="45988"/>
                  </a:lnTo>
                  <a:lnTo>
                    <a:pt x="20108" y="73499"/>
                  </a:lnTo>
                  <a:lnTo>
                    <a:pt x="28575" y="100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274"/>
            <p:cNvSpPr/>
            <p:nvPr>
              <p:custDataLst>
                <p:tags r:id="rId249"/>
              </p:custDataLst>
            </p:nvPr>
          </p:nvSpPr>
          <p:spPr>
            <a:xfrm>
              <a:off x="10067925" y="3706549"/>
              <a:ext cx="38101" cy="93927"/>
            </a:xfrm>
            <a:custGeom>
              <a:avLst/>
              <a:gdLst/>
              <a:ahLst/>
              <a:cxnLst/>
              <a:rect l="0" t="0" r="0" b="0"/>
              <a:pathLst>
                <a:path w="38101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4" y="9211"/>
                  </a:lnTo>
                  <a:lnTo>
                    <a:pt x="6546" y="15000"/>
                  </a:lnTo>
                  <a:lnTo>
                    <a:pt x="8202" y="21101"/>
                  </a:lnTo>
                  <a:lnTo>
                    <a:pt x="9473" y="67004"/>
                  </a:lnTo>
                  <a:lnTo>
                    <a:pt x="9515" y="80965"/>
                  </a:lnTo>
                  <a:lnTo>
                    <a:pt x="10576" y="81052"/>
                  </a:lnTo>
                  <a:lnTo>
                    <a:pt x="14578" y="78327"/>
                  </a:lnTo>
                  <a:lnTo>
                    <a:pt x="17063" y="67943"/>
                  </a:lnTo>
                  <a:lnTo>
                    <a:pt x="19224" y="54861"/>
                  </a:lnTo>
                  <a:lnTo>
                    <a:pt x="26414" y="35018"/>
                  </a:lnTo>
                  <a:lnTo>
                    <a:pt x="28448" y="18738"/>
                  </a:lnTo>
                  <a:lnTo>
                    <a:pt x="33594" y="23082"/>
                  </a:lnTo>
                  <a:lnTo>
                    <a:pt x="36097" y="31043"/>
                  </a:lnTo>
                  <a:lnTo>
                    <a:pt x="38022" y="77141"/>
                  </a:lnTo>
                  <a:lnTo>
                    <a:pt x="38100" y="939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275"/>
            <p:cNvSpPr/>
            <p:nvPr>
              <p:custDataLst>
                <p:tags r:id="rId250"/>
              </p:custDataLst>
            </p:nvPr>
          </p:nvSpPr>
          <p:spPr>
            <a:xfrm>
              <a:off x="9486900" y="3695700"/>
              <a:ext cx="108879" cy="15014"/>
            </a:xfrm>
            <a:custGeom>
              <a:avLst/>
              <a:gdLst/>
              <a:ahLst/>
              <a:cxnLst/>
              <a:rect l="0" t="0" r="0" b="0"/>
              <a:pathLst>
                <a:path w="108879" h="15014">
                  <a:moveTo>
                    <a:pt x="0" y="9525"/>
                  </a:moveTo>
                  <a:lnTo>
                    <a:pt x="0" y="9525"/>
                  </a:lnTo>
                  <a:lnTo>
                    <a:pt x="45988" y="9525"/>
                  </a:lnTo>
                  <a:lnTo>
                    <a:pt x="90739" y="9525"/>
                  </a:lnTo>
                  <a:lnTo>
                    <a:pt x="47163" y="9525"/>
                  </a:lnTo>
                  <a:lnTo>
                    <a:pt x="1928" y="9525"/>
                  </a:lnTo>
                  <a:lnTo>
                    <a:pt x="13428" y="9525"/>
                  </a:lnTo>
                  <a:lnTo>
                    <a:pt x="34206" y="15013"/>
                  </a:lnTo>
                  <a:lnTo>
                    <a:pt x="77556" y="10146"/>
                  </a:lnTo>
                  <a:lnTo>
                    <a:pt x="108878" y="9541"/>
                  </a:lnTo>
                  <a:lnTo>
                    <a:pt x="63456" y="6703"/>
                  </a:lnTo>
                  <a:lnTo>
                    <a:pt x="19965" y="34"/>
                  </a:lnTo>
                  <a:lnTo>
                    <a:pt x="62923" y="0"/>
                  </a:lnTo>
                  <a:lnTo>
                    <a:pt x="88292" y="0"/>
                  </a:lnTo>
                  <a:lnTo>
                    <a:pt x="89552" y="1058"/>
                  </a:lnTo>
                  <a:lnTo>
                    <a:pt x="89335" y="2822"/>
                  </a:lnTo>
                  <a:lnTo>
                    <a:pt x="88132" y="5057"/>
                  </a:lnTo>
                  <a:lnTo>
                    <a:pt x="85213" y="6546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599"/>
          <p:cNvGrpSpPr/>
          <p:nvPr/>
        </p:nvGrpSpPr>
        <p:grpSpPr>
          <a:xfrm>
            <a:off x="9449395" y="3693208"/>
            <a:ext cx="2333031" cy="593043"/>
            <a:chOff x="9449395" y="3693208"/>
            <a:chExt cx="2333031" cy="593043"/>
          </a:xfrm>
        </p:grpSpPr>
        <p:sp>
          <p:nvSpPr>
            <p:cNvPr id="182" name="SMARTInkShape-3276"/>
            <p:cNvSpPr/>
            <p:nvPr>
              <p:custDataLst>
                <p:tags r:id="rId241"/>
              </p:custDataLst>
            </p:nvPr>
          </p:nvSpPr>
          <p:spPr>
            <a:xfrm>
              <a:off x="9449395" y="3949316"/>
              <a:ext cx="164808" cy="191495"/>
            </a:xfrm>
            <a:custGeom>
              <a:avLst/>
              <a:gdLst/>
              <a:ahLst/>
              <a:cxnLst/>
              <a:rect l="0" t="0" r="0" b="0"/>
              <a:pathLst>
                <a:path w="164808" h="191495">
                  <a:moveTo>
                    <a:pt x="75605" y="41659"/>
                  </a:moveTo>
                  <a:lnTo>
                    <a:pt x="75605" y="41659"/>
                  </a:lnTo>
                  <a:lnTo>
                    <a:pt x="75605" y="27470"/>
                  </a:lnTo>
                  <a:lnTo>
                    <a:pt x="74547" y="25850"/>
                  </a:lnTo>
                  <a:lnTo>
                    <a:pt x="72783" y="24770"/>
                  </a:lnTo>
                  <a:lnTo>
                    <a:pt x="70548" y="24049"/>
                  </a:lnTo>
                  <a:lnTo>
                    <a:pt x="57291" y="28092"/>
                  </a:lnTo>
                  <a:lnTo>
                    <a:pt x="48769" y="35982"/>
                  </a:lnTo>
                  <a:lnTo>
                    <a:pt x="16704" y="76809"/>
                  </a:lnTo>
                  <a:lnTo>
                    <a:pt x="3919" y="108575"/>
                  </a:lnTo>
                  <a:lnTo>
                    <a:pt x="0" y="147929"/>
                  </a:lnTo>
                  <a:lnTo>
                    <a:pt x="4638" y="170396"/>
                  </a:lnTo>
                  <a:lnTo>
                    <a:pt x="9244" y="176167"/>
                  </a:lnTo>
                  <a:lnTo>
                    <a:pt x="28779" y="188287"/>
                  </a:lnTo>
                  <a:lnTo>
                    <a:pt x="38213" y="191494"/>
                  </a:lnTo>
                  <a:lnTo>
                    <a:pt x="79775" y="183360"/>
                  </a:lnTo>
                  <a:lnTo>
                    <a:pt x="106474" y="174661"/>
                  </a:lnTo>
                  <a:lnTo>
                    <a:pt x="126731" y="159737"/>
                  </a:lnTo>
                  <a:lnTo>
                    <a:pt x="141720" y="143880"/>
                  </a:lnTo>
                  <a:lnTo>
                    <a:pt x="163596" y="108586"/>
                  </a:lnTo>
                  <a:lnTo>
                    <a:pt x="164807" y="91865"/>
                  </a:lnTo>
                  <a:lnTo>
                    <a:pt x="156960" y="56751"/>
                  </a:lnTo>
                  <a:lnTo>
                    <a:pt x="143220" y="30962"/>
                  </a:lnTo>
                  <a:lnTo>
                    <a:pt x="128939" y="18207"/>
                  </a:lnTo>
                  <a:lnTo>
                    <a:pt x="104013" y="1396"/>
                  </a:lnTo>
                  <a:lnTo>
                    <a:pt x="97721" y="0"/>
                  </a:lnTo>
                  <a:lnTo>
                    <a:pt x="74747" y="3092"/>
                  </a:lnTo>
                  <a:lnTo>
                    <a:pt x="60760" y="7938"/>
                  </a:lnTo>
                  <a:lnTo>
                    <a:pt x="37505" y="32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277"/>
            <p:cNvSpPr/>
            <p:nvPr>
              <p:custDataLst>
                <p:tags r:id="rId242"/>
              </p:custDataLst>
            </p:nvPr>
          </p:nvSpPr>
          <p:spPr>
            <a:xfrm>
              <a:off x="11757964" y="3802192"/>
              <a:ext cx="24462" cy="236409"/>
            </a:xfrm>
            <a:custGeom>
              <a:avLst/>
              <a:gdLst/>
              <a:ahLst/>
              <a:cxnLst/>
              <a:rect l="0" t="0" r="0" b="0"/>
              <a:pathLst>
                <a:path w="24462" h="236409">
                  <a:moveTo>
                    <a:pt x="24461" y="17333"/>
                  </a:moveTo>
                  <a:lnTo>
                    <a:pt x="24461" y="17333"/>
                  </a:lnTo>
                  <a:lnTo>
                    <a:pt x="19403" y="12276"/>
                  </a:lnTo>
                  <a:lnTo>
                    <a:pt x="16923" y="6972"/>
                  </a:lnTo>
                  <a:lnTo>
                    <a:pt x="15327" y="0"/>
                  </a:lnTo>
                  <a:lnTo>
                    <a:pt x="15110" y="1868"/>
                  </a:lnTo>
                  <a:lnTo>
                    <a:pt x="14945" y="44088"/>
                  </a:lnTo>
                  <a:lnTo>
                    <a:pt x="13879" y="91253"/>
                  </a:lnTo>
                  <a:lnTo>
                    <a:pt x="7398" y="135691"/>
                  </a:lnTo>
                  <a:lnTo>
                    <a:pt x="5802" y="175591"/>
                  </a:lnTo>
                  <a:lnTo>
                    <a:pt x="0" y="209029"/>
                  </a:lnTo>
                  <a:lnTo>
                    <a:pt x="5411" y="236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278"/>
            <p:cNvSpPr/>
            <p:nvPr>
              <p:custDataLst>
                <p:tags r:id="rId243"/>
              </p:custDataLst>
            </p:nvPr>
          </p:nvSpPr>
          <p:spPr>
            <a:xfrm>
              <a:off x="9496933" y="3762375"/>
              <a:ext cx="2275968" cy="152206"/>
            </a:xfrm>
            <a:custGeom>
              <a:avLst/>
              <a:gdLst/>
              <a:ahLst/>
              <a:cxnLst/>
              <a:rect l="0" t="0" r="0" b="0"/>
              <a:pathLst>
                <a:path w="2275968" h="152206">
                  <a:moveTo>
                    <a:pt x="18542" y="0"/>
                  </a:moveTo>
                  <a:lnTo>
                    <a:pt x="18542" y="0"/>
                  </a:lnTo>
                  <a:lnTo>
                    <a:pt x="0" y="0"/>
                  </a:lnTo>
                  <a:lnTo>
                    <a:pt x="14800" y="6546"/>
                  </a:lnTo>
                  <a:lnTo>
                    <a:pt x="54398" y="14189"/>
                  </a:lnTo>
                  <a:lnTo>
                    <a:pt x="89608" y="17610"/>
                  </a:lnTo>
                  <a:lnTo>
                    <a:pt x="136966" y="18624"/>
                  </a:lnTo>
                  <a:lnTo>
                    <a:pt x="176043" y="18924"/>
                  </a:lnTo>
                  <a:lnTo>
                    <a:pt x="208840" y="18994"/>
                  </a:lnTo>
                  <a:lnTo>
                    <a:pt x="244935" y="19025"/>
                  </a:lnTo>
                  <a:lnTo>
                    <a:pt x="289056" y="19043"/>
                  </a:lnTo>
                  <a:lnTo>
                    <a:pt x="329999" y="19048"/>
                  </a:lnTo>
                  <a:lnTo>
                    <a:pt x="375174" y="19049"/>
                  </a:lnTo>
                  <a:lnTo>
                    <a:pt x="422072" y="19050"/>
                  </a:lnTo>
                  <a:lnTo>
                    <a:pt x="453653" y="19050"/>
                  </a:lnTo>
                  <a:lnTo>
                    <a:pt x="488150" y="19050"/>
                  </a:lnTo>
                  <a:lnTo>
                    <a:pt x="524648" y="19050"/>
                  </a:lnTo>
                  <a:lnTo>
                    <a:pt x="562035" y="19050"/>
                  </a:lnTo>
                  <a:lnTo>
                    <a:pt x="599819" y="19050"/>
                  </a:lnTo>
                  <a:lnTo>
                    <a:pt x="637779" y="19050"/>
                  </a:lnTo>
                  <a:lnTo>
                    <a:pt x="675819" y="19050"/>
                  </a:lnTo>
                  <a:lnTo>
                    <a:pt x="713889" y="21872"/>
                  </a:lnTo>
                  <a:lnTo>
                    <a:pt x="751976" y="25596"/>
                  </a:lnTo>
                  <a:lnTo>
                    <a:pt x="790071" y="27251"/>
                  </a:lnTo>
                  <a:lnTo>
                    <a:pt x="830992" y="27986"/>
                  </a:lnTo>
                  <a:lnTo>
                    <a:pt x="873873" y="29371"/>
                  </a:lnTo>
                  <a:lnTo>
                    <a:pt x="917624" y="33515"/>
                  </a:lnTo>
                  <a:lnTo>
                    <a:pt x="958943" y="36063"/>
                  </a:lnTo>
                  <a:lnTo>
                    <a:pt x="999531" y="38253"/>
                  </a:lnTo>
                  <a:lnTo>
                    <a:pt x="1042265" y="42754"/>
                  </a:lnTo>
                  <a:lnTo>
                    <a:pt x="1083131" y="45460"/>
                  </a:lnTo>
                  <a:lnTo>
                    <a:pt x="1123517" y="46663"/>
                  </a:lnTo>
                  <a:lnTo>
                    <a:pt x="1166162" y="47197"/>
                  </a:lnTo>
                  <a:lnTo>
                    <a:pt x="1209809" y="50257"/>
                  </a:lnTo>
                  <a:lnTo>
                    <a:pt x="1253900" y="54087"/>
                  </a:lnTo>
                  <a:lnTo>
                    <a:pt x="1298194" y="55788"/>
                  </a:lnTo>
                  <a:lnTo>
                    <a:pt x="1342575" y="59367"/>
                  </a:lnTo>
                  <a:lnTo>
                    <a:pt x="1385935" y="63427"/>
                  </a:lnTo>
                  <a:lnTo>
                    <a:pt x="1426372" y="65231"/>
                  </a:lnTo>
                  <a:lnTo>
                    <a:pt x="1468333" y="68856"/>
                  </a:lnTo>
                  <a:lnTo>
                    <a:pt x="1510619" y="72936"/>
                  </a:lnTo>
                  <a:lnTo>
                    <a:pt x="1550579" y="74749"/>
                  </a:lnTo>
                  <a:lnTo>
                    <a:pt x="1589506" y="78377"/>
                  </a:lnTo>
                  <a:lnTo>
                    <a:pt x="1627972" y="82460"/>
                  </a:lnTo>
                  <a:lnTo>
                    <a:pt x="1666236" y="84274"/>
                  </a:lnTo>
                  <a:lnTo>
                    <a:pt x="1704408" y="87902"/>
                  </a:lnTo>
                  <a:lnTo>
                    <a:pt x="1741484" y="91985"/>
                  </a:lnTo>
                  <a:lnTo>
                    <a:pt x="1775598" y="93799"/>
                  </a:lnTo>
                  <a:lnTo>
                    <a:pt x="1811222" y="97427"/>
                  </a:lnTo>
                  <a:lnTo>
                    <a:pt x="1846105" y="101510"/>
                  </a:lnTo>
                  <a:lnTo>
                    <a:pt x="1890602" y="104866"/>
                  </a:lnTo>
                  <a:lnTo>
                    <a:pt x="1935771" y="111035"/>
                  </a:lnTo>
                  <a:lnTo>
                    <a:pt x="1977495" y="113333"/>
                  </a:lnTo>
                  <a:lnTo>
                    <a:pt x="2021843" y="115072"/>
                  </a:lnTo>
                  <a:lnTo>
                    <a:pt x="2061206" y="120761"/>
                  </a:lnTo>
                  <a:lnTo>
                    <a:pt x="2103490" y="126042"/>
                  </a:lnTo>
                  <a:lnTo>
                    <a:pt x="2138431" y="134007"/>
                  </a:lnTo>
                  <a:lnTo>
                    <a:pt x="2176655" y="140248"/>
                  </a:lnTo>
                  <a:lnTo>
                    <a:pt x="2218015" y="147412"/>
                  </a:lnTo>
                  <a:lnTo>
                    <a:pt x="2263928" y="152205"/>
                  </a:lnTo>
                  <a:lnTo>
                    <a:pt x="2275967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279"/>
            <p:cNvSpPr/>
            <p:nvPr>
              <p:custDataLst>
                <p:tags r:id="rId244"/>
              </p:custDataLst>
            </p:nvPr>
          </p:nvSpPr>
          <p:spPr>
            <a:xfrm>
              <a:off x="9486934" y="3693208"/>
              <a:ext cx="18626" cy="183468"/>
            </a:xfrm>
            <a:custGeom>
              <a:avLst/>
              <a:gdLst/>
              <a:ahLst/>
              <a:cxnLst/>
              <a:rect l="0" t="0" r="0" b="0"/>
              <a:pathLst>
                <a:path w="18626" h="183468">
                  <a:moveTo>
                    <a:pt x="9491" y="31067"/>
                  </a:moveTo>
                  <a:lnTo>
                    <a:pt x="9491" y="31067"/>
                  </a:lnTo>
                  <a:lnTo>
                    <a:pt x="18625" y="21935"/>
                  </a:lnTo>
                  <a:lnTo>
                    <a:pt x="13842" y="26715"/>
                  </a:lnTo>
                  <a:lnTo>
                    <a:pt x="11425" y="34777"/>
                  </a:lnTo>
                  <a:lnTo>
                    <a:pt x="9746" y="73026"/>
                  </a:lnTo>
                  <a:lnTo>
                    <a:pt x="9541" y="119867"/>
                  </a:lnTo>
                  <a:lnTo>
                    <a:pt x="9494" y="157132"/>
                  </a:lnTo>
                  <a:lnTo>
                    <a:pt x="8434" y="157443"/>
                  </a:lnTo>
                  <a:lnTo>
                    <a:pt x="4435" y="152146"/>
                  </a:lnTo>
                  <a:lnTo>
                    <a:pt x="1290" y="137263"/>
                  </a:lnTo>
                  <a:lnTo>
                    <a:pt x="140" y="91958"/>
                  </a:lnTo>
                  <a:lnTo>
                    <a:pt x="0" y="48386"/>
                  </a:lnTo>
                  <a:lnTo>
                    <a:pt x="1032" y="12694"/>
                  </a:lnTo>
                  <a:lnTo>
                    <a:pt x="5025" y="2440"/>
                  </a:lnTo>
                  <a:lnTo>
                    <a:pt x="6514" y="341"/>
                  </a:lnTo>
                  <a:lnTo>
                    <a:pt x="7507" y="0"/>
                  </a:lnTo>
                  <a:lnTo>
                    <a:pt x="8168" y="830"/>
                  </a:lnTo>
                  <a:lnTo>
                    <a:pt x="9100" y="7056"/>
                  </a:lnTo>
                  <a:lnTo>
                    <a:pt x="12262" y="49986"/>
                  </a:lnTo>
                  <a:lnTo>
                    <a:pt x="18126" y="91179"/>
                  </a:lnTo>
                  <a:lnTo>
                    <a:pt x="16018" y="126902"/>
                  </a:lnTo>
                  <a:lnTo>
                    <a:pt x="9491" y="183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280"/>
            <p:cNvSpPr/>
            <p:nvPr>
              <p:custDataLst>
                <p:tags r:id="rId245"/>
              </p:custDataLst>
            </p:nvPr>
          </p:nvSpPr>
          <p:spPr>
            <a:xfrm>
              <a:off x="11763375" y="4144699"/>
              <a:ext cx="17728" cy="141552"/>
            </a:xfrm>
            <a:custGeom>
              <a:avLst/>
              <a:gdLst/>
              <a:ahLst/>
              <a:cxnLst/>
              <a:rect l="0" t="0" r="0" b="0"/>
              <a:pathLst>
                <a:path w="17728" h="141552">
                  <a:moveTo>
                    <a:pt x="9525" y="8201"/>
                  </a:moveTo>
                  <a:lnTo>
                    <a:pt x="9525" y="8201"/>
                  </a:lnTo>
                  <a:lnTo>
                    <a:pt x="17727" y="0"/>
                  </a:lnTo>
                  <a:lnTo>
                    <a:pt x="11184" y="7600"/>
                  </a:lnTo>
                  <a:lnTo>
                    <a:pt x="5676" y="17106"/>
                  </a:lnTo>
                  <a:lnTo>
                    <a:pt x="1681" y="39415"/>
                  </a:lnTo>
                  <a:lnTo>
                    <a:pt x="499" y="76246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3281"/>
          <p:cNvSpPr/>
          <p:nvPr>
            <p:custDataLst>
              <p:tags r:id="rId3"/>
            </p:custDataLst>
          </p:nvPr>
        </p:nvSpPr>
        <p:spPr>
          <a:xfrm>
            <a:off x="11096625" y="2228850"/>
            <a:ext cx="333376" cy="47626"/>
          </a:xfrm>
          <a:custGeom>
            <a:avLst/>
            <a:gdLst/>
            <a:ahLst/>
            <a:cxnLst/>
            <a:rect l="0" t="0" r="0" b="0"/>
            <a:pathLst>
              <a:path w="333376" h="47626">
                <a:moveTo>
                  <a:pt x="0" y="0"/>
                </a:moveTo>
                <a:lnTo>
                  <a:pt x="0" y="0"/>
                </a:lnTo>
                <a:lnTo>
                  <a:pt x="41446" y="7539"/>
                </a:lnTo>
                <a:lnTo>
                  <a:pt x="77190" y="11758"/>
                </a:lnTo>
                <a:lnTo>
                  <a:pt x="114594" y="16890"/>
                </a:lnTo>
                <a:lnTo>
                  <a:pt x="160101" y="23680"/>
                </a:lnTo>
                <a:lnTo>
                  <a:pt x="201782" y="28666"/>
                </a:lnTo>
                <a:lnTo>
                  <a:pt x="241585" y="34835"/>
                </a:lnTo>
                <a:lnTo>
                  <a:pt x="284551" y="40277"/>
                </a:lnTo>
                <a:lnTo>
                  <a:pt x="333375" y="476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Shape-3282"/>
          <p:cNvSpPr/>
          <p:nvPr>
            <p:custDataLst>
              <p:tags r:id="rId4"/>
            </p:custDataLst>
          </p:nvPr>
        </p:nvSpPr>
        <p:spPr>
          <a:xfrm>
            <a:off x="10248900" y="2200275"/>
            <a:ext cx="123826" cy="1"/>
          </a:xfrm>
          <a:custGeom>
            <a:avLst/>
            <a:gdLst/>
            <a:ahLst/>
            <a:cxnLst/>
            <a:rect l="0" t="0" r="0" b="0"/>
            <a:pathLst>
              <a:path w="123826" h="1">
                <a:moveTo>
                  <a:pt x="0" y="0"/>
                </a:moveTo>
                <a:lnTo>
                  <a:pt x="0" y="0"/>
                </a:lnTo>
                <a:lnTo>
                  <a:pt x="39059" y="0"/>
                </a:lnTo>
                <a:lnTo>
                  <a:pt x="86543" y="0"/>
                </a:lnTo>
                <a:lnTo>
                  <a:pt x="1238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Shape-3283"/>
          <p:cNvSpPr/>
          <p:nvPr>
            <p:custDataLst>
              <p:tags r:id="rId5"/>
            </p:custDataLst>
          </p:nvPr>
        </p:nvSpPr>
        <p:spPr>
          <a:xfrm>
            <a:off x="9439938" y="1573945"/>
            <a:ext cx="366177" cy="623667"/>
          </a:xfrm>
          <a:custGeom>
            <a:avLst/>
            <a:gdLst/>
            <a:ahLst/>
            <a:cxnLst/>
            <a:rect l="0" t="0" r="0" b="0"/>
            <a:pathLst>
              <a:path w="366177" h="623667">
                <a:moveTo>
                  <a:pt x="266037" y="92930"/>
                </a:moveTo>
                <a:lnTo>
                  <a:pt x="266037" y="92930"/>
                </a:lnTo>
                <a:lnTo>
                  <a:pt x="259491" y="77721"/>
                </a:lnTo>
                <a:lnTo>
                  <a:pt x="251846" y="48149"/>
                </a:lnTo>
                <a:lnTo>
                  <a:pt x="243371" y="34389"/>
                </a:lnTo>
                <a:lnTo>
                  <a:pt x="223420" y="13711"/>
                </a:lnTo>
                <a:lnTo>
                  <a:pt x="206373" y="2901"/>
                </a:lnTo>
                <a:lnTo>
                  <a:pt x="197892" y="0"/>
                </a:lnTo>
                <a:lnTo>
                  <a:pt x="184950" y="4356"/>
                </a:lnTo>
                <a:lnTo>
                  <a:pt x="159814" y="21530"/>
                </a:lnTo>
                <a:lnTo>
                  <a:pt x="119991" y="52954"/>
                </a:lnTo>
                <a:lnTo>
                  <a:pt x="84436" y="97890"/>
                </a:lnTo>
                <a:lnTo>
                  <a:pt x="56951" y="142240"/>
                </a:lnTo>
                <a:lnTo>
                  <a:pt x="37915" y="188402"/>
                </a:lnTo>
                <a:lnTo>
                  <a:pt x="21625" y="235834"/>
                </a:lnTo>
                <a:lnTo>
                  <a:pt x="11697" y="273911"/>
                </a:lnTo>
                <a:lnTo>
                  <a:pt x="4365" y="312006"/>
                </a:lnTo>
                <a:lnTo>
                  <a:pt x="826" y="355750"/>
                </a:lnTo>
                <a:lnTo>
                  <a:pt x="0" y="390714"/>
                </a:lnTo>
                <a:lnTo>
                  <a:pt x="2355" y="437632"/>
                </a:lnTo>
                <a:lnTo>
                  <a:pt x="12633" y="481929"/>
                </a:lnTo>
                <a:lnTo>
                  <a:pt x="20451" y="528985"/>
                </a:lnTo>
                <a:lnTo>
                  <a:pt x="31345" y="565737"/>
                </a:lnTo>
                <a:lnTo>
                  <a:pt x="43197" y="585642"/>
                </a:lnTo>
                <a:lnTo>
                  <a:pt x="73853" y="612844"/>
                </a:lnTo>
                <a:lnTo>
                  <a:pt x="88547" y="620337"/>
                </a:lnTo>
                <a:lnTo>
                  <a:pt x="105660" y="623666"/>
                </a:lnTo>
                <a:lnTo>
                  <a:pt x="138202" y="620484"/>
                </a:lnTo>
                <a:lnTo>
                  <a:pt x="156658" y="612796"/>
                </a:lnTo>
                <a:lnTo>
                  <a:pt x="195865" y="585557"/>
                </a:lnTo>
                <a:lnTo>
                  <a:pt x="236165" y="547792"/>
                </a:lnTo>
                <a:lnTo>
                  <a:pt x="272626" y="500313"/>
                </a:lnTo>
                <a:lnTo>
                  <a:pt x="297597" y="454591"/>
                </a:lnTo>
                <a:lnTo>
                  <a:pt x="315819" y="419545"/>
                </a:lnTo>
                <a:lnTo>
                  <a:pt x="326263" y="403192"/>
                </a:lnTo>
                <a:lnTo>
                  <a:pt x="341590" y="361023"/>
                </a:lnTo>
                <a:lnTo>
                  <a:pt x="351572" y="323001"/>
                </a:lnTo>
                <a:lnTo>
                  <a:pt x="358407" y="277163"/>
                </a:lnTo>
                <a:lnTo>
                  <a:pt x="360434" y="239592"/>
                </a:lnTo>
                <a:lnTo>
                  <a:pt x="366176" y="198453"/>
                </a:lnTo>
                <a:lnTo>
                  <a:pt x="362292" y="151090"/>
                </a:lnTo>
                <a:lnTo>
                  <a:pt x="353235" y="109339"/>
                </a:lnTo>
                <a:lnTo>
                  <a:pt x="331748" y="65715"/>
                </a:lnTo>
                <a:lnTo>
                  <a:pt x="319584" y="48026"/>
                </a:lnTo>
                <a:lnTo>
                  <a:pt x="307122" y="36637"/>
                </a:lnTo>
                <a:lnTo>
                  <a:pt x="278093" y="24275"/>
                </a:lnTo>
                <a:lnTo>
                  <a:pt x="242680" y="24022"/>
                </a:lnTo>
                <a:lnTo>
                  <a:pt x="215489" y="30650"/>
                </a:lnTo>
                <a:lnTo>
                  <a:pt x="189837" y="548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3284"/>
          <p:cNvSpPr/>
          <p:nvPr>
            <p:custDataLst>
              <p:tags r:id="rId6"/>
            </p:custDataLst>
          </p:nvPr>
        </p:nvSpPr>
        <p:spPr>
          <a:xfrm>
            <a:off x="8735687" y="1533525"/>
            <a:ext cx="474548" cy="688950"/>
          </a:xfrm>
          <a:custGeom>
            <a:avLst/>
            <a:gdLst/>
            <a:ahLst/>
            <a:cxnLst/>
            <a:rect l="0" t="0" r="0" b="0"/>
            <a:pathLst>
              <a:path w="474548" h="688950">
                <a:moveTo>
                  <a:pt x="379738" y="66675"/>
                </a:moveTo>
                <a:lnTo>
                  <a:pt x="379738" y="66675"/>
                </a:lnTo>
                <a:lnTo>
                  <a:pt x="384795" y="66675"/>
                </a:lnTo>
                <a:lnTo>
                  <a:pt x="386284" y="65617"/>
                </a:lnTo>
                <a:lnTo>
                  <a:pt x="387278" y="63853"/>
                </a:lnTo>
                <a:lnTo>
                  <a:pt x="387939" y="61619"/>
                </a:lnTo>
                <a:lnTo>
                  <a:pt x="387323" y="59071"/>
                </a:lnTo>
                <a:lnTo>
                  <a:pt x="381551" y="47377"/>
                </a:lnTo>
                <a:lnTo>
                  <a:pt x="380945" y="44285"/>
                </a:lnTo>
                <a:lnTo>
                  <a:pt x="374631" y="38026"/>
                </a:lnTo>
                <a:lnTo>
                  <a:pt x="353861" y="23274"/>
                </a:lnTo>
                <a:lnTo>
                  <a:pt x="328569" y="19884"/>
                </a:lnTo>
                <a:lnTo>
                  <a:pt x="302488" y="22119"/>
                </a:lnTo>
                <a:lnTo>
                  <a:pt x="257892" y="34271"/>
                </a:lnTo>
                <a:lnTo>
                  <a:pt x="210548" y="51914"/>
                </a:lnTo>
                <a:lnTo>
                  <a:pt x="186615" y="65006"/>
                </a:lnTo>
                <a:lnTo>
                  <a:pt x="141268" y="105810"/>
                </a:lnTo>
                <a:lnTo>
                  <a:pt x="130876" y="121463"/>
                </a:lnTo>
                <a:lnTo>
                  <a:pt x="124141" y="135475"/>
                </a:lnTo>
                <a:lnTo>
                  <a:pt x="91724" y="180914"/>
                </a:lnTo>
                <a:lnTo>
                  <a:pt x="81340" y="194706"/>
                </a:lnTo>
                <a:lnTo>
                  <a:pt x="58288" y="241473"/>
                </a:lnTo>
                <a:lnTo>
                  <a:pt x="35025" y="286191"/>
                </a:lnTo>
                <a:lnTo>
                  <a:pt x="24541" y="324569"/>
                </a:lnTo>
                <a:lnTo>
                  <a:pt x="11516" y="371852"/>
                </a:lnTo>
                <a:lnTo>
                  <a:pt x="2995" y="414743"/>
                </a:lnTo>
                <a:lnTo>
                  <a:pt x="0" y="457791"/>
                </a:lnTo>
                <a:lnTo>
                  <a:pt x="1810" y="495730"/>
                </a:lnTo>
                <a:lnTo>
                  <a:pt x="15017" y="537494"/>
                </a:lnTo>
                <a:lnTo>
                  <a:pt x="25316" y="568362"/>
                </a:lnTo>
                <a:lnTo>
                  <a:pt x="53287" y="610650"/>
                </a:lnTo>
                <a:lnTo>
                  <a:pt x="92077" y="651719"/>
                </a:lnTo>
                <a:lnTo>
                  <a:pt x="129124" y="673894"/>
                </a:lnTo>
                <a:lnTo>
                  <a:pt x="169897" y="687329"/>
                </a:lnTo>
                <a:lnTo>
                  <a:pt x="191579" y="688949"/>
                </a:lnTo>
                <a:lnTo>
                  <a:pt x="237913" y="681366"/>
                </a:lnTo>
                <a:lnTo>
                  <a:pt x="277509" y="667670"/>
                </a:lnTo>
                <a:lnTo>
                  <a:pt x="313605" y="650626"/>
                </a:lnTo>
                <a:lnTo>
                  <a:pt x="354106" y="620079"/>
                </a:lnTo>
                <a:lnTo>
                  <a:pt x="385871" y="576349"/>
                </a:lnTo>
                <a:lnTo>
                  <a:pt x="396928" y="564483"/>
                </a:lnTo>
                <a:lnTo>
                  <a:pt x="403253" y="549331"/>
                </a:lnTo>
                <a:lnTo>
                  <a:pt x="409239" y="530955"/>
                </a:lnTo>
                <a:lnTo>
                  <a:pt x="430485" y="487487"/>
                </a:lnTo>
                <a:lnTo>
                  <a:pt x="440680" y="448013"/>
                </a:lnTo>
                <a:lnTo>
                  <a:pt x="452884" y="413013"/>
                </a:lnTo>
                <a:lnTo>
                  <a:pt x="461267" y="370024"/>
                </a:lnTo>
                <a:lnTo>
                  <a:pt x="467456" y="325445"/>
                </a:lnTo>
                <a:lnTo>
                  <a:pt x="472756" y="284459"/>
                </a:lnTo>
                <a:lnTo>
                  <a:pt x="473996" y="248134"/>
                </a:lnTo>
                <a:lnTo>
                  <a:pt x="474547" y="214351"/>
                </a:lnTo>
                <a:lnTo>
                  <a:pt x="471970" y="178876"/>
                </a:lnTo>
                <a:lnTo>
                  <a:pt x="467391" y="134492"/>
                </a:lnTo>
                <a:lnTo>
                  <a:pt x="460787" y="95476"/>
                </a:lnTo>
                <a:lnTo>
                  <a:pt x="452449" y="81945"/>
                </a:lnTo>
                <a:lnTo>
                  <a:pt x="415065" y="46931"/>
                </a:lnTo>
                <a:lnTo>
                  <a:pt x="374683" y="22362"/>
                </a:lnTo>
                <a:lnTo>
                  <a:pt x="27496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604"/>
          <p:cNvGrpSpPr/>
          <p:nvPr/>
        </p:nvGrpSpPr>
        <p:grpSpPr>
          <a:xfrm>
            <a:off x="11896884" y="1848242"/>
            <a:ext cx="103818" cy="256784"/>
            <a:chOff x="11896884" y="1848242"/>
            <a:chExt cx="103818" cy="256784"/>
          </a:xfrm>
        </p:grpSpPr>
        <p:sp>
          <p:nvSpPr>
            <p:cNvPr id="192" name="SMARTInkShape-3285"/>
            <p:cNvSpPr/>
            <p:nvPr>
              <p:custDataLst>
                <p:tags r:id="rId239"/>
              </p:custDataLst>
            </p:nvPr>
          </p:nvSpPr>
          <p:spPr>
            <a:xfrm>
              <a:off x="11906250" y="2016045"/>
              <a:ext cx="94452" cy="88981"/>
            </a:xfrm>
            <a:custGeom>
              <a:avLst/>
              <a:gdLst/>
              <a:ahLst/>
              <a:cxnLst/>
              <a:rect l="0" t="0" r="0" b="0"/>
              <a:pathLst>
                <a:path w="94452" h="88981">
                  <a:moveTo>
                    <a:pt x="0" y="22305"/>
                  </a:moveTo>
                  <a:lnTo>
                    <a:pt x="0" y="22305"/>
                  </a:lnTo>
                  <a:lnTo>
                    <a:pt x="0" y="4040"/>
                  </a:lnTo>
                  <a:lnTo>
                    <a:pt x="5058" y="3488"/>
                  </a:lnTo>
                  <a:lnTo>
                    <a:pt x="6546" y="5527"/>
                  </a:lnTo>
                  <a:lnTo>
                    <a:pt x="8202" y="13437"/>
                  </a:lnTo>
                  <a:lnTo>
                    <a:pt x="6114" y="21186"/>
                  </a:lnTo>
                  <a:lnTo>
                    <a:pt x="4076" y="24734"/>
                  </a:lnTo>
                  <a:lnTo>
                    <a:pt x="239" y="70434"/>
                  </a:lnTo>
                  <a:lnTo>
                    <a:pt x="71" y="75724"/>
                  </a:lnTo>
                  <a:lnTo>
                    <a:pt x="9" y="60789"/>
                  </a:lnTo>
                  <a:lnTo>
                    <a:pt x="5647" y="49639"/>
                  </a:lnTo>
                  <a:lnTo>
                    <a:pt x="45538" y="5456"/>
                  </a:lnTo>
                  <a:lnTo>
                    <a:pt x="49409" y="1548"/>
                  </a:lnTo>
                  <a:lnTo>
                    <a:pt x="55163" y="0"/>
                  </a:lnTo>
                  <a:lnTo>
                    <a:pt x="70026" y="1103"/>
                  </a:lnTo>
                  <a:lnTo>
                    <a:pt x="81570" y="5121"/>
                  </a:lnTo>
                  <a:lnTo>
                    <a:pt x="86130" y="7674"/>
                  </a:lnTo>
                  <a:lnTo>
                    <a:pt x="89170" y="11492"/>
                  </a:lnTo>
                  <a:lnTo>
                    <a:pt x="92549" y="21380"/>
                  </a:lnTo>
                  <a:lnTo>
                    <a:pt x="94451" y="43903"/>
                  </a:lnTo>
                  <a:lnTo>
                    <a:pt x="85725" y="88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286"/>
            <p:cNvSpPr/>
            <p:nvPr>
              <p:custDataLst>
                <p:tags r:id="rId240"/>
              </p:custDataLst>
            </p:nvPr>
          </p:nvSpPr>
          <p:spPr>
            <a:xfrm>
              <a:off x="11896884" y="1848242"/>
              <a:ext cx="56084" cy="37156"/>
            </a:xfrm>
            <a:custGeom>
              <a:avLst/>
              <a:gdLst/>
              <a:ahLst/>
              <a:cxnLst/>
              <a:rect l="0" t="0" r="0" b="0"/>
              <a:pathLst>
                <a:path w="56084" h="37156">
                  <a:moveTo>
                    <a:pt x="28416" y="9133"/>
                  </a:moveTo>
                  <a:lnTo>
                    <a:pt x="28416" y="9133"/>
                  </a:lnTo>
                  <a:lnTo>
                    <a:pt x="28416" y="4077"/>
                  </a:lnTo>
                  <a:lnTo>
                    <a:pt x="27358" y="2587"/>
                  </a:lnTo>
                  <a:lnTo>
                    <a:pt x="25592" y="1594"/>
                  </a:lnTo>
                  <a:lnTo>
                    <a:pt x="15160" y="0"/>
                  </a:lnTo>
                  <a:lnTo>
                    <a:pt x="9120" y="2605"/>
                  </a:lnTo>
                  <a:lnTo>
                    <a:pt x="6026" y="4781"/>
                  </a:lnTo>
                  <a:lnTo>
                    <a:pt x="2590" y="10021"/>
                  </a:lnTo>
                  <a:lnTo>
                    <a:pt x="384" y="22008"/>
                  </a:lnTo>
                  <a:lnTo>
                    <a:pt x="0" y="31410"/>
                  </a:lnTo>
                  <a:lnTo>
                    <a:pt x="1006" y="33509"/>
                  </a:lnTo>
                  <a:lnTo>
                    <a:pt x="2734" y="34909"/>
                  </a:lnTo>
                  <a:lnTo>
                    <a:pt x="7478" y="36464"/>
                  </a:lnTo>
                  <a:lnTo>
                    <a:pt x="13114" y="37155"/>
                  </a:lnTo>
                  <a:lnTo>
                    <a:pt x="19148" y="34640"/>
                  </a:lnTo>
                  <a:lnTo>
                    <a:pt x="22237" y="32488"/>
                  </a:lnTo>
                  <a:lnTo>
                    <a:pt x="25670" y="27274"/>
                  </a:lnTo>
                  <a:lnTo>
                    <a:pt x="28257" y="10961"/>
                  </a:lnTo>
                  <a:lnTo>
                    <a:pt x="27251" y="11410"/>
                  </a:lnTo>
                  <a:lnTo>
                    <a:pt x="23312" y="14731"/>
                  </a:lnTo>
                  <a:lnTo>
                    <a:pt x="22897" y="17099"/>
                  </a:lnTo>
                  <a:lnTo>
                    <a:pt x="27480" y="26514"/>
                  </a:lnTo>
                  <a:lnTo>
                    <a:pt x="30822" y="27441"/>
                  </a:lnTo>
                  <a:lnTo>
                    <a:pt x="53925" y="28140"/>
                  </a:lnTo>
                  <a:lnTo>
                    <a:pt x="54948" y="26037"/>
                  </a:lnTo>
                  <a:lnTo>
                    <a:pt x="56083" y="18057"/>
                  </a:lnTo>
                  <a:lnTo>
                    <a:pt x="55327" y="15082"/>
                  </a:lnTo>
                  <a:lnTo>
                    <a:pt x="53764" y="13099"/>
                  </a:lnTo>
                  <a:lnTo>
                    <a:pt x="34145" y="3109"/>
                  </a:lnTo>
                  <a:lnTo>
                    <a:pt x="26378" y="1164"/>
                  </a:lnTo>
                  <a:lnTo>
                    <a:pt x="23881" y="1704"/>
                  </a:lnTo>
                  <a:lnTo>
                    <a:pt x="22218" y="3122"/>
                  </a:lnTo>
                  <a:lnTo>
                    <a:pt x="20370" y="7520"/>
                  </a:lnTo>
                  <a:lnTo>
                    <a:pt x="18891" y="18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605"/>
          <p:cNvGrpSpPr/>
          <p:nvPr/>
        </p:nvGrpSpPr>
        <p:grpSpPr>
          <a:xfrm>
            <a:off x="10881587" y="1847850"/>
            <a:ext cx="700814" cy="47626"/>
            <a:chOff x="10881587" y="1847850"/>
            <a:chExt cx="700814" cy="47626"/>
          </a:xfrm>
        </p:grpSpPr>
        <p:sp>
          <p:nvSpPr>
            <p:cNvPr id="195" name="SMARTInkShape-3287"/>
            <p:cNvSpPr/>
            <p:nvPr>
              <p:custDataLst>
                <p:tags r:id="rId236"/>
              </p:custDataLst>
            </p:nvPr>
          </p:nvSpPr>
          <p:spPr>
            <a:xfrm>
              <a:off x="11496675" y="18859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37328" y="8642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288"/>
            <p:cNvSpPr/>
            <p:nvPr>
              <p:custDataLst>
                <p:tags r:id="rId237"/>
              </p:custDataLst>
            </p:nvPr>
          </p:nvSpPr>
          <p:spPr>
            <a:xfrm>
              <a:off x="11220450" y="18859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27244" y="1058"/>
                  </a:lnTo>
                  <a:lnTo>
                    <a:pt x="54574" y="7539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289"/>
            <p:cNvSpPr/>
            <p:nvPr>
              <p:custDataLst>
                <p:tags r:id="rId238"/>
              </p:custDataLst>
            </p:nvPr>
          </p:nvSpPr>
          <p:spPr>
            <a:xfrm>
              <a:off x="10881587" y="1847850"/>
              <a:ext cx="34064" cy="9526"/>
            </a:xfrm>
            <a:custGeom>
              <a:avLst/>
              <a:gdLst/>
              <a:ahLst/>
              <a:cxnLst/>
              <a:rect l="0" t="0" r="0" b="0"/>
              <a:pathLst>
                <a:path w="34064" h="952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34063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606"/>
          <p:cNvGrpSpPr/>
          <p:nvPr/>
        </p:nvGrpSpPr>
        <p:grpSpPr>
          <a:xfrm>
            <a:off x="10224731" y="1778050"/>
            <a:ext cx="157520" cy="259765"/>
            <a:chOff x="10224731" y="1778050"/>
            <a:chExt cx="157520" cy="259765"/>
          </a:xfrm>
        </p:grpSpPr>
        <p:sp>
          <p:nvSpPr>
            <p:cNvPr id="199" name="SMARTInkShape-3290"/>
            <p:cNvSpPr/>
            <p:nvPr>
              <p:custDataLst>
                <p:tags r:id="rId234"/>
              </p:custDataLst>
            </p:nvPr>
          </p:nvSpPr>
          <p:spPr>
            <a:xfrm>
              <a:off x="10224731" y="1778050"/>
              <a:ext cx="43220" cy="59345"/>
            </a:xfrm>
            <a:custGeom>
              <a:avLst/>
              <a:gdLst/>
              <a:ahLst/>
              <a:cxnLst/>
              <a:rect l="0" t="0" r="0" b="0"/>
              <a:pathLst>
                <a:path w="43220" h="59345">
                  <a:moveTo>
                    <a:pt x="43219" y="41225"/>
                  </a:moveTo>
                  <a:lnTo>
                    <a:pt x="43219" y="41225"/>
                  </a:lnTo>
                  <a:lnTo>
                    <a:pt x="26972" y="26037"/>
                  </a:lnTo>
                  <a:lnTo>
                    <a:pt x="20830" y="23891"/>
                  </a:lnTo>
                  <a:lnTo>
                    <a:pt x="17710" y="24378"/>
                  </a:lnTo>
                  <a:lnTo>
                    <a:pt x="11419" y="27740"/>
                  </a:lnTo>
                  <a:lnTo>
                    <a:pt x="9320" y="30119"/>
                  </a:lnTo>
                  <a:lnTo>
                    <a:pt x="616" y="49666"/>
                  </a:lnTo>
                  <a:lnTo>
                    <a:pt x="0" y="53202"/>
                  </a:lnTo>
                  <a:lnTo>
                    <a:pt x="648" y="55560"/>
                  </a:lnTo>
                  <a:lnTo>
                    <a:pt x="2139" y="57132"/>
                  </a:lnTo>
                  <a:lnTo>
                    <a:pt x="6617" y="58878"/>
                  </a:lnTo>
                  <a:lnTo>
                    <a:pt x="9290" y="59344"/>
                  </a:lnTo>
                  <a:lnTo>
                    <a:pt x="12133" y="58596"/>
                  </a:lnTo>
                  <a:lnTo>
                    <a:pt x="32487" y="46936"/>
                  </a:lnTo>
                  <a:lnTo>
                    <a:pt x="36065" y="42915"/>
                  </a:lnTo>
                  <a:lnTo>
                    <a:pt x="40040" y="32804"/>
                  </a:lnTo>
                  <a:lnTo>
                    <a:pt x="38984" y="21254"/>
                  </a:lnTo>
                  <a:lnTo>
                    <a:pt x="34987" y="10124"/>
                  </a:lnTo>
                  <a:lnTo>
                    <a:pt x="29683" y="1650"/>
                  </a:lnTo>
                  <a:lnTo>
                    <a:pt x="26786" y="25"/>
                  </a:lnTo>
                  <a:lnTo>
                    <a:pt x="23797" y="0"/>
                  </a:lnTo>
                  <a:lnTo>
                    <a:pt x="20746" y="1041"/>
                  </a:lnTo>
                  <a:lnTo>
                    <a:pt x="6338" y="12621"/>
                  </a:lnTo>
                  <a:lnTo>
                    <a:pt x="3817" y="17922"/>
                  </a:lnTo>
                  <a:lnTo>
                    <a:pt x="5119" y="41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91"/>
            <p:cNvSpPr/>
            <p:nvPr>
              <p:custDataLst>
                <p:tags r:id="rId235"/>
              </p:custDataLst>
            </p:nvPr>
          </p:nvSpPr>
          <p:spPr>
            <a:xfrm>
              <a:off x="10225496" y="1906324"/>
              <a:ext cx="156755" cy="131491"/>
            </a:xfrm>
            <a:custGeom>
              <a:avLst/>
              <a:gdLst/>
              <a:ahLst/>
              <a:cxnLst/>
              <a:rect l="0" t="0" r="0" b="0"/>
              <a:pathLst>
                <a:path w="156755" h="131491">
                  <a:moveTo>
                    <a:pt x="4354" y="8201"/>
                  </a:moveTo>
                  <a:lnTo>
                    <a:pt x="4354" y="8201"/>
                  </a:lnTo>
                  <a:lnTo>
                    <a:pt x="9411" y="3145"/>
                  </a:lnTo>
                  <a:lnTo>
                    <a:pt x="14715" y="662"/>
                  </a:lnTo>
                  <a:lnTo>
                    <a:pt x="17611" y="0"/>
                  </a:lnTo>
                  <a:lnTo>
                    <a:pt x="36857" y="4125"/>
                  </a:lnTo>
                  <a:lnTo>
                    <a:pt x="48081" y="12034"/>
                  </a:lnTo>
                  <a:lnTo>
                    <a:pt x="52555" y="17106"/>
                  </a:lnTo>
                  <a:lnTo>
                    <a:pt x="57527" y="28387"/>
                  </a:lnTo>
                  <a:lnTo>
                    <a:pt x="58853" y="34358"/>
                  </a:lnTo>
                  <a:lnTo>
                    <a:pt x="55662" y="62988"/>
                  </a:lnTo>
                  <a:lnTo>
                    <a:pt x="47971" y="77707"/>
                  </a:lnTo>
                  <a:lnTo>
                    <a:pt x="20760" y="104882"/>
                  </a:lnTo>
                  <a:lnTo>
                    <a:pt x="9686" y="111636"/>
                  </a:lnTo>
                  <a:lnTo>
                    <a:pt x="0" y="125918"/>
                  </a:lnTo>
                  <a:lnTo>
                    <a:pt x="392" y="127954"/>
                  </a:lnTo>
                  <a:lnTo>
                    <a:pt x="2772" y="129311"/>
                  </a:lnTo>
                  <a:lnTo>
                    <a:pt x="36967" y="131490"/>
                  </a:lnTo>
                  <a:lnTo>
                    <a:pt x="74461" y="126811"/>
                  </a:lnTo>
                  <a:lnTo>
                    <a:pt x="112381" y="123778"/>
                  </a:lnTo>
                  <a:lnTo>
                    <a:pt x="156754" y="112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607"/>
          <p:cNvGrpSpPr/>
          <p:nvPr/>
        </p:nvGrpSpPr>
        <p:grpSpPr>
          <a:xfrm>
            <a:off x="9583589" y="1753650"/>
            <a:ext cx="46187" cy="294226"/>
            <a:chOff x="9583589" y="1753650"/>
            <a:chExt cx="46187" cy="294226"/>
          </a:xfrm>
        </p:grpSpPr>
        <p:sp>
          <p:nvSpPr>
            <p:cNvPr id="202" name="SMARTInkShape-3292"/>
            <p:cNvSpPr/>
            <p:nvPr>
              <p:custDataLst>
                <p:tags r:id="rId232"/>
              </p:custDataLst>
            </p:nvPr>
          </p:nvSpPr>
          <p:spPr>
            <a:xfrm>
              <a:off x="9620250" y="1938495"/>
              <a:ext cx="9526" cy="109381"/>
            </a:xfrm>
            <a:custGeom>
              <a:avLst/>
              <a:gdLst/>
              <a:ahLst/>
              <a:cxnLst/>
              <a:rect l="0" t="0" r="0" b="0"/>
              <a:pathLst>
                <a:path w="9526" h="109381">
                  <a:moveTo>
                    <a:pt x="0" y="14130"/>
                  </a:moveTo>
                  <a:lnTo>
                    <a:pt x="0" y="14130"/>
                  </a:lnTo>
                  <a:lnTo>
                    <a:pt x="0" y="872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5057" y="1853"/>
                  </a:lnTo>
                  <a:lnTo>
                    <a:pt x="6546" y="3829"/>
                  </a:lnTo>
                  <a:lnTo>
                    <a:pt x="8201" y="8846"/>
                  </a:lnTo>
                  <a:lnTo>
                    <a:pt x="9351" y="49235"/>
                  </a:lnTo>
                  <a:lnTo>
                    <a:pt x="9525" y="109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293"/>
            <p:cNvSpPr/>
            <p:nvPr>
              <p:custDataLst>
                <p:tags r:id="rId233"/>
              </p:custDataLst>
            </p:nvPr>
          </p:nvSpPr>
          <p:spPr>
            <a:xfrm>
              <a:off x="9583589" y="1753650"/>
              <a:ext cx="43952" cy="46023"/>
            </a:xfrm>
            <a:custGeom>
              <a:avLst/>
              <a:gdLst/>
              <a:ahLst/>
              <a:cxnLst/>
              <a:rect l="0" t="0" r="0" b="0"/>
              <a:pathLst>
                <a:path w="43952" h="46023">
                  <a:moveTo>
                    <a:pt x="17611" y="8475"/>
                  </a:moveTo>
                  <a:lnTo>
                    <a:pt x="17611" y="8475"/>
                  </a:lnTo>
                  <a:lnTo>
                    <a:pt x="12554" y="8475"/>
                  </a:lnTo>
                  <a:lnTo>
                    <a:pt x="11065" y="9533"/>
                  </a:lnTo>
                  <a:lnTo>
                    <a:pt x="10071" y="11297"/>
                  </a:lnTo>
                  <a:lnTo>
                    <a:pt x="9410" y="13531"/>
                  </a:lnTo>
                  <a:lnTo>
                    <a:pt x="721" y="27773"/>
                  </a:lnTo>
                  <a:lnTo>
                    <a:pt x="0" y="30865"/>
                  </a:lnTo>
                  <a:lnTo>
                    <a:pt x="579" y="33985"/>
                  </a:lnTo>
                  <a:lnTo>
                    <a:pt x="6887" y="44708"/>
                  </a:lnTo>
                  <a:lnTo>
                    <a:pt x="10377" y="45745"/>
                  </a:lnTo>
                  <a:lnTo>
                    <a:pt x="12789" y="46022"/>
                  </a:lnTo>
                  <a:lnTo>
                    <a:pt x="26295" y="41355"/>
                  </a:lnTo>
                  <a:lnTo>
                    <a:pt x="34876" y="33319"/>
                  </a:lnTo>
                  <a:lnTo>
                    <a:pt x="41159" y="22692"/>
                  </a:lnTo>
                  <a:lnTo>
                    <a:pt x="43951" y="10913"/>
                  </a:lnTo>
                  <a:lnTo>
                    <a:pt x="43637" y="6925"/>
                  </a:lnTo>
                  <a:lnTo>
                    <a:pt x="42370" y="4267"/>
                  </a:lnTo>
                  <a:lnTo>
                    <a:pt x="37789" y="0"/>
                  </a:lnTo>
                  <a:lnTo>
                    <a:pt x="26882" y="4318"/>
                  </a:lnTo>
                  <a:lnTo>
                    <a:pt x="15301" y="12300"/>
                  </a:lnTo>
                  <a:lnTo>
                    <a:pt x="11293" y="18289"/>
                  </a:lnTo>
                  <a:lnTo>
                    <a:pt x="10225" y="21367"/>
                  </a:lnTo>
                  <a:lnTo>
                    <a:pt x="10570" y="24478"/>
                  </a:lnTo>
                  <a:lnTo>
                    <a:pt x="13776" y="30757"/>
                  </a:lnTo>
                  <a:lnTo>
                    <a:pt x="16113" y="32855"/>
                  </a:lnTo>
                  <a:lnTo>
                    <a:pt x="27136" y="37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608"/>
          <p:cNvGrpSpPr/>
          <p:nvPr/>
        </p:nvGrpSpPr>
        <p:grpSpPr>
          <a:xfrm>
            <a:off x="8966461" y="1724025"/>
            <a:ext cx="137564" cy="316664"/>
            <a:chOff x="8966461" y="1724025"/>
            <a:chExt cx="137564" cy="316664"/>
          </a:xfrm>
        </p:grpSpPr>
        <p:sp>
          <p:nvSpPr>
            <p:cNvPr id="205" name="SMARTInkShape-3294"/>
            <p:cNvSpPr/>
            <p:nvPr>
              <p:custDataLst>
                <p:tags r:id="rId230"/>
              </p:custDataLst>
            </p:nvPr>
          </p:nvSpPr>
          <p:spPr>
            <a:xfrm>
              <a:off x="8966461" y="1924050"/>
              <a:ext cx="127385" cy="116639"/>
            </a:xfrm>
            <a:custGeom>
              <a:avLst/>
              <a:gdLst/>
              <a:ahLst/>
              <a:cxnLst/>
              <a:rect l="0" t="0" r="0" b="0"/>
              <a:pathLst>
                <a:path w="127385" h="116639">
                  <a:moveTo>
                    <a:pt x="72764" y="19050"/>
                  </a:moveTo>
                  <a:lnTo>
                    <a:pt x="72764" y="19050"/>
                  </a:lnTo>
                  <a:lnTo>
                    <a:pt x="80965" y="2648"/>
                  </a:lnTo>
                  <a:lnTo>
                    <a:pt x="80349" y="1765"/>
                  </a:lnTo>
                  <a:lnTo>
                    <a:pt x="76840" y="785"/>
                  </a:lnTo>
                  <a:lnTo>
                    <a:pt x="68915" y="233"/>
                  </a:lnTo>
                  <a:lnTo>
                    <a:pt x="62939" y="2926"/>
                  </a:lnTo>
                  <a:lnTo>
                    <a:pt x="34232" y="24923"/>
                  </a:lnTo>
                  <a:lnTo>
                    <a:pt x="4296" y="68053"/>
                  </a:lnTo>
                  <a:lnTo>
                    <a:pt x="0" y="77165"/>
                  </a:lnTo>
                  <a:lnTo>
                    <a:pt x="3736" y="90387"/>
                  </a:lnTo>
                  <a:lnTo>
                    <a:pt x="12452" y="104730"/>
                  </a:lnTo>
                  <a:lnTo>
                    <a:pt x="23380" y="114633"/>
                  </a:lnTo>
                  <a:lnTo>
                    <a:pt x="30317" y="116638"/>
                  </a:lnTo>
                  <a:lnTo>
                    <a:pt x="63333" y="114817"/>
                  </a:lnTo>
                  <a:lnTo>
                    <a:pt x="85138" y="104340"/>
                  </a:lnTo>
                  <a:lnTo>
                    <a:pt x="121376" y="74590"/>
                  </a:lnTo>
                  <a:lnTo>
                    <a:pt x="126119" y="58904"/>
                  </a:lnTo>
                  <a:lnTo>
                    <a:pt x="127384" y="48794"/>
                  </a:lnTo>
                  <a:lnTo>
                    <a:pt x="123145" y="31917"/>
                  </a:lnTo>
                  <a:lnTo>
                    <a:pt x="119052" y="24453"/>
                  </a:lnTo>
                  <a:lnTo>
                    <a:pt x="113148" y="19477"/>
                  </a:lnTo>
                  <a:lnTo>
                    <a:pt x="71811" y="5779"/>
                  </a:lnTo>
                  <a:lnTo>
                    <a:pt x="3466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295"/>
            <p:cNvSpPr/>
            <p:nvPr>
              <p:custDataLst>
                <p:tags r:id="rId231"/>
              </p:custDataLst>
            </p:nvPr>
          </p:nvSpPr>
          <p:spPr>
            <a:xfrm>
              <a:off x="9058275" y="1724025"/>
              <a:ext cx="45750" cy="72908"/>
            </a:xfrm>
            <a:custGeom>
              <a:avLst/>
              <a:gdLst/>
              <a:ahLst/>
              <a:cxnLst/>
              <a:rect l="0" t="0" r="0" b="0"/>
              <a:pathLst>
                <a:path w="45750" h="72908">
                  <a:moveTo>
                    <a:pt x="38100" y="0"/>
                  </a:moveTo>
                  <a:lnTo>
                    <a:pt x="38100" y="0"/>
                  </a:lnTo>
                  <a:lnTo>
                    <a:pt x="29899" y="0"/>
                  </a:lnTo>
                  <a:lnTo>
                    <a:pt x="23909" y="5056"/>
                  </a:lnTo>
                  <a:lnTo>
                    <a:pt x="6219" y="35648"/>
                  </a:lnTo>
                  <a:lnTo>
                    <a:pt x="1844" y="49133"/>
                  </a:lnTo>
                  <a:lnTo>
                    <a:pt x="3641" y="59231"/>
                  </a:lnTo>
                  <a:lnTo>
                    <a:pt x="5603" y="64887"/>
                  </a:lnTo>
                  <a:lnTo>
                    <a:pt x="7969" y="68658"/>
                  </a:lnTo>
                  <a:lnTo>
                    <a:pt x="10604" y="71172"/>
                  </a:lnTo>
                  <a:lnTo>
                    <a:pt x="13419" y="72848"/>
                  </a:lnTo>
                  <a:lnTo>
                    <a:pt x="16355" y="72907"/>
                  </a:lnTo>
                  <a:lnTo>
                    <a:pt x="22438" y="70150"/>
                  </a:lnTo>
                  <a:lnTo>
                    <a:pt x="31813" y="62648"/>
                  </a:lnTo>
                  <a:lnTo>
                    <a:pt x="41294" y="48666"/>
                  </a:lnTo>
                  <a:lnTo>
                    <a:pt x="45749" y="36174"/>
                  </a:lnTo>
                  <a:lnTo>
                    <a:pt x="45316" y="32583"/>
                  </a:lnTo>
                  <a:lnTo>
                    <a:pt x="42013" y="25770"/>
                  </a:lnTo>
                  <a:lnTo>
                    <a:pt x="39650" y="23530"/>
                  </a:lnTo>
                  <a:lnTo>
                    <a:pt x="34203" y="21041"/>
                  </a:lnTo>
                  <a:lnTo>
                    <a:pt x="31269" y="21436"/>
                  </a:lnTo>
                  <a:lnTo>
                    <a:pt x="25186" y="24696"/>
                  </a:lnTo>
                  <a:lnTo>
                    <a:pt x="23140" y="27048"/>
                  </a:lnTo>
                  <a:lnTo>
                    <a:pt x="20868" y="32483"/>
                  </a:lnTo>
                  <a:lnTo>
                    <a:pt x="14213" y="38426"/>
                  </a:lnTo>
                  <a:lnTo>
                    <a:pt x="9475" y="41492"/>
                  </a:lnTo>
                  <a:lnTo>
                    <a:pt x="7376" y="44595"/>
                  </a:lnTo>
                  <a:lnTo>
                    <a:pt x="7033" y="47722"/>
                  </a:lnTo>
                  <a:lnTo>
                    <a:pt x="7864" y="50865"/>
                  </a:lnTo>
                  <a:lnTo>
                    <a:pt x="9475" y="52960"/>
                  </a:lnTo>
                  <a:lnTo>
                    <a:pt x="14089" y="55288"/>
                  </a:lnTo>
                  <a:lnTo>
                    <a:pt x="31872" y="56986"/>
                  </a:lnTo>
                  <a:lnTo>
                    <a:pt x="33948" y="55983"/>
                  </a:lnTo>
                  <a:lnTo>
                    <a:pt x="35331" y="54255"/>
                  </a:lnTo>
                  <a:lnTo>
                    <a:pt x="38051" y="47740"/>
                  </a:lnTo>
                  <a:lnTo>
                    <a:pt x="33030" y="47659"/>
                  </a:lnTo>
                  <a:lnTo>
                    <a:pt x="31545" y="48706"/>
                  </a:lnTo>
                  <a:lnTo>
                    <a:pt x="30554" y="50462"/>
                  </a:lnTo>
                  <a:lnTo>
                    <a:pt x="28690" y="56759"/>
                  </a:lnTo>
                  <a:lnTo>
                    <a:pt x="33665" y="51977"/>
                  </a:lnTo>
                  <a:lnTo>
                    <a:pt x="36129" y="43915"/>
                  </a:lnTo>
                  <a:lnTo>
                    <a:pt x="36786" y="38802"/>
                  </a:lnTo>
                  <a:lnTo>
                    <a:pt x="38282" y="35393"/>
                  </a:lnTo>
                  <a:lnTo>
                    <a:pt x="40338" y="33120"/>
                  </a:lnTo>
                  <a:lnTo>
                    <a:pt x="42766" y="31605"/>
                  </a:lnTo>
                  <a:lnTo>
                    <a:pt x="43328" y="29537"/>
                  </a:lnTo>
                  <a:lnTo>
                    <a:pt x="42643" y="27100"/>
                  </a:lnTo>
                  <a:lnTo>
                    <a:pt x="41129" y="24416"/>
                  </a:lnTo>
                  <a:lnTo>
                    <a:pt x="39061" y="22628"/>
                  </a:lnTo>
                  <a:lnTo>
                    <a:pt x="33941" y="20640"/>
                  </a:lnTo>
                  <a:lnTo>
                    <a:pt x="25316" y="22579"/>
                  </a:lnTo>
                  <a:lnTo>
                    <a:pt x="11381" y="29621"/>
                  </a:lnTo>
                  <a:lnTo>
                    <a:pt x="5058" y="3539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3296"/>
          <p:cNvSpPr/>
          <p:nvPr>
            <p:custDataLst>
              <p:tags r:id="rId7"/>
            </p:custDataLst>
          </p:nvPr>
        </p:nvSpPr>
        <p:spPr>
          <a:xfrm>
            <a:off x="2886075" y="1981511"/>
            <a:ext cx="9296401" cy="695015"/>
          </a:xfrm>
          <a:custGeom>
            <a:avLst/>
            <a:gdLst/>
            <a:ahLst/>
            <a:cxnLst/>
            <a:rect l="0" t="0" r="0" b="0"/>
            <a:pathLst>
              <a:path w="9296401" h="695015">
                <a:moveTo>
                  <a:pt x="0" y="75889"/>
                </a:moveTo>
                <a:lnTo>
                  <a:pt x="0" y="75889"/>
                </a:lnTo>
                <a:lnTo>
                  <a:pt x="43509" y="69343"/>
                </a:lnTo>
                <a:lnTo>
                  <a:pt x="86505" y="66188"/>
                </a:lnTo>
                <a:lnTo>
                  <a:pt x="128052" y="61700"/>
                </a:lnTo>
                <a:lnTo>
                  <a:pt x="174740" y="56177"/>
                </a:lnTo>
                <a:lnTo>
                  <a:pt x="199043" y="53223"/>
                </a:lnTo>
                <a:lnTo>
                  <a:pt x="225829" y="51253"/>
                </a:lnTo>
                <a:lnTo>
                  <a:pt x="254269" y="49940"/>
                </a:lnTo>
                <a:lnTo>
                  <a:pt x="283813" y="49065"/>
                </a:lnTo>
                <a:lnTo>
                  <a:pt x="316209" y="47423"/>
                </a:lnTo>
                <a:lnTo>
                  <a:pt x="350505" y="45270"/>
                </a:lnTo>
                <a:lnTo>
                  <a:pt x="386071" y="42776"/>
                </a:lnTo>
                <a:lnTo>
                  <a:pt x="425655" y="40055"/>
                </a:lnTo>
                <a:lnTo>
                  <a:pt x="467920" y="37183"/>
                </a:lnTo>
                <a:lnTo>
                  <a:pt x="511972" y="34210"/>
                </a:lnTo>
                <a:lnTo>
                  <a:pt x="555098" y="31170"/>
                </a:lnTo>
                <a:lnTo>
                  <a:pt x="597607" y="28084"/>
                </a:lnTo>
                <a:lnTo>
                  <a:pt x="639705" y="24969"/>
                </a:lnTo>
                <a:lnTo>
                  <a:pt x="681528" y="22892"/>
                </a:lnTo>
                <a:lnTo>
                  <a:pt x="723169" y="21508"/>
                </a:lnTo>
                <a:lnTo>
                  <a:pt x="764688" y="20585"/>
                </a:lnTo>
                <a:lnTo>
                  <a:pt x="808242" y="18911"/>
                </a:lnTo>
                <a:lnTo>
                  <a:pt x="853153" y="16737"/>
                </a:lnTo>
                <a:lnTo>
                  <a:pt x="898968" y="14229"/>
                </a:lnTo>
                <a:lnTo>
                  <a:pt x="944329" y="12558"/>
                </a:lnTo>
                <a:lnTo>
                  <a:pt x="989386" y="11443"/>
                </a:lnTo>
                <a:lnTo>
                  <a:pt x="1034241" y="10700"/>
                </a:lnTo>
                <a:lnTo>
                  <a:pt x="1080019" y="10205"/>
                </a:lnTo>
                <a:lnTo>
                  <a:pt x="1126413" y="9874"/>
                </a:lnTo>
                <a:lnTo>
                  <a:pt x="1173217" y="9654"/>
                </a:lnTo>
                <a:lnTo>
                  <a:pt x="1219236" y="9508"/>
                </a:lnTo>
                <a:lnTo>
                  <a:pt x="1264732" y="9410"/>
                </a:lnTo>
                <a:lnTo>
                  <a:pt x="1309880" y="9344"/>
                </a:lnTo>
                <a:lnTo>
                  <a:pt x="1354795" y="8243"/>
                </a:lnTo>
                <a:lnTo>
                  <a:pt x="1399555" y="6450"/>
                </a:lnTo>
                <a:lnTo>
                  <a:pt x="1444211" y="4196"/>
                </a:lnTo>
                <a:lnTo>
                  <a:pt x="1489858" y="3752"/>
                </a:lnTo>
                <a:lnTo>
                  <a:pt x="1536164" y="4514"/>
                </a:lnTo>
                <a:lnTo>
                  <a:pt x="1582909" y="6081"/>
                </a:lnTo>
                <a:lnTo>
                  <a:pt x="1628889" y="6067"/>
                </a:lnTo>
                <a:lnTo>
                  <a:pt x="1674360" y="4999"/>
                </a:lnTo>
                <a:lnTo>
                  <a:pt x="1719490" y="3229"/>
                </a:lnTo>
                <a:lnTo>
                  <a:pt x="1765452" y="2049"/>
                </a:lnTo>
                <a:lnTo>
                  <a:pt x="1811968" y="1262"/>
                </a:lnTo>
                <a:lnTo>
                  <a:pt x="1858854" y="738"/>
                </a:lnTo>
                <a:lnTo>
                  <a:pt x="1904927" y="388"/>
                </a:lnTo>
                <a:lnTo>
                  <a:pt x="1950460" y="155"/>
                </a:lnTo>
                <a:lnTo>
                  <a:pt x="1995632" y="0"/>
                </a:lnTo>
                <a:lnTo>
                  <a:pt x="2041621" y="954"/>
                </a:lnTo>
                <a:lnTo>
                  <a:pt x="2088156" y="2649"/>
                </a:lnTo>
                <a:lnTo>
                  <a:pt x="2135054" y="4838"/>
                </a:lnTo>
                <a:lnTo>
                  <a:pt x="2182194" y="6296"/>
                </a:lnTo>
                <a:lnTo>
                  <a:pt x="2229496" y="7269"/>
                </a:lnTo>
                <a:lnTo>
                  <a:pt x="2276906" y="7917"/>
                </a:lnTo>
                <a:lnTo>
                  <a:pt x="2326504" y="8350"/>
                </a:lnTo>
                <a:lnTo>
                  <a:pt x="2377559" y="8637"/>
                </a:lnTo>
                <a:lnTo>
                  <a:pt x="2429590" y="8830"/>
                </a:lnTo>
                <a:lnTo>
                  <a:pt x="2481210" y="8958"/>
                </a:lnTo>
                <a:lnTo>
                  <a:pt x="2532557" y="9043"/>
                </a:lnTo>
                <a:lnTo>
                  <a:pt x="2583721" y="9100"/>
                </a:lnTo>
                <a:lnTo>
                  <a:pt x="2633706" y="10196"/>
                </a:lnTo>
                <a:lnTo>
                  <a:pt x="2682904" y="11986"/>
                </a:lnTo>
                <a:lnTo>
                  <a:pt x="2731577" y="14237"/>
                </a:lnTo>
                <a:lnTo>
                  <a:pt x="2779903" y="15738"/>
                </a:lnTo>
                <a:lnTo>
                  <a:pt x="2827993" y="16738"/>
                </a:lnTo>
                <a:lnTo>
                  <a:pt x="2875928" y="17405"/>
                </a:lnTo>
                <a:lnTo>
                  <a:pt x="2924819" y="17850"/>
                </a:lnTo>
                <a:lnTo>
                  <a:pt x="2974347" y="18146"/>
                </a:lnTo>
                <a:lnTo>
                  <a:pt x="3024298" y="18344"/>
                </a:lnTo>
                <a:lnTo>
                  <a:pt x="3075590" y="19534"/>
                </a:lnTo>
                <a:lnTo>
                  <a:pt x="3127777" y="21385"/>
                </a:lnTo>
                <a:lnTo>
                  <a:pt x="3180559" y="23678"/>
                </a:lnTo>
                <a:lnTo>
                  <a:pt x="3233739" y="25207"/>
                </a:lnTo>
                <a:lnTo>
                  <a:pt x="3287184" y="26226"/>
                </a:lnTo>
                <a:lnTo>
                  <a:pt x="3340806" y="26905"/>
                </a:lnTo>
                <a:lnTo>
                  <a:pt x="3392429" y="28417"/>
                </a:lnTo>
                <a:lnTo>
                  <a:pt x="3442719" y="30482"/>
                </a:lnTo>
                <a:lnTo>
                  <a:pt x="3492121" y="32918"/>
                </a:lnTo>
                <a:lnTo>
                  <a:pt x="3540931" y="35600"/>
                </a:lnTo>
                <a:lnTo>
                  <a:pt x="3589345" y="38446"/>
                </a:lnTo>
                <a:lnTo>
                  <a:pt x="3637497" y="41402"/>
                </a:lnTo>
                <a:lnTo>
                  <a:pt x="3686532" y="43373"/>
                </a:lnTo>
                <a:lnTo>
                  <a:pt x="3736154" y="44686"/>
                </a:lnTo>
                <a:lnTo>
                  <a:pt x="3786170" y="45562"/>
                </a:lnTo>
                <a:lnTo>
                  <a:pt x="3837505" y="47205"/>
                </a:lnTo>
                <a:lnTo>
                  <a:pt x="3889720" y="49358"/>
                </a:lnTo>
                <a:lnTo>
                  <a:pt x="3942521" y="51852"/>
                </a:lnTo>
                <a:lnTo>
                  <a:pt x="3994656" y="54572"/>
                </a:lnTo>
                <a:lnTo>
                  <a:pt x="4046346" y="57445"/>
                </a:lnTo>
                <a:lnTo>
                  <a:pt x="4097738" y="60418"/>
                </a:lnTo>
                <a:lnTo>
                  <a:pt x="4149992" y="63458"/>
                </a:lnTo>
                <a:lnTo>
                  <a:pt x="4202820" y="66544"/>
                </a:lnTo>
                <a:lnTo>
                  <a:pt x="4256029" y="69659"/>
                </a:lnTo>
                <a:lnTo>
                  <a:pt x="4309494" y="72794"/>
                </a:lnTo>
                <a:lnTo>
                  <a:pt x="4363130" y="75942"/>
                </a:lnTo>
                <a:lnTo>
                  <a:pt x="4416878" y="79099"/>
                </a:lnTo>
                <a:lnTo>
                  <a:pt x="4468585" y="82263"/>
                </a:lnTo>
                <a:lnTo>
                  <a:pt x="4518932" y="85430"/>
                </a:lnTo>
                <a:lnTo>
                  <a:pt x="4568372" y="88600"/>
                </a:lnTo>
                <a:lnTo>
                  <a:pt x="4618265" y="92829"/>
                </a:lnTo>
                <a:lnTo>
                  <a:pt x="4668460" y="97766"/>
                </a:lnTo>
                <a:lnTo>
                  <a:pt x="4718856" y="103173"/>
                </a:lnTo>
                <a:lnTo>
                  <a:pt x="4769387" y="107837"/>
                </a:lnTo>
                <a:lnTo>
                  <a:pt x="4820008" y="112004"/>
                </a:lnTo>
                <a:lnTo>
                  <a:pt x="4870688" y="115841"/>
                </a:lnTo>
                <a:lnTo>
                  <a:pt x="4921409" y="119457"/>
                </a:lnTo>
                <a:lnTo>
                  <a:pt x="4972156" y="122926"/>
                </a:lnTo>
                <a:lnTo>
                  <a:pt x="5022921" y="126297"/>
                </a:lnTo>
                <a:lnTo>
                  <a:pt x="5074755" y="130661"/>
                </a:lnTo>
                <a:lnTo>
                  <a:pt x="5127303" y="135687"/>
                </a:lnTo>
                <a:lnTo>
                  <a:pt x="5180327" y="141154"/>
                </a:lnTo>
                <a:lnTo>
                  <a:pt x="5231551" y="146916"/>
                </a:lnTo>
                <a:lnTo>
                  <a:pt x="5281576" y="152874"/>
                </a:lnTo>
                <a:lnTo>
                  <a:pt x="5330800" y="158962"/>
                </a:lnTo>
                <a:lnTo>
                  <a:pt x="5379492" y="165138"/>
                </a:lnTo>
                <a:lnTo>
                  <a:pt x="5427828" y="171372"/>
                </a:lnTo>
                <a:lnTo>
                  <a:pt x="5475927" y="177644"/>
                </a:lnTo>
                <a:lnTo>
                  <a:pt x="5523868" y="183942"/>
                </a:lnTo>
                <a:lnTo>
                  <a:pt x="5571704" y="190258"/>
                </a:lnTo>
                <a:lnTo>
                  <a:pt x="5619469" y="196585"/>
                </a:lnTo>
                <a:lnTo>
                  <a:pt x="5668245" y="201862"/>
                </a:lnTo>
                <a:lnTo>
                  <a:pt x="5717698" y="206437"/>
                </a:lnTo>
                <a:lnTo>
                  <a:pt x="5767598" y="210546"/>
                </a:lnTo>
                <a:lnTo>
                  <a:pt x="5817799" y="215402"/>
                </a:lnTo>
                <a:lnTo>
                  <a:pt x="5868199" y="220756"/>
                </a:lnTo>
                <a:lnTo>
                  <a:pt x="5918733" y="226442"/>
                </a:lnTo>
                <a:lnTo>
                  <a:pt x="5970413" y="232349"/>
                </a:lnTo>
                <a:lnTo>
                  <a:pt x="6022858" y="238404"/>
                </a:lnTo>
                <a:lnTo>
                  <a:pt x="6075813" y="244558"/>
                </a:lnTo>
                <a:lnTo>
                  <a:pt x="6126993" y="250776"/>
                </a:lnTo>
                <a:lnTo>
                  <a:pt x="6176987" y="257039"/>
                </a:lnTo>
                <a:lnTo>
                  <a:pt x="6226191" y="263331"/>
                </a:lnTo>
                <a:lnTo>
                  <a:pt x="6274870" y="269642"/>
                </a:lnTo>
                <a:lnTo>
                  <a:pt x="6323196" y="275966"/>
                </a:lnTo>
                <a:lnTo>
                  <a:pt x="6371289" y="282299"/>
                </a:lnTo>
                <a:lnTo>
                  <a:pt x="6420284" y="288637"/>
                </a:lnTo>
                <a:lnTo>
                  <a:pt x="6469881" y="294979"/>
                </a:lnTo>
                <a:lnTo>
                  <a:pt x="6519879" y="301324"/>
                </a:lnTo>
                <a:lnTo>
                  <a:pt x="6570145" y="307671"/>
                </a:lnTo>
                <a:lnTo>
                  <a:pt x="6620588" y="314019"/>
                </a:lnTo>
                <a:lnTo>
                  <a:pt x="6671150" y="320367"/>
                </a:lnTo>
                <a:lnTo>
                  <a:pt x="6721792" y="326716"/>
                </a:lnTo>
                <a:lnTo>
                  <a:pt x="6772486" y="333065"/>
                </a:lnTo>
                <a:lnTo>
                  <a:pt x="6823215" y="339415"/>
                </a:lnTo>
                <a:lnTo>
                  <a:pt x="6873969" y="345765"/>
                </a:lnTo>
                <a:lnTo>
                  <a:pt x="6924737" y="352114"/>
                </a:lnTo>
                <a:lnTo>
                  <a:pt x="6975516" y="358464"/>
                </a:lnTo>
                <a:lnTo>
                  <a:pt x="7024186" y="364814"/>
                </a:lnTo>
                <a:lnTo>
                  <a:pt x="7071448" y="371164"/>
                </a:lnTo>
                <a:lnTo>
                  <a:pt x="7117773" y="377514"/>
                </a:lnTo>
                <a:lnTo>
                  <a:pt x="7164532" y="383864"/>
                </a:lnTo>
                <a:lnTo>
                  <a:pt x="7211581" y="390214"/>
                </a:lnTo>
                <a:lnTo>
                  <a:pt x="7258821" y="396564"/>
                </a:lnTo>
                <a:lnTo>
                  <a:pt x="7306189" y="402914"/>
                </a:lnTo>
                <a:lnTo>
                  <a:pt x="7353642" y="409264"/>
                </a:lnTo>
                <a:lnTo>
                  <a:pt x="7401152" y="415614"/>
                </a:lnTo>
                <a:lnTo>
                  <a:pt x="7448702" y="420906"/>
                </a:lnTo>
                <a:lnTo>
                  <a:pt x="7496277" y="425492"/>
                </a:lnTo>
                <a:lnTo>
                  <a:pt x="7543866" y="429608"/>
                </a:lnTo>
                <a:lnTo>
                  <a:pt x="7591471" y="434468"/>
                </a:lnTo>
                <a:lnTo>
                  <a:pt x="7639079" y="439825"/>
                </a:lnTo>
                <a:lnTo>
                  <a:pt x="7686694" y="445513"/>
                </a:lnTo>
                <a:lnTo>
                  <a:pt x="7732197" y="451422"/>
                </a:lnTo>
                <a:lnTo>
                  <a:pt x="7776289" y="457478"/>
                </a:lnTo>
                <a:lnTo>
                  <a:pt x="7819442" y="463631"/>
                </a:lnTo>
                <a:lnTo>
                  <a:pt x="7861970" y="469851"/>
                </a:lnTo>
                <a:lnTo>
                  <a:pt x="7904080" y="476114"/>
                </a:lnTo>
                <a:lnTo>
                  <a:pt x="7945913" y="482405"/>
                </a:lnTo>
                <a:lnTo>
                  <a:pt x="7988616" y="487658"/>
                </a:lnTo>
                <a:lnTo>
                  <a:pt x="8031903" y="492219"/>
                </a:lnTo>
                <a:lnTo>
                  <a:pt x="8075578" y="496317"/>
                </a:lnTo>
                <a:lnTo>
                  <a:pt x="8118451" y="501166"/>
                </a:lnTo>
                <a:lnTo>
                  <a:pt x="8160794" y="506515"/>
                </a:lnTo>
                <a:lnTo>
                  <a:pt x="8202778" y="512198"/>
                </a:lnTo>
                <a:lnTo>
                  <a:pt x="8244527" y="518104"/>
                </a:lnTo>
                <a:lnTo>
                  <a:pt x="8286117" y="524157"/>
                </a:lnTo>
                <a:lnTo>
                  <a:pt x="8327603" y="530310"/>
                </a:lnTo>
                <a:lnTo>
                  <a:pt x="8366902" y="536528"/>
                </a:lnTo>
                <a:lnTo>
                  <a:pt x="8404743" y="542790"/>
                </a:lnTo>
                <a:lnTo>
                  <a:pt x="8441612" y="549081"/>
                </a:lnTo>
                <a:lnTo>
                  <a:pt x="8479948" y="555392"/>
                </a:lnTo>
                <a:lnTo>
                  <a:pt x="8519266" y="561716"/>
                </a:lnTo>
                <a:lnTo>
                  <a:pt x="8559236" y="568049"/>
                </a:lnTo>
                <a:lnTo>
                  <a:pt x="8597524" y="574387"/>
                </a:lnTo>
                <a:lnTo>
                  <a:pt x="8634691" y="580729"/>
                </a:lnTo>
                <a:lnTo>
                  <a:pt x="8671110" y="587074"/>
                </a:lnTo>
                <a:lnTo>
                  <a:pt x="8707031" y="593421"/>
                </a:lnTo>
                <a:lnTo>
                  <a:pt x="8742621" y="599769"/>
                </a:lnTo>
                <a:lnTo>
                  <a:pt x="8777988" y="606117"/>
                </a:lnTo>
                <a:lnTo>
                  <a:pt x="8812150" y="611408"/>
                </a:lnTo>
                <a:lnTo>
                  <a:pt x="8845509" y="615993"/>
                </a:lnTo>
                <a:lnTo>
                  <a:pt x="8878332" y="620108"/>
                </a:lnTo>
                <a:lnTo>
                  <a:pt x="8910796" y="626027"/>
                </a:lnTo>
                <a:lnTo>
                  <a:pt x="8943022" y="633147"/>
                </a:lnTo>
                <a:lnTo>
                  <a:pt x="8975089" y="641069"/>
                </a:lnTo>
                <a:lnTo>
                  <a:pt x="9005993" y="647409"/>
                </a:lnTo>
                <a:lnTo>
                  <a:pt x="9036121" y="652694"/>
                </a:lnTo>
                <a:lnTo>
                  <a:pt x="9065731" y="657276"/>
                </a:lnTo>
                <a:lnTo>
                  <a:pt x="9093937" y="661388"/>
                </a:lnTo>
                <a:lnTo>
                  <a:pt x="9121208" y="665189"/>
                </a:lnTo>
                <a:lnTo>
                  <a:pt x="9147855" y="668781"/>
                </a:lnTo>
                <a:lnTo>
                  <a:pt x="9173028" y="672233"/>
                </a:lnTo>
                <a:lnTo>
                  <a:pt x="9197221" y="675593"/>
                </a:lnTo>
                <a:lnTo>
                  <a:pt x="9239620" y="682149"/>
                </a:lnTo>
                <a:lnTo>
                  <a:pt x="9296400" y="6950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MARTInkShape-3297"/>
          <p:cNvSpPr/>
          <p:nvPr>
            <p:custDataLst>
              <p:tags r:id="rId8"/>
            </p:custDataLst>
          </p:nvPr>
        </p:nvSpPr>
        <p:spPr>
          <a:xfrm>
            <a:off x="5667375" y="4667288"/>
            <a:ext cx="2506597" cy="85687"/>
          </a:xfrm>
          <a:custGeom>
            <a:avLst/>
            <a:gdLst/>
            <a:ahLst/>
            <a:cxnLst/>
            <a:rect l="0" t="0" r="0" b="0"/>
            <a:pathLst>
              <a:path w="2506597" h="85687">
                <a:moveTo>
                  <a:pt x="0" y="76162"/>
                </a:moveTo>
                <a:lnTo>
                  <a:pt x="0" y="76162"/>
                </a:lnTo>
                <a:lnTo>
                  <a:pt x="0" y="81218"/>
                </a:lnTo>
                <a:lnTo>
                  <a:pt x="2117" y="82707"/>
                </a:lnTo>
                <a:lnTo>
                  <a:pt x="10113" y="84363"/>
                </a:lnTo>
                <a:lnTo>
                  <a:pt x="49884" y="77974"/>
                </a:lnTo>
                <a:lnTo>
                  <a:pt x="93097" y="73876"/>
                </a:lnTo>
                <a:lnTo>
                  <a:pt x="135534" y="68781"/>
                </a:lnTo>
                <a:lnTo>
                  <a:pt x="181622" y="64451"/>
                </a:lnTo>
                <a:lnTo>
                  <a:pt x="214071" y="59315"/>
                </a:lnTo>
                <a:lnTo>
                  <a:pt x="249659" y="53505"/>
                </a:lnTo>
                <a:lnTo>
                  <a:pt x="286643" y="50217"/>
                </a:lnTo>
                <a:lnTo>
                  <a:pt x="325305" y="47697"/>
                </a:lnTo>
                <a:lnTo>
                  <a:pt x="367182" y="43050"/>
                </a:lnTo>
                <a:lnTo>
                  <a:pt x="413312" y="40279"/>
                </a:lnTo>
                <a:lnTo>
                  <a:pt x="437466" y="39540"/>
                </a:lnTo>
                <a:lnTo>
                  <a:pt x="462036" y="37989"/>
                </a:lnTo>
                <a:lnTo>
                  <a:pt x="486882" y="35897"/>
                </a:lnTo>
                <a:lnTo>
                  <a:pt x="511913" y="33444"/>
                </a:lnTo>
                <a:lnTo>
                  <a:pt x="538126" y="30750"/>
                </a:lnTo>
                <a:lnTo>
                  <a:pt x="565126" y="27896"/>
                </a:lnTo>
                <a:lnTo>
                  <a:pt x="592650" y="24934"/>
                </a:lnTo>
                <a:lnTo>
                  <a:pt x="620525" y="22961"/>
                </a:lnTo>
                <a:lnTo>
                  <a:pt x="648632" y="21644"/>
                </a:lnTo>
                <a:lnTo>
                  <a:pt x="676897" y="20767"/>
                </a:lnTo>
                <a:lnTo>
                  <a:pt x="707381" y="20182"/>
                </a:lnTo>
                <a:lnTo>
                  <a:pt x="739346" y="19792"/>
                </a:lnTo>
                <a:lnTo>
                  <a:pt x="772297" y="19532"/>
                </a:lnTo>
                <a:lnTo>
                  <a:pt x="804849" y="18300"/>
                </a:lnTo>
                <a:lnTo>
                  <a:pt x="837132" y="16420"/>
                </a:lnTo>
                <a:lnTo>
                  <a:pt x="869238" y="14110"/>
                </a:lnTo>
                <a:lnTo>
                  <a:pt x="901225" y="12568"/>
                </a:lnTo>
                <a:lnTo>
                  <a:pt x="933133" y="11541"/>
                </a:lnTo>
                <a:lnTo>
                  <a:pt x="964989" y="10856"/>
                </a:lnTo>
                <a:lnTo>
                  <a:pt x="997868" y="9342"/>
                </a:lnTo>
                <a:lnTo>
                  <a:pt x="1031429" y="7274"/>
                </a:lnTo>
                <a:lnTo>
                  <a:pt x="1065444" y="4837"/>
                </a:lnTo>
                <a:lnTo>
                  <a:pt x="1099762" y="3211"/>
                </a:lnTo>
                <a:lnTo>
                  <a:pt x="1134283" y="2128"/>
                </a:lnTo>
                <a:lnTo>
                  <a:pt x="1168939" y="1406"/>
                </a:lnTo>
                <a:lnTo>
                  <a:pt x="1202626" y="925"/>
                </a:lnTo>
                <a:lnTo>
                  <a:pt x="1235667" y="604"/>
                </a:lnTo>
                <a:lnTo>
                  <a:pt x="1268278" y="390"/>
                </a:lnTo>
                <a:lnTo>
                  <a:pt x="1301661" y="247"/>
                </a:lnTo>
                <a:lnTo>
                  <a:pt x="1335556" y="152"/>
                </a:lnTo>
                <a:lnTo>
                  <a:pt x="1369796" y="89"/>
                </a:lnTo>
                <a:lnTo>
                  <a:pt x="1405323" y="46"/>
                </a:lnTo>
                <a:lnTo>
                  <a:pt x="1441707" y="18"/>
                </a:lnTo>
                <a:lnTo>
                  <a:pt x="1478662" y="0"/>
                </a:lnTo>
                <a:lnTo>
                  <a:pt x="1513884" y="1045"/>
                </a:lnTo>
                <a:lnTo>
                  <a:pt x="1547947" y="2801"/>
                </a:lnTo>
                <a:lnTo>
                  <a:pt x="1581239" y="5030"/>
                </a:lnTo>
                <a:lnTo>
                  <a:pt x="1615077" y="6515"/>
                </a:lnTo>
                <a:lnTo>
                  <a:pt x="1649276" y="7506"/>
                </a:lnTo>
                <a:lnTo>
                  <a:pt x="1683717" y="8166"/>
                </a:lnTo>
                <a:lnTo>
                  <a:pt x="1716203" y="9665"/>
                </a:lnTo>
                <a:lnTo>
                  <a:pt x="1747386" y="11721"/>
                </a:lnTo>
                <a:lnTo>
                  <a:pt x="1777698" y="14152"/>
                </a:lnTo>
                <a:lnTo>
                  <a:pt x="1808490" y="15772"/>
                </a:lnTo>
                <a:lnTo>
                  <a:pt x="1839602" y="16852"/>
                </a:lnTo>
                <a:lnTo>
                  <a:pt x="1870927" y="17572"/>
                </a:lnTo>
                <a:lnTo>
                  <a:pt x="1901334" y="19110"/>
                </a:lnTo>
                <a:lnTo>
                  <a:pt x="1931131" y="21194"/>
                </a:lnTo>
                <a:lnTo>
                  <a:pt x="1960521" y="23642"/>
                </a:lnTo>
                <a:lnTo>
                  <a:pt x="1989639" y="26332"/>
                </a:lnTo>
                <a:lnTo>
                  <a:pt x="2018576" y="29184"/>
                </a:lnTo>
                <a:lnTo>
                  <a:pt x="2047392" y="32143"/>
                </a:lnTo>
                <a:lnTo>
                  <a:pt x="2075069" y="34117"/>
                </a:lnTo>
                <a:lnTo>
                  <a:pt x="2101989" y="35432"/>
                </a:lnTo>
                <a:lnTo>
                  <a:pt x="2128401" y="36309"/>
                </a:lnTo>
                <a:lnTo>
                  <a:pt x="2174680" y="40105"/>
                </a:lnTo>
                <a:lnTo>
                  <a:pt x="2217475" y="45319"/>
                </a:lnTo>
                <a:lnTo>
                  <a:pt x="2261188" y="51165"/>
                </a:lnTo>
                <a:lnTo>
                  <a:pt x="2299667" y="57291"/>
                </a:lnTo>
                <a:lnTo>
                  <a:pt x="2334407" y="62484"/>
                </a:lnTo>
                <a:lnTo>
                  <a:pt x="2367487" y="64791"/>
                </a:lnTo>
                <a:lnTo>
                  <a:pt x="2410803" y="71147"/>
                </a:lnTo>
                <a:lnTo>
                  <a:pt x="2456820" y="76230"/>
                </a:lnTo>
                <a:lnTo>
                  <a:pt x="2502940" y="84232"/>
                </a:lnTo>
                <a:lnTo>
                  <a:pt x="2506596" y="85041"/>
                </a:lnTo>
                <a:lnTo>
                  <a:pt x="2506090" y="85256"/>
                </a:lnTo>
                <a:lnTo>
                  <a:pt x="2466586" y="82808"/>
                </a:lnTo>
                <a:lnTo>
                  <a:pt x="2424174" y="78131"/>
                </a:lnTo>
                <a:lnTo>
                  <a:pt x="2383394" y="75979"/>
                </a:lnTo>
                <a:lnTo>
                  <a:pt x="2344103" y="71494"/>
                </a:lnTo>
                <a:lnTo>
                  <a:pt x="2305474" y="68796"/>
                </a:lnTo>
                <a:lnTo>
                  <a:pt x="2266080" y="67597"/>
                </a:lnTo>
                <a:lnTo>
                  <a:pt x="2223877" y="67064"/>
                </a:lnTo>
                <a:lnTo>
                  <a:pt x="2200135" y="66921"/>
                </a:lnTo>
                <a:lnTo>
                  <a:pt x="2174782" y="66827"/>
                </a:lnTo>
                <a:lnTo>
                  <a:pt x="2148355" y="66763"/>
                </a:lnTo>
                <a:lnTo>
                  <a:pt x="2122270" y="65663"/>
                </a:lnTo>
                <a:lnTo>
                  <a:pt x="2096413" y="63871"/>
                </a:lnTo>
                <a:lnTo>
                  <a:pt x="2070709" y="61618"/>
                </a:lnTo>
                <a:lnTo>
                  <a:pt x="2042989" y="60116"/>
                </a:lnTo>
                <a:lnTo>
                  <a:pt x="2013926" y="59115"/>
                </a:lnTo>
                <a:lnTo>
                  <a:pt x="1983967" y="58447"/>
                </a:lnTo>
                <a:lnTo>
                  <a:pt x="1953412" y="58002"/>
                </a:lnTo>
                <a:lnTo>
                  <a:pt x="1922458" y="57705"/>
                </a:lnTo>
                <a:lnTo>
                  <a:pt x="1891239" y="57507"/>
                </a:lnTo>
                <a:lnTo>
                  <a:pt x="1859843" y="57376"/>
                </a:lnTo>
                <a:lnTo>
                  <a:pt x="1828328" y="57288"/>
                </a:lnTo>
                <a:lnTo>
                  <a:pt x="1796736" y="57229"/>
                </a:lnTo>
                <a:lnTo>
                  <a:pt x="1764033" y="57190"/>
                </a:lnTo>
                <a:lnTo>
                  <a:pt x="1730588" y="57164"/>
                </a:lnTo>
                <a:lnTo>
                  <a:pt x="1696651" y="57147"/>
                </a:lnTo>
                <a:lnTo>
                  <a:pt x="1662383" y="57135"/>
                </a:lnTo>
                <a:lnTo>
                  <a:pt x="1627898" y="57128"/>
                </a:lnTo>
                <a:lnTo>
                  <a:pt x="1593265" y="57122"/>
                </a:lnTo>
                <a:lnTo>
                  <a:pt x="1557476" y="57119"/>
                </a:lnTo>
                <a:lnTo>
                  <a:pt x="1520918" y="57117"/>
                </a:lnTo>
                <a:lnTo>
                  <a:pt x="1483845" y="57115"/>
                </a:lnTo>
                <a:lnTo>
                  <a:pt x="1447488" y="57114"/>
                </a:lnTo>
                <a:lnTo>
                  <a:pt x="1411609" y="57113"/>
                </a:lnTo>
                <a:lnTo>
                  <a:pt x="1376047" y="57112"/>
                </a:lnTo>
                <a:lnTo>
                  <a:pt x="1339640" y="58171"/>
                </a:lnTo>
                <a:lnTo>
                  <a:pt x="1302669" y="59935"/>
                </a:lnTo>
                <a:lnTo>
                  <a:pt x="1265321" y="62169"/>
                </a:lnTo>
                <a:lnTo>
                  <a:pt x="1228781" y="63658"/>
                </a:lnTo>
                <a:lnTo>
                  <a:pt x="1192778" y="64651"/>
                </a:lnTo>
                <a:lnTo>
                  <a:pt x="1157136" y="65313"/>
                </a:lnTo>
                <a:lnTo>
                  <a:pt x="1122791" y="66813"/>
                </a:lnTo>
                <a:lnTo>
                  <a:pt x="1089310" y="68871"/>
                </a:lnTo>
                <a:lnTo>
                  <a:pt x="1056407" y="71301"/>
                </a:lnTo>
                <a:lnTo>
                  <a:pt x="1022830" y="72922"/>
                </a:lnTo>
                <a:lnTo>
                  <a:pt x="988803" y="74002"/>
                </a:lnTo>
                <a:lnTo>
                  <a:pt x="954477" y="74721"/>
                </a:lnTo>
                <a:lnTo>
                  <a:pt x="921010" y="76260"/>
                </a:lnTo>
                <a:lnTo>
                  <a:pt x="888115" y="78344"/>
                </a:lnTo>
                <a:lnTo>
                  <a:pt x="855602" y="80792"/>
                </a:lnTo>
                <a:lnTo>
                  <a:pt x="824401" y="82424"/>
                </a:lnTo>
                <a:lnTo>
                  <a:pt x="794076" y="83512"/>
                </a:lnTo>
                <a:lnTo>
                  <a:pt x="764334" y="84236"/>
                </a:lnTo>
                <a:lnTo>
                  <a:pt x="734980" y="84720"/>
                </a:lnTo>
                <a:lnTo>
                  <a:pt x="705888" y="85043"/>
                </a:lnTo>
                <a:lnTo>
                  <a:pt x="676967" y="85258"/>
                </a:lnTo>
                <a:lnTo>
                  <a:pt x="649220" y="85400"/>
                </a:lnTo>
                <a:lnTo>
                  <a:pt x="622255" y="85496"/>
                </a:lnTo>
                <a:lnTo>
                  <a:pt x="595811" y="85560"/>
                </a:lnTo>
                <a:lnTo>
                  <a:pt x="570774" y="85602"/>
                </a:lnTo>
                <a:lnTo>
                  <a:pt x="523200" y="85649"/>
                </a:lnTo>
                <a:lnTo>
                  <a:pt x="477361" y="85670"/>
                </a:lnTo>
                <a:lnTo>
                  <a:pt x="434411" y="85679"/>
                </a:lnTo>
                <a:lnTo>
                  <a:pt x="397683" y="85684"/>
                </a:lnTo>
                <a:lnTo>
                  <a:pt x="363719" y="85686"/>
                </a:lnTo>
                <a:lnTo>
                  <a:pt x="320494" y="82864"/>
                </a:lnTo>
                <a:lnTo>
                  <a:pt x="284755" y="78148"/>
                </a:lnTo>
                <a:lnTo>
                  <a:pt x="253000" y="73928"/>
                </a:lnTo>
                <a:lnTo>
                  <a:pt x="237327" y="67761"/>
                </a:lnTo>
                <a:lnTo>
                  <a:pt x="209550" y="475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Shape-3298"/>
          <p:cNvSpPr/>
          <p:nvPr>
            <p:custDataLst>
              <p:tags r:id="rId9"/>
            </p:custDataLst>
          </p:nvPr>
        </p:nvSpPr>
        <p:spPr>
          <a:xfrm>
            <a:off x="5009147" y="3295650"/>
            <a:ext cx="1640008" cy="122918"/>
          </a:xfrm>
          <a:custGeom>
            <a:avLst/>
            <a:gdLst/>
            <a:ahLst/>
            <a:cxnLst/>
            <a:rect l="0" t="0" r="0" b="0"/>
            <a:pathLst>
              <a:path w="1640008" h="122918">
                <a:moveTo>
                  <a:pt x="67678" y="85725"/>
                </a:moveTo>
                <a:lnTo>
                  <a:pt x="67678" y="85725"/>
                </a:lnTo>
                <a:lnTo>
                  <a:pt x="72734" y="80668"/>
                </a:lnTo>
                <a:lnTo>
                  <a:pt x="76340" y="80237"/>
                </a:lnTo>
                <a:lnTo>
                  <a:pt x="113438" y="84793"/>
                </a:lnTo>
                <a:lnTo>
                  <a:pt x="148382" y="85449"/>
                </a:lnTo>
                <a:lnTo>
                  <a:pt x="195660" y="85643"/>
                </a:lnTo>
                <a:lnTo>
                  <a:pt x="239771" y="85701"/>
                </a:lnTo>
                <a:lnTo>
                  <a:pt x="279654" y="85718"/>
                </a:lnTo>
                <a:lnTo>
                  <a:pt x="311114" y="82900"/>
                </a:lnTo>
                <a:lnTo>
                  <a:pt x="346264" y="78119"/>
                </a:lnTo>
                <a:lnTo>
                  <a:pt x="383053" y="72467"/>
                </a:lnTo>
                <a:lnTo>
                  <a:pt x="417748" y="69249"/>
                </a:lnTo>
                <a:lnTo>
                  <a:pt x="452923" y="66761"/>
                </a:lnTo>
                <a:lnTo>
                  <a:pt x="493251" y="62127"/>
                </a:lnTo>
                <a:lnTo>
                  <a:pt x="538691" y="56540"/>
                </a:lnTo>
                <a:lnTo>
                  <a:pt x="586050" y="50529"/>
                </a:lnTo>
                <a:lnTo>
                  <a:pt x="631794" y="44329"/>
                </a:lnTo>
                <a:lnTo>
                  <a:pt x="655421" y="41195"/>
                </a:lnTo>
                <a:lnTo>
                  <a:pt x="679639" y="38047"/>
                </a:lnTo>
                <a:lnTo>
                  <a:pt x="704253" y="34889"/>
                </a:lnTo>
                <a:lnTo>
                  <a:pt x="730186" y="32784"/>
                </a:lnTo>
                <a:lnTo>
                  <a:pt x="757000" y="31381"/>
                </a:lnTo>
                <a:lnTo>
                  <a:pt x="784401" y="30446"/>
                </a:lnTo>
                <a:lnTo>
                  <a:pt x="811135" y="28764"/>
                </a:lnTo>
                <a:lnTo>
                  <a:pt x="837424" y="26584"/>
                </a:lnTo>
                <a:lnTo>
                  <a:pt x="863417" y="24073"/>
                </a:lnTo>
                <a:lnTo>
                  <a:pt x="889214" y="21340"/>
                </a:lnTo>
                <a:lnTo>
                  <a:pt x="914876" y="18460"/>
                </a:lnTo>
                <a:lnTo>
                  <a:pt x="940451" y="15482"/>
                </a:lnTo>
                <a:lnTo>
                  <a:pt x="965969" y="13496"/>
                </a:lnTo>
                <a:lnTo>
                  <a:pt x="991447" y="12173"/>
                </a:lnTo>
                <a:lnTo>
                  <a:pt x="1016899" y="11290"/>
                </a:lnTo>
                <a:lnTo>
                  <a:pt x="1042334" y="10702"/>
                </a:lnTo>
                <a:lnTo>
                  <a:pt x="1067756" y="10309"/>
                </a:lnTo>
                <a:lnTo>
                  <a:pt x="1093172" y="10048"/>
                </a:lnTo>
                <a:lnTo>
                  <a:pt x="1117524" y="8815"/>
                </a:lnTo>
                <a:lnTo>
                  <a:pt x="1164337" y="4623"/>
                </a:lnTo>
                <a:lnTo>
                  <a:pt x="1209839" y="2055"/>
                </a:lnTo>
                <a:lnTo>
                  <a:pt x="1254754" y="914"/>
                </a:lnTo>
                <a:lnTo>
                  <a:pt x="1299413" y="406"/>
                </a:lnTo>
                <a:lnTo>
                  <a:pt x="1341132" y="180"/>
                </a:lnTo>
                <a:lnTo>
                  <a:pt x="1379783" y="80"/>
                </a:lnTo>
                <a:lnTo>
                  <a:pt x="1414599" y="35"/>
                </a:lnTo>
                <a:lnTo>
                  <a:pt x="1450535" y="16"/>
                </a:lnTo>
                <a:lnTo>
                  <a:pt x="1485556" y="7"/>
                </a:lnTo>
                <a:lnTo>
                  <a:pt x="1531189" y="2"/>
                </a:lnTo>
                <a:lnTo>
                  <a:pt x="1565852" y="1"/>
                </a:lnTo>
                <a:lnTo>
                  <a:pt x="1609430" y="0"/>
                </a:lnTo>
                <a:lnTo>
                  <a:pt x="1640007" y="0"/>
                </a:lnTo>
                <a:lnTo>
                  <a:pt x="1639773" y="1058"/>
                </a:lnTo>
                <a:lnTo>
                  <a:pt x="1631045" y="5057"/>
                </a:lnTo>
                <a:lnTo>
                  <a:pt x="1605059" y="8642"/>
                </a:lnTo>
                <a:lnTo>
                  <a:pt x="1564178" y="9350"/>
                </a:lnTo>
                <a:lnTo>
                  <a:pt x="1529202" y="12295"/>
                </a:lnTo>
                <a:lnTo>
                  <a:pt x="1485325" y="17049"/>
                </a:lnTo>
                <a:lnTo>
                  <a:pt x="1453393" y="18161"/>
                </a:lnTo>
                <a:lnTo>
                  <a:pt x="1418035" y="18654"/>
                </a:lnTo>
                <a:lnTo>
                  <a:pt x="1378331" y="21696"/>
                </a:lnTo>
                <a:lnTo>
                  <a:pt x="1335990" y="25518"/>
                </a:lnTo>
                <a:lnTo>
                  <a:pt x="1292478" y="27217"/>
                </a:lnTo>
                <a:lnTo>
                  <a:pt x="1248445" y="30793"/>
                </a:lnTo>
                <a:lnTo>
                  <a:pt x="1203121" y="35911"/>
                </a:lnTo>
                <a:lnTo>
                  <a:pt x="1179182" y="38757"/>
                </a:lnTo>
                <a:lnTo>
                  <a:pt x="1154756" y="41713"/>
                </a:lnTo>
                <a:lnTo>
                  <a:pt x="1128947" y="43684"/>
                </a:lnTo>
                <a:lnTo>
                  <a:pt x="1102215" y="44998"/>
                </a:lnTo>
                <a:lnTo>
                  <a:pt x="1074869" y="45874"/>
                </a:lnTo>
                <a:lnTo>
                  <a:pt x="1048172" y="46457"/>
                </a:lnTo>
                <a:lnTo>
                  <a:pt x="1021908" y="46846"/>
                </a:lnTo>
                <a:lnTo>
                  <a:pt x="995930" y="47106"/>
                </a:lnTo>
                <a:lnTo>
                  <a:pt x="970147" y="48337"/>
                </a:lnTo>
                <a:lnTo>
                  <a:pt x="944491" y="50217"/>
                </a:lnTo>
                <a:lnTo>
                  <a:pt x="918919" y="52527"/>
                </a:lnTo>
                <a:lnTo>
                  <a:pt x="892347" y="55127"/>
                </a:lnTo>
                <a:lnTo>
                  <a:pt x="865108" y="57918"/>
                </a:lnTo>
                <a:lnTo>
                  <a:pt x="837422" y="60837"/>
                </a:lnTo>
                <a:lnTo>
                  <a:pt x="810499" y="63841"/>
                </a:lnTo>
                <a:lnTo>
                  <a:pt x="784084" y="66903"/>
                </a:lnTo>
                <a:lnTo>
                  <a:pt x="758007" y="70002"/>
                </a:lnTo>
                <a:lnTo>
                  <a:pt x="731098" y="72068"/>
                </a:lnTo>
                <a:lnTo>
                  <a:pt x="703632" y="73445"/>
                </a:lnTo>
                <a:lnTo>
                  <a:pt x="675798" y="74363"/>
                </a:lnTo>
                <a:lnTo>
                  <a:pt x="649833" y="76034"/>
                </a:lnTo>
                <a:lnTo>
                  <a:pt x="625115" y="78206"/>
                </a:lnTo>
                <a:lnTo>
                  <a:pt x="601227" y="80713"/>
                </a:lnTo>
                <a:lnTo>
                  <a:pt x="575778" y="83442"/>
                </a:lnTo>
                <a:lnTo>
                  <a:pt x="549286" y="86319"/>
                </a:lnTo>
                <a:lnTo>
                  <a:pt x="522100" y="89296"/>
                </a:lnTo>
                <a:lnTo>
                  <a:pt x="496568" y="91281"/>
                </a:lnTo>
                <a:lnTo>
                  <a:pt x="472137" y="92604"/>
                </a:lnTo>
                <a:lnTo>
                  <a:pt x="448442" y="93486"/>
                </a:lnTo>
                <a:lnTo>
                  <a:pt x="424179" y="95132"/>
                </a:lnTo>
                <a:lnTo>
                  <a:pt x="399537" y="97288"/>
                </a:lnTo>
                <a:lnTo>
                  <a:pt x="374642" y="99784"/>
                </a:lnTo>
                <a:lnTo>
                  <a:pt x="330048" y="102557"/>
                </a:lnTo>
                <a:lnTo>
                  <a:pt x="289062" y="104847"/>
                </a:lnTo>
                <a:lnTo>
                  <a:pt x="249680" y="109394"/>
                </a:lnTo>
                <a:lnTo>
                  <a:pt x="211009" y="112119"/>
                </a:lnTo>
                <a:lnTo>
                  <a:pt x="173715" y="113331"/>
                </a:lnTo>
                <a:lnTo>
                  <a:pt x="139500" y="113869"/>
                </a:lnTo>
                <a:lnTo>
                  <a:pt x="95544" y="119229"/>
                </a:lnTo>
                <a:lnTo>
                  <a:pt x="48252" y="122917"/>
                </a:lnTo>
                <a:lnTo>
                  <a:pt x="10652" y="122498"/>
                </a:lnTo>
                <a:lnTo>
                  <a:pt x="0" y="118649"/>
                </a:lnTo>
                <a:lnTo>
                  <a:pt x="1393" y="116141"/>
                </a:lnTo>
                <a:lnTo>
                  <a:pt x="14229" y="110532"/>
                </a:lnTo>
                <a:lnTo>
                  <a:pt x="58640" y="102711"/>
                </a:lnTo>
                <a:lnTo>
                  <a:pt x="92517" y="94638"/>
                </a:lnTo>
                <a:lnTo>
                  <a:pt x="136068" y="85544"/>
                </a:lnTo>
                <a:lnTo>
                  <a:pt x="167923" y="80353"/>
                </a:lnTo>
                <a:lnTo>
                  <a:pt x="203248" y="78046"/>
                </a:lnTo>
                <a:lnTo>
                  <a:pt x="242937" y="74198"/>
                </a:lnTo>
                <a:lnTo>
                  <a:pt x="285271" y="68961"/>
                </a:lnTo>
                <a:lnTo>
                  <a:pt x="328780" y="63105"/>
                </a:lnTo>
                <a:lnTo>
                  <a:pt x="375633" y="59796"/>
                </a:lnTo>
                <a:lnTo>
                  <a:pt x="399982" y="58914"/>
                </a:lnTo>
                <a:lnTo>
                  <a:pt x="446791" y="55112"/>
                </a:lnTo>
                <a:lnTo>
                  <a:pt x="493347" y="50952"/>
                </a:lnTo>
                <a:lnTo>
                  <a:pt x="517615" y="49843"/>
                </a:lnTo>
                <a:lnTo>
                  <a:pt x="542262" y="49104"/>
                </a:lnTo>
                <a:lnTo>
                  <a:pt x="567159" y="47553"/>
                </a:lnTo>
                <a:lnTo>
                  <a:pt x="592224" y="45460"/>
                </a:lnTo>
                <a:lnTo>
                  <a:pt x="617401" y="43006"/>
                </a:lnTo>
                <a:lnTo>
                  <a:pt x="642651" y="41371"/>
                </a:lnTo>
                <a:lnTo>
                  <a:pt x="667950" y="40281"/>
                </a:lnTo>
                <a:lnTo>
                  <a:pt x="693285" y="39554"/>
                </a:lnTo>
                <a:lnTo>
                  <a:pt x="717583" y="38011"/>
                </a:lnTo>
                <a:lnTo>
                  <a:pt x="764335" y="33474"/>
                </a:lnTo>
                <a:lnTo>
                  <a:pt x="809809" y="30752"/>
                </a:lnTo>
                <a:lnTo>
                  <a:pt x="854714" y="29543"/>
                </a:lnTo>
                <a:lnTo>
                  <a:pt x="899367" y="29005"/>
                </a:lnTo>
                <a:lnTo>
                  <a:pt x="938262" y="25944"/>
                </a:lnTo>
                <a:lnTo>
                  <a:pt x="974246" y="22114"/>
                </a:lnTo>
                <a:lnTo>
                  <a:pt x="1011405" y="20412"/>
                </a:lnTo>
                <a:lnTo>
                  <a:pt x="1057913" y="14397"/>
                </a:lnTo>
                <a:lnTo>
                  <a:pt x="1103560" y="10969"/>
                </a:lnTo>
                <a:lnTo>
                  <a:pt x="1137670" y="7344"/>
                </a:lnTo>
                <a:lnTo>
                  <a:pt x="122020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612"/>
          <p:cNvGrpSpPr/>
          <p:nvPr/>
        </p:nvGrpSpPr>
        <p:grpSpPr>
          <a:xfrm>
            <a:off x="5381625" y="3896118"/>
            <a:ext cx="2865508" cy="710406"/>
            <a:chOff x="5381625" y="3896118"/>
            <a:chExt cx="2865508" cy="710406"/>
          </a:xfrm>
        </p:grpSpPr>
        <p:sp>
          <p:nvSpPr>
            <p:cNvPr id="211" name="SMARTInkShape-3299"/>
            <p:cNvSpPr/>
            <p:nvPr>
              <p:custDataLst>
                <p:tags r:id="rId211"/>
              </p:custDataLst>
            </p:nvPr>
          </p:nvSpPr>
          <p:spPr>
            <a:xfrm>
              <a:off x="5966790" y="4089100"/>
              <a:ext cx="99273" cy="322045"/>
            </a:xfrm>
            <a:custGeom>
              <a:avLst/>
              <a:gdLst/>
              <a:ahLst/>
              <a:cxnLst/>
              <a:rect l="0" t="0" r="0" b="0"/>
              <a:pathLst>
                <a:path w="99273" h="322045">
                  <a:moveTo>
                    <a:pt x="33960" y="82850"/>
                  </a:moveTo>
                  <a:lnTo>
                    <a:pt x="33960" y="82850"/>
                  </a:lnTo>
                  <a:lnTo>
                    <a:pt x="41499" y="64950"/>
                  </a:lnTo>
                  <a:lnTo>
                    <a:pt x="42161" y="61391"/>
                  </a:lnTo>
                  <a:lnTo>
                    <a:pt x="42602" y="61136"/>
                  </a:lnTo>
                  <a:lnTo>
                    <a:pt x="43092" y="66496"/>
                  </a:lnTo>
                  <a:lnTo>
                    <a:pt x="35250" y="112498"/>
                  </a:lnTo>
                  <a:lnTo>
                    <a:pt x="29286" y="150431"/>
                  </a:lnTo>
                  <a:lnTo>
                    <a:pt x="24335" y="191018"/>
                  </a:lnTo>
                  <a:lnTo>
                    <a:pt x="17115" y="230728"/>
                  </a:lnTo>
                  <a:lnTo>
                    <a:pt x="8015" y="274143"/>
                  </a:lnTo>
                  <a:lnTo>
                    <a:pt x="2793" y="316236"/>
                  </a:lnTo>
                  <a:lnTo>
                    <a:pt x="0" y="322044"/>
                  </a:lnTo>
                  <a:lnTo>
                    <a:pt x="2286" y="317569"/>
                  </a:lnTo>
                  <a:lnTo>
                    <a:pt x="4977" y="273633"/>
                  </a:lnTo>
                  <a:lnTo>
                    <a:pt x="10361" y="230250"/>
                  </a:lnTo>
                  <a:lnTo>
                    <a:pt x="15070" y="187460"/>
                  </a:lnTo>
                  <a:lnTo>
                    <a:pt x="25094" y="142163"/>
                  </a:lnTo>
                  <a:lnTo>
                    <a:pt x="32208" y="97270"/>
                  </a:lnTo>
                  <a:lnTo>
                    <a:pt x="38498" y="55138"/>
                  </a:lnTo>
                  <a:lnTo>
                    <a:pt x="46913" y="33139"/>
                  </a:lnTo>
                  <a:lnTo>
                    <a:pt x="57906" y="11676"/>
                  </a:lnTo>
                  <a:lnTo>
                    <a:pt x="61620" y="0"/>
                  </a:lnTo>
                  <a:lnTo>
                    <a:pt x="75711" y="37150"/>
                  </a:lnTo>
                  <a:lnTo>
                    <a:pt x="83633" y="81209"/>
                  </a:lnTo>
                  <a:lnTo>
                    <a:pt x="88895" y="123286"/>
                  </a:lnTo>
                  <a:lnTo>
                    <a:pt x="90453" y="166445"/>
                  </a:lnTo>
                  <a:lnTo>
                    <a:pt x="93737" y="200399"/>
                  </a:lnTo>
                  <a:lnTo>
                    <a:pt x="99272" y="235892"/>
                  </a:lnTo>
                  <a:lnTo>
                    <a:pt x="91110" y="28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300"/>
            <p:cNvSpPr/>
            <p:nvPr>
              <p:custDataLst>
                <p:tags r:id="rId212"/>
              </p:custDataLst>
            </p:nvPr>
          </p:nvSpPr>
          <p:spPr>
            <a:xfrm>
              <a:off x="5793440" y="4033374"/>
              <a:ext cx="112061" cy="405277"/>
            </a:xfrm>
            <a:custGeom>
              <a:avLst/>
              <a:gdLst/>
              <a:ahLst/>
              <a:cxnLst/>
              <a:rect l="0" t="0" r="0" b="0"/>
              <a:pathLst>
                <a:path w="112061" h="405277">
                  <a:moveTo>
                    <a:pt x="112060" y="14751"/>
                  </a:moveTo>
                  <a:lnTo>
                    <a:pt x="112060" y="14751"/>
                  </a:lnTo>
                  <a:lnTo>
                    <a:pt x="112060" y="9695"/>
                  </a:lnTo>
                  <a:lnTo>
                    <a:pt x="111002" y="8205"/>
                  </a:lnTo>
                  <a:lnTo>
                    <a:pt x="109238" y="7212"/>
                  </a:lnTo>
                  <a:lnTo>
                    <a:pt x="107004" y="6550"/>
                  </a:lnTo>
                  <a:lnTo>
                    <a:pt x="105515" y="5050"/>
                  </a:lnTo>
                  <a:lnTo>
                    <a:pt x="103859" y="562"/>
                  </a:lnTo>
                  <a:lnTo>
                    <a:pt x="102359" y="0"/>
                  </a:lnTo>
                  <a:lnTo>
                    <a:pt x="100301" y="684"/>
                  </a:lnTo>
                  <a:lnTo>
                    <a:pt x="84339" y="9385"/>
                  </a:lnTo>
                  <a:lnTo>
                    <a:pt x="75750" y="20833"/>
                  </a:lnTo>
                  <a:lnTo>
                    <a:pt x="57262" y="58747"/>
                  </a:lnTo>
                  <a:lnTo>
                    <a:pt x="42083" y="95638"/>
                  </a:lnTo>
                  <a:lnTo>
                    <a:pt x="26938" y="137621"/>
                  </a:lnTo>
                  <a:lnTo>
                    <a:pt x="16988" y="178157"/>
                  </a:lnTo>
                  <a:lnTo>
                    <a:pt x="11598" y="212259"/>
                  </a:lnTo>
                  <a:lnTo>
                    <a:pt x="7505" y="249308"/>
                  </a:lnTo>
                  <a:lnTo>
                    <a:pt x="0" y="295916"/>
                  </a:lnTo>
                  <a:lnTo>
                    <a:pt x="1246" y="337243"/>
                  </a:lnTo>
                  <a:lnTo>
                    <a:pt x="6716" y="362339"/>
                  </a:lnTo>
                  <a:lnTo>
                    <a:pt x="23334" y="398995"/>
                  </a:lnTo>
                  <a:lnTo>
                    <a:pt x="64435" y="405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301"/>
            <p:cNvSpPr/>
            <p:nvPr>
              <p:custDataLst>
                <p:tags r:id="rId213"/>
              </p:custDataLst>
            </p:nvPr>
          </p:nvSpPr>
          <p:spPr>
            <a:xfrm>
              <a:off x="5497642" y="4171950"/>
              <a:ext cx="141159" cy="206686"/>
            </a:xfrm>
            <a:custGeom>
              <a:avLst/>
              <a:gdLst/>
              <a:ahLst/>
              <a:cxnLst/>
              <a:rect l="0" t="0" r="0" b="0"/>
              <a:pathLst>
                <a:path w="141159" h="206686">
                  <a:moveTo>
                    <a:pt x="17333" y="76200"/>
                  </a:moveTo>
                  <a:lnTo>
                    <a:pt x="17333" y="76200"/>
                  </a:lnTo>
                  <a:lnTo>
                    <a:pt x="12277" y="76200"/>
                  </a:lnTo>
                  <a:lnTo>
                    <a:pt x="6972" y="73378"/>
                  </a:lnTo>
                  <a:lnTo>
                    <a:pt x="0" y="67999"/>
                  </a:lnTo>
                  <a:lnTo>
                    <a:pt x="486" y="66499"/>
                  </a:lnTo>
                  <a:lnTo>
                    <a:pt x="3849" y="62011"/>
                  </a:lnTo>
                  <a:lnTo>
                    <a:pt x="7285" y="61449"/>
                  </a:lnTo>
                  <a:lnTo>
                    <a:pt x="16747" y="63647"/>
                  </a:lnTo>
                  <a:lnTo>
                    <a:pt x="46615" y="81285"/>
                  </a:lnTo>
                  <a:lnTo>
                    <a:pt x="66344" y="98991"/>
                  </a:lnTo>
                  <a:lnTo>
                    <a:pt x="79362" y="118701"/>
                  </a:lnTo>
                  <a:lnTo>
                    <a:pt x="90420" y="150447"/>
                  </a:lnTo>
                  <a:lnTo>
                    <a:pt x="91091" y="165290"/>
                  </a:lnTo>
                  <a:lnTo>
                    <a:pt x="85150" y="199880"/>
                  </a:lnTo>
                  <a:lnTo>
                    <a:pt x="83712" y="203103"/>
                  </a:lnTo>
                  <a:lnTo>
                    <a:pt x="81693" y="205253"/>
                  </a:lnTo>
                  <a:lnTo>
                    <a:pt x="79290" y="206685"/>
                  </a:lnTo>
                  <a:lnTo>
                    <a:pt x="76630" y="204465"/>
                  </a:lnTo>
                  <a:lnTo>
                    <a:pt x="67828" y="185113"/>
                  </a:lnTo>
                  <a:lnTo>
                    <a:pt x="60634" y="155155"/>
                  </a:lnTo>
                  <a:lnTo>
                    <a:pt x="66613" y="116530"/>
                  </a:lnTo>
                  <a:lnTo>
                    <a:pt x="77795" y="76861"/>
                  </a:lnTo>
                  <a:lnTo>
                    <a:pt x="95481" y="35644"/>
                  </a:lnTo>
                  <a:lnTo>
                    <a:pt x="141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02"/>
            <p:cNvSpPr/>
            <p:nvPr>
              <p:custDataLst>
                <p:tags r:id="rId214"/>
              </p:custDataLst>
            </p:nvPr>
          </p:nvSpPr>
          <p:spPr>
            <a:xfrm>
              <a:off x="5381625" y="3989042"/>
              <a:ext cx="136954" cy="386098"/>
            </a:xfrm>
            <a:custGeom>
              <a:avLst/>
              <a:gdLst/>
              <a:ahLst/>
              <a:cxnLst/>
              <a:rect l="0" t="0" r="0" b="0"/>
              <a:pathLst>
                <a:path w="136954" h="386098">
                  <a:moveTo>
                    <a:pt x="0" y="154333"/>
                  </a:moveTo>
                  <a:lnTo>
                    <a:pt x="0" y="154333"/>
                  </a:lnTo>
                  <a:lnTo>
                    <a:pt x="0" y="149277"/>
                  </a:lnTo>
                  <a:lnTo>
                    <a:pt x="2822" y="143972"/>
                  </a:lnTo>
                  <a:lnTo>
                    <a:pt x="8201" y="137000"/>
                  </a:lnTo>
                  <a:lnTo>
                    <a:pt x="8937" y="141690"/>
                  </a:lnTo>
                  <a:lnTo>
                    <a:pt x="10506" y="183085"/>
                  </a:lnTo>
                  <a:lnTo>
                    <a:pt x="17106" y="219884"/>
                  </a:lnTo>
                  <a:lnTo>
                    <a:pt x="24707" y="260657"/>
                  </a:lnTo>
                  <a:lnTo>
                    <a:pt x="27811" y="300650"/>
                  </a:lnTo>
                  <a:lnTo>
                    <a:pt x="28347" y="336328"/>
                  </a:lnTo>
                  <a:lnTo>
                    <a:pt x="28555" y="380514"/>
                  </a:lnTo>
                  <a:lnTo>
                    <a:pt x="28561" y="384495"/>
                  </a:lnTo>
                  <a:lnTo>
                    <a:pt x="29625" y="386091"/>
                  </a:lnTo>
                  <a:lnTo>
                    <a:pt x="31391" y="386097"/>
                  </a:lnTo>
                  <a:lnTo>
                    <a:pt x="33627" y="385043"/>
                  </a:lnTo>
                  <a:lnTo>
                    <a:pt x="34060" y="382223"/>
                  </a:lnTo>
                  <a:lnTo>
                    <a:pt x="29506" y="336377"/>
                  </a:lnTo>
                  <a:lnTo>
                    <a:pt x="28851" y="300347"/>
                  </a:lnTo>
                  <a:lnTo>
                    <a:pt x="28697" y="268264"/>
                  </a:lnTo>
                  <a:lnTo>
                    <a:pt x="29688" y="230369"/>
                  </a:lnTo>
                  <a:lnTo>
                    <a:pt x="33655" y="192361"/>
                  </a:lnTo>
                  <a:lnTo>
                    <a:pt x="36783" y="145374"/>
                  </a:lnTo>
                  <a:lnTo>
                    <a:pt x="42766" y="99585"/>
                  </a:lnTo>
                  <a:lnTo>
                    <a:pt x="51242" y="57560"/>
                  </a:lnTo>
                  <a:lnTo>
                    <a:pt x="69889" y="14569"/>
                  </a:lnTo>
                  <a:lnTo>
                    <a:pt x="81863" y="4727"/>
                  </a:lnTo>
                  <a:lnTo>
                    <a:pt x="89500" y="620"/>
                  </a:lnTo>
                  <a:lnTo>
                    <a:pt x="96708" y="0"/>
                  </a:lnTo>
                  <a:lnTo>
                    <a:pt x="110362" y="4954"/>
                  </a:lnTo>
                  <a:lnTo>
                    <a:pt x="120664" y="17034"/>
                  </a:lnTo>
                  <a:lnTo>
                    <a:pt x="135900" y="55716"/>
                  </a:lnTo>
                  <a:lnTo>
                    <a:pt x="136953" y="70992"/>
                  </a:lnTo>
                  <a:lnTo>
                    <a:pt x="129005" y="99535"/>
                  </a:lnTo>
                  <a:lnTo>
                    <a:pt x="96246" y="142295"/>
                  </a:lnTo>
                  <a:lnTo>
                    <a:pt x="82992" y="154274"/>
                  </a:lnTo>
                  <a:lnTo>
                    <a:pt x="43430" y="169563"/>
                  </a:lnTo>
                  <a:lnTo>
                    <a:pt x="9525" y="17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303"/>
            <p:cNvSpPr/>
            <p:nvPr>
              <p:custDataLst>
                <p:tags r:id="rId215"/>
              </p:custDataLst>
            </p:nvPr>
          </p:nvSpPr>
          <p:spPr>
            <a:xfrm>
              <a:off x="6219835" y="3896118"/>
              <a:ext cx="19041" cy="710406"/>
            </a:xfrm>
            <a:custGeom>
              <a:avLst/>
              <a:gdLst/>
              <a:ahLst/>
              <a:cxnLst/>
              <a:rect l="0" t="0" r="0" b="0"/>
              <a:pathLst>
                <a:path w="19041" h="710406">
                  <a:moveTo>
                    <a:pt x="19040" y="9132"/>
                  </a:moveTo>
                  <a:lnTo>
                    <a:pt x="19040" y="9132"/>
                  </a:lnTo>
                  <a:lnTo>
                    <a:pt x="19040" y="931"/>
                  </a:lnTo>
                  <a:lnTo>
                    <a:pt x="17982" y="490"/>
                  </a:lnTo>
                  <a:lnTo>
                    <a:pt x="13984" y="0"/>
                  </a:lnTo>
                  <a:lnTo>
                    <a:pt x="11501" y="11070"/>
                  </a:lnTo>
                  <a:lnTo>
                    <a:pt x="9908" y="57728"/>
                  </a:lnTo>
                  <a:lnTo>
                    <a:pt x="9690" y="89997"/>
                  </a:lnTo>
                  <a:lnTo>
                    <a:pt x="9593" y="123389"/>
                  </a:lnTo>
                  <a:lnTo>
                    <a:pt x="9538" y="165988"/>
                  </a:lnTo>
                  <a:lnTo>
                    <a:pt x="9522" y="205420"/>
                  </a:lnTo>
                  <a:lnTo>
                    <a:pt x="9517" y="244974"/>
                  </a:lnTo>
                  <a:lnTo>
                    <a:pt x="9515" y="289737"/>
                  </a:lnTo>
                  <a:lnTo>
                    <a:pt x="9515" y="335456"/>
                  </a:lnTo>
                  <a:lnTo>
                    <a:pt x="9515" y="377342"/>
                  </a:lnTo>
                  <a:lnTo>
                    <a:pt x="9515" y="421737"/>
                  </a:lnTo>
                  <a:lnTo>
                    <a:pt x="9515" y="462174"/>
                  </a:lnTo>
                  <a:lnTo>
                    <a:pt x="8457" y="500966"/>
                  </a:lnTo>
                  <a:lnTo>
                    <a:pt x="2970" y="542446"/>
                  </a:lnTo>
                  <a:lnTo>
                    <a:pt x="1314" y="579888"/>
                  </a:lnTo>
                  <a:lnTo>
                    <a:pt x="383" y="617336"/>
                  </a:lnTo>
                  <a:lnTo>
                    <a:pt x="106" y="657007"/>
                  </a:lnTo>
                  <a:lnTo>
                    <a:pt x="0" y="701228"/>
                  </a:lnTo>
                  <a:lnTo>
                    <a:pt x="1055" y="705479"/>
                  </a:lnTo>
                  <a:lnTo>
                    <a:pt x="2817" y="708314"/>
                  </a:lnTo>
                  <a:lnTo>
                    <a:pt x="5050" y="710204"/>
                  </a:lnTo>
                  <a:lnTo>
                    <a:pt x="6538" y="710405"/>
                  </a:lnTo>
                  <a:lnTo>
                    <a:pt x="7532" y="709480"/>
                  </a:lnTo>
                  <a:lnTo>
                    <a:pt x="19040" y="656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304"/>
            <p:cNvSpPr/>
            <p:nvPr>
              <p:custDataLst>
                <p:tags r:id="rId216"/>
              </p:custDataLst>
            </p:nvPr>
          </p:nvSpPr>
          <p:spPr>
            <a:xfrm>
              <a:off x="6438900" y="4162425"/>
              <a:ext cx="161926" cy="247651"/>
            </a:xfrm>
            <a:custGeom>
              <a:avLst/>
              <a:gdLst/>
              <a:ahLst/>
              <a:cxnLst/>
              <a:rect l="0" t="0" r="0" b="0"/>
              <a:pathLst>
                <a:path w="161926" h="24765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117" y="14151"/>
                  </a:lnTo>
                  <a:lnTo>
                    <a:pt x="35773" y="55899"/>
                  </a:lnTo>
                  <a:lnTo>
                    <a:pt x="68877" y="97398"/>
                  </a:lnTo>
                  <a:lnTo>
                    <a:pt x="102388" y="143926"/>
                  </a:lnTo>
                  <a:lnTo>
                    <a:pt x="129665" y="191305"/>
                  </a:lnTo>
                  <a:lnTo>
                    <a:pt x="156671" y="225021"/>
                  </a:lnTo>
                  <a:lnTo>
                    <a:pt x="1619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305"/>
            <p:cNvSpPr/>
            <p:nvPr>
              <p:custDataLst>
                <p:tags r:id="rId217"/>
              </p:custDataLst>
            </p:nvPr>
          </p:nvSpPr>
          <p:spPr>
            <a:xfrm>
              <a:off x="6429375" y="4144699"/>
              <a:ext cx="200026" cy="287249"/>
            </a:xfrm>
            <a:custGeom>
              <a:avLst/>
              <a:gdLst/>
              <a:ahLst/>
              <a:cxnLst/>
              <a:rect l="0" t="0" r="0" b="0"/>
              <a:pathLst>
                <a:path w="200026" h="287249">
                  <a:moveTo>
                    <a:pt x="200025" y="8201"/>
                  </a:moveTo>
                  <a:lnTo>
                    <a:pt x="200025" y="8201"/>
                  </a:lnTo>
                  <a:lnTo>
                    <a:pt x="200025" y="3145"/>
                  </a:lnTo>
                  <a:lnTo>
                    <a:pt x="198967" y="1655"/>
                  </a:lnTo>
                  <a:lnTo>
                    <a:pt x="197203" y="662"/>
                  </a:lnTo>
                  <a:lnTo>
                    <a:pt x="194969" y="0"/>
                  </a:lnTo>
                  <a:lnTo>
                    <a:pt x="176655" y="9182"/>
                  </a:lnTo>
                  <a:lnTo>
                    <a:pt x="156177" y="30364"/>
                  </a:lnTo>
                  <a:lnTo>
                    <a:pt x="131442" y="70569"/>
                  </a:lnTo>
                  <a:lnTo>
                    <a:pt x="113735" y="107819"/>
                  </a:lnTo>
                  <a:lnTo>
                    <a:pt x="93845" y="152644"/>
                  </a:lnTo>
                  <a:lnTo>
                    <a:pt x="64979" y="195106"/>
                  </a:lnTo>
                  <a:lnTo>
                    <a:pt x="40281" y="242300"/>
                  </a:lnTo>
                  <a:lnTo>
                    <a:pt x="26400" y="264183"/>
                  </a:lnTo>
                  <a:lnTo>
                    <a:pt x="7801" y="285484"/>
                  </a:lnTo>
                  <a:lnTo>
                    <a:pt x="5201" y="287248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306"/>
            <p:cNvSpPr/>
            <p:nvPr>
              <p:custDataLst>
                <p:tags r:id="rId218"/>
              </p:custDataLst>
            </p:nvPr>
          </p:nvSpPr>
          <p:spPr>
            <a:xfrm>
              <a:off x="6707911" y="4202276"/>
              <a:ext cx="111990" cy="168542"/>
            </a:xfrm>
            <a:custGeom>
              <a:avLst/>
              <a:gdLst/>
              <a:ahLst/>
              <a:cxnLst/>
              <a:rect l="0" t="0" r="0" b="0"/>
              <a:pathLst>
                <a:path w="111990" h="168542">
                  <a:moveTo>
                    <a:pt x="83414" y="26824"/>
                  </a:moveTo>
                  <a:lnTo>
                    <a:pt x="83414" y="26824"/>
                  </a:lnTo>
                  <a:lnTo>
                    <a:pt x="83414" y="18623"/>
                  </a:lnTo>
                  <a:lnTo>
                    <a:pt x="88470" y="12635"/>
                  </a:lnTo>
                  <a:lnTo>
                    <a:pt x="88901" y="9956"/>
                  </a:lnTo>
                  <a:lnTo>
                    <a:pt x="88131" y="7112"/>
                  </a:lnTo>
                  <a:lnTo>
                    <a:pt x="84345" y="0"/>
                  </a:lnTo>
                  <a:lnTo>
                    <a:pt x="73577" y="3824"/>
                  </a:lnTo>
                  <a:lnTo>
                    <a:pt x="65637" y="11663"/>
                  </a:lnTo>
                  <a:lnTo>
                    <a:pt x="24063" y="57486"/>
                  </a:lnTo>
                  <a:lnTo>
                    <a:pt x="13645" y="70085"/>
                  </a:lnTo>
                  <a:lnTo>
                    <a:pt x="2887" y="95028"/>
                  </a:lnTo>
                  <a:lnTo>
                    <a:pt x="0" y="113228"/>
                  </a:lnTo>
                  <a:lnTo>
                    <a:pt x="3430" y="136269"/>
                  </a:lnTo>
                  <a:lnTo>
                    <a:pt x="16206" y="156501"/>
                  </a:lnTo>
                  <a:lnTo>
                    <a:pt x="30260" y="163833"/>
                  </a:lnTo>
                  <a:lnTo>
                    <a:pt x="65154" y="168541"/>
                  </a:lnTo>
                  <a:lnTo>
                    <a:pt x="93173" y="164299"/>
                  </a:lnTo>
                  <a:lnTo>
                    <a:pt x="111989" y="150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307"/>
            <p:cNvSpPr/>
            <p:nvPr>
              <p:custDataLst>
                <p:tags r:id="rId219"/>
              </p:custDataLst>
            </p:nvPr>
          </p:nvSpPr>
          <p:spPr>
            <a:xfrm>
              <a:off x="6709638" y="4276725"/>
              <a:ext cx="138838" cy="38101"/>
            </a:xfrm>
            <a:custGeom>
              <a:avLst/>
              <a:gdLst/>
              <a:ahLst/>
              <a:cxnLst/>
              <a:rect l="0" t="0" r="0" b="0"/>
              <a:pathLst>
                <a:path w="138838" h="38101">
                  <a:moveTo>
                    <a:pt x="5487" y="38100"/>
                  </a:moveTo>
                  <a:lnTo>
                    <a:pt x="5487" y="38100"/>
                  </a:lnTo>
                  <a:lnTo>
                    <a:pt x="0" y="38100"/>
                  </a:lnTo>
                  <a:lnTo>
                    <a:pt x="2342" y="38100"/>
                  </a:lnTo>
                  <a:lnTo>
                    <a:pt x="48677" y="21625"/>
                  </a:lnTo>
                  <a:lnTo>
                    <a:pt x="90157" y="11785"/>
                  </a:lnTo>
                  <a:lnTo>
                    <a:pt x="1388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308"/>
            <p:cNvSpPr/>
            <p:nvPr>
              <p:custDataLst>
                <p:tags r:id="rId220"/>
              </p:custDataLst>
            </p:nvPr>
          </p:nvSpPr>
          <p:spPr>
            <a:xfrm>
              <a:off x="5966687" y="4257675"/>
              <a:ext cx="110264" cy="47626"/>
            </a:xfrm>
            <a:custGeom>
              <a:avLst/>
              <a:gdLst/>
              <a:ahLst/>
              <a:cxnLst/>
              <a:rect l="0" t="0" r="0" b="0"/>
              <a:pathLst>
                <a:path w="110264" h="47626">
                  <a:moveTo>
                    <a:pt x="5488" y="47625"/>
                  </a:moveTo>
                  <a:lnTo>
                    <a:pt x="5488" y="47625"/>
                  </a:lnTo>
                  <a:lnTo>
                    <a:pt x="432" y="42569"/>
                  </a:lnTo>
                  <a:lnTo>
                    <a:pt x="0" y="41079"/>
                  </a:lnTo>
                  <a:lnTo>
                    <a:pt x="772" y="40086"/>
                  </a:lnTo>
                  <a:lnTo>
                    <a:pt x="44984" y="24959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309"/>
            <p:cNvSpPr/>
            <p:nvPr>
              <p:custDataLst>
                <p:tags r:id="rId221"/>
              </p:custDataLst>
            </p:nvPr>
          </p:nvSpPr>
          <p:spPr>
            <a:xfrm>
              <a:off x="7096518" y="4229884"/>
              <a:ext cx="75808" cy="125402"/>
            </a:xfrm>
            <a:custGeom>
              <a:avLst/>
              <a:gdLst/>
              <a:ahLst/>
              <a:cxnLst/>
              <a:rect l="0" t="0" r="0" b="0"/>
              <a:pathLst>
                <a:path w="75808" h="125402">
                  <a:moveTo>
                    <a:pt x="9132" y="18266"/>
                  </a:moveTo>
                  <a:lnTo>
                    <a:pt x="9132" y="18266"/>
                  </a:lnTo>
                  <a:lnTo>
                    <a:pt x="4076" y="18266"/>
                  </a:lnTo>
                  <a:lnTo>
                    <a:pt x="2587" y="16149"/>
                  </a:lnTo>
                  <a:lnTo>
                    <a:pt x="0" y="1864"/>
                  </a:lnTo>
                  <a:lnTo>
                    <a:pt x="927" y="981"/>
                  </a:lnTo>
                  <a:lnTo>
                    <a:pt x="4780" y="0"/>
                  </a:lnTo>
                  <a:lnTo>
                    <a:pt x="17955" y="4505"/>
                  </a:lnTo>
                  <a:lnTo>
                    <a:pt x="30209" y="12542"/>
                  </a:lnTo>
                  <a:lnTo>
                    <a:pt x="40542" y="26683"/>
                  </a:lnTo>
                  <a:lnTo>
                    <a:pt x="45910" y="63516"/>
                  </a:lnTo>
                  <a:lnTo>
                    <a:pt x="46645" y="79299"/>
                  </a:lnTo>
                  <a:lnTo>
                    <a:pt x="41326" y="96192"/>
                  </a:lnTo>
                  <a:lnTo>
                    <a:pt x="31907" y="112166"/>
                  </a:lnTo>
                  <a:lnTo>
                    <a:pt x="20665" y="122794"/>
                  </a:lnTo>
                  <a:lnTo>
                    <a:pt x="16821" y="124993"/>
                  </a:lnTo>
                  <a:lnTo>
                    <a:pt x="14258" y="125401"/>
                  </a:lnTo>
                  <a:lnTo>
                    <a:pt x="12550" y="124615"/>
                  </a:lnTo>
                  <a:lnTo>
                    <a:pt x="10651" y="115274"/>
                  </a:lnTo>
                  <a:lnTo>
                    <a:pt x="10866" y="101597"/>
                  </a:lnTo>
                  <a:lnTo>
                    <a:pt x="26496" y="55180"/>
                  </a:lnTo>
                  <a:lnTo>
                    <a:pt x="46191" y="15379"/>
                  </a:lnTo>
                  <a:lnTo>
                    <a:pt x="48654" y="13166"/>
                  </a:lnTo>
                  <a:lnTo>
                    <a:pt x="55156" y="9615"/>
                  </a:lnTo>
                  <a:lnTo>
                    <a:pt x="55690" y="10382"/>
                  </a:lnTo>
                  <a:lnTo>
                    <a:pt x="56283" y="14057"/>
                  </a:lnTo>
                  <a:lnTo>
                    <a:pt x="51176" y="39189"/>
                  </a:lnTo>
                  <a:lnTo>
                    <a:pt x="60869" y="77126"/>
                  </a:lnTo>
                  <a:lnTo>
                    <a:pt x="75807" y="103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310"/>
            <p:cNvSpPr/>
            <p:nvPr>
              <p:custDataLst>
                <p:tags r:id="rId222"/>
              </p:custDataLst>
            </p:nvPr>
          </p:nvSpPr>
          <p:spPr>
            <a:xfrm>
              <a:off x="6983488" y="4117840"/>
              <a:ext cx="103113" cy="263661"/>
            </a:xfrm>
            <a:custGeom>
              <a:avLst/>
              <a:gdLst/>
              <a:ahLst/>
              <a:cxnLst/>
              <a:rect l="0" t="0" r="0" b="0"/>
              <a:pathLst>
                <a:path w="103113" h="263661">
                  <a:moveTo>
                    <a:pt x="103112" y="25535"/>
                  </a:moveTo>
                  <a:lnTo>
                    <a:pt x="103112" y="25535"/>
                  </a:lnTo>
                  <a:lnTo>
                    <a:pt x="103112" y="7221"/>
                  </a:lnTo>
                  <a:lnTo>
                    <a:pt x="102054" y="3801"/>
                  </a:lnTo>
                  <a:lnTo>
                    <a:pt x="100290" y="1521"/>
                  </a:lnTo>
                  <a:lnTo>
                    <a:pt x="98056" y="0"/>
                  </a:lnTo>
                  <a:lnTo>
                    <a:pt x="89929" y="1133"/>
                  </a:lnTo>
                  <a:lnTo>
                    <a:pt x="84798" y="2917"/>
                  </a:lnTo>
                  <a:lnTo>
                    <a:pt x="54809" y="35139"/>
                  </a:lnTo>
                  <a:lnTo>
                    <a:pt x="27405" y="75998"/>
                  </a:lnTo>
                  <a:lnTo>
                    <a:pt x="13652" y="106457"/>
                  </a:lnTo>
                  <a:lnTo>
                    <a:pt x="3949" y="150880"/>
                  </a:lnTo>
                  <a:lnTo>
                    <a:pt x="0" y="190145"/>
                  </a:lnTo>
                  <a:lnTo>
                    <a:pt x="1898" y="207350"/>
                  </a:lnTo>
                  <a:lnTo>
                    <a:pt x="11740" y="237133"/>
                  </a:lnTo>
                  <a:lnTo>
                    <a:pt x="23344" y="249402"/>
                  </a:lnTo>
                  <a:lnTo>
                    <a:pt x="74537" y="26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311"/>
            <p:cNvSpPr/>
            <p:nvPr>
              <p:custDataLst>
                <p:tags r:id="rId223"/>
              </p:custDataLst>
            </p:nvPr>
          </p:nvSpPr>
          <p:spPr>
            <a:xfrm>
              <a:off x="7248525" y="430530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3044" y="3662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312"/>
            <p:cNvSpPr/>
            <p:nvPr>
              <p:custDataLst>
                <p:tags r:id="rId224"/>
              </p:custDataLst>
            </p:nvPr>
          </p:nvSpPr>
          <p:spPr>
            <a:xfrm>
              <a:off x="7391400" y="4211374"/>
              <a:ext cx="104776" cy="139183"/>
            </a:xfrm>
            <a:custGeom>
              <a:avLst/>
              <a:gdLst/>
              <a:ahLst/>
              <a:cxnLst/>
              <a:rect l="0" t="0" r="0" b="0"/>
              <a:pathLst>
                <a:path w="104776" h="139183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19246" y="4125"/>
                  </a:lnTo>
                  <a:lnTo>
                    <a:pt x="30867" y="12050"/>
                  </a:lnTo>
                  <a:lnTo>
                    <a:pt x="46071" y="31214"/>
                  </a:lnTo>
                  <a:lnTo>
                    <a:pt x="52225" y="48062"/>
                  </a:lnTo>
                  <a:lnTo>
                    <a:pt x="53903" y="66134"/>
                  </a:lnTo>
                  <a:lnTo>
                    <a:pt x="47258" y="108419"/>
                  </a:lnTo>
                  <a:lnTo>
                    <a:pt x="40225" y="125149"/>
                  </a:lnTo>
                  <a:lnTo>
                    <a:pt x="34459" y="133556"/>
                  </a:lnTo>
                  <a:lnTo>
                    <a:pt x="28368" y="137998"/>
                  </a:lnTo>
                  <a:lnTo>
                    <a:pt x="25263" y="139182"/>
                  </a:lnTo>
                  <a:lnTo>
                    <a:pt x="24250" y="136797"/>
                  </a:lnTo>
                  <a:lnTo>
                    <a:pt x="32853" y="101570"/>
                  </a:lnTo>
                  <a:lnTo>
                    <a:pt x="47770" y="61223"/>
                  </a:lnTo>
                  <a:lnTo>
                    <a:pt x="78060" y="17515"/>
                  </a:lnTo>
                  <a:lnTo>
                    <a:pt x="88510" y="5904"/>
                  </a:lnTo>
                  <a:lnTo>
                    <a:pt x="95077" y="1888"/>
                  </a:lnTo>
                  <a:lnTo>
                    <a:pt x="98310" y="817"/>
                  </a:lnTo>
                  <a:lnTo>
                    <a:pt x="99406" y="1162"/>
                  </a:lnTo>
                  <a:lnTo>
                    <a:pt x="99079" y="2450"/>
                  </a:lnTo>
                  <a:lnTo>
                    <a:pt x="88150" y="18223"/>
                  </a:lnTo>
                  <a:lnTo>
                    <a:pt x="72926" y="65207"/>
                  </a:lnTo>
                  <a:lnTo>
                    <a:pt x="72275" y="81515"/>
                  </a:lnTo>
                  <a:lnTo>
                    <a:pt x="73583" y="88827"/>
                  </a:lnTo>
                  <a:lnTo>
                    <a:pt x="80681" y="102596"/>
                  </a:lnTo>
                  <a:lnTo>
                    <a:pt x="89833" y="113654"/>
                  </a:lnTo>
                  <a:lnTo>
                    <a:pt x="10477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313"/>
            <p:cNvSpPr/>
            <p:nvPr>
              <p:custDataLst>
                <p:tags r:id="rId225"/>
              </p:custDataLst>
            </p:nvPr>
          </p:nvSpPr>
          <p:spPr>
            <a:xfrm>
              <a:off x="8115300" y="4057650"/>
              <a:ext cx="131833" cy="412469"/>
            </a:xfrm>
            <a:custGeom>
              <a:avLst/>
              <a:gdLst/>
              <a:ahLst/>
              <a:cxnLst/>
              <a:rect l="0" t="0" r="0" b="0"/>
              <a:pathLst>
                <a:path w="131833" h="412469">
                  <a:moveTo>
                    <a:pt x="0" y="0"/>
                  </a:moveTo>
                  <a:lnTo>
                    <a:pt x="0" y="0"/>
                  </a:lnTo>
                  <a:lnTo>
                    <a:pt x="37560" y="0"/>
                  </a:lnTo>
                  <a:lnTo>
                    <a:pt x="46206" y="3175"/>
                  </a:lnTo>
                  <a:lnTo>
                    <a:pt x="81945" y="34716"/>
                  </a:lnTo>
                  <a:lnTo>
                    <a:pt x="106681" y="77008"/>
                  </a:lnTo>
                  <a:lnTo>
                    <a:pt x="117263" y="98784"/>
                  </a:lnTo>
                  <a:lnTo>
                    <a:pt x="128114" y="144628"/>
                  </a:lnTo>
                  <a:lnTo>
                    <a:pt x="131798" y="185963"/>
                  </a:lnTo>
                  <a:lnTo>
                    <a:pt x="131832" y="223963"/>
                  </a:lnTo>
                  <a:lnTo>
                    <a:pt x="122898" y="268606"/>
                  </a:lnTo>
                  <a:lnTo>
                    <a:pt x="111203" y="308187"/>
                  </a:lnTo>
                  <a:lnTo>
                    <a:pt x="94333" y="344962"/>
                  </a:lnTo>
                  <a:lnTo>
                    <a:pt x="61786" y="389870"/>
                  </a:lnTo>
                  <a:lnTo>
                    <a:pt x="48627" y="401875"/>
                  </a:lnTo>
                  <a:lnTo>
                    <a:pt x="42778" y="410739"/>
                  </a:lnTo>
                  <a:lnTo>
                    <a:pt x="40160" y="412468"/>
                  </a:lnTo>
                  <a:lnTo>
                    <a:pt x="28575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314"/>
            <p:cNvSpPr/>
            <p:nvPr>
              <p:custDataLst>
                <p:tags r:id="rId226"/>
              </p:custDataLst>
            </p:nvPr>
          </p:nvSpPr>
          <p:spPr>
            <a:xfrm>
              <a:off x="7972425" y="4143375"/>
              <a:ext cx="55805" cy="266701"/>
            </a:xfrm>
            <a:custGeom>
              <a:avLst/>
              <a:gdLst/>
              <a:ahLst/>
              <a:cxnLst/>
              <a:rect l="0" t="0" r="0" b="0"/>
              <a:pathLst>
                <a:path w="55805" h="266701">
                  <a:moveTo>
                    <a:pt x="47625" y="0"/>
                  </a:moveTo>
                  <a:lnTo>
                    <a:pt x="47625" y="0"/>
                  </a:lnTo>
                  <a:lnTo>
                    <a:pt x="37512" y="10113"/>
                  </a:lnTo>
                  <a:lnTo>
                    <a:pt x="35591" y="14151"/>
                  </a:lnTo>
                  <a:lnTo>
                    <a:pt x="35369" y="17900"/>
                  </a:lnTo>
                  <a:lnTo>
                    <a:pt x="45400" y="64366"/>
                  </a:lnTo>
                  <a:lnTo>
                    <a:pt x="49788" y="104091"/>
                  </a:lnTo>
                  <a:lnTo>
                    <a:pt x="55695" y="145327"/>
                  </a:lnTo>
                  <a:lnTo>
                    <a:pt x="55804" y="189064"/>
                  </a:lnTo>
                  <a:lnTo>
                    <a:pt x="46732" y="230002"/>
                  </a:lnTo>
                  <a:lnTo>
                    <a:pt x="35013" y="248065"/>
                  </a:lnTo>
                  <a:lnTo>
                    <a:pt x="29692" y="25427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315"/>
            <p:cNvSpPr/>
            <p:nvPr>
              <p:custDataLst>
                <p:tags r:id="rId227"/>
              </p:custDataLst>
            </p:nvPr>
          </p:nvSpPr>
          <p:spPr>
            <a:xfrm>
              <a:off x="7717256" y="4079816"/>
              <a:ext cx="236120" cy="305398"/>
            </a:xfrm>
            <a:custGeom>
              <a:avLst/>
              <a:gdLst/>
              <a:ahLst/>
              <a:cxnLst/>
              <a:rect l="0" t="0" r="0" b="0"/>
              <a:pathLst>
                <a:path w="236120" h="305398">
                  <a:moveTo>
                    <a:pt x="74194" y="196909"/>
                  </a:moveTo>
                  <a:lnTo>
                    <a:pt x="74194" y="196909"/>
                  </a:lnTo>
                  <a:lnTo>
                    <a:pt x="69138" y="191853"/>
                  </a:lnTo>
                  <a:lnTo>
                    <a:pt x="65532" y="191421"/>
                  </a:lnTo>
                  <a:lnTo>
                    <a:pt x="43603" y="195977"/>
                  </a:lnTo>
                  <a:lnTo>
                    <a:pt x="28206" y="206746"/>
                  </a:lnTo>
                  <a:lnTo>
                    <a:pt x="15295" y="223342"/>
                  </a:lnTo>
                  <a:lnTo>
                    <a:pt x="2509" y="261005"/>
                  </a:lnTo>
                  <a:lnTo>
                    <a:pt x="0" y="276902"/>
                  </a:lnTo>
                  <a:lnTo>
                    <a:pt x="1708" y="288200"/>
                  </a:lnTo>
                  <a:lnTo>
                    <a:pt x="3646" y="292695"/>
                  </a:lnTo>
                  <a:lnTo>
                    <a:pt x="11442" y="300511"/>
                  </a:lnTo>
                  <a:lnTo>
                    <a:pt x="16485" y="304076"/>
                  </a:lnTo>
                  <a:lnTo>
                    <a:pt x="21963" y="305397"/>
                  </a:lnTo>
                  <a:lnTo>
                    <a:pt x="33693" y="304039"/>
                  </a:lnTo>
                  <a:lnTo>
                    <a:pt x="38727" y="300079"/>
                  </a:lnTo>
                  <a:lnTo>
                    <a:pt x="57830" y="272231"/>
                  </a:lnTo>
                  <a:lnTo>
                    <a:pt x="70923" y="226212"/>
                  </a:lnTo>
                  <a:lnTo>
                    <a:pt x="77326" y="192999"/>
                  </a:lnTo>
                  <a:lnTo>
                    <a:pt x="81825" y="153770"/>
                  </a:lnTo>
                  <a:lnTo>
                    <a:pt x="89891" y="112070"/>
                  </a:lnTo>
                  <a:lnTo>
                    <a:pt x="92581" y="70437"/>
                  </a:lnTo>
                  <a:lnTo>
                    <a:pt x="98170" y="26817"/>
                  </a:lnTo>
                  <a:lnTo>
                    <a:pt x="97903" y="12657"/>
                  </a:lnTo>
                  <a:lnTo>
                    <a:pt x="94164" y="0"/>
                  </a:lnTo>
                  <a:lnTo>
                    <a:pt x="91741" y="19"/>
                  </a:lnTo>
                  <a:lnTo>
                    <a:pt x="83404" y="2863"/>
                  </a:lnTo>
                  <a:lnTo>
                    <a:pt x="75464" y="16122"/>
                  </a:lnTo>
                  <a:lnTo>
                    <a:pt x="63974" y="59155"/>
                  </a:lnTo>
                  <a:lnTo>
                    <a:pt x="51998" y="98708"/>
                  </a:lnTo>
                  <a:lnTo>
                    <a:pt x="47510" y="141824"/>
                  </a:lnTo>
                  <a:lnTo>
                    <a:pt x="45993" y="188733"/>
                  </a:lnTo>
                  <a:lnTo>
                    <a:pt x="50750" y="233394"/>
                  </a:lnTo>
                  <a:lnTo>
                    <a:pt x="62958" y="273703"/>
                  </a:lnTo>
                  <a:lnTo>
                    <a:pt x="64587" y="275622"/>
                  </a:lnTo>
                  <a:lnTo>
                    <a:pt x="66732" y="275842"/>
                  </a:lnTo>
                  <a:lnTo>
                    <a:pt x="69219" y="274931"/>
                  </a:lnTo>
                  <a:lnTo>
                    <a:pt x="77777" y="263536"/>
                  </a:lnTo>
                  <a:lnTo>
                    <a:pt x="90476" y="229868"/>
                  </a:lnTo>
                  <a:lnTo>
                    <a:pt x="100540" y="188919"/>
                  </a:lnTo>
                  <a:lnTo>
                    <a:pt x="102837" y="176425"/>
                  </a:lnTo>
                  <a:lnTo>
                    <a:pt x="107386" y="167344"/>
                  </a:lnTo>
                  <a:lnTo>
                    <a:pt x="110080" y="164499"/>
                  </a:lnTo>
                  <a:lnTo>
                    <a:pt x="115896" y="161338"/>
                  </a:lnTo>
                  <a:lnTo>
                    <a:pt x="125120" y="159558"/>
                  </a:lnTo>
                  <a:lnTo>
                    <a:pt x="127195" y="161426"/>
                  </a:lnTo>
                  <a:lnTo>
                    <a:pt x="137526" y="198950"/>
                  </a:lnTo>
                  <a:lnTo>
                    <a:pt x="140429" y="239746"/>
                  </a:lnTo>
                  <a:lnTo>
                    <a:pt x="135682" y="264988"/>
                  </a:lnTo>
                  <a:lnTo>
                    <a:pt x="113191" y="300440"/>
                  </a:lnTo>
                  <a:lnTo>
                    <a:pt x="112560" y="291202"/>
                  </a:lnTo>
                  <a:lnTo>
                    <a:pt x="125574" y="243614"/>
                  </a:lnTo>
                  <a:lnTo>
                    <a:pt x="134692" y="225799"/>
                  </a:lnTo>
                  <a:lnTo>
                    <a:pt x="177631" y="179260"/>
                  </a:lnTo>
                  <a:lnTo>
                    <a:pt x="186854" y="169982"/>
                  </a:lnTo>
                  <a:lnTo>
                    <a:pt x="187401" y="170491"/>
                  </a:lnTo>
                  <a:lnTo>
                    <a:pt x="188008" y="173879"/>
                  </a:lnTo>
                  <a:lnTo>
                    <a:pt x="174248" y="197769"/>
                  </a:lnTo>
                  <a:lnTo>
                    <a:pt x="166992" y="207169"/>
                  </a:lnTo>
                  <a:lnTo>
                    <a:pt x="163063" y="220519"/>
                  </a:lnTo>
                  <a:lnTo>
                    <a:pt x="162375" y="235977"/>
                  </a:lnTo>
                  <a:lnTo>
                    <a:pt x="165597" y="249903"/>
                  </a:lnTo>
                  <a:lnTo>
                    <a:pt x="168996" y="254463"/>
                  </a:lnTo>
                  <a:lnTo>
                    <a:pt x="178417" y="259530"/>
                  </a:lnTo>
                  <a:lnTo>
                    <a:pt x="192482" y="258960"/>
                  </a:lnTo>
                  <a:lnTo>
                    <a:pt x="236119" y="244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316"/>
            <p:cNvSpPr/>
            <p:nvPr>
              <p:custDataLst>
                <p:tags r:id="rId228"/>
              </p:custDataLst>
            </p:nvPr>
          </p:nvSpPr>
          <p:spPr>
            <a:xfrm>
              <a:off x="7620000" y="421957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10850" y="0"/>
                  </a:lnTo>
                  <a:lnTo>
                    <a:pt x="10408" y="1058"/>
                  </a:lnTo>
                  <a:lnTo>
                    <a:pt x="6754" y="40020"/>
                  </a:lnTo>
                  <a:lnTo>
                    <a:pt x="889" y="8597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317"/>
            <p:cNvSpPr/>
            <p:nvPr>
              <p:custDataLst>
                <p:tags r:id="rId229"/>
              </p:custDataLst>
            </p:nvPr>
          </p:nvSpPr>
          <p:spPr>
            <a:xfrm>
              <a:off x="7591425" y="42672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3183" y="7539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3318"/>
          <p:cNvSpPr/>
          <p:nvPr>
            <p:custDataLst>
              <p:tags r:id="rId10"/>
            </p:custDataLst>
          </p:nvPr>
        </p:nvSpPr>
        <p:spPr>
          <a:xfrm>
            <a:off x="4791075" y="3209925"/>
            <a:ext cx="1362076" cy="161878"/>
          </a:xfrm>
          <a:custGeom>
            <a:avLst/>
            <a:gdLst/>
            <a:ahLst/>
            <a:cxnLst/>
            <a:rect l="0" t="0" r="0" b="0"/>
            <a:pathLst>
              <a:path w="1362076" h="161878">
                <a:moveTo>
                  <a:pt x="0" y="0"/>
                </a:moveTo>
                <a:lnTo>
                  <a:pt x="0" y="0"/>
                </a:lnTo>
                <a:lnTo>
                  <a:pt x="1058" y="9721"/>
                </a:lnTo>
                <a:lnTo>
                  <a:pt x="10759" y="51457"/>
                </a:lnTo>
                <a:lnTo>
                  <a:pt x="35925" y="95755"/>
                </a:lnTo>
                <a:lnTo>
                  <a:pt x="59328" y="118918"/>
                </a:lnTo>
                <a:lnTo>
                  <a:pt x="74345" y="126936"/>
                </a:lnTo>
                <a:lnTo>
                  <a:pt x="111347" y="137140"/>
                </a:lnTo>
                <a:lnTo>
                  <a:pt x="152113" y="146232"/>
                </a:lnTo>
                <a:lnTo>
                  <a:pt x="185081" y="146836"/>
                </a:lnTo>
                <a:lnTo>
                  <a:pt x="230875" y="141227"/>
                </a:lnTo>
                <a:lnTo>
                  <a:pt x="267374" y="135684"/>
                </a:lnTo>
                <a:lnTo>
                  <a:pt x="312577" y="128755"/>
                </a:lnTo>
                <a:lnTo>
                  <a:pt x="358625" y="123741"/>
                </a:lnTo>
                <a:lnTo>
                  <a:pt x="402216" y="116479"/>
                </a:lnTo>
                <a:lnTo>
                  <a:pt x="446222" y="109674"/>
                </a:lnTo>
                <a:lnTo>
                  <a:pt x="492034" y="105743"/>
                </a:lnTo>
                <a:lnTo>
                  <a:pt x="527141" y="105061"/>
                </a:lnTo>
                <a:lnTo>
                  <a:pt x="562721" y="104903"/>
                </a:lnTo>
                <a:lnTo>
                  <a:pt x="600406" y="104832"/>
                </a:lnTo>
                <a:lnTo>
                  <a:pt x="635147" y="105859"/>
                </a:lnTo>
                <a:lnTo>
                  <a:pt x="674672" y="112387"/>
                </a:lnTo>
                <a:lnTo>
                  <a:pt x="716840" y="119966"/>
                </a:lnTo>
                <a:lnTo>
                  <a:pt x="752501" y="123740"/>
                </a:lnTo>
                <a:lnTo>
                  <a:pt x="794581" y="131090"/>
                </a:lnTo>
                <a:lnTo>
                  <a:pt x="834330" y="139971"/>
                </a:lnTo>
                <a:lnTo>
                  <a:pt x="880044" y="152453"/>
                </a:lnTo>
                <a:lnTo>
                  <a:pt x="898072" y="157716"/>
                </a:lnTo>
                <a:lnTo>
                  <a:pt x="944140" y="161094"/>
                </a:lnTo>
                <a:lnTo>
                  <a:pt x="988949" y="161761"/>
                </a:lnTo>
                <a:lnTo>
                  <a:pt x="1028799" y="161877"/>
                </a:lnTo>
                <a:lnTo>
                  <a:pt x="1064006" y="156854"/>
                </a:lnTo>
                <a:lnTo>
                  <a:pt x="1104660" y="153719"/>
                </a:lnTo>
                <a:lnTo>
                  <a:pt x="1137602" y="150164"/>
                </a:lnTo>
                <a:lnTo>
                  <a:pt x="1180559" y="145035"/>
                </a:lnTo>
                <a:lnTo>
                  <a:pt x="1217981" y="143515"/>
                </a:lnTo>
                <a:lnTo>
                  <a:pt x="1263642" y="143065"/>
                </a:lnTo>
                <a:lnTo>
                  <a:pt x="1298337" y="140109"/>
                </a:lnTo>
                <a:lnTo>
                  <a:pt x="1334080" y="134685"/>
                </a:lnTo>
                <a:lnTo>
                  <a:pt x="1362075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Shape-3319"/>
          <p:cNvSpPr/>
          <p:nvPr>
            <p:custDataLst>
              <p:tags r:id="rId11"/>
            </p:custDataLst>
          </p:nvPr>
        </p:nvSpPr>
        <p:spPr>
          <a:xfrm>
            <a:off x="6648254" y="3143252"/>
            <a:ext cx="1371797" cy="114171"/>
          </a:xfrm>
          <a:custGeom>
            <a:avLst/>
            <a:gdLst/>
            <a:ahLst/>
            <a:cxnLst/>
            <a:rect l="0" t="0" r="0" b="0"/>
            <a:pathLst>
              <a:path w="1371797" h="114171">
                <a:moveTo>
                  <a:pt x="47821" y="76198"/>
                </a:moveTo>
                <a:lnTo>
                  <a:pt x="47821" y="76198"/>
                </a:lnTo>
                <a:lnTo>
                  <a:pt x="39621" y="76198"/>
                </a:lnTo>
                <a:lnTo>
                  <a:pt x="75040" y="76198"/>
                </a:lnTo>
                <a:lnTo>
                  <a:pt x="119738" y="71142"/>
                </a:lnTo>
                <a:lnTo>
                  <a:pt x="154925" y="68659"/>
                </a:lnTo>
                <a:lnTo>
                  <a:pt x="189615" y="67556"/>
                </a:lnTo>
                <a:lnTo>
                  <a:pt x="232944" y="65876"/>
                </a:lnTo>
                <a:lnTo>
                  <a:pt x="273652" y="60204"/>
                </a:lnTo>
                <a:lnTo>
                  <a:pt x="318757" y="58053"/>
                </a:lnTo>
                <a:lnTo>
                  <a:pt x="349917" y="57550"/>
                </a:lnTo>
                <a:lnTo>
                  <a:pt x="384228" y="54505"/>
                </a:lnTo>
                <a:lnTo>
                  <a:pt x="420644" y="50681"/>
                </a:lnTo>
                <a:lnTo>
                  <a:pt x="457995" y="48983"/>
                </a:lnTo>
                <a:lnTo>
                  <a:pt x="495763" y="48227"/>
                </a:lnTo>
                <a:lnTo>
                  <a:pt x="533715" y="46833"/>
                </a:lnTo>
                <a:lnTo>
                  <a:pt x="571748" y="42686"/>
                </a:lnTo>
                <a:lnTo>
                  <a:pt x="612642" y="40137"/>
                </a:lnTo>
                <a:lnTo>
                  <a:pt x="654452" y="39004"/>
                </a:lnTo>
                <a:lnTo>
                  <a:pt x="694201" y="38500"/>
                </a:lnTo>
                <a:lnTo>
                  <a:pt x="735857" y="35455"/>
                </a:lnTo>
                <a:lnTo>
                  <a:pt x="778006" y="31631"/>
                </a:lnTo>
                <a:lnTo>
                  <a:pt x="817906" y="29933"/>
                </a:lnTo>
                <a:lnTo>
                  <a:pt x="856806" y="29177"/>
                </a:lnTo>
                <a:lnTo>
                  <a:pt x="894203" y="28842"/>
                </a:lnTo>
                <a:lnTo>
                  <a:pt x="928463" y="28692"/>
                </a:lnTo>
                <a:lnTo>
                  <a:pt x="961329" y="28626"/>
                </a:lnTo>
                <a:lnTo>
                  <a:pt x="1006759" y="25766"/>
                </a:lnTo>
                <a:lnTo>
                  <a:pt x="1052676" y="21039"/>
                </a:lnTo>
                <a:lnTo>
                  <a:pt x="1098031" y="19638"/>
                </a:lnTo>
                <a:lnTo>
                  <a:pt x="1134400" y="16401"/>
                </a:lnTo>
                <a:lnTo>
                  <a:pt x="1179558" y="10881"/>
                </a:lnTo>
                <a:lnTo>
                  <a:pt x="1191107" y="7305"/>
                </a:lnTo>
                <a:lnTo>
                  <a:pt x="1194186" y="4870"/>
                </a:lnTo>
                <a:lnTo>
                  <a:pt x="1195181" y="3245"/>
                </a:lnTo>
                <a:lnTo>
                  <a:pt x="1194786" y="2163"/>
                </a:lnTo>
                <a:lnTo>
                  <a:pt x="1193463" y="1442"/>
                </a:lnTo>
                <a:lnTo>
                  <a:pt x="1154426" y="125"/>
                </a:lnTo>
                <a:lnTo>
                  <a:pt x="1110038" y="14"/>
                </a:lnTo>
                <a:lnTo>
                  <a:pt x="1069518" y="3"/>
                </a:lnTo>
                <a:lnTo>
                  <a:pt x="1025763" y="0"/>
                </a:lnTo>
                <a:lnTo>
                  <a:pt x="982533" y="5054"/>
                </a:lnTo>
                <a:lnTo>
                  <a:pt x="935816" y="8640"/>
                </a:lnTo>
                <a:lnTo>
                  <a:pt x="898423" y="9262"/>
                </a:lnTo>
                <a:lnTo>
                  <a:pt x="859475" y="9445"/>
                </a:lnTo>
                <a:lnTo>
                  <a:pt x="815949" y="10558"/>
                </a:lnTo>
                <a:lnTo>
                  <a:pt x="774712" y="16062"/>
                </a:lnTo>
                <a:lnTo>
                  <a:pt x="729451" y="18163"/>
                </a:lnTo>
                <a:lnTo>
                  <a:pt x="682526" y="19844"/>
                </a:lnTo>
                <a:lnTo>
                  <a:pt x="636167" y="25516"/>
                </a:lnTo>
                <a:lnTo>
                  <a:pt x="594091" y="27668"/>
                </a:lnTo>
                <a:lnTo>
                  <a:pt x="549639" y="29363"/>
                </a:lnTo>
                <a:lnTo>
                  <a:pt x="508128" y="35040"/>
                </a:lnTo>
                <a:lnTo>
                  <a:pt x="462786" y="38250"/>
                </a:lnTo>
                <a:lnTo>
                  <a:pt x="415837" y="44376"/>
                </a:lnTo>
                <a:lnTo>
                  <a:pt x="369470" y="47719"/>
                </a:lnTo>
                <a:lnTo>
                  <a:pt x="327392" y="54943"/>
                </a:lnTo>
                <a:lnTo>
                  <a:pt x="282939" y="62727"/>
                </a:lnTo>
                <a:lnTo>
                  <a:pt x="242487" y="66562"/>
                </a:lnTo>
                <a:lnTo>
                  <a:pt x="203690" y="72872"/>
                </a:lnTo>
                <a:lnTo>
                  <a:pt x="166442" y="76271"/>
                </a:lnTo>
                <a:lnTo>
                  <a:pt x="124874" y="86365"/>
                </a:lnTo>
                <a:lnTo>
                  <a:pt x="86089" y="93493"/>
                </a:lnTo>
                <a:lnTo>
                  <a:pt x="38898" y="103295"/>
                </a:lnTo>
                <a:lnTo>
                  <a:pt x="0" y="112844"/>
                </a:lnTo>
                <a:lnTo>
                  <a:pt x="66" y="113329"/>
                </a:lnTo>
                <a:lnTo>
                  <a:pt x="36319" y="114170"/>
                </a:lnTo>
                <a:lnTo>
                  <a:pt x="67756" y="111419"/>
                </a:lnTo>
                <a:lnTo>
                  <a:pt x="104306" y="107727"/>
                </a:lnTo>
                <a:lnTo>
                  <a:pt x="138189" y="106086"/>
                </a:lnTo>
                <a:lnTo>
                  <a:pt x="170888" y="105356"/>
                </a:lnTo>
                <a:lnTo>
                  <a:pt x="204118" y="103974"/>
                </a:lnTo>
                <a:lnTo>
                  <a:pt x="240052" y="99832"/>
                </a:lnTo>
                <a:lnTo>
                  <a:pt x="280012" y="97285"/>
                </a:lnTo>
                <a:lnTo>
                  <a:pt x="322467" y="95095"/>
                </a:lnTo>
                <a:lnTo>
                  <a:pt x="366030" y="90593"/>
                </a:lnTo>
                <a:lnTo>
                  <a:pt x="412909" y="87888"/>
                </a:lnTo>
                <a:lnTo>
                  <a:pt x="437263" y="87166"/>
                </a:lnTo>
                <a:lnTo>
                  <a:pt x="463024" y="86685"/>
                </a:lnTo>
                <a:lnTo>
                  <a:pt x="489723" y="86364"/>
                </a:lnTo>
                <a:lnTo>
                  <a:pt x="517047" y="86151"/>
                </a:lnTo>
                <a:lnTo>
                  <a:pt x="544788" y="86008"/>
                </a:lnTo>
                <a:lnTo>
                  <a:pt x="572808" y="85913"/>
                </a:lnTo>
                <a:lnTo>
                  <a:pt x="601012" y="85850"/>
                </a:lnTo>
                <a:lnTo>
                  <a:pt x="629340" y="85807"/>
                </a:lnTo>
                <a:lnTo>
                  <a:pt x="657750" y="85779"/>
                </a:lnTo>
                <a:lnTo>
                  <a:pt x="686215" y="85760"/>
                </a:lnTo>
                <a:lnTo>
                  <a:pt x="714718" y="85748"/>
                </a:lnTo>
                <a:lnTo>
                  <a:pt x="743244" y="85739"/>
                </a:lnTo>
                <a:lnTo>
                  <a:pt x="771787" y="85734"/>
                </a:lnTo>
                <a:lnTo>
                  <a:pt x="800339" y="86789"/>
                </a:lnTo>
                <a:lnTo>
                  <a:pt x="828900" y="88550"/>
                </a:lnTo>
                <a:lnTo>
                  <a:pt x="857465" y="90783"/>
                </a:lnTo>
                <a:lnTo>
                  <a:pt x="886034" y="92271"/>
                </a:lnTo>
                <a:lnTo>
                  <a:pt x="914605" y="93264"/>
                </a:lnTo>
                <a:lnTo>
                  <a:pt x="943176" y="93925"/>
                </a:lnTo>
                <a:lnTo>
                  <a:pt x="969633" y="94366"/>
                </a:lnTo>
                <a:lnTo>
                  <a:pt x="994679" y="94660"/>
                </a:lnTo>
                <a:lnTo>
                  <a:pt x="1042263" y="94987"/>
                </a:lnTo>
                <a:lnTo>
                  <a:pt x="1088106" y="95132"/>
                </a:lnTo>
                <a:lnTo>
                  <a:pt x="1133176" y="98019"/>
                </a:lnTo>
                <a:lnTo>
                  <a:pt x="1175784" y="101771"/>
                </a:lnTo>
                <a:lnTo>
                  <a:pt x="1212360" y="103439"/>
                </a:lnTo>
                <a:lnTo>
                  <a:pt x="1257646" y="104377"/>
                </a:lnTo>
                <a:lnTo>
                  <a:pt x="1302931" y="104656"/>
                </a:lnTo>
                <a:lnTo>
                  <a:pt x="1348314" y="103692"/>
                </a:lnTo>
                <a:lnTo>
                  <a:pt x="1371796" y="952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615"/>
          <p:cNvGrpSpPr/>
          <p:nvPr/>
        </p:nvGrpSpPr>
        <p:grpSpPr>
          <a:xfrm>
            <a:off x="9755051" y="2647950"/>
            <a:ext cx="1387877" cy="366251"/>
            <a:chOff x="9755051" y="2647950"/>
            <a:chExt cx="1387877" cy="366251"/>
          </a:xfrm>
        </p:grpSpPr>
        <p:sp>
          <p:nvSpPr>
            <p:cNvPr id="233" name="SMARTInkShape-3320"/>
            <p:cNvSpPr/>
            <p:nvPr>
              <p:custDataLst>
                <p:tags r:id="rId199"/>
              </p:custDataLst>
            </p:nvPr>
          </p:nvSpPr>
          <p:spPr>
            <a:xfrm>
              <a:off x="11115675" y="2943225"/>
              <a:ext cx="27253" cy="19051"/>
            </a:xfrm>
            <a:custGeom>
              <a:avLst/>
              <a:gdLst/>
              <a:ahLst/>
              <a:cxnLst/>
              <a:rect l="0" t="0" r="0" b="0"/>
              <a:pathLst>
                <a:path w="27253" h="1905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1058"/>
                  </a:lnTo>
                  <a:lnTo>
                    <a:pt x="26588" y="2822"/>
                  </a:lnTo>
                  <a:lnTo>
                    <a:pt x="27252" y="5056"/>
                  </a:lnTo>
                  <a:lnTo>
                    <a:pt x="25577" y="7604"/>
                  </a:lnTo>
                  <a:lnTo>
                    <a:pt x="18070" y="1325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321"/>
            <p:cNvSpPr/>
            <p:nvPr>
              <p:custDataLst>
                <p:tags r:id="rId200"/>
              </p:custDataLst>
            </p:nvPr>
          </p:nvSpPr>
          <p:spPr>
            <a:xfrm>
              <a:off x="10840091" y="2773916"/>
              <a:ext cx="222814" cy="188360"/>
            </a:xfrm>
            <a:custGeom>
              <a:avLst/>
              <a:gdLst/>
              <a:ahLst/>
              <a:cxnLst/>
              <a:rect l="0" t="0" r="0" b="0"/>
              <a:pathLst>
                <a:path w="222814" h="188360">
                  <a:moveTo>
                    <a:pt x="18409" y="35959"/>
                  </a:moveTo>
                  <a:lnTo>
                    <a:pt x="18409" y="35959"/>
                  </a:lnTo>
                  <a:lnTo>
                    <a:pt x="18409" y="26826"/>
                  </a:lnTo>
                  <a:lnTo>
                    <a:pt x="13352" y="31607"/>
                  </a:lnTo>
                  <a:lnTo>
                    <a:pt x="4218" y="75349"/>
                  </a:lnTo>
                  <a:lnTo>
                    <a:pt x="0" y="119032"/>
                  </a:lnTo>
                  <a:lnTo>
                    <a:pt x="702" y="132147"/>
                  </a:lnTo>
                  <a:lnTo>
                    <a:pt x="4541" y="141504"/>
                  </a:lnTo>
                  <a:lnTo>
                    <a:pt x="8106" y="143364"/>
                  </a:lnTo>
                  <a:lnTo>
                    <a:pt x="17711" y="142608"/>
                  </a:lnTo>
                  <a:lnTo>
                    <a:pt x="35018" y="136233"/>
                  </a:lnTo>
                  <a:lnTo>
                    <a:pt x="67392" y="110191"/>
                  </a:lnTo>
                  <a:lnTo>
                    <a:pt x="88100" y="76782"/>
                  </a:lnTo>
                  <a:lnTo>
                    <a:pt x="92678" y="63106"/>
                  </a:lnTo>
                  <a:lnTo>
                    <a:pt x="93323" y="62524"/>
                  </a:lnTo>
                  <a:lnTo>
                    <a:pt x="94036" y="67521"/>
                  </a:lnTo>
                  <a:lnTo>
                    <a:pt x="89009" y="93464"/>
                  </a:lnTo>
                  <a:lnTo>
                    <a:pt x="91413" y="103145"/>
                  </a:lnTo>
                  <a:lnTo>
                    <a:pt x="98720" y="119601"/>
                  </a:lnTo>
                  <a:lnTo>
                    <a:pt x="107371" y="128872"/>
                  </a:lnTo>
                  <a:lnTo>
                    <a:pt x="112642" y="132826"/>
                  </a:lnTo>
                  <a:lnTo>
                    <a:pt x="118273" y="134404"/>
                  </a:lnTo>
                  <a:lnTo>
                    <a:pt x="130173" y="133335"/>
                  </a:lnTo>
                  <a:lnTo>
                    <a:pt x="153830" y="121726"/>
                  </a:lnTo>
                  <a:lnTo>
                    <a:pt x="182663" y="91236"/>
                  </a:lnTo>
                  <a:lnTo>
                    <a:pt x="203098" y="60284"/>
                  </a:lnTo>
                  <a:lnTo>
                    <a:pt x="221826" y="16691"/>
                  </a:lnTo>
                  <a:lnTo>
                    <a:pt x="222813" y="12530"/>
                  </a:lnTo>
                  <a:lnTo>
                    <a:pt x="222411" y="8698"/>
                  </a:lnTo>
                  <a:lnTo>
                    <a:pt x="221085" y="5085"/>
                  </a:lnTo>
                  <a:lnTo>
                    <a:pt x="219143" y="2677"/>
                  </a:lnTo>
                  <a:lnTo>
                    <a:pt x="214164" y="0"/>
                  </a:lnTo>
                  <a:lnTo>
                    <a:pt x="211353" y="345"/>
                  </a:lnTo>
                  <a:lnTo>
                    <a:pt x="205409" y="3550"/>
                  </a:lnTo>
                  <a:lnTo>
                    <a:pt x="203400" y="5886"/>
                  </a:lnTo>
                  <a:lnTo>
                    <a:pt x="201169" y="11304"/>
                  </a:lnTo>
                  <a:lnTo>
                    <a:pt x="199913" y="30418"/>
                  </a:lnTo>
                  <a:lnTo>
                    <a:pt x="212688" y="75733"/>
                  </a:lnTo>
                  <a:lnTo>
                    <a:pt x="217297" y="100456"/>
                  </a:lnTo>
                  <a:lnTo>
                    <a:pt x="218283" y="144707"/>
                  </a:lnTo>
                  <a:lnTo>
                    <a:pt x="208277" y="170486"/>
                  </a:lnTo>
                  <a:lnTo>
                    <a:pt x="180334" y="188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322"/>
            <p:cNvSpPr/>
            <p:nvPr>
              <p:custDataLst>
                <p:tags r:id="rId201"/>
              </p:custDataLst>
            </p:nvPr>
          </p:nvSpPr>
          <p:spPr>
            <a:xfrm>
              <a:off x="10754637" y="2802458"/>
              <a:ext cx="65764" cy="125113"/>
            </a:xfrm>
            <a:custGeom>
              <a:avLst/>
              <a:gdLst/>
              <a:ahLst/>
              <a:cxnLst/>
              <a:rect l="0" t="0" r="0" b="0"/>
              <a:pathLst>
                <a:path w="65764" h="125113">
                  <a:moveTo>
                    <a:pt x="65763" y="26467"/>
                  </a:moveTo>
                  <a:lnTo>
                    <a:pt x="65763" y="26467"/>
                  </a:lnTo>
                  <a:lnTo>
                    <a:pt x="65763" y="5008"/>
                  </a:lnTo>
                  <a:lnTo>
                    <a:pt x="62588" y="2636"/>
                  </a:lnTo>
                  <a:lnTo>
                    <a:pt x="50593" y="0"/>
                  </a:lnTo>
                  <a:lnTo>
                    <a:pt x="44009" y="1414"/>
                  </a:lnTo>
                  <a:lnTo>
                    <a:pt x="31047" y="8630"/>
                  </a:lnTo>
                  <a:lnTo>
                    <a:pt x="16907" y="24592"/>
                  </a:lnTo>
                  <a:lnTo>
                    <a:pt x="3705" y="54437"/>
                  </a:lnTo>
                  <a:lnTo>
                    <a:pt x="0" y="81185"/>
                  </a:lnTo>
                  <a:lnTo>
                    <a:pt x="551" y="99470"/>
                  </a:lnTo>
                  <a:lnTo>
                    <a:pt x="4324" y="111124"/>
                  </a:lnTo>
                  <a:lnTo>
                    <a:pt x="12352" y="119831"/>
                  </a:lnTo>
                  <a:lnTo>
                    <a:pt x="17456" y="123635"/>
                  </a:lnTo>
                  <a:lnTo>
                    <a:pt x="21915" y="125112"/>
                  </a:lnTo>
                  <a:lnTo>
                    <a:pt x="25948" y="125039"/>
                  </a:lnTo>
                  <a:lnTo>
                    <a:pt x="29695" y="123931"/>
                  </a:lnTo>
                  <a:lnTo>
                    <a:pt x="45080" y="112260"/>
                  </a:lnTo>
                  <a:lnTo>
                    <a:pt x="51279" y="98464"/>
                  </a:lnTo>
                  <a:lnTo>
                    <a:pt x="56043" y="52250"/>
                  </a:lnTo>
                  <a:lnTo>
                    <a:pt x="56238" y="35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323"/>
            <p:cNvSpPr/>
            <p:nvPr>
              <p:custDataLst>
                <p:tags r:id="rId202"/>
              </p:custDataLst>
            </p:nvPr>
          </p:nvSpPr>
          <p:spPr>
            <a:xfrm>
              <a:off x="10601749" y="2784733"/>
              <a:ext cx="113877" cy="129918"/>
            </a:xfrm>
            <a:custGeom>
              <a:avLst/>
              <a:gdLst/>
              <a:ahLst/>
              <a:cxnLst/>
              <a:rect l="0" t="0" r="0" b="0"/>
              <a:pathLst>
                <a:path w="113877" h="129918">
                  <a:moveTo>
                    <a:pt x="9101" y="34667"/>
                  </a:moveTo>
                  <a:lnTo>
                    <a:pt x="9101" y="34667"/>
                  </a:lnTo>
                  <a:lnTo>
                    <a:pt x="10159" y="19459"/>
                  </a:lnTo>
                  <a:lnTo>
                    <a:pt x="17303" y="0"/>
                  </a:lnTo>
                  <a:lnTo>
                    <a:pt x="13177" y="7697"/>
                  </a:lnTo>
                  <a:lnTo>
                    <a:pt x="4403" y="54694"/>
                  </a:lnTo>
                  <a:lnTo>
                    <a:pt x="0" y="94551"/>
                  </a:lnTo>
                  <a:lnTo>
                    <a:pt x="1976" y="101048"/>
                  </a:lnTo>
                  <a:lnTo>
                    <a:pt x="9815" y="111089"/>
                  </a:lnTo>
                  <a:lnTo>
                    <a:pt x="17532" y="116257"/>
                  </a:lnTo>
                  <a:lnTo>
                    <a:pt x="21072" y="117636"/>
                  </a:lnTo>
                  <a:lnTo>
                    <a:pt x="33472" y="113523"/>
                  </a:lnTo>
                  <a:lnTo>
                    <a:pt x="62245" y="93635"/>
                  </a:lnTo>
                  <a:lnTo>
                    <a:pt x="76824" y="70484"/>
                  </a:lnTo>
                  <a:lnTo>
                    <a:pt x="89613" y="41932"/>
                  </a:lnTo>
                  <a:lnTo>
                    <a:pt x="91350" y="40568"/>
                  </a:lnTo>
                  <a:lnTo>
                    <a:pt x="92509" y="40718"/>
                  </a:lnTo>
                  <a:lnTo>
                    <a:pt x="93281" y="41876"/>
                  </a:lnTo>
                  <a:lnTo>
                    <a:pt x="94736" y="86250"/>
                  </a:lnTo>
                  <a:lnTo>
                    <a:pt x="95858" y="109923"/>
                  </a:lnTo>
                  <a:lnTo>
                    <a:pt x="99871" y="120325"/>
                  </a:lnTo>
                  <a:lnTo>
                    <a:pt x="102423" y="123523"/>
                  </a:lnTo>
                  <a:lnTo>
                    <a:pt x="113876" y="12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324"/>
            <p:cNvSpPr/>
            <p:nvPr>
              <p:custDataLst>
                <p:tags r:id="rId203"/>
              </p:custDataLst>
            </p:nvPr>
          </p:nvSpPr>
          <p:spPr>
            <a:xfrm>
              <a:off x="10439791" y="2770531"/>
              <a:ext cx="104385" cy="146537"/>
            </a:xfrm>
            <a:custGeom>
              <a:avLst/>
              <a:gdLst/>
              <a:ahLst/>
              <a:cxnLst/>
              <a:rect l="0" t="0" r="0" b="0"/>
              <a:pathLst>
                <a:path w="104385" h="146537">
                  <a:moveTo>
                    <a:pt x="18659" y="48869"/>
                  </a:moveTo>
                  <a:lnTo>
                    <a:pt x="18659" y="48869"/>
                  </a:lnTo>
                  <a:lnTo>
                    <a:pt x="9525" y="48869"/>
                  </a:lnTo>
                  <a:lnTo>
                    <a:pt x="9149" y="95004"/>
                  </a:lnTo>
                  <a:lnTo>
                    <a:pt x="6316" y="117925"/>
                  </a:lnTo>
                  <a:lnTo>
                    <a:pt x="492" y="146157"/>
                  </a:lnTo>
                  <a:lnTo>
                    <a:pt x="197" y="146536"/>
                  </a:lnTo>
                  <a:lnTo>
                    <a:pt x="0" y="145731"/>
                  </a:lnTo>
                  <a:lnTo>
                    <a:pt x="22010" y="100313"/>
                  </a:lnTo>
                  <a:lnTo>
                    <a:pt x="40555" y="54820"/>
                  </a:lnTo>
                  <a:lnTo>
                    <a:pt x="58615" y="22057"/>
                  </a:lnTo>
                  <a:lnTo>
                    <a:pt x="74125" y="4001"/>
                  </a:lnTo>
                  <a:lnTo>
                    <a:pt x="79979" y="965"/>
                  </a:lnTo>
                  <a:lnTo>
                    <a:pt x="85997" y="0"/>
                  </a:lnTo>
                  <a:lnTo>
                    <a:pt x="92125" y="414"/>
                  </a:lnTo>
                  <a:lnTo>
                    <a:pt x="96211" y="2807"/>
                  </a:lnTo>
                  <a:lnTo>
                    <a:pt x="98935" y="6520"/>
                  </a:lnTo>
                  <a:lnTo>
                    <a:pt x="101962" y="18406"/>
                  </a:lnTo>
                  <a:lnTo>
                    <a:pt x="103907" y="60530"/>
                  </a:lnTo>
                  <a:lnTo>
                    <a:pt x="101420" y="91482"/>
                  </a:lnTo>
                  <a:lnTo>
                    <a:pt x="98833" y="106967"/>
                  </a:lnTo>
                  <a:lnTo>
                    <a:pt x="104384" y="134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325"/>
            <p:cNvSpPr/>
            <p:nvPr>
              <p:custDataLst>
                <p:tags r:id="rId204"/>
              </p:custDataLst>
            </p:nvPr>
          </p:nvSpPr>
          <p:spPr>
            <a:xfrm>
              <a:off x="10420350" y="27432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326"/>
            <p:cNvSpPr/>
            <p:nvPr>
              <p:custDataLst>
                <p:tags r:id="rId205"/>
              </p:custDataLst>
            </p:nvPr>
          </p:nvSpPr>
          <p:spPr>
            <a:xfrm>
              <a:off x="10382250" y="28194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0562" y="17900"/>
                  </a:lnTo>
                  <a:lnTo>
                    <a:pt x="18389" y="5589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327"/>
            <p:cNvSpPr/>
            <p:nvPr>
              <p:custDataLst>
                <p:tags r:id="rId206"/>
              </p:custDataLst>
            </p:nvPr>
          </p:nvSpPr>
          <p:spPr>
            <a:xfrm>
              <a:off x="10239766" y="2809875"/>
              <a:ext cx="142485" cy="19051"/>
            </a:xfrm>
            <a:custGeom>
              <a:avLst/>
              <a:gdLst/>
              <a:ahLst/>
              <a:cxnLst/>
              <a:rect l="0" t="0" r="0" b="0"/>
              <a:pathLst>
                <a:path w="142485" h="19051">
                  <a:moveTo>
                    <a:pt x="9134" y="19050"/>
                  </a:moveTo>
                  <a:lnTo>
                    <a:pt x="9134" y="19050"/>
                  </a:lnTo>
                  <a:lnTo>
                    <a:pt x="932" y="19050"/>
                  </a:lnTo>
                  <a:lnTo>
                    <a:pt x="492" y="17992"/>
                  </a:lnTo>
                  <a:lnTo>
                    <a:pt x="0" y="13994"/>
                  </a:lnTo>
                  <a:lnTo>
                    <a:pt x="3044" y="12504"/>
                  </a:lnTo>
                  <a:lnTo>
                    <a:pt x="49429" y="8728"/>
                  </a:lnTo>
                  <a:lnTo>
                    <a:pt x="93096" y="1358"/>
                  </a:lnTo>
                  <a:lnTo>
                    <a:pt x="142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328"/>
            <p:cNvSpPr/>
            <p:nvPr>
              <p:custDataLst>
                <p:tags r:id="rId207"/>
              </p:custDataLst>
            </p:nvPr>
          </p:nvSpPr>
          <p:spPr>
            <a:xfrm>
              <a:off x="10289074" y="2647950"/>
              <a:ext cx="70090" cy="305112"/>
            </a:xfrm>
            <a:custGeom>
              <a:avLst/>
              <a:gdLst/>
              <a:ahLst/>
              <a:cxnLst/>
              <a:rect l="0" t="0" r="0" b="0"/>
              <a:pathLst>
                <a:path w="70090" h="305112">
                  <a:moveTo>
                    <a:pt x="64601" y="0"/>
                  </a:moveTo>
                  <a:lnTo>
                    <a:pt x="64601" y="0"/>
                  </a:lnTo>
                  <a:lnTo>
                    <a:pt x="69658" y="0"/>
                  </a:lnTo>
                  <a:lnTo>
                    <a:pt x="70089" y="2117"/>
                  </a:lnTo>
                  <a:lnTo>
                    <a:pt x="57477" y="46135"/>
                  </a:lnTo>
                  <a:lnTo>
                    <a:pt x="47787" y="92271"/>
                  </a:lnTo>
                  <a:lnTo>
                    <a:pt x="27671" y="139478"/>
                  </a:lnTo>
                  <a:lnTo>
                    <a:pt x="15088" y="180556"/>
                  </a:lnTo>
                  <a:lnTo>
                    <a:pt x="9714" y="221185"/>
                  </a:lnTo>
                  <a:lnTo>
                    <a:pt x="210" y="267709"/>
                  </a:lnTo>
                  <a:lnTo>
                    <a:pt x="0" y="285140"/>
                  </a:lnTo>
                  <a:lnTo>
                    <a:pt x="3433" y="299943"/>
                  </a:lnTo>
                  <a:lnTo>
                    <a:pt x="6889" y="303679"/>
                  </a:lnTo>
                  <a:lnTo>
                    <a:pt x="11309" y="305111"/>
                  </a:lnTo>
                  <a:lnTo>
                    <a:pt x="16372" y="305007"/>
                  </a:lnTo>
                  <a:lnTo>
                    <a:pt x="24823" y="302070"/>
                  </a:lnTo>
                  <a:lnTo>
                    <a:pt x="28557" y="299805"/>
                  </a:lnTo>
                  <a:lnTo>
                    <a:pt x="38870" y="281448"/>
                  </a:lnTo>
                  <a:lnTo>
                    <a:pt x="45551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329"/>
            <p:cNvSpPr/>
            <p:nvPr>
              <p:custDataLst>
                <p:tags r:id="rId208"/>
              </p:custDataLst>
            </p:nvPr>
          </p:nvSpPr>
          <p:spPr>
            <a:xfrm>
              <a:off x="10058400" y="2829274"/>
              <a:ext cx="107885" cy="126088"/>
            </a:xfrm>
            <a:custGeom>
              <a:avLst/>
              <a:gdLst/>
              <a:ahLst/>
              <a:cxnLst/>
              <a:rect l="0" t="0" r="0" b="0"/>
              <a:pathLst>
                <a:path w="107885" h="126088">
                  <a:moveTo>
                    <a:pt x="0" y="56801"/>
                  </a:moveTo>
                  <a:lnTo>
                    <a:pt x="0" y="56801"/>
                  </a:lnTo>
                  <a:lnTo>
                    <a:pt x="5057" y="56801"/>
                  </a:lnTo>
                  <a:lnTo>
                    <a:pt x="6546" y="55743"/>
                  </a:lnTo>
                  <a:lnTo>
                    <a:pt x="7538" y="53979"/>
                  </a:lnTo>
                  <a:lnTo>
                    <a:pt x="8202" y="51745"/>
                  </a:lnTo>
                  <a:lnTo>
                    <a:pt x="8642" y="51313"/>
                  </a:lnTo>
                  <a:lnTo>
                    <a:pt x="8937" y="52084"/>
                  </a:lnTo>
                  <a:lnTo>
                    <a:pt x="21268" y="99494"/>
                  </a:lnTo>
                  <a:lnTo>
                    <a:pt x="27611" y="125806"/>
                  </a:lnTo>
                  <a:lnTo>
                    <a:pt x="27933" y="126087"/>
                  </a:lnTo>
                  <a:lnTo>
                    <a:pt x="28385" y="118606"/>
                  </a:lnTo>
                  <a:lnTo>
                    <a:pt x="29549" y="107553"/>
                  </a:lnTo>
                  <a:lnTo>
                    <a:pt x="36764" y="60427"/>
                  </a:lnTo>
                  <a:lnTo>
                    <a:pt x="43151" y="42184"/>
                  </a:lnTo>
                  <a:lnTo>
                    <a:pt x="74646" y="1762"/>
                  </a:lnTo>
                  <a:lnTo>
                    <a:pt x="80456" y="0"/>
                  </a:lnTo>
                  <a:lnTo>
                    <a:pt x="86447" y="942"/>
                  </a:lnTo>
                  <a:lnTo>
                    <a:pt x="92555" y="3686"/>
                  </a:lnTo>
                  <a:lnTo>
                    <a:pt x="102167" y="15203"/>
                  </a:lnTo>
                  <a:lnTo>
                    <a:pt x="106211" y="22719"/>
                  </a:lnTo>
                  <a:lnTo>
                    <a:pt x="107884" y="36715"/>
                  </a:lnTo>
                  <a:lnTo>
                    <a:pt x="104126" y="81398"/>
                  </a:lnTo>
                  <a:lnTo>
                    <a:pt x="95250" y="10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330"/>
            <p:cNvSpPr/>
            <p:nvPr>
              <p:custDataLst>
                <p:tags r:id="rId209"/>
              </p:custDataLst>
            </p:nvPr>
          </p:nvSpPr>
          <p:spPr>
            <a:xfrm>
              <a:off x="9935555" y="2868550"/>
              <a:ext cx="73078" cy="109081"/>
            </a:xfrm>
            <a:custGeom>
              <a:avLst/>
              <a:gdLst/>
              <a:ahLst/>
              <a:cxnLst/>
              <a:rect l="0" t="0" r="0" b="0"/>
              <a:pathLst>
                <a:path w="73078" h="109081">
                  <a:moveTo>
                    <a:pt x="56170" y="55625"/>
                  </a:moveTo>
                  <a:lnTo>
                    <a:pt x="56170" y="55625"/>
                  </a:lnTo>
                  <a:lnTo>
                    <a:pt x="55112" y="10060"/>
                  </a:lnTo>
                  <a:lnTo>
                    <a:pt x="53346" y="6199"/>
                  </a:lnTo>
                  <a:lnTo>
                    <a:pt x="51113" y="3624"/>
                  </a:lnTo>
                  <a:lnTo>
                    <a:pt x="42986" y="763"/>
                  </a:lnTo>
                  <a:lnTo>
                    <a:pt x="37856" y="0"/>
                  </a:lnTo>
                  <a:lnTo>
                    <a:pt x="29334" y="1975"/>
                  </a:lnTo>
                  <a:lnTo>
                    <a:pt x="15763" y="11859"/>
                  </a:lnTo>
                  <a:lnTo>
                    <a:pt x="6461" y="21357"/>
                  </a:lnTo>
                  <a:lnTo>
                    <a:pt x="2328" y="29106"/>
                  </a:lnTo>
                  <a:lnTo>
                    <a:pt x="0" y="54588"/>
                  </a:lnTo>
                  <a:lnTo>
                    <a:pt x="4368" y="78837"/>
                  </a:lnTo>
                  <a:lnTo>
                    <a:pt x="17420" y="99427"/>
                  </a:lnTo>
                  <a:lnTo>
                    <a:pt x="31539" y="106842"/>
                  </a:lnTo>
                  <a:lnTo>
                    <a:pt x="46281" y="109080"/>
                  </a:lnTo>
                  <a:lnTo>
                    <a:pt x="56360" y="106547"/>
                  </a:lnTo>
                  <a:lnTo>
                    <a:pt x="64368" y="99071"/>
                  </a:lnTo>
                  <a:lnTo>
                    <a:pt x="70398" y="88693"/>
                  </a:lnTo>
                  <a:lnTo>
                    <a:pt x="73077" y="77024"/>
                  </a:lnTo>
                  <a:lnTo>
                    <a:pt x="69528" y="53499"/>
                  </a:lnTo>
                  <a:lnTo>
                    <a:pt x="46645" y="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331"/>
            <p:cNvSpPr/>
            <p:nvPr>
              <p:custDataLst>
                <p:tags r:id="rId210"/>
              </p:custDataLst>
            </p:nvPr>
          </p:nvSpPr>
          <p:spPr>
            <a:xfrm>
              <a:off x="9755051" y="2660738"/>
              <a:ext cx="203632" cy="353463"/>
            </a:xfrm>
            <a:custGeom>
              <a:avLst/>
              <a:gdLst/>
              <a:ahLst/>
              <a:cxnLst/>
              <a:rect l="0" t="0" r="0" b="0"/>
              <a:pathLst>
                <a:path w="203632" h="353463">
                  <a:moveTo>
                    <a:pt x="198574" y="53887"/>
                  </a:moveTo>
                  <a:lnTo>
                    <a:pt x="198574" y="53887"/>
                  </a:lnTo>
                  <a:lnTo>
                    <a:pt x="198574" y="48831"/>
                  </a:lnTo>
                  <a:lnTo>
                    <a:pt x="203631" y="35573"/>
                  </a:lnTo>
                  <a:lnTo>
                    <a:pt x="203004" y="31094"/>
                  </a:lnTo>
                  <a:lnTo>
                    <a:pt x="200468" y="27050"/>
                  </a:lnTo>
                  <a:lnTo>
                    <a:pt x="176135" y="7899"/>
                  </a:lnTo>
                  <a:lnTo>
                    <a:pt x="156146" y="1698"/>
                  </a:lnTo>
                  <a:lnTo>
                    <a:pt x="134208" y="0"/>
                  </a:lnTo>
                  <a:lnTo>
                    <a:pt x="113875" y="2774"/>
                  </a:lnTo>
                  <a:lnTo>
                    <a:pt x="94255" y="13178"/>
                  </a:lnTo>
                  <a:lnTo>
                    <a:pt x="52779" y="49310"/>
                  </a:lnTo>
                  <a:lnTo>
                    <a:pt x="28374" y="82752"/>
                  </a:lnTo>
                  <a:lnTo>
                    <a:pt x="13502" y="123588"/>
                  </a:lnTo>
                  <a:lnTo>
                    <a:pt x="3450" y="158853"/>
                  </a:lnTo>
                  <a:lnTo>
                    <a:pt x="0" y="201875"/>
                  </a:lnTo>
                  <a:lnTo>
                    <a:pt x="37" y="244961"/>
                  </a:lnTo>
                  <a:lnTo>
                    <a:pt x="3796" y="264397"/>
                  </a:lnTo>
                  <a:lnTo>
                    <a:pt x="30042" y="308273"/>
                  </a:lnTo>
                  <a:lnTo>
                    <a:pt x="55504" y="335636"/>
                  </a:lnTo>
                  <a:lnTo>
                    <a:pt x="79043" y="346213"/>
                  </a:lnTo>
                  <a:lnTo>
                    <a:pt x="111888" y="353462"/>
                  </a:lnTo>
                  <a:lnTo>
                    <a:pt x="160474" y="349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SMARTInkShape-3332"/>
          <p:cNvSpPr/>
          <p:nvPr>
            <p:custDataLst>
              <p:tags r:id="rId12"/>
            </p:custDataLst>
          </p:nvPr>
        </p:nvSpPr>
        <p:spPr>
          <a:xfrm>
            <a:off x="7783995" y="2611227"/>
            <a:ext cx="321781" cy="326974"/>
          </a:xfrm>
          <a:custGeom>
            <a:avLst/>
            <a:gdLst/>
            <a:ahLst/>
            <a:cxnLst/>
            <a:rect l="0" t="0" r="0" b="0"/>
            <a:pathLst>
              <a:path w="321781" h="326974">
                <a:moveTo>
                  <a:pt x="93180" y="217698"/>
                </a:moveTo>
                <a:lnTo>
                  <a:pt x="93180" y="217698"/>
                </a:lnTo>
                <a:lnTo>
                  <a:pt x="98236" y="217698"/>
                </a:lnTo>
                <a:lnTo>
                  <a:pt x="99725" y="216640"/>
                </a:lnTo>
                <a:lnTo>
                  <a:pt x="100718" y="214876"/>
                </a:lnTo>
                <a:lnTo>
                  <a:pt x="101380" y="212642"/>
                </a:lnTo>
                <a:lnTo>
                  <a:pt x="100764" y="210094"/>
                </a:lnTo>
                <a:lnTo>
                  <a:pt x="97256" y="204441"/>
                </a:lnTo>
                <a:lnTo>
                  <a:pt x="84275" y="195308"/>
                </a:lnTo>
                <a:lnTo>
                  <a:pt x="72080" y="190955"/>
                </a:lnTo>
                <a:lnTo>
                  <a:pt x="51650" y="194723"/>
                </a:lnTo>
                <a:lnTo>
                  <a:pt x="37328" y="205370"/>
                </a:lnTo>
                <a:lnTo>
                  <a:pt x="12055" y="234067"/>
                </a:lnTo>
                <a:lnTo>
                  <a:pt x="4914" y="249314"/>
                </a:lnTo>
                <a:lnTo>
                  <a:pt x="0" y="285862"/>
                </a:lnTo>
                <a:lnTo>
                  <a:pt x="3599" y="315036"/>
                </a:lnTo>
                <a:lnTo>
                  <a:pt x="7001" y="320690"/>
                </a:lnTo>
                <a:lnTo>
                  <a:pt x="11386" y="324459"/>
                </a:lnTo>
                <a:lnTo>
                  <a:pt x="16426" y="326973"/>
                </a:lnTo>
                <a:lnTo>
                  <a:pt x="33315" y="324120"/>
                </a:lnTo>
                <a:lnTo>
                  <a:pt x="52814" y="314738"/>
                </a:lnTo>
                <a:lnTo>
                  <a:pt x="68537" y="299985"/>
                </a:lnTo>
                <a:lnTo>
                  <a:pt x="94819" y="252610"/>
                </a:lnTo>
                <a:lnTo>
                  <a:pt x="111299" y="213933"/>
                </a:lnTo>
                <a:lnTo>
                  <a:pt x="118657" y="172838"/>
                </a:lnTo>
                <a:lnTo>
                  <a:pt x="120378" y="138494"/>
                </a:lnTo>
                <a:lnTo>
                  <a:pt x="121143" y="102063"/>
                </a:lnTo>
                <a:lnTo>
                  <a:pt x="121483" y="67527"/>
                </a:lnTo>
                <a:lnTo>
                  <a:pt x="121702" y="22464"/>
                </a:lnTo>
                <a:lnTo>
                  <a:pt x="116682" y="2277"/>
                </a:lnTo>
                <a:lnTo>
                  <a:pt x="114140" y="0"/>
                </a:lnTo>
                <a:lnTo>
                  <a:pt x="111387" y="600"/>
                </a:lnTo>
                <a:lnTo>
                  <a:pt x="108493" y="3116"/>
                </a:lnTo>
                <a:lnTo>
                  <a:pt x="105278" y="14378"/>
                </a:lnTo>
                <a:lnTo>
                  <a:pt x="98156" y="52535"/>
                </a:lnTo>
                <a:lnTo>
                  <a:pt x="100709" y="96409"/>
                </a:lnTo>
                <a:lnTo>
                  <a:pt x="103172" y="144013"/>
                </a:lnTo>
                <a:lnTo>
                  <a:pt x="110133" y="188928"/>
                </a:lnTo>
                <a:lnTo>
                  <a:pt x="119146" y="227498"/>
                </a:lnTo>
                <a:lnTo>
                  <a:pt x="122712" y="246395"/>
                </a:lnTo>
                <a:lnTo>
                  <a:pt x="139976" y="290907"/>
                </a:lnTo>
                <a:lnTo>
                  <a:pt x="145788" y="245662"/>
                </a:lnTo>
                <a:lnTo>
                  <a:pt x="148984" y="207404"/>
                </a:lnTo>
                <a:lnTo>
                  <a:pt x="157668" y="164394"/>
                </a:lnTo>
                <a:lnTo>
                  <a:pt x="163470" y="152380"/>
                </a:lnTo>
                <a:lnTo>
                  <a:pt x="166498" y="149811"/>
                </a:lnTo>
                <a:lnTo>
                  <a:pt x="169575" y="149156"/>
                </a:lnTo>
                <a:lnTo>
                  <a:pt x="172685" y="149779"/>
                </a:lnTo>
                <a:lnTo>
                  <a:pt x="192231" y="160767"/>
                </a:lnTo>
                <a:lnTo>
                  <a:pt x="208019" y="177429"/>
                </a:lnTo>
                <a:lnTo>
                  <a:pt x="213011" y="195215"/>
                </a:lnTo>
                <a:lnTo>
                  <a:pt x="214172" y="216172"/>
                </a:lnTo>
                <a:lnTo>
                  <a:pt x="206293" y="252674"/>
                </a:lnTo>
                <a:lnTo>
                  <a:pt x="197604" y="271100"/>
                </a:lnTo>
                <a:lnTo>
                  <a:pt x="192507" y="277416"/>
                </a:lnTo>
                <a:lnTo>
                  <a:pt x="191148" y="277618"/>
                </a:lnTo>
                <a:lnTo>
                  <a:pt x="190242" y="276695"/>
                </a:lnTo>
                <a:lnTo>
                  <a:pt x="192058" y="270024"/>
                </a:lnTo>
                <a:lnTo>
                  <a:pt x="207799" y="228786"/>
                </a:lnTo>
                <a:lnTo>
                  <a:pt x="210867" y="221915"/>
                </a:lnTo>
                <a:lnTo>
                  <a:pt x="249219" y="177653"/>
                </a:lnTo>
                <a:lnTo>
                  <a:pt x="257780" y="167092"/>
                </a:lnTo>
                <a:lnTo>
                  <a:pt x="262601" y="157313"/>
                </a:lnTo>
                <a:lnTo>
                  <a:pt x="263277" y="157333"/>
                </a:lnTo>
                <a:lnTo>
                  <a:pt x="263729" y="158405"/>
                </a:lnTo>
                <a:lnTo>
                  <a:pt x="258585" y="162418"/>
                </a:lnTo>
                <a:lnTo>
                  <a:pt x="254250" y="164969"/>
                </a:lnTo>
                <a:lnTo>
                  <a:pt x="246612" y="176272"/>
                </a:lnTo>
                <a:lnTo>
                  <a:pt x="243093" y="183730"/>
                </a:lnTo>
                <a:lnTo>
                  <a:pt x="242005" y="200485"/>
                </a:lnTo>
                <a:lnTo>
                  <a:pt x="246107" y="217456"/>
                </a:lnTo>
                <a:lnTo>
                  <a:pt x="260344" y="245598"/>
                </a:lnTo>
                <a:lnTo>
                  <a:pt x="261773" y="252173"/>
                </a:lnTo>
                <a:lnTo>
                  <a:pt x="265900" y="257615"/>
                </a:lnTo>
                <a:lnTo>
                  <a:pt x="278952" y="266483"/>
                </a:lnTo>
                <a:lnTo>
                  <a:pt x="299095" y="272370"/>
                </a:lnTo>
                <a:lnTo>
                  <a:pt x="321780" y="2748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Shape-3333"/>
          <p:cNvSpPr/>
          <p:nvPr>
            <p:custDataLst>
              <p:tags r:id="rId13"/>
            </p:custDataLst>
          </p:nvPr>
        </p:nvSpPr>
        <p:spPr>
          <a:xfrm>
            <a:off x="6705600" y="2511317"/>
            <a:ext cx="113908" cy="498584"/>
          </a:xfrm>
          <a:custGeom>
            <a:avLst/>
            <a:gdLst/>
            <a:ahLst/>
            <a:cxnLst/>
            <a:rect l="0" t="0" r="0" b="0"/>
            <a:pathLst>
              <a:path w="113908" h="498584">
                <a:moveTo>
                  <a:pt x="104775" y="60433"/>
                </a:moveTo>
                <a:lnTo>
                  <a:pt x="104775" y="60433"/>
                </a:lnTo>
                <a:lnTo>
                  <a:pt x="109831" y="55377"/>
                </a:lnTo>
                <a:lnTo>
                  <a:pt x="112313" y="47250"/>
                </a:lnTo>
                <a:lnTo>
                  <a:pt x="113907" y="29842"/>
                </a:lnTo>
                <a:lnTo>
                  <a:pt x="109127" y="14445"/>
                </a:lnTo>
                <a:lnTo>
                  <a:pt x="101007" y="1534"/>
                </a:lnTo>
                <a:lnTo>
                  <a:pt x="98030" y="0"/>
                </a:lnTo>
                <a:lnTo>
                  <a:pt x="94986" y="36"/>
                </a:lnTo>
                <a:lnTo>
                  <a:pt x="77442" y="7698"/>
                </a:lnTo>
                <a:lnTo>
                  <a:pt x="59751" y="26464"/>
                </a:lnTo>
                <a:lnTo>
                  <a:pt x="36039" y="68608"/>
                </a:lnTo>
                <a:lnTo>
                  <a:pt x="21261" y="110480"/>
                </a:lnTo>
                <a:lnTo>
                  <a:pt x="11843" y="156867"/>
                </a:lnTo>
                <a:lnTo>
                  <a:pt x="10211" y="199778"/>
                </a:lnTo>
                <a:lnTo>
                  <a:pt x="9830" y="231725"/>
                </a:lnTo>
                <a:lnTo>
                  <a:pt x="9661" y="263563"/>
                </a:lnTo>
                <a:lnTo>
                  <a:pt x="9566" y="309121"/>
                </a:lnTo>
                <a:lnTo>
                  <a:pt x="10595" y="345785"/>
                </a:lnTo>
                <a:lnTo>
                  <a:pt x="16074" y="386046"/>
                </a:lnTo>
                <a:lnTo>
                  <a:pt x="21285" y="425867"/>
                </a:lnTo>
                <a:lnTo>
                  <a:pt x="24277" y="448273"/>
                </a:lnTo>
                <a:lnTo>
                  <a:pt x="22078" y="468815"/>
                </a:lnTo>
                <a:lnTo>
                  <a:pt x="17574" y="480061"/>
                </a:lnTo>
                <a:lnTo>
                  <a:pt x="0" y="4985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SMARTInkShape-Group618"/>
          <p:cNvGrpSpPr/>
          <p:nvPr/>
        </p:nvGrpSpPr>
        <p:grpSpPr>
          <a:xfrm>
            <a:off x="3790950" y="2477872"/>
            <a:ext cx="3731921" cy="1341654"/>
            <a:chOff x="3790950" y="2477872"/>
            <a:chExt cx="3731921" cy="1341654"/>
          </a:xfrm>
        </p:grpSpPr>
        <p:sp>
          <p:nvSpPr>
            <p:cNvPr id="248" name="SMARTInkShape-3334"/>
            <p:cNvSpPr/>
            <p:nvPr>
              <p:custDataLst>
                <p:tags r:id="rId173"/>
              </p:custDataLst>
            </p:nvPr>
          </p:nvSpPr>
          <p:spPr>
            <a:xfrm>
              <a:off x="7467600" y="2647950"/>
              <a:ext cx="55271" cy="247651"/>
            </a:xfrm>
            <a:custGeom>
              <a:avLst/>
              <a:gdLst/>
              <a:ahLst/>
              <a:cxnLst/>
              <a:rect l="0" t="0" r="0" b="0"/>
              <a:pathLst>
                <a:path w="55271" h="247651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31799" y="51044"/>
                  </a:lnTo>
                  <a:lnTo>
                    <a:pt x="47632" y="93806"/>
                  </a:lnTo>
                  <a:lnTo>
                    <a:pt x="55270" y="135652"/>
                  </a:lnTo>
                  <a:lnTo>
                    <a:pt x="51536" y="167664"/>
                  </a:lnTo>
                  <a:lnTo>
                    <a:pt x="34247" y="213231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335"/>
            <p:cNvSpPr/>
            <p:nvPr>
              <p:custDataLst>
                <p:tags r:id="rId174"/>
              </p:custDataLst>
            </p:nvPr>
          </p:nvSpPr>
          <p:spPr>
            <a:xfrm>
              <a:off x="7258050" y="2767170"/>
              <a:ext cx="142876" cy="138534"/>
            </a:xfrm>
            <a:custGeom>
              <a:avLst/>
              <a:gdLst/>
              <a:ahLst/>
              <a:cxnLst/>
              <a:rect l="0" t="0" r="0" b="0"/>
              <a:pathLst>
                <a:path w="142876" h="138534">
                  <a:moveTo>
                    <a:pt x="0" y="14130"/>
                  </a:moveTo>
                  <a:lnTo>
                    <a:pt x="0" y="14130"/>
                  </a:lnTo>
                  <a:lnTo>
                    <a:pt x="0" y="873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41756" y="22807"/>
                  </a:lnTo>
                  <a:lnTo>
                    <a:pt x="58351" y="43159"/>
                  </a:lnTo>
                  <a:lnTo>
                    <a:pt x="62975" y="52784"/>
                  </a:lnTo>
                  <a:lnTo>
                    <a:pt x="60522" y="84379"/>
                  </a:lnTo>
                  <a:lnTo>
                    <a:pt x="53094" y="112085"/>
                  </a:lnTo>
                  <a:lnTo>
                    <a:pt x="39132" y="133700"/>
                  </a:lnTo>
                  <a:lnTo>
                    <a:pt x="33496" y="137235"/>
                  </a:lnTo>
                  <a:lnTo>
                    <a:pt x="27622" y="138533"/>
                  </a:lnTo>
                  <a:lnTo>
                    <a:pt x="21590" y="138340"/>
                  </a:lnTo>
                  <a:lnTo>
                    <a:pt x="16510" y="136095"/>
                  </a:lnTo>
                  <a:lnTo>
                    <a:pt x="8044" y="127956"/>
                  </a:lnTo>
                  <a:lnTo>
                    <a:pt x="6421" y="121764"/>
                  </a:lnTo>
                  <a:lnTo>
                    <a:pt x="7441" y="106417"/>
                  </a:lnTo>
                  <a:lnTo>
                    <a:pt x="24321" y="65207"/>
                  </a:lnTo>
                  <a:lnTo>
                    <a:pt x="49195" y="32759"/>
                  </a:lnTo>
                  <a:lnTo>
                    <a:pt x="64905" y="21296"/>
                  </a:lnTo>
                  <a:lnTo>
                    <a:pt x="83410" y="14759"/>
                  </a:lnTo>
                  <a:lnTo>
                    <a:pt x="84182" y="15608"/>
                  </a:lnTo>
                  <a:lnTo>
                    <a:pt x="85039" y="19373"/>
                  </a:lnTo>
                  <a:lnTo>
                    <a:pt x="77464" y="49794"/>
                  </a:lnTo>
                  <a:lnTo>
                    <a:pt x="81631" y="73380"/>
                  </a:lnTo>
                  <a:lnTo>
                    <a:pt x="94624" y="95421"/>
                  </a:lnTo>
                  <a:lnTo>
                    <a:pt x="101183" y="100074"/>
                  </a:lnTo>
                  <a:lnTo>
                    <a:pt x="142875" y="9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336"/>
            <p:cNvSpPr/>
            <p:nvPr>
              <p:custDataLst>
                <p:tags r:id="rId175"/>
              </p:custDataLst>
            </p:nvPr>
          </p:nvSpPr>
          <p:spPr>
            <a:xfrm>
              <a:off x="7136361" y="2629292"/>
              <a:ext cx="102640" cy="294884"/>
            </a:xfrm>
            <a:custGeom>
              <a:avLst/>
              <a:gdLst/>
              <a:ahLst/>
              <a:cxnLst/>
              <a:rect l="0" t="0" r="0" b="0"/>
              <a:pathLst>
                <a:path w="102640" h="294884">
                  <a:moveTo>
                    <a:pt x="102639" y="9133"/>
                  </a:moveTo>
                  <a:lnTo>
                    <a:pt x="102639" y="9133"/>
                  </a:lnTo>
                  <a:lnTo>
                    <a:pt x="102639" y="932"/>
                  </a:lnTo>
                  <a:lnTo>
                    <a:pt x="92526" y="0"/>
                  </a:lnTo>
                  <a:lnTo>
                    <a:pt x="76124" y="4781"/>
                  </a:lnTo>
                  <a:lnTo>
                    <a:pt x="66866" y="12843"/>
                  </a:lnTo>
                  <a:lnTo>
                    <a:pt x="42424" y="54464"/>
                  </a:lnTo>
                  <a:lnTo>
                    <a:pt x="18640" y="101076"/>
                  </a:lnTo>
                  <a:lnTo>
                    <a:pt x="10723" y="142091"/>
                  </a:lnTo>
                  <a:lnTo>
                    <a:pt x="1502" y="182662"/>
                  </a:lnTo>
                  <a:lnTo>
                    <a:pt x="0" y="213890"/>
                  </a:lnTo>
                  <a:lnTo>
                    <a:pt x="6207" y="254610"/>
                  </a:lnTo>
                  <a:lnTo>
                    <a:pt x="12508" y="272045"/>
                  </a:lnTo>
                  <a:lnTo>
                    <a:pt x="21305" y="284733"/>
                  </a:lnTo>
                  <a:lnTo>
                    <a:pt x="35964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337"/>
            <p:cNvSpPr/>
            <p:nvPr>
              <p:custDataLst>
                <p:tags r:id="rId176"/>
              </p:custDataLst>
            </p:nvPr>
          </p:nvSpPr>
          <p:spPr>
            <a:xfrm>
              <a:off x="6772275" y="2947694"/>
              <a:ext cx="142876" cy="138407"/>
            </a:xfrm>
            <a:custGeom>
              <a:avLst/>
              <a:gdLst/>
              <a:ahLst/>
              <a:cxnLst/>
              <a:rect l="0" t="0" r="0" b="0"/>
              <a:pathLst>
                <a:path w="142876" h="138407">
                  <a:moveTo>
                    <a:pt x="142875" y="5056"/>
                  </a:moveTo>
                  <a:lnTo>
                    <a:pt x="142875" y="5056"/>
                  </a:lnTo>
                  <a:lnTo>
                    <a:pt x="137819" y="0"/>
                  </a:lnTo>
                  <a:lnTo>
                    <a:pt x="133154" y="627"/>
                  </a:lnTo>
                  <a:lnTo>
                    <a:pt x="119505" y="6968"/>
                  </a:lnTo>
                  <a:lnTo>
                    <a:pt x="75631" y="41840"/>
                  </a:lnTo>
                  <a:lnTo>
                    <a:pt x="50278" y="64638"/>
                  </a:lnTo>
                  <a:lnTo>
                    <a:pt x="0" y="13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338"/>
            <p:cNvSpPr/>
            <p:nvPr>
              <p:custDataLst>
                <p:tags r:id="rId177"/>
              </p:custDataLst>
            </p:nvPr>
          </p:nvSpPr>
          <p:spPr>
            <a:xfrm>
              <a:off x="6772275" y="2924175"/>
              <a:ext cx="133351" cy="142876"/>
            </a:xfrm>
            <a:custGeom>
              <a:avLst/>
              <a:gdLst/>
              <a:ahLst/>
              <a:cxnLst/>
              <a:rect l="0" t="0" r="0" b="0"/>
              <a:pathLst>
                <a:path w="133351" h="14287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13183" y="17900"/>
                  </a:lnTo>
                  <a:lnTo>
                    <a:pt x="47946" y="43643"/>
                  </a:lnTo>
                  <a:lnTo>
                    <a:pt x="66770" y="62673"/>
                  </a:lnTo>
                  <a:lnTo>
                    <a:pt x="98437" y="90686"/>
                  </a:lnTo>
                  <a:lnTo>
                    <a:pt x="127864" y="128102"/>
                  </a:lnTo>
                  <a:lnTo>
                    <a:pt x="1333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339"/>
            <p:cNvSpPr/>
            <p:nvPr>
              <p:custDataLst>
                <p:tags r:id="rId178"/>
              </p:custDataLst>
            </p:nvPr>
          </p:nvSpPr>
          <p:spPr>
            <a:xfrm>
              <a:off x="6595860" y="2820889"/>
              <a:ext cx="224041" cy="74712"/>
            </a:xfrm>
            <a:custGeom>
              <a:avLst/>
              <a:gdLst/>
              <a:ahLst/>
              <a:cxnLst/>
              <a:rect l="0" t="0" r="0" b="0"/>
              <a:pathLst>
                <a:path w="224041" h="74712">
                  <a:moveTo>
                    <a:pt x="24015" y="74711"/>
                  </a:moveTo>
                  <a:lnTo>
                    <a:pt x="24015" y="74711"/>
                  </a:lnTo>
                  <a:lnTo>
                    <a:pt x="10923" y="60561"/>
                  </a:lnTo>
                  <a:lnTo>
                    <a:pt x="693" y="43188"/>
                  </a:lnTo>
                  <a:lnTo>
                    <a:pt x="0" y="39937"/>
                  </a:lnTo>
                  <a:lnTo>
                    <a:pt x="597" y="36712"/>
                  </a:lnTo>
                  <a:lnTo>
                    <a:pt x="2053" y="33504"/>
                  </a:lnTo>
                  <a:lnTo>
                    <a:pt x="12137" y="27116"/>
                  </a:lnTo>
                  <a:lnTo>
                    <a:pt x="46989" y="12273"/>
                  </a:lnTo>
                  <a:lnTo>
                    <a:pt x="91207" y="3538"/>
                  </a:lnTo>
                  <a:lnTo>
                    <a:pt x="129531" y="0"/>
                  </a:lnTo>
                  <a:lnTo>
                    <a:pt x="169345" y="4009"/>
                  </a:lnTo>
                  <a:lnTo>
                    <a:pt x="224040" y="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340"/>
            <p:cNvSpPr/>
            <p:nvPr>
              <p:custDataLst>
                <p:tags r:id="rId179"/>
              </p:custDataLst>
            </p:nvPr>
          </p:nvSpPr>
          <p:spPr>
            <a:xfrm>
              <a:off x="6391275" y="28670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341"/>
            <p:cNvSpPr/>
            <p:nvPr>
              <p:custDataLst>
                <p:tags r:id="rId180"/>
              </p:custDataLst>
            </p:nvPr>
          </p:nvSpPr>
          <p:spPr>
            <a:xfrm>
              <a:off x="6202099" y="2601649"/>
              <a:ext cx="81154" cy="332052"/>
            </a:xfrm>
            <a:custGeom>
              <a:avLst/>
              <a:gdLst/>
              <a:ahLst/>
              <a:cxnLst/>
              <a:rect l="0" t="0" r="0" b="0"/>
              <a:pathLst>
                <a:path w="81154" h="33205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22604" y="40968"/>
                  </a:lnTo>
                  <a:lnTo>
                    <a:pt x="43815" y="87541"/>
                  </a:lnTo>
                  <a:lnTo>
                    <a:pt x="62907" y="134556"/>
                  </a:lnTo>
                  <a:lnTo>
                    <a:pt x="77092" y="175932"/>
                  </a:lnTo>
                  <a:lnTo>
                    <a:pt x="81153" y="206221"/>
                  </a:lnTo>
                  <a:lnTo>
                    <a:pt x="73326" y="247966"/>
                  </a:lnTo>
                  <a:lnTo>
                    <a:pt x="52776" y="291335"/>
                  </a:lnTo>
                  <a:lnTo>
                    <a:pt x="27251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342"/>
            <p:cNvSpPr/>
            <p:nvPr>
              <p:custDataLst>
                <p:tags r:id="rId181"/>
              </p:custDataLst>
            </p:nvPr>
          </p:nvSpPr>
          <p:spPr>
            <a:xfrm>
              <a:off x="5953125" y="2762642"/>
              <a:ext cx="180976" cy="138125"/>
            </a:xfrm>
            <a:custGeom>
              <a:avLst/>
              <a:gdLst/>
              <a:ahLst/>
              <a:cxnLst/>
              <a:rect l="0" t="0" r="0" b="0"/>
              <a:pathLst>
                <a:path w="180976" h="138125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10361" y="1594"/>
                  </a:lnTo>
                  <a:lnTo>
                    <a:pt x="27446" y="0"/>
                  </a:lnTo>
                  <a:lnTo>
                    <a:pt x="36187" y="2605"/>
                  </a:lnTo>
                  <a:lnTo>
                    <a:pt x="66815" y="17994"/>
                  </a:lnTo>
                  <a:lnTo>
                    <a:pt x="88083" y="47812"/>
                  </a:lnTo>
                  <a:lnTo>
                    <a:pt x="93126" y="74333"/>
                  </a:lnTo>
                  <a:lnTo>
                    <a:pt x="89565" y="103946"/>
                  </a:lnTo>
                  <a:lnTo>
                    <a:pt x="78965" y="120417"/>
                  </a:lnTo>
                  <a:lnTo>
                    <a:pt x="64729" y="132676"/>
                  </a:lnTo>
                  <a:lnTo>
                    <a:pt x="51346" y="138124"/>
                  </a:lnTo>
                  <a:lnTo>
                    <a:pt x="38342" y="137724"/>
                  </a:lnTo>
                  <a:lnTo>
                    <a:pt x="31911" y="136135"/>
                  </a:lnTo>
                  <a:lnTo>
                    <a:pt x="27624" y="131901"/>
                  </a:lnTo>
                  <a:lnTo>
                    <a:pt x="22859" y="118730"/>
                  </a:lnTo>
                  <a:lnTo>
                    <a:pt x="25235" y="93464"/>
                  </a:lnTo>
                  <a:lnTo>
                    <a:pt x="32735" y="78011"/>
                  </a:lnTo>
                  <a:lnTo>
                    <a:pt x="61931" y="44348"/>
                  </a:lnTo>
                  <a:lnTo>
                    <a:pt x="96195" y="21537"/>
                  </a:lnTo>
                  <a:lnTo>
                    <a:pt x="113662" y="15704"/>
                  </a:lnTo>
                  <a:lnTo>
                    <a:pt x="128480" y="16640"/>
                  </a:lnTo>
                  <a:lnTo>
                    <a:pt x="139300" y="20583"/>
                  </a:lnTo>
                  <a:lnTo>
                    <a:pt x="143666" y="23117"/>
                  </a:lnTo>
                  <a:lnTo>
                    <a:pt x="145519" y="27980"/>
                  </a:lnTo>
                  <a:lnTo>
                    <a:pt x="144306" y="70080"/>
                  </a:lnTo>
                  <a:lnTo>
                    <a:pt x="148095" y="87021"/>
                  </a:lnTo>
                  <a:lnTo>
                    <a:pt x="152706" y="92808"/>
                  </a:lnTo>
                  <a:lnTo>
                    <a:pt x="180975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343"/>
            <p:cNvSpPr/>
            <p:nvPr>
              <p:custDataLst>
                <p:tags r:id="rId182"/>
              </p:custDataLst>
            </p:nvPr>
          </p:nvSpPr>
          <p:spPr>
            <a:xfrm>
              <a:off x="5668699" y="2924175"/>
              <a:ext cx="122502" cy="23656"/>
            </a:xfrm>
            <a:custGeom>
              <a:avLst/>
              <a:gdLst/>
              <a:ahLst/>
              <a:cxnLst/>
              <a:rect l="0" t="0" r="0" b="0"/>
              <a:pathLst>
                <a:path w="122502" h="23656">
                  <a:moveTo>
                    <a:pt x="8201" y="9525"/>
                  </a:moveTo>
                  <a:lnTo>
                    <a:pt x="8201" y="9525"/>
                  </a:lnTo>
                  <a:lnTo>
                    <a:pt x="3145" y="14581"/>
                  </a:lnTo>
                  <a:lnTo>
                    <a:pt x="662" y="19886"/>
                  </a:lnTo>
                  <a:lnTo>
                    <a:pt x="0" y="22782"/>
                  </a:lnTo>
                  <a:lnTo>
                    <a:pt x="1676" y="23655"/>
                  </a:lnTo>
                  <a:lnTo>
                    <a:pt x="46455" y="18535"/>
                  </a:lnTo>
                  <a:lnTo>
                    <a:pt x="86117" y="8796"/>
                  </a:lnTo>
                  <a:lnTo>
                    <a:pt x="97864" y="3909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344"/>
            <p:cNvSpPr/>
            <p:nvPr>
              <p:custDataLst>
                <p:tags r:id="rId183"/>
              </p:custDataLst>
            </p:nvPr>
          </p:nvSpPr>
          <p:spPr>
            <a:xfrm>
              <a:off x="5659174" y="2857500"/>
              <a:ext cx="93927" cy="1"/>
            </a:xfrm>
            <a:custGeom>
              <a:avLst/>
              <a:gdLst/>
              <a:ahLst/>
              <a:cxnLst/>
              <a:rect l="0" t="0" r="0" b="0"/>
              <a:pathLst>
                <a:path w="9392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0145" y="0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345"/>
            <p:cNvSpPr/>
            <p:nvPr>
              <p:custDataLst>
                <p:tags r:id="rId184"/>
              </p:custDataLst>
            </p:nvPr>
          </p:nvSpPr>
          <p:spPr>
            <a:xfrm>
              <a:off x="5429250" y="2755765"/>
              <a:ext cx="133351" cy="216036"/>
            </a:xfrm>
            <a:custGeom>
              <a:avLst/>
              <a:gdLst/>
              <a:ahLst/>
              <a:cxnLst/>
              <a:rect l="0" t="0" r="0" b="0"/>
              <a:pathLst>
                <a:path w="133351" h="216036">
                  <a:moveTo>
                    <a:pt x="133350" y="25535"/>
                  </a:moveTo>
                  <a:lnTo>
                    <a:pt x="133350" y="25535"/>
                  </a:lnTo>
                  <a:lnTo>
                    <a:pt x="133350" y="7221"/>
                  </a:lnTo>
                  <a:lnTo>
                    <a:pt x="132292" y="3801"/>
                  </a:lnTo>
                  <a:lnTo>
                    <a:pt x="130528" y="1520"/>
                  </a:lnTo>
                  <a:lnTo>
                    <a:pt x="128294" y="0"/>
                  </a:lnTo>
                  <a:lnTo>
                    <a:pt x="124688" y="1104"/>
                  </a:lnTo>
                  <a:lnTo>
                    <a:pt x="115036" y="7973"/>
                  </a:lnTo>
                  <a:lnTo>
                    <a:pt x="88226" y="43213"/>
                  </a:lnTo>
                  <a:lnTo>
                    <a:pt x="64072" y="90103"/>
                  </a:lnTo>
                  <a:lnTo>
                    <a:pt x="40761" y="127307"/>
                  </a:lnTo>
                  <a:lnTo>
                    <a:pt x="16832" y="172246"/>
                  </a:lnTo>
                  <a:lnTo>
                    <a:pt x="5458" y="191302"/>
                  </a:lnTo>
                  <a:lnTo>
                    <a:pt x="0" y="21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346"/>
            <p:cNvSpPr/>
            <p:nvPr>
              <p:custDataLst>
                <p:tags r:id="rId185"/>
              </p:custDataLst>
            </p:nvPr>
          </p:nvSpPr>
          <p:spPr>
            <a:xfrm>
              <a:off x="5381625" y="2760696"/>
              <a:ext cx="171451" cy="201580"/>
            </a:xfrm>
            <a:custGeom>
              <a:avLst/>
              <a:gdLst/>
              <a:ahLst/>
              <a:cxnLst/>
              <a:rect l="0" t="0" r="0" b="0"/>
              <a:pathLst>
                <a:path w="171451" h="201580">
                  <a:moveTo>
                    <a:pt x="0" y="30129"/>
                  </a:moveTo>
                  <a:lnTo>
                    <a:pt x="0" y="30129"/>
                  </a:lnTo>
                  <a:lnTo>
                    <a:pt x="0" y="3614"/>
                  </a:lnTo>
                  <a:lnTo>
                    <a:pt x="1058" y="811"/>
                  </a:lnTo>
                  <a:lnTo>
                    <a:pt x="2822" y="0"/>
                  </a:lnTo>
                  <a:lnTo>
                    <a:pt x="5056" y="518"/>
                  </a:lnTo>
                  <a:lnTo>
                    <a:pt x="30592" y="22922"/>
                  </a:lnTo>
                  <a:lnTo>
                    <a:pt x="65373" y="64981"/>
                  </a:lnTo>
                  <a:lnTo>
                    <a:pt x="104801" y="106097"/>
                  </a:lnTo>
                  <a:lnTo>
                    <a:pt x="139228" y="148363"/>
                  </a:lnTo>
                  <a:lnTo>
                    <a:pt x="156815" y="177662"/>
                  </a:lnTo>
                  <a:lnTo>
                    <a:pt x="160712" y="186716"/>
                  </a:lnTo>
                  <a:lnTo>
                    <a:pt x="171450" y="201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347"/>
            <p:cNvSpPr/>
            <p:nvPr>
              <p:custDataLst>
                <p:tags r:id="rId186"/>
              </p:custDataLst>
            </p:nvPr>
          </p:nvSpPr>
          <p:spPr>
            <a:xfrm>
              <a:off x="5229225" y="2574398"/>
              <a:ext cx="38101" cy="606953"/>
            </a:xfrm>
            <a:custGeom>
              <a:avLst/>
              <a:gdLst/>
              <a:ahLst/>
              <a:cxnLst/>
              <a:rect l="0" t="0" r="0" b="0"/>
              <a:pathLst>
                <a:path w="38101" h="60695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1058" y="3310"/>
                  </a:lnTo>
                  <a:lnTo>
                    <a:pt x="2822" y="1324"/>
                  </a:lnTo>
                  <a:lnTo>
                    <a:pt x="5056" y="0"/>
                  </a:lnTo>
                  <a:lnTo>
                    <a:pt x="6545" y="1234"/>
                  </a:lnTo>
                  <a:lnTo>
                    <a:pt x="8201" y="8250"/>
                  </a:lnTo>
                  <a:lnTo>
                    <a:pt x="9133" y="44325"/>
                  </a:lnTo>
                  <a:lnTo>
                    <a:pt x="9350" y="77496"/>
                  </a:lnTo>
                  <a:lnTo>
                    <a:pt x="9447" y="111288"/>
                  </a:lnTo>
                  <a:lnTo>
                    <a:pt x="9502" y="154112"/>
                  </a:lnTo>
                  <a:lnTo>
                    <a:pt x="9518" y="192554"/>
                  </a:lnTo>
                  <a:lnTo>
                    <a:pt x="9524" y="240169"/>
                  </a:lnTo>
                  <a:lnTo>
                    <a:pt x="9525" y="281670"/>
                  </a:lnTo>
                  <a:lnTo>
                    <a:pt x="9525" y="320778"/>
                  </a:lnTo>
                  <a:lnTo>
                    <a:pt x="9525" y="359176"/>
                  </a:lnTo>
                  <a:lnTo>
                    <a:pt x="9525" y="397365"/>
                  </a:lnTo>
                  <a:lnTo>
                    <a:pt x="9525" y="435491"/>
                  </a:lnTo>
                  <a:lnTo>
                    <a:pt x="9525" y="481243"/>
                  </a:lnTo>
                  <a:lnTo>
                    <a:pt x="16070" y="522972"/>
                  </a:lnTo>
                  <a:lnTo>
                    <a:pt x="19226" y="561725"/>
                  </a:lnTo>
                  <a:lnTo>
                    <a:pt x="26393" y="586966"/>
                  </a:lnTo>
                  <a:lnTo>
                    <a:pt x="38100" y="606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348"/>
            <p:cNvSpPr/>
            <p:nvPr>
              <p:custDataLst>
                <p:tags r:id="rId187"/>
              </p:custDataLst>
            </p:nvPr>
          </p:nvSpPr>
          <p:spPr>
            <a:xfrm>
              <a:off x="5049574" y="2857500"/>
              <a:ext cx="103452" cy="28576"/>
            </a:xfrm>
            <a:custGeom>
              <a:avLst/>
              <a:gdLst/>
              <a:ahLst/>
              <a:cxnLst/>
              <a:rect l="0" t="0" r="0" b="0"/>
              <a:pathLst>
                <a:path w="1034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3519"/>
                  </a:lnTo>
                  <a:lnTo>
                    <a:pt x="14856" y="21036"/>
                  </a:lnTo>
                  <a:lnTo>
                    <a:pt x="58395" y="16403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349"/>
            <p:cNvSpPr/>
            <p:nvPr>
              <p:custDataLst>
                <p:tags r:id="rId188"/>
              </p:custDataLst>
            </p:nvPr>
          </p:nvSpPr>
          <p:spPr>
            <a:xfrm>
              <a:off x="5033533" y="2695371"/>
              <a:ext cx="109777" cy="310895"/>
            </a:xfrm>
            <a:custGeom>
              <a:avLst/>
              <a:gdLst/>
              <a:ahLst/>
              <a:cxnLst/>
              <a:rect l="0" t="0" r="0" b="0"/>
              <a:pathLst>
                <a:path w="109777" h="310895">
                  <a:moveTo>
                    <a:pt x="71867" y="85929"/>
                  </a:moveTo>
                  <a:lnTo>
                    <a:pt x="71867" y="85929"/>
                  </a:lnTo>
                  <a:lnTo>
                    <a:pt x="66811" y="90985"/>
                  </a:lnTo>
                  <a:lnTo>
                    <a:pt x="64328" y="99112"/>
                  </a:lnTo>
                  <a:lnTo>
                    <a:pt x="63666" y="104243"/>
                  </a:lnTo>
                  <a:lnTo>
                    <a:pt x="57286" y="115588"/>
                  </a:lnTo>
                  <a:lnTo>
                    <a:pt x="44616" y="136697"/>
                  </a:lnTo>
                  <a:lnTo>
                    <a:pt x="27592" y="177164"/>
                  </a:lnTo>
                  <a:lnTo>
                    <a:pt x="17574" y="222680"/>
                  </a:lnTo>
                  <a:lnTo>
                    <a:pt x="10225" y="263107"/>
                  </a:lnTo>
                  <a:lnTo>
                    <a:pt x="0" y="306351"/>
                  </a:lnTo>
                  <a:lnTo>
                    <a:pt x="671" y="309077"/>
                  </a:lnTo>
                  <a:lnTo>
                    <a:pt x="2178" y="310894"/>
                  </a:lnTo>
                  <a:lnTo>
                    <a:pt x="4241" y="308931"/>
                  </a:lnTo>
                  <a:lnTo>
                    <a:pt x="18185" y="269381"/>
                  </a:lnTo>
                  <a:lnTo>
                    <a:pt x="25162" y="229293"/>
                  </a:lnTo>
                  <a:lnTo>
                    <a:pt x="38038" y="196141"/>
                  </a:lnTo>
                  <a:lnTo>
                    <a:pt x="45543" y="161018"/>
                  </a:lnTo>
                  <a:lnTo>
                    <a:pt x="55718" y="119819"/>
                  </a:lnTo>
                  <a:lnTo>
                    <a:pt x="62092" y="77454"/>
                  </a:lnTo>
                  <a:lnTo>
                    <a:pt x="72445" y="38511"/>
                  </a:lnTo>
                  <a:lnTo>
                    <a:pt x="81272" y="1486"/>
                  </a:lnTo>
                  <a:lnTo>
                    <a:pt x="83429" y="0"/>
                  </a:lnTo>
                  <a:lnTo>
                    <a:pt x="85925" y="68"/>
                  </a:lnTo>
                  <a:lnTo>
                    <a:pt x="87589" y="2230"/>
                  </a:lnTo>
                  <a:lnTo>
                    <a:pt x="97171" y="48956"/>
                  </a:lnTo>
                  <a:lnTo>
                    <a:pt x="100531" y="89203"/>
                  </a:lnTo>
                  <a:lnTo>
                    <a:pt x="106701" y="124294"/>
                  </a:lnTo>
                  <a:lnTo>
                    <a:pt x="109000" y="165147"/>
                  </a:lnTo>
                  <a:lnTo>
                    <a:pt x="109776" y="211291"/>
                  </a:lnTo>
                  <a:lnTo>
                    <a:pt x="104873" y="255801"/>
                  </a:lnTo>
                  <a:lnTo>
                    <a:pt x="100442" y="27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350"/>
            <p:cNvSpPr/>
            <p:nvPr>
              <p:custDataLst>
                <p:tags r:id="rId189"/>
              </p:custDataLst>
            </p:nvPr>
          </p:nvSpPr>
          <p:spPr>
            <a:xfrm>
              <a:off x="4907625" y="2671920"/>
              <a:ext cx="93001" cy="357031"/>
            </a:xfrm>
            <a:custGeom>
              <a:avLst/>
              <a:gdLst/>
              <a:ahLst/>
              <a:cxnLst/>
              <a:rect l="0" t="0" r="0" b="0"/>
              <a:pathLst>
                <a:path w="93001" h="357031">
                  <a:moveTo>
                    <a:pt x="93000" y="14130"/>
                  </a:moveTo>
                  <a:lnTo>
                    <a:pt x="93000" y="14130"/>
                  </a:lnTo>
                  <a:lnTo>
                    <a:pt x="79743" y="873"/>
                  </a:lnTo>
                  <a:lnTo>
                    <a:pt x="75694" y="0"/>
                  </a:lnTo>
                  <a:lnTo>
                    <a:pt x="65554" y="1853"/>
                  </a:lnTo>
                  <a:lnTo>
                    <a:pt x="60944" y="7004"/>
                  </a:lnTo>
                  <a:lnTo>
                    <a:pt x="43119" y="45687"/>
                  </a:lnTo>
                  <a:lnTo>
                    <a:pt x="24586" y="89038"/>
                  </a:lnTo>
                  <a:lnTo>
                    <a:pt x="11792" y="128174"/>
                  </a:lnTo>
                  <a:lnTo>
                    <a:pt x="5345" y="174946"/>
                  </a:lnTo>
                  <a:lnTo>
                    <a:pt x="0" y="217707"/>
                  </a:lnTo>
                  <a:lnTo>
                    <a:pt x="1239" y="256130"/>
                  </a:lnTo>
                  <a:lnTo>
                    <a:pt x="11131" y="298206"/>
                  </a:lnTo>
                  <a:lnTo>
                    <a:pt x="26441" y="340347"/>
                  </a:lnTo>
                  <a:lnTo>
                    <a:pt x="45375" y="357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351"/>
            <p:cNvSpPr/>
            <p:nvPr>
              <p:custDataLst>
                <p:tags r:id="rId190"/>
              </p:custDataLst>
            </p:nvPr>
          </p:nvSpPr>
          <p:spPr>
            <a:xfrm>
              <a:off x="4572392" y="2800350"/>
              <a:ext cx="142484" cy="230995"/>
            </a:xfrm>
            <a:custGeom>
              <a:avLst/>
              <a:gdLst/>
              <a:ahLst/>
              <a:cxnLst/>
              <a:rect l="0" t="0" r="0" b="0"/>
              <a:pathLst>
                <a:path w="142484" h="230995">
                  <a:moveTo>
                    <a:pt x="9133" y="95250"/>
                  </a:moveTo>
                  <a:lnTo>
                    <a:pt x="9133" y="95250"/>
                  </a:lnTo>
                  <a:lnTo>
                    <a:pt x="4076" y="100306"/>
                  </a:lnTo>
                  <a:lnTo>
                    <a:pt x="2587" y="100738"/>
                  </a:lnTo>
                  <a:lnTo>
                    <a:pt x="1594" y="99967"/>
                  </a:lnTo>
                  <a:lnTo>
                    <a:pt x="491" y="96288"/>
                  </a:lnTo>
                  <a:lnTo>
                    <a:pt x="0" y="91125"/>
                  </a:lnTo>
                  <a:lnTo>
                    <a:pt x="1987" y="89325"/>
                  </a:lnTo>
                  <a:lnTo>
                    <a:pt x="9837" y="87325"/>
                  </a:lnTo>
                  <a:lnTo>
                    <a:pt x="20382" y="89259"/>
                  </a:lnTo>
                  <a:lnTo>
                    <a:pt x="32124" y="94704"/>
                  </a:lnTo>
                  <a:lnTo>
                    <a:pt x="58152" y="116358"/>
                  </a:lnTo>
                  <a:lnTo>
                    <a:pt x="78828" y="145163"/>
                  </a:lnTo>
                  <a:lnTo>
                    <a:pt x="89638" y="171070"/>
                  </a:lnTo>
                  <a:lnTo>
                    <a:pt x="92538" y="185745"/>
                  </a:lnTo>
                  <a:lnTo>
                    <a:pt x="89114" y="210963"/>
                  </a:lnTo>
                  <a:lnTo>
                    <a:pt x="81397" y="228430"/>
                  </a:lnTo>
                  <a:lnTo>
                    <a:pt x="77418" y="230604"/>
                  </a:lnTo>
                  <a:lnTo>
                    <a:pt x="72647" y="230994"/>
                  </a:lnTo>
                  <a:lnTo>
                    <a:pt x="67351" y="230196"/>
                  </a:lnTo>
                  <a:lnTo>
                    <a:pt x="63820" y="226489"/>
                  </a:lnTo>
                  <a:lnTo>
                    <a:pt x="59897" y="213903"/>
                  </a:lnTo>
                  <a:lnTo>
                    <a:pt x="58437" y="167920"/>
                  </a:lnTo>
                  <a:lnTo>
                    <a:pt x="70097" y="123151"/>
                  </a:lnTo>
                  <a:lnTo>
                    <a:pt x="85417" y="83650"/>
                  </a:lnTo>
                  <a:lnTo>
                    <a:pt x="103335" y="38885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352"/>
            <p:cNvSpPr/>
            <p:nvPr>
              <p:custDataLst>
                <p:tags r:id="rId191"/>
              </p:custDataLst>
            </p:nvPr>
          </p:nvSpPr>
          <p:spPr>
            <a:xfrm>
              <a:off x="4448175" y="2619049"/>
              <a:ext cx="123603" cy="477988"/>
            </a:xfrm>
            <a:custGeom>
              <a:avLst/>
              <a:gdLst/>
              <a:ahLst/>
              <a:cxnLst/>
              <a:rect l="0" t="0" r="0" b="0"/>
              <a:pathLst>
                <a:path w="123603" h="477988">
                  <a:moveTo>
                    <a:pt x="0" y="152726"/>
                  </a:moveTo>
                  <a:lnTo>
                    <a:pt x="0" y="152726"/>
                  </a:lnTo>
                  <a:lnTo>
                    <a:pt x="0" y="143593"/>
                  </a:lnTo>
                  <a:lnTo>
                    <a:pt x="0" y="148374"/>
                  </a:lnTo>
                  <a:lnTo>
                    <a:pt x="11759" y="195371"/>
                  </a:lnTo>
                  <a:lnTo>
                    <a:pt x="19148" y="235678"/>
                  </a:lnTo>
                  <a:lnTo>
                    <a:pt x="25312" y="278199"/>
                  </a:lnTo>
                  <a:lnTo>
                    <a:pt x="27608" y="314434"/>
                  </a:lnTo>
                  <a:lnTo>
                    <a:pt x="29347" y="355626"/>
                  </a:lnTo>
                  <a:lnTo>
                    <a:pt x="36057" y="401885"/>
                  </a:lnTo>
                  <a:lnTo>
                    <a:pt x="37495" y="438923"/>
                  </a:lnTo>
                  <a:lnTo>
                    <a:pt x="38889" y="460900"/>
                  </a:lnTo>
                  <a:lnTo>
                    <a:pt x="43508" y="477105"/>
                  </a:lnTo>
                  <a:lnTo>
                    <a:pt x="42764" y="477987"/>
                  </a:lnTo>
                  <a:lnTo>
                    <a:pt x="41209" y="477516"/>
                  </a:lnTo>
                  <a:lnTo>
                    <a:pt x="37655" y="432194"/>
                  </a:lnTo>
                  <a:lnTo>
                    <a:pt x="31736" y="387814"/>
                  </a:lnTo>
                  <a:lnTo>
                    <a:pt x="29511" y="347383"/>
                  </a:lnTo>
                  <a:lnTo>
                    <a:pt x="27794" y="309650"/>
                  </a:lnTo>
                  <a:lnTo>
                    <a:pt x="21091" y="265097"/>
                  </a:lnTo>
                  <a:lnTo>
                    <a:pt x="19655" y="228355"/>
                  </a:lnTo>
                  <a:lnTo>
                    <a:pt x="19229" y="190657"/>
                  </a:lnTo>
                  <a:lnTo>
                    <a:pt x="19103" y="147031"/>
                  </a:lnTo>
                  <a:lnTo>
                    <a:pt x="21888" y="102355"/>
                  </a:lnTo>
                  <a:lnTo>
                    <a:pt x="29416" y="66188"/>
                  </a:lnTo>
                  <a:lnTo>
                    <a:pt x="41441" y="21097"/>
                  </a:lnTo>
                  <a:lnTo>
                    <a:pt x="50521" y="6735"/>
                  </a:lnTo>
                  <a:lnTo>
                    <a:pt x="55906" y="1424"/>
                  </a:lnTo>
                  <a:lnTo>
                    <a:pt x="62670" y="0"/>
                  </a:lnTo>
                  <a:lnTo>
                    <a:pt x="78654" y="4062"/>
                  </a:lnTo>
                  <a:lnTo>
                    <a:pt x="93518" y="15745"/>
                  </a:lnTo>
                  <a:lnTo>
                    <a:pt x="106122" y="32579"/>
                  </a:lnTo>
                  <a:lnTo>
                    <a:pt x="120014" y="72235"/>
                  </a:lnTo>
                  <a:lnTo>
                    <a:pt x="123072" y="116248"/>
                  </a:lnTo>
                  <a:lnTo>
                    <a:pt x="123602" y="145328"/>
                  </a:lnTo>
                  <a:lnTo>
                    <a:pt x="115259" y="163196"/>
                  </a:lnTo>
                  <a:lnTo>
                    <a:pt x="74962" y="210667"/>
                  </a:lnTo>
                  <a:lnTo>
                    <a:pt x="28141" y="234078"/>
                  </a:lnTo>
                  <a:lnTo>
                    <a:pt x="19050" y="238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353"/>
            <p:cNvSpPr/>
            <p:nvPr>
              <p:custDataLst>
                <p:tags r:id="rId192"/>
              </p:custDataLst>
            </p:nvPr>
          </p:nvSpPr>
          <p:spPr>
            <a:xfrm>
              <a:off x="4762500" y="3649399"/>
              <a:ext cx="142876" cy="170127"/>
            </a:xfrm>
            <a:custGeom>
              <a:avLst/>
              <a:gdLst/>
              <a:ahLst/>
              <a:cxnLst/>
              <a:rect l="0" t="0" r="0" b="0"/>
              <a:pathLst>
                <a:path w="142876" h="170127">
                  <a:moveTo>
                    <a:pt x="142875" y="8201"/>
                  </a:moveTo>
                  <a:lnTo>
                    <a:pt x="142875" y="8201"/>
                  </a:lnTo>
                  <a:lnTo>
                    <a:pt x="142875" y="0"/>
                  </a:lnTo>
                  <a:lnTo>
                    <a:pt x="104279" y="32606"/>
                  </a:lnTo>
                  <a:lnTo>
                    <a:pt x="74170" y="74510"/>
                  </a:lnTo>
                  <a:lnTo>
                    <a:pt x="37922" y="117661"/>
                  </a:lnTo>
                  <a:lnTo>
                    <a:pt x="18997" y="136236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354"/>
            <p:cNvSpPr/>
            <p:nvPr>
              <p:custDataLst>
                <p:tags r:id="rId193"/>
              </p:custDataLst>
            </p:nvPr>
          </p:nvSpPr>
          <p:spPr>
            <a:xfrm>
              <a:off x="4762500" y="3648075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41757" y="50146"/>
                  </a:lnTo>
                  <a:lnTo>
                    <a:pt x="85963" y="80293"/>
                  </a:lnTo>
                  <a:lnTo>
                    <a:pt x="110897" y="104956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355"/>
            <p:cNvSpPr/>
            <p:nvPr>
              <p:custDataLst>
                <p:tags r:id="rId194"/>
              </p:custDataLst>
            </p:nvPr>
          </p:nvSpPr>
          <p:spPr>
            <a:xfrm>
              <a:off x="4362450" y="3444025"/>
              <a:ext cx="333376" cy="269286"/>
            </a:xfrm>
            <a:custGeom>
              <a:avLst/>
              <a:gdLst/>
              <a:ahLst/>
              <a:cxnLst/>
              <a:rect l="0" t="0" r="0" b="0"/>
              <a:pathLst>
                <a:path w="333376" h="269286">
                  <a:moveTo>
                    <a:pt x="0" y="251675"/>
                  </a:moveTo>
                  <a:lnTo>
                    <a:pt x="0" y="251675"/>
                  </a:lnTo>
                  <a:lnTo>
                    <a:pt x="0" y="259876"/>
                  </a:lnTo>
                  <a:lnTo>
                    <a:pt x="10113" y="265864"/>
                  </a:lnTo>
                  <a:lnTo>
                    <a:pt x="31572" y="269285"/>
                  </a:lnTo>
                  <a:lnTo>
                    <a:pt x="75875" y="262398"/>
                  </a:lnTo>
                  <a:lnTo>
                    <a:pt x="118680" y="260211"/>
                  </a:lnTo>
                  <a:lnTo>
                    <a:pt x="131209" y="253008"/>
                  </a:lnTo>
                  <a:lnTo>
                    <a:pt x="130864" y="252564"/>
                  </a:lnTo>
                  <a:lnTo>
                    <a:pt x="127659" y="252070"/>
                  </a:lnTo>
                  <a:lnTo>
                    <a:pt x="119905" y="246735"/>
                  </a:lnTo>
                  <a:lnTo>
                    <a:pt x="101535" y="229295"/>
                  </a:lnTo>
                  <a:lnTo>
                    <a:pt x="98042" y="223031"/>
                  </a:lnTo>
                  <a:lnTo>
                    <a:pt x="95433" y="216719"/>
                  </a:lnTo>
                  <a:lnTo>
                    <a:pt x="85134" y="198400"/>
                  </a:lnTo>
                  <a:lnTo>
                    <a:pt x="78847" y="176623"/>
                  </a:lnTo>
                  <a:lnTo>
                    <a:pt x="76723" y="145245"/>
                  </a:lnTo>
                  <a:lnTo>
                    <a:pt x="89395" y="104044"/>
                  </a:lnTo>
                  <a:lnTo>
                    <a:pt x="99738" y="76777"/>
                  </a:lnTo>
                  <a:lnTo>
                    <a:pt x="127591" y="34263"/>
                  </a:lnTo>
                  <a:lnTo>
                    <a:pt x="147284" y="19099"/>
                  </a:lnTo>
                  <a:lnTo>
                    <a:pt x="180968" y="1163"/>
                  </a:lnTo>
                  <a:lnTo>
                    <a:pt x="186262" y="0"/>
                  </a:lnTo>
                  <a:lnTo>
                    <a:pt x="197789" y="1531"/>
                  </a:lnTo>
                  <a:lnTo>
                    <a:pt x="221235" y="13399"/>
                  </a:lnTo>
                  <a:lnTo>
                    <a:pt x="238177" y="30321"/>
                  </a:lnTo>
                  <a:lnTo>
                    <a:pt x="243441" y="45345"/>
                  </a:lnTo>
                  <a:lnTo>
                    <a:pt x="244720" y="64723"/>
                  </a:lnTo>
                  <a:lnTo>
                    <a:pt x="239491" y="103266"/>
                  </a:lnTo>
                  <a:lnTo>
                    <a:pt x="225187" y="150640"/>
                  </a:lnTo>
                  <a:lnTo>
                    <a:pt x="209519" y="195018"/>
                  </a:lnTo>
                  <a:lnTo>
                    <a:pt x="201900" y="227665"/>
                  </a:lnTo>
                  <a:lnTo>
                    <a:pt x="203392" y="233552"/>
                  </a:lnTo>
                  <a:lnTo>
                    <a:pt x="210694" y="242915"/>
                  </a:lnTo>
                  <a:lnTo>
                    <a:pt x="220994" y="247782"/>
                  </a:lnTo>
                  <a:lnTo>
                    <a:pt x="226704" y="249079"/>
                  </a:lnTo>
                  <a:lnTo>
                    <a:pt x="266782" y="243246"/>
                  </a:lnTo>
                  <a:lnTo>
                    <a:pt x="308147" y="242367"/>
                  </a:lnTo>
                  <a:lnTo>
                    <a:pt x="333375" y="242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356"/>
            <p:cNvSpPr/>
            <p:nvPr>
              <p:custDataLst>
                <p:tags r:id="rId195"/>
              </p:custDataLst>
            </p:nvPr>
          </p:nvSpPr>
          <p:spPr>
            <a:xfrm>
              <a:off x="4139914" y="3648075"/>
              <a:ext cx="174912" cy="38101"/>
            </a:xfrm>
            <a:custGeom>
              <a:avLst/>
              <a:gdLst/>
              <a:ahLst/>
              <a:cxnLst/>
              <a:rect l="0" t="0" r="0" b="0"/>
              <a:pathLst>
                <a:path w="174912" h="38101">
                  <a:moveTo>
                    <a:pt x="32036" y="38100"/>
                  </a:moveTo>
                  <a:lnTo>
                    <a:pt x="32036" y="38100"/>
                  </a:lnTo>
                  <a:lnTo>
                    <a:pt x="0" y="38100"/>
                  </a:lnTo>
                  <a:lnTo>
                    <a:pt x="1217" y="38100"/>
                  </a:lnTo>
                  <a:lnTo>
                    <a:pt x="41788" y="23022"/>
                  </a:lnTo>
                  <a:lnTo>
                    <a:pt x="75848" y="17405"/>
                  </a:lnTo>
                  <a:lnTo>
                    <a:pt x="121963" y="9504"/>
                  </a:lnTo>
                  <a:lnTo>
                    <a:pt x="1749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357"/>
            <p:cNvSpPr/>
            <p:nvPr>
              <p:custDataLst>
                <p:tags r:id="rId196"/>
              </p:custDataLst>
            </p:nvPr>
          </p:nvSpPr>
          <p:spPr>
            <a:xfrm>
              <a:off x="4116429" y="3509237"/>
              <a:ext cx="160297" cy="233239"/>
            </a:xfrm>
            <a:custGeom>
              <a:avLst/>
              <a:gdLst/>
              <a:ahLst/>
              <a:cxnLst/>
              <a:rect l="0" t="0" r="0" b="0"/>
              <a:pathLst>
                <a:path w="160297" h="233239">
                  <a:moveTo>
                    <a:pt x="141246" y="5488"/>
                  </a:moveTo>
                  <a:lnTo>
                    <a:pt x="141246" y="5488"/>
                  </a:lnTo>
                  <a:lnTo>
                    <a:pt x="141246" y="431"/>
                  </a:lnTo>
                  <a:lnTo>
                    <a:pt x="139129" y="0"/>
                  </a:lnTo>
                  <a:lnTo>
                    <a:pt x="119787" y="4556"/>
                  </a:lnTo>
                  <a:lnTo>
                    <a:pt x="99926" y="19454"/>
                  </a:lnTo>
                  <a:lnTo>
                    <a:pt x="53204" y="65003"/>
                  </a:lnTo>
                  <a:lnTo>
                    <a:pt x="19626" y="111795"/>
                  </a:lnTo>
                  <a:lnTo>
                    <a:pt x="3870" y="159346"/>
                  </a:lnTo>
                  <a:lnTo>
                    <a:pt x="0" y="181838"/>
                  </a:lnTo>
                  <a:lnTo>
                    <a:pt x="4739" y="198166"/>
                  </a:lnTo>
                  <a:lnTo>
                    <a:pt x="13901" y="213889"/>
                  </a:lnTo>
                  <a:lnTo>
                    <a:pt x="25029" y="224405"/>
                  </a:lnTo>
                  <a:lnTo>
                    <a:pt x="42674" y="229785"/>
                  </a:lnTo>
                  <a:lnTo>
                    <a:pt x="88496" y="233238"/>
                  </a:lnTo>
                  <a:lnTo>
                    <a:pt x="129650" y="226316"/>
                  </a:lnTo>
                  <a:lnTo>
                    <a:pt x="160296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358"/>
            <p:cNvSpPr/>
            <p:nvPr>
              <p:custDataLst>
                <p:tags r:id="rId197"/>
              </p:custDataLst>
            </p:nvPr>
          </p:nvSpPr>
          <p:spPr>
            <a:xfrm>
              <a:off x="3790950" y="3524250"/>
              <a:ext cx="200026" cy="194678"/>
            </a:xfrm>
            <a:custGeom>
              <a:avLst/>
              <a:gdLst/>
              <a:ahLst/>
              <a:cxnLst/>
              <a:rect l="0" t="0" r="0" b="0"/>
              <a:pathLst>
                <a:path w="200026" h="194678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36856" y="5057"/>
                  </a:lnTo>
                  <a:lnTo>
                    <a:pt x="66194" y="23851"/>
                  </a:lnTo>
                  <a:lnTo>
                    <a:pt x="76339" y="35648"/>
                  </a:lnTo>
                  <a:lnTo>
                    <a:pt x="98158" y="76233"/>
                  </a:lnTo>
                  <a:lnTo>
                    <a:pt x="99012" y="89973"/>
                  </a:lnTo>
                  <a:lnTo>
                    <a:pt x="89200" y="131793"/>
                  </a:lnTo>
                  <a:lnTo>
                    <a:pt x="87269" y="142536"/>
                  </a:lnTo>
                  <a:lnTo>
                    <a:pt x="76070" y="159590"/>
                  </a:lnTo>
                  <a:lnTo>
                    <a:pt x="51098" y="186811"/>
                  </a:lnTo>
                  <a:lnTo>
                    <a:pt x="23327" y="190176"/>
                  </a:lnTo>
                  <a:lnTo>
                    <a:pt x="21901" y="189226"/>
                  </a:lnTo>
                  <a:lnTo>
                    <a:pt x="20951" y="187534"/>
                  </a:lnTo>
                  <a:lnTo>
                    <a:pt x="20317" y="185347"/>
                  </a:lnTo>
                  <a:lnTo>
                    <a:pt x="24482" y="172157"/>
                  </a:lnTo>
                  <a:lnTo>
                    <a:pt x="36430" y="148738"/>
                  </a:lnTo>
                  <a:lnTo>
                    <a:pt x="64773" y="117628"/>
                  </a:lnTo>
                  <a:lnTo>
                    <a:pt x="96756" y="97475"/>
                  </a:lnTo>
                  <a:lnTo>
                    <a:pt x="123534" y="82990"/>
                  </a:lnTo>
                  <a:lnTo>
                    <a:pt x="149958" y="62016"/>
                  </a:lnTo>
                  <a:lnTo>
                    <a:pt x="153947" y="60394"/>
                  </a:lnTo>
                  <a:lnTo>
                    <a:pt x="156606" y="57196"/>
                  </a:lnTo>
                  <a:lnTo>
                    <a:pt x="169918" y="25712"/>
                  </a:lnTo>
                  <a:lnTo>
                    <a:pt x="169371" y="23491"/>
                  </a:lnTo>
                  <a:lnTo>
                    <a:pt x="167947" y="22011"/>
                  </a:lnTo>
                  <a:lnTo>
                    <a:pt x="165940" y="21024"/>
                  </a:lnTo>
                  <a:lnTo>
                    <a:pt x="158065" y="22749"/>
                  </a:lnTo>
                  <a:lnTo>
                    <a:pt x="153002" y="24691"/>
                  </a:lnTo>
                  <a:lnTo>
                    <a:pt x="135762" y="42594"/>
                  </a:lnTo>
                  <a:lnTo>
                    <a:pt x="119637" y="74971"/>
                  </a:lnTo>
                  <a:lnTo>
                    <a:pt x="109281" y="120573"/>
                  </a:lnTo>
                  <a:lnTo>
                    <a:pt x="115837" y="162532"/>
                  </a:lnTo>
                  <a:lnTo>
                    <a:pt x="124156" y="176659"/>
                  </a:lnTo>
                  <a:lnTo>
                    <a:pt x="134908" y="184348"/>
                  </a:lnTo>
                  <a:lnTo>
                    <a:pt x="159058" y="194341"/>
                  </a:lnTo>
                  <a:lnTo>
                    <a:pt x="174409" y="194677"/>
                  </a:lnTo>
                  <a:lnTo>
                    <a:pt x="2000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359"/>
            <p:cNvSpPr/>
            <p:nvPr>
              <p:custDataLst>
                <p:tags r:id="rId198"/>
              </p:custDataLst>
            </p:nvPr>
          </p:nvSpPr>
          <p:spPr>
            <a:xfrm>
              <a:off x="3858115" y="2477872"/>
              <a:ext cx="123088" cy="855879"/>
            </a:xfrm>
            <a:custGeom>
              <a:avLst/>
              <a:gdLst/>
              <a:ahLst/>
              <a:cxnLst/>
              <a:rect l="0" t="0" r="0" b="0"/>
              <a:pathLst>
                <a:path w="123088" h="855879">
                  <a:moveTo>
                    <a:pt x="104285" y="36728"/>
                  </a:moveTo>
                  <a:lnTo>
                    <a:pt x="104285" y="36728"/>
                  </a:lnTo>
                  <a:lnTo>
                    <a:pt x="104285" y="8696"/>
                  </a:lnTo>
                  <a:lnTo>
                    <a:pt x="96084" y="0"/>
                  </a:lnTo>
                  <a:lnTo>
                    <a:pt x="94584" y="601"/>
                  </a:lnTo>
                  <a:lnTo>
                    <a:pt x="53026" y="26278"/>
                  </a:lnTo>
                  <a:lnTo>
                    <a:pt x="17461" y="67979"/>
                  </a:lnTo>
                  <a:lnTo>
                    <a:pt x="5088" y="105219"/>
                  </a:lnTo>
                  <a:lnTo>
                    <a:pt x="1163" y="142629"/>
                  </a:lnTo>
                  <a:lnTo>
                    <a:pt x="0" y="187227"/>
                  </a:lnTo>
                  <a:lnTo>
                    <a:pt x="4712" y="228899"/>
                  </a:lnTo>
                  <a:lnTo>
                    <a:pt x="15785" y="274360"/>
                  </a:lnTo>
                  <a:lnTo>
                    <a:pt x="28164" y="320186"/>
                  </a:lnTo>
                  <a:lnTo>
                    <a:pt x="37424" y="365372"/>
                  </a:lnTo>
                  <a:lnTo>
                    <a:pt x="47725" y="411462"/>
                  </a:lnTo>
                  <a:lnTo>
                    <a:pt x="65008" y="457060"/>
                  </a:lnTo>
                  <a:lnTo>
                    <a:pt x="77123" y="504347"/>
                  </a:lnTo>
                  <a:lnTo>
                    <a:pt x="91771" y="545708"/>
                  </a:lnTo>
                  <a:lnTo>
                    <a:pt x="104322" y="587804"/>
                  </a:lnTo>
                  <a:lnTo>
                    <a:pt x="116993" y="632063"/>
                  </a:lnTo>
                  <a:lnTo>
                    <a:pt x="122082" y="679454"/>
                  </a:lnTo>
                  <a:lnTo>
                    <a:pt x="123087" y="717038"/>
                  </a:lnTo>
                  <a:lnTo>
                    <a:pt x="122244" y="762884"/>
                  </a:lnTo>
                  <a:lnTo>
                    <a:pt x="110073" y="808550"/>
                  </a:lnTo>
                  <a:lnTo>
                    <a:pt x="100943" y="826803"/>
                  </a:lnTo>
                  <a:lnTo>
                    <a:pt x="86479" y="843971"/>
                  </a:lnTo>
                  <a:lnTo>
                    <a:pt x="74852" y="850586"/>
                  </a:lnTo>
                  <a:lnTo>
                    <a:pt x="50141" y="854833"/>
                  </a:lnTo>
                  <a:lnTo>
                    <a:pt x="18560" y="855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619"/>
          <p:cNvGrpSpPr/>
          <p:nvPr/>
        </p:nvGrpSpPr>
        <p:grpSpPr>
          <a:xfrm>
            <a:off x="2752725" y="2867025"/>
            <a:ext cx="276226" cy="161526"/>
            <a:chOff x="2752725" y="2867025"/>
            <a:chExt cx="276226" cy="161526"/>
          </a:xfrm>
        </p:grpSpPr>
        <p:sp>
          <p:nvSpPr>
            <p:cNvPr id="275" name="SMARTInkShape-3360"/>
            <p:cNvSpPr/>
            <p:nvPr>
              <p:custDataLst>
                <p:tags r:id="rId171"/>
              </p:custDataLst>
            </p:nvPr>
          </p:nvSpPr>
          <p:spPr>
            <a:xfrm>
              <a:off x="2787092" y="3000375"/>
              <a:ext cx="241859" cy="28176"/>
            </a:xfrm>
            <a:custGeom>
              <a:avLst/>
              <a:gdLst/>
              <a:ahLst/>
              <a:cxnLst/>
              <a:rect l="0" t="0" r="0" b="0"/>
              <a:pathLst>
                <a:path w="241859" h="28176">
                  <a:moveTo>
                    <a:pt x="13258" y="0"/>
                  </a:moveTo>
                  <a:lnTo>
                    <a:pt x="13258" y="0"/>
                  </a:lnTo>
                  <a:lnTo>
                    <a:pt x="5654" y="8663"/>
                  </a:lnTo>
                  <a:lnTo>
                    <a:pt x="0" y="18314"/>
                  </a:lnTo>
                  <a:lnTo>
                    <a:pt x="187" y="21734"/>
                  </a:lnTo>
                  <a:lnTo>
                    <a:pt x="2427" y="24015"/>
                  </a:lnTo>
                  <a:lnTo>
                    <a:pt x="11619" y="26548"/>
                  </a:lnTo>
                  <a:lnTo>
                    <a:pt x="49035" y="28175"/>
                  </a:lnTo>
                  <a:lnTo>
                    <a:pt x="96643" y="23440"/>
                  </a:lnTo>
                  <a:lnTo>
                    <a:pt x="143167" y="13371"/>
                  </a:lnTo>
                  <a:lnTo>
                    <a:pt x="184028" y="7463"/>
                  </a:lnTo>
                  <a:lnTo>
                    <a:pt x="241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361"/>
            <p:cNvSpPr/>
            <p:nvPr>
              <p:custDataLst>
                <p:tags r:id="rId172"/>
              </p:custDataLst>
            </p:nvPr>
          </p:nvSpPr>
          <p:spPr>
            <a:xfrm>
              <a:off x="2752725" y="2867025"/>
              <a:ext cx="200026" cy="24539"/>
            </a:xfrm>
            <a:custGeom>
              <a:avLst/>
              <a:gdLst/>
              <a:ahLst/>
              <a:cxnLst/>
              <a:rect l="0" t="0" r="0" b="0"/>
              <a:pathLst>
                <a:path w="200026" h="24539">
                  <a:moveTo>
                    <a:pt x="0" y="19050"/>
                  </a:moveTo>
                  <a:lnTo>
                    <a:pt x="0" y="19050"/>
                  </a:lnTo>
                  <a:lnTo>
                    <a:pt x="5056" y="24106"/>
                  </a:lnTo>
                  <a:lnTo>
                    <a:pt x="8663" y="24538"/>
                  </a:lnTo>
                  <a:lnTo>
                    <a:pt x="55907" y="12067"/>
                  </a:lnTo>
                  <a:lnTo>
                    <a:pt x="99555" y="1798"/>
                  </a:lnTo>
                  <a:lnTo>
                    <a:pt x="146234" y="35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620"/>
          <p:cNvGrpSpPr/>
          <p:nvPr/>
        </p:nvGrpSpPr>
        <p:grpSpPr>
          <a:xfrm>
            <a:off x="1714958" y="2650058"/>
            <a:ext cx="574864" cy="456030"/>
            <a:chOff x="1714958" y="2650058"/>
            <a:chExt cx="574864" cy="456030"/>
          </a:xfrm>
        </p:grpSpPr>
        <p:sp>
          <p:nvSpPr>
            <p:cNvPr id="278" name="SMARTInkShape-3362"/>
            <p:cNvSpPr/>
            <p:nvPr>
              <p:custDataLst>
                <p:tags r:id="rId167"/>
              </p:custDataLst>
            </p:nvPr>
          </p:nvSpPr>
          <p:spPr>
            <a:xfrm>
              <a:off x="2200275" y="2667000"/>
              <a:ext cx="89547" cy="400051"/>
            </a:xfrm>
            <a:custGeom>
              <a:avLst/>
              <a:gdLst/>
              <a:ahLst/>
              <a:cxnLst/>
              <a:rect l="0" t="0" r="0" b="0"/>
              <a:pathLst>
                <a:path w="89547" h="400051">
                  <a:moveTo>
                    <a:pt x="0" y="0"/>
                  </a:moveTo>
                  <a:lnTo>
                    <a:pt x="0" y="0"/>
                  </a:lnTo>
                  <a:lnTo>
                    <a:pt x="5056" y="15169"/>
                  </a:lnTo>
                  <a:lnTo>
                    <a:pt x="34376" y="57893"/>
                  </a:lnTo>
                  <a:lnTo>
                    <a:pt x="60030" y="104873"/>
                  </a:lnTo>
                  <a:lnTo>
                    <a:pt x="78918" y="152413"/>
                  </a:lnTo>
                  <a:lnTo>
                    <a:pt x="85522" y="182745"/>
                  </a:lnTo>
                  <a:lnTo>
                    <a:pt x="89546" y="230182"/>
                  </a:lnTo>
                  <a:lnTo>
                    <a:pt x="86479" y="274656"/>
                  </a:lnTo>
                  <a:lnTo>
                    <a:pt x="80892" y="309391"/>
                  </a:lnTo>
                  <a:lnTo>
                    <a:pt x="58918" y="353761"/>
                  </a:lnTo>
                  <a:lnTo>
                    <a:pt x="45326" y="378574"/>
                  </a:lnTo>
                  <a:lnTo>
                    <a:pt x="2857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363"/>
            <p:cNvSpPr/>
            <p:nvPr>
              <p:custDataLst>
                <p:tags r:id="rId168"/>
              </p:custDataLst>
            </p:nvPr>
          </p:nvSpPr>
          <p:spPr>
            <a:xfrm>
              <a:off x="1967942" y="2895600"/>
              <a:ext cx="137084" cy="76201"/>
            </a:xfrm>
            <a:custGeom>
              <a:avLst/>
              <a:gdLst/>
              <a:ahLst/>
              <a:cxnLst/>
              <a:rect l="0" t="0" r="0" b="0"/>
              <a:pathLst>
                <a:path w="137084" h="76201">
                  <a:moveTo>
                    <a:pt x="13258" y="76200"/>
                  </a:moveTo>
                  <a:lnTo>
                    <a:pt x="13258" y="76200"/>
                  </a:lnTo>
                  <a:lnTo>
                    <a:pt x="8202" y="71144"/>
                  </a:lnTo>
                  <a:lnTo>
                    <a:pt x="2897" y="68661"/>
                  </a:lnTo>
                  <a:lnTo>
                    <a:pt x="0" y="67999"/>
                  </a:lnTo>
                  <a:lnTo>
                    <a:pt x="1245" y="65441"/>
                  </a:lnTo>
                  <a:lnTo>
                    <a:pt x="11094" y="56954"/>
                  </a:lnTo>
                  <a:lnTo>
                    <a:pt x="44345" y="41863"/>
                  </a:lnTo>
                  <a:lnTo>
                    <a:pt x="84937" y="28691"/>
                  </a:lnTo>
                  <a:lnTo>
                    <a:pt x="137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364"/>
            <p:cNvSpPr/>
            <p:nvPr>
              <p:custDataLst>
                <p:tags r:id="rId169"/>
              </p:custDataLst>
            </p:nvPr>
          </p:nvSpPr>
          <p:spPr>
            <a:xfrm>
              <a:off x="1924181" y="2727345"/>
              <a:ext cx="152270" cy="359101"/>
            </a:xfrm>
            <a:custGeom>
              <a:avLst/>
              <a:gdLst/>
              <a:ahLst/>
              <a:cxnLst/>
              <a:rect l="0" t="0" r="0" b="0"/>
              <a:pathLst>
                <a:path w="152270" h="359101">
                  <a:moveTo>
                    <a:pt x="85594" y="63480"/>
                  </a:moveTo>
                  <a:lnTo>
                    <a:pt x="85594" y="63480"/>
                  </a:lnTo>
                  <a:lnTo>
                    <a:pt x="85594" y="55279"/>
                  </a:lnTo>
                  <a:lnTo>
                    <a:pt x="80538" y="59404"/>
                  </a:lnTo>
                  <a:lnTo>
                    <a:pt x="67280" y="72385"/>
                  </a:lnTo>
                  <a:lnTo>
                    <a:pt x="61579" y="83666"/>
                  </a:lnTo>
                  <a:lnTo>
                    <a:pt x="43469" y="128580"/>
                  </a:lnTo>
                  <a:lnTo>
                    <a:pt x="28903" y="173589"/>
                  </a:lnTo>
                  <a:lnTo>
                    <a:pt x="19055" y="217460"/>
                  </a:lnTo>
                  <a:lnTo>
                    <a:pt x="12257" y="258329"/>
                  </a:lnTo>
                  <a:lnTo>
                    <a:pt x="4903" y="305639"/>
                  </a:lnTo>
                  <a:lnTo>
                    <a:pt x="532" y="352387"/>
                  </a:lnTo>
                  <a:lnTo>
                    <a:pt x="164" y="359100"/>
                  </a:lnTo>
                  <a:lnTo>
                    <a:pt x="0" y="355028"/>
                  </a:lnTo>
                  <a:lnTo>
                    <a:pt x="13138" y="309967"/>
                  </a:lnTo>
                  <a:lnTo>
                    <a:pt x="25382" y="269625"/>
                  </a:lnTo>
                  <a:lnTo>
                    <a:pt x="34827" y="223691"/>
                  </a:lnTo>
                  <a:lnTo>
                    <a:pt x="44329" y="182329"/>
                  </a:lnTo>
                  <a:lnTo>
                    <a:pt x="53847" y="144321"/>
                  </a:lnTo>
                  <a:lnTo>
                    <a:pt x="66545" y="102496"/>
                  </a:lnTo>
                  <a:lnTo>
                    <a:pt x="79244" y="63661"/>
                  </a:lnTo>
                  <a:lnTo>
                    <a:pt x="99548" y="19928"/>
                  </a:lnTo>
                  <a:lnTo>
                    <a:pt x="111552" y="3201"/>
                  </a:lnTo>
                  <a:lnTo>
                    <a:pt x="116657" y="11"/>
                  </a:lnTo>
                  <a:lnTo>
                    <a:pt x="121120" y="0"/>
                  </a:lnTo>
                  <a:lnTo>
                    <a:pt x="125153" y="2111"/>
                  </a:lnTo>
                  <a:lnTo>
                    <a:pt x="127841" y="5633"/>
                  </a:lnTo>
                  <a:lnTo>
                    <a:pt x="130829" y="15193"/>
                  </a:lnTo>
                  <a:lnTo>
                    <a:pt x="132747" y="59273"/>
                  </a:lnTo>
                  <a:lnTo>
                    <a:pt x="133079" y="93983"/>
                  </a:lnTo>
                  <a:lnTo>
                    <a:pt x="133178" y="139899"/>
                  </a:lnTo>
                  <a:lnTo>
                    <a:pt x="130389" y="185467"/>
                  </a:lnTo>
                  <a:lnTo>
                    <a:pt x="124576" y="231317"/>
                  </a:lnTo>
                  <a:lnTo>
                    <a:pt x="125013" y="273370"/>
                  </a:lnTo>
                  <a:lnTo>
                    <a:pt x="131929" y="320909"/>
                  </a:lnTo>
                  <a:lnTo>
                    <a:pt x="137893" y="344248"/>
                  </a:lnTo>
                  <a:lnTo>
                    <a:pt x="152269" y="35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365"/>
            <p:cNvSpPr/>
            <p:nvPr>
              <p:custDataLst>
                <p:tags r:id="rId170"/>
              </p:custDataLst>
            </p:nvPr>
          </p:nvSpPr>
          <p:spPr>
            <a:xfrm>
              <a:off x="1714958" y="2650058"/>
              <a:ext cx="195531" cy="456030"/>
            </a:xfrm>
            <a:custGeom>
              <a:avLst/>
              <a:gdLst/>
              <a:ahLst/>
              <a:cxnLst/>
              <a:rect l="0" t="0" r="0" b="0"/>
              <a:pathLst>
                <a:path w="195531" h="456030">
                  <a:moveTo>
                    <a:pt x="190042" y="26467"/>
                  </a:moveTo>
                  <a:lnTo>
                    <a:pt x="190042" y="26467"/>
                  </a:lnTo>
                  <a:lnTo>
                    <a:pt x="195098" y="16354"/>
                  </a:lnTo>
                  <a:lnTo>
                    <a:pt x="195530" y="12317"/>
                  </a:lnTo>
                  <a:lnTo>
                    <a:pt x="193187" y="5008"/>
                  </a:lnTo>
                  <a:lnTo>
                    <a:pt x="191080" y="2636"/>
                  </a:lnTo>
                  <a:lnTo>
                    <a:pt x="185917" y="0"/>
                  </a:lnTo>
                  <a:lnTo>
                    <a:pt x="182000" y="1414"/>
                  </a:lnTo>
                  <a:lnTo>
                    <a:pt x="135877" y="42727"/>
                  </a:lnTo>
                  <a:lnTo>
                    <a:pt x="103025" y="84085"/>
                  </a:lnTo>
                  <a:lnTo>
                    <a:pt x="77476" y="124796"/>
                  </a:lnTo>
                  <a:lnTo>
                    <a:pt x="55467" y="168069"/>
                  </a:lnTo>
                  <a:lnTo>
                    <a:pt x="36106" y="207191"/>
                  </a:lnTo>
                  <a:lnTo>
                    <a:pt x="15545" y="245492"/>
                  </a:lnTo>
                  <a:lnTo>
                    <a:pt x="4754" y="277277"/>
                  </a:lnTo>
                  <a:lnTo>
                    <a:pt x="1086" y="324442"/>
                  </a:lnTo>
                  <a:lnTo>
                    <a:pt x="0" y="369227"/>
                  </a:lnTo>
                  <a:lnTo>
                    <a:pt x="2455" y="407753"/>
                  </a:lnTo>
                  <a:lnTo>
                    <a:pt x="9930" y="430482"/>
                  </a:lnTo>
                  <a:lnTo>
                    <a:pt x="26994" y="452700"/>
                  </a:lnTo>
                  <a:lnTo>
                    <a:pt x="33718" y="455614"/>
                  </a:lnTo>
                  <a:lnTo>
                    <a:pt x="49656" y="456029"/>
                  </a:lnTo>
                  <a:lnTo>
                    <a:pt x="85267" y="445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3366"/>
          <p:cNvSpPr/>
          <p:nvPr>
            <p:custDataLst>
              <p:tags r:id="rId14"/>
            </p:custDataLst>
          </p:nvPr>
        </p:nvSpPr>
        <p:spPr>
          <a:xfrm>
            <a:off x="5240582" y="1123950"/>
            <a:ext cx="283919" cy="27242"/>
          </a:xfrm>
          <a:custGeom>
            <a:avLst/>
            <a:gdLst/>
            <a:ahLst/>
            <a:cxnLst/>
            <a:rect l="0" t="0" r="0" b="0"/>
            <a:pathLst>
              <a:path w="283919" h="27242">
                <a:moveTo>
                  <a:pt x="26743" y="0"/>
                </a:moveTo>
                <a:lnTo>
                  <a:pt x="26743" y="0"/>
                </a:lnTo>
                <a:lnTo>
                  <a:pt x="21687" y="5056"/>
                </a:lnTo>
                <a:lnTo>
                  <a:pt x="16382" y="7539"/>
                </a:lnTo>
                <a:lnTo>
                  <a:pt x="0" y="9409"/>
                </a:lnTo>
                <a:lnTo>
                  <a:pt x="448" y="10506"/>
                </a:lnTo>
                <a:lnTo>
                  <a:pt x="3768" y="14547"/>
                </a:lnTo>
                <a:lnTo>
                  <a:pt x="14416" y="17049"/>
                </a:lnTo>
                <a:lnTo>
                  <a:pt x="43904" y="15635"/>
                </a:lnTo>
                <a:lnTo>
                  <a:pt x="86155" y="11335"/>
                </a:lnTo>
                <a:lnTo>
                  <a:pt x="132670" y="9883"/>
                </a:lnTo>
                <a:lnTo>
                  <a:pt x="171962" y="3050"/>
                </a:lnTo>
                <a:lnTo>
                  <a:pt x="210293" y="904"/>
                </a:lnTo>
                <a:lnTo>
                  <a:pt x="235410" y="1326"/>
                </a:lnTo>
                <a:lnTo>
                  <a:pt x="245779" y="5176"/>
                </a:lnTo>
                <a:lnTo>
                  <a:pt x="247909" y="6625"/>
                </a:lnTo>
                <a:lnTo>
                  <a:pt x="248269" y="7592"/>
                </a:lnTo>
                <a:lnTo>
                  <a:pt x="247452" y="8236"/>
                </a:lnTo>
                <a:lnTo>
                  <a:pt x="201134" y="9412"/>
                </a:lnTo>
                <a:lnTo>
                  <a:pt x="158493" y="12332"/>
                </a:lnTo>
                <a:lnTo>
                  <a:pt x="116686" y="18165"/>
                </a:lnTo>
                <a:lnTo>
                  <a:pt x="71007" y="18875"/>
                </a:lnTo>
                <a:lnTo>
                  <a:pt x="44797" y="21820"/>
                </a:lnTo>
                <a:lnTo>
                  <a:pt x="22667" y="27241"/>
                </a:lnTo>
                <a:lnTo>
                  <a:pt x="22966" y="26627"/>
                </a:lnTo>
                <a:lnTo>
                  <a:pt x="28946" y="23123"/>
                </a:lnTo>
                <a:lnTo>
                  <a:pt x="73926" y="19586"/>
                </a:lnTo>
                <a:lnTo>
                  <a:pt x="114101" y="16387"/>
                </a:lnTo>
                <a:lnTo>
                  <a:pt x="149177" y="12575"/>
                </a:lnTo>
                <a:lnTo>
                  <a:pt x="192725" y="10429"/>
                </a:lnTo>
                <a:lnTo>
                  <a:pt x="232439" y="8734"/>
                </a:lnTo>
                <a:lnTo>
                  <a:pt x="28391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" name="SMARTInkShape-Group622"/>
          <p:cNvGrpSpPr/>
          <p:nvPr/>
        </p:nvGrpSpPr>
        <p:grpSpPr>
          <a:xfrm>
            <a:off x="1228845" y="2562183"/>
            <a:ext cx="295156" cy="497198"/>
            <a:chOff x="1228845" y="2562183"/>
            <a:chExt cx="295156" cy="497198"/>
          </a:xfrm>
        </p:grpSpPr>
        <p:sp>
          <p:nvSpPr>
            <p:cNvPr id="284" name="SMARTInkShape-3367"/>
            <p:cNvSpPr/>
            <p:nvPr>
              <p:custDataLst>
                <p:tags r:id="rId165"/>
              </p:custDataLst>
            </p:nvPr>
          </p:nvSpPr>
          <p:spPr>
            <a:xfrm>
              <a:off x="1328012" y="2781300"/>
              <a:ext cx="195989" cy="258148"/>
            </a:xfrm>
            <a:custGeom>
              <a:avLst/>
              <a:gdLst/>
              <a:ahLst/>
              <a:cxnLst/>
              <a:rect l="0" t="0" r="0" b="0"/>
              <a:pathLst>
                <a:path w="195989" h="258148">
                  <a:moveTo>
                    <a:pt x="5488" y="114300"/>
                  </a:moveTo>
                  <a:lnTo>
                    <a:pt x="5488" y="114300"/>
                  </a:lnTo>
                  <a:lnTo>
                    <a:pt x="5488" y="109244"/>
                  </a:lnTo>
                  <a:lnTo>
                    <a:pt x="4430" y="107754"/>
                  </a:lnTo>
                  <a:lnTo>
                    <a:pt x="2666" y="106761"/>
                  </a:lnTo>
                  <a:lnTo>
                    <a:pt x="431" y="106099"/>
                  </a:lnTo>
                  <a:lnTo>
                    <a:pt x="0" y="104599"/>
                  </a:lnTo>
                  <a:lnTo>
                    <a:pt x="2344" y="100111"/>
                  </a:lnTo>
                  <a:lnTo>
                    <a:pt x="5508" y="99549"/>
                  </a:lnTo>
                  <a:lnTo>
                    <a:pt x="20075" y="103815"/>
                  </a:lnTo>
                  <a:lnTo>
                    <a:pt x="61941" y="127390"/>
                  </a:lnTo>
                  <a:lnTo>
                    <a:pt x="88991" y="150740"/>
                  </a:lnTo>
                  <a:lnTo>
                    <a:pt x="95517" y="159776"/>
                  </a:lnTo>
                  <a:lnTo>
                    <a:pt x="106597" y="198213"/>
                  </a:lnTo>
                  <a:lnTo>
                    <a:pt x="109780" y="234293"/>
                  </a:lnTo>
                  <a:lnTo>
                    <a:pt x="105063" y="253806"/>
                  </a:lnTo>
                  <a:lnTo>
                    <a:pt x="103622" y="257045"/>
                  </a:lnTo>
                  <a:lnTo>
                    <a:pt x="102660" y="258147"/>
                  </a:lnTo>
                  <a:lnTo>
                    <a:pt x="102020" y="257823"/>
                  </a:lnTo>
                  <a:lnTo>
                    <a:pt x="94445" y="235548"/>
                  </a:lnTo>
                  <a:lnTo>
                    <a:pt x="93229" y="212903"/>
                  </a:lnTo>
                  <a:lnTo>
                    <a:pt x="99101" y="176206"/>
                  </a:lnTo>
                  <a:lnTo>
                    <a:pt x="110567" y="134289"/>
                  </a:lnTo>
                  <a:lnTo>
                    <a:pt x="128079" y="95435"/>
                  </a:lnTo>
                  <a:lnTo>
                    <a:pt x="150820" y="56617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368"/>
            <p:cNvSpPr/>
            <p:nvPr>
              <p:custDataLst>
                <p:tags r:id="rId166"/>
              </p:custDataLst>
            </p:nvPr>
          </p:nvSpPr>
          <p:spPr>
            <a:xfrm>
              <a:off x="1228845" y="2562183"/>
              <a:ext cx="104111" cy="497198"/>
            </a:xfrm>
            <a:custGeom>
              <a:avLst/>
              <a:gdLst/>
              <a:ahLst/>
              <a:cxnLst/>
              <a:rect l="0" t="0" r="0" b="0"/>
              <a:pathLst>
                <a:path w="104111" h="497198">
                  <a:moveTo>
                    <a:pt x="9405" y="152442"/>
                  </a:moveTo>
                  <a:lnTo>
                    <a:pt x="9405" y="152442"/>
                  </a:lnTo>
                  <a:lnTo>
                    <a:pt x="9405" y="198203"/>
                  </a:lnTo>
                  <a:lnTo>
                    <a:pt x="9405" y="238202"/>
                  </a:lnTo>
                  <a:lnTo>
                    <a:pt x="9405" y="273456"/>
                  </a:lnTo>
                  <a:lnTo>
                    <a:pt x="9405" y="314122"/>
                  </a:lnTo>
                  <a:lnTo>
                    <a:pt x="12227" y="347066"/>
                  </a:lnTo>
                  <a:lnTo>
                    <a:pt x="16944" y="390025"/>
                  </a:lnTo>
                  <a:lnTo>
                    <a:pt x="21164" y="424626"/>
                  </a:lnTo>
                  <a:lnTo>
                    <a:pt x="26295" y="462748"/>
                  </a:lnTo>
                  <a:lnTo>
                    <a:pt x="28265" y="497197"/>
                  </a:lnTo>
                  <a:lnTo>
                    <a:pt x="27372" y="459681"/>
                  </a:lnTo>
                  <a:lnTo>
                    <a:pt x="20843" y="426214"/>
                  </a:lnTo>
                  <a:lnTo>
                    <a:pt x="13264" y="379610"/>
                  </a:lnTo>
                  <a:lnTo>
                    <a:pt x="10549" y="338049"/>
                  </a:lnTo>
                  <a:lnTo>
                    <a:pt x="8685" y="298924"/>
                  </a:lnTo>
                  <a:lnTo>
                    <a:pt x="2959" y="260520"/>
                  </a:lnTo>
                  <a:lnTo>
                    <a:pt x="792" y="222330"/>
                  </a:lnTo>
                  <a:lnTo>
                    <a:pt x="150" y="181028"/>
                  </a:lnTo>
                  <a:lnTo>
                    <a:pt x="0" y="143628"/>
                  </a:lnTo>
                  <a:lnTo>
                    <a:pt x="4972" y="101147"/>
                  </a:lnTo>
                  <a:lnTo>
                    <a:pt x="13148" y="58339"/>
                  </a:lnTo>
                  <a:lnTo>
                    <a:pt x="27330" y="22254"/>
                  </a:lnTo>
                  <a:lnTo>
                    <a:pt x="38891" y="7092"/>
                  </a:lnTo>
                  <a:lnTo>
                    <a:pt x="44937" y="1567"/>
                  </a:lnTo>
                  <a:lnTo>
                    <a:pt x="52143" y="0"/>
                  </a:lnTo>
                  <a:lnTo>
                    <a:pt x="68617" y="3904"/>
                  </a:lnTo>
                  <a:lnTo>
                    <a:pt x="90684" y="18002"/>
                  </a:lnTo>
                  <a:lnTo>
                    <a:pt x="98446" y="29543"/>
                  </a:lnTo>
                  <a:lnTo>
                    <a:pt x="101895" y="43846"/>
                  </a:lnTo>
                  <a:lnTo>
                    <a:pt x="104110" y="87521"/>
                  </a:lnTo>
                  <a:lnTo>
                    <a:pt x="103354" y="108771"/>
                  </a:lnTo>
                  <a:lnTo>
                    <a:pt x="99491" y="121744"/>
                  </a:lnTo>
                  <a:lnTo>
                    <a:pt x="74054" y="153828"/>
                  </a:lnTo>
                  <a:lnTo>
                    <a:pt x="54944" y="174510"/>
                  </a:lnTo>
                  <a:lnTo>
                    <a:pt x="37980" y="209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623"/>
          <p:cNvGrpSpPr/>
          <p:nvPr/>
        </p:nvGrpSpPr>
        <p:grpSpPr>
          <a:xfrm>
            <a:off x="9667875" y="769257"/>
            <a:ext cx="1304926" cy="424452"/>
            <a:chOff x="9667875" y="769257"/>
            <a:chExt cx="1304926" cy="424452"/>
          </a:xfrm>
        </p:grpSpPr>
        <p:sp>
          <p:nvSpPr>
            <p:cNvPr id="287" name="SMARTInkShape-3369"/>
            <p:cNvSpPr/>
            <p:nvPr>
              <p:custDataLst>
                <p:tags r:id="rId154"/>
              </p:custDataLst>
            </p:nvPr>
          </p:nvSpPr>
          <p:spPr>
            <a:xfrm>
              <a:off x="10915650" y="1114425"/>
              <a:ext cx="57151" cy="15014"/>
            </a:xfrm>
            <a:custGeom>
              <a:avLst/>
              <a:gdLst/>
              <a:ahLst/>
              <a:cxnLst/>
              <a:rect l="0" t="0" r="0" b="0"/>
              <a:pathLst>
                <a:path w="57151" h="15014">
                  <a:moveTo>
                    <a:pt x="0" y="9525"/>
                  </a:moveTo>
                  <a:lnTo>
                    <a:pt x="0" y="9525"/>
                  </a:lnTo>
                  <a:lnTo>
                    <a:pt x="28302" y="10583"/>
                  </a:lnTo>
                  <a:lnTo>
                    <a:pt x="47662" y="15013"/>
                  </a:lnTo>
                  <a:lnTo>
                    <a:pt x="50825" y="14242"/>
                  </a:lnTo>
                  <a:lnTo>
                    <a:pt x="55901" y="1045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370"/>
            <p:cNvSpPr/>
            <p:nvPr>
              <p:custDataLst>
                <p:tags r:id="rId155"/>
              </p:custDataLst>
            </p:nvPr>
          </p:nvSpPr>
          <p:spPr>
            <a:xfrm>
              <a:off x="10668996" y="957060"/>
              <a:ext cx="87839" cy="138316"/>
            </a:xfrm>
            <a:custGeom>
              <a:avLst/>
              <a:gdLst/>
              <a:ahLst/>
              <a:cxnLst/>
              <a:rect l="0" t="0" r="0" b="0"/>
              <a:pathLst>
                <a:path w="87839" h="138316">
                  <a:moveTo>
                    <a:pt x="18054" y="24015"/>
                  </a:moveTo>
                  <a:lnTo>
                    <a:pt x="18054" y="24015"/>
                  </a:lnTo>
                  <a:lnTo>
                    <a:pt x="54632" y="24015"/>
                  </a:lnTo>
                  <a:lnTo>
                    <a:pt x="66414" y="18371"/>
                  </a:lnTo>
                  <a:lnTo>
                    <a:pt x="82125" y="8937"/>
                  </a:lnTo>
                  <a:lnTo>
                    <a:pt x="86168" y="7613"/>
                  </a:lnTo>
                  <a:lnTo>
                    <a:pt x="87805" y="5672"/>
                  </a:lnTo>
                  <a:lnTo>
                    <a:pt x="87838" y="3320"/>
                  </a:lnTo>
                  <a:lnTo>
                    <a:pt x="86803" y="693"/>
                  </a:lnTo>
                  <a:lnTo>
                    <a:pt x="83994" y="0"/>
                  </a:lnTo>
                  <a:lnTo>
                    <a:pt x="58396" y="4102"/>
                  </a:lnTo>
                  <a:lnTo>
                    <a:pt x="46216" y="10226"/>
                  </a:lnTo>
                  <a:lnTo>
                    <a:pt x="34804" y="20003"/>
                  </a:lnTo>
                  <a:lnTo>
                    <a:pt x="10355" y="49723"/>
                  </a:lnTo>
                  <a:lnTo>
                    <a:pt x="4049" y="67896"/>
                  </a:lnTo>
                  <a:lnTo>
                    <a:pt x="0" y="98888"/>
                  </a:lnTo>
                  <a:lnTo>
                    <a:pt x="8529" y="138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371"/>
            <p:cNvSpPr/>
            <p:nvPr>
              <p:custDataLst>
                <p:tags r:id="rId156"/>
              </p:custDataLst>
            </p:nvPr>
          </p:nvSpPr>
          <p:spPr>
            <a:xfrm>
              <a:off x="10546824" y="966493"/>
              <a:ext cx="73552" cy="5058"/>
            </a:xfrm>
            <a:custGeom>
              <a:avLst/>
              <a:gdLst/>
              <a:ahLst/>
              <a:cxnLst/>
              <a:rect l="0" t="0" r="0" b="0"/>
              <a:pathLst>
                <a:path w="73552" h="5058">
                  <a:moveTo>
                    <a:pt x="16401" y="5057"/>
                  </a:moveTo>
                  <a:lnTo>
                    <a:pt x="16401" y="5057"/>
                  </a:lnTo>
                  <a:lnTo>
                    <a:pt x="0" y="5057"/>
                  </a:lnTo>
                  <a:lnTo>
                    <a:pt x="13083" y="3999"/>
                  </a:lnTo>
                  <a:lnTo>
                    <a:pt x="24099" y="0"/>
                  </a:lnTo>
                  <a:lnTo>
                    <a:pt x="38872" y="340"/>
                  </a:lnTo>
                  <a:lnTo>
                    <a:pt x="73551" y="5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372"/>
            <p:cNvSpPr/>
            <p:nvPr>
              <p:custDataLst>
                <p:tags r:id="rId157"/>
              </p:custDataLst>
            </p:nvPr>
          </p:nvSpPr>
          <p:spPr>
            <a:xfrm>
              <a:off x="10563421" y="769257"/>
              <a:ext cx="83306" cy="361847"/>
            </a:xfrm>
            <a:custGeom>
              <a:avLst/>
              <a:gdLst/>
              <a:ahLst/>
              <a:cxnLst/>
              <a:rect l="0" t="0" r="0" b="0"/>
              <a:pathLst>
                <a:path w="83306" h="361847">
                  <a:moveTo>
                    <a:pt x="47429" y="78468"/>
                  </a:moveTo>
                  <a:lnTo>
                    <a:pt x="47429" y="78468"/>
                  </a:lnTo>
                  <a:lnTo>
                    <a:pt x="65743" y="33639"/>
                  </a:lnTo>
                  <a:lnTo>
                    <a:pt x="83305" y="454"/>
                  </a:lnTo>
                  <a:lnTo>
                    <a:pt x="81929" y="0"/>
                  </a:lnTo>
                  <a:lnTo>
                    <a:pt x="74757" y="5140"/>
                  </a:lnTo>
                  <a:lnTo>
                    <a:pt x="57211" y="46717"/>
                  </a:lnTo>
                  <a:lnTo>
                    <a:pt x="41112" y="88829"/>
                  </a:lnTo>
                  <a:lnTo>
                    <a:pt x="25208" y="135728"/>
                  </a:lnTo>
                  <a:lnTo>
                    <a:pt x="13564" y="176915"/>
                  </a:lnTo>
                  <a:lnTo>
                    <a:pt x="9525" y="221937"/>
                  </a:lnTo>
                  <a:lnTo>
                    <a:pt x="3155" y="257855"/>
                  </a:lnTo>
                  <a:lnTo>
                    <a:pt x="797" y="294838"/>
                  </a:lnTo>
                  <a:lnTo>
                    <a:pt x="0" y="336794"/>
                  </a:lnTo>
                  <a:lnTo>
                    <a:pt x="949" y="347796"/>
                  </a:lnTo>
                  <a:lnTo>
                    <a:pt x="4901" y="356214"/>
                  </a:lnTo>
                  <a:lnTo>
                    <a:pt x="8493" y="358882"/>
                  </a:lnTo>
                  <a:lnTo>
                    <a:pt x="18129" y="361846"/>
                  </a:lnTo>
                  <a:lnTo>
                    <a:pt x="23663" y="360520"/>
                  </a:lnTo>
                  <a:lnTo>
                    <a:pt x="44930" y="346006"/>
                  </a:lnTo>
                  <a:lnTo>
                    <a:pt x="48938" y="342551"/>
                  </a:lnTo>
                  <a:lnTo>
                    <a:pt x="56954" y="316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373"/>
            <p:cNvSpPr/>
            <p:nvPr>
              <p:custDataLst>
                <p:tags r:id="rId158"/>
              </p:custDataLst>
            </p:nvPr>
          </p:nvSpPr>
          <p:spPr>
            <a:xfrm>
              <a:off x="10372725" y="996405"/>
              <a:ext cx="104776" cy="129444"/>
            </a:xfrm>
            <a:custGeom>
              <a:avLst/>
              <a:gdLst/>
              <a:ahLst/>
              <a:cxnLst/>
              <a:rect l="0" t="0" r="0" b="0"/>
              <a:pathLst>
                <a:path w="104776" h="129444">
                  <a:moveTo>
                    <a:pt x="0" y="51345"/>
                  </a:moveTo>
                  <a:lnTo>
                    <a:pt x="0" y="51345"/>
                  </a:lnTo>
                  <a:lnTo>
                    <a:pt x="0" y="56402"/>
                  </a:lnTo>
                  <a:lnTo>
                    <a:pt x="1058" y="57891"/>
                  </a:lnTo>
                  <a:lnTo>
                    <a:pt x="2824" y="58884"/>
                  </a:lnTo>
                  <a:lnTo>
                    <a:pt x="13257" y="60478"/>
                  </a:lnTo>
                  <a:lnTo>
                    <a:pt x="19296" y="57873"/>
                  </a:lnTo>
                  <a:lnTo>
                    <a:pt x="42563" y="42484"/>
                  </a:lnTo>
                  <a:lnTo>
                    <a:pt x="68138" y="12666"/>
                  </a:lnTo>
                  <a:lnTo>
                    <a:pt x="69767" y="8626"/>
                  </a:lnTo>
                  <a:lnTo>
                    <a:pt x="69797" y="4874"/>
                  </a:lnTo>
                  <a:lnTo>
                    <a:pt x="68755" y="1314"/>
                  </a:lnTo>
                  <a:lnTo>
                    <a:pt x="67004" y="0"/>
                  </a:lnTo>
                  <a:lnTo>
                    <a:pt x="64777" y="181"/>
                  </a:lnTo>
                  <a:lnTo>
                    <a:pt x="58424" y="4264"/>
                  </a:lnTo>
                  <a:lnTo>
                    <a:pt x="45062" y="17404"/>
                  </a:lnTo>
                  <a:lnTo>
                    <a:pt x="23430" y="56770"/>
                  </a:lnTo>
                  <a:lnTo>
                    <a:pt x="20348" y="74824"/>
                  </a:lnTo>
                  <a:lnTo>
                    <a:pt x="19307" y="109370"/>
                  </a:lnTo>
                  <a:lnTo>
                    <a:pt x="21336" y="116487"/>
                  </a:lnTo>
                  <a:lnTo>
                    <a:pt x="29241" y="127216"/>
                  </a:lnTo>
                  <a:lnTo>
                    <a:pt x="34309" y="129443"/>
                  </a:lnTo>
                  <a:lnTo>
                    <a:pt x="45588" y="129094"/>
                  </a:lnTo>
                  <a:lnTo>
                    <a:pt x="68893" y="122948"/>
                  </a:lnTo>
                  <a:lnTo>
                    <a:pt x="104775" y="98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374"/>
            <p:cNvSpPr/>
            <p:nvPr>
              <p:custDataLst>
                <p:tags r:id="rId159"/>
              </p:custDataLst>
            </p:nvPr>
          </p:nvSpPr>
          <p:spPr>
            <a:xfrm>
              <a:off x="10258425" y="990600"/>
              <a:ext cx="114301" cy="176695"/>
            </a:xfrm>
            <a:custGeom>
              <a:avLst/>
              <a:gdLst/>
              <a:ahLst/>
              <a:cxnLst/>
              <a:rect l="0" t="0" r="0" b="0"/>
              <a:pathLst>
                <a:path w="114301" h="176695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1058" y="22912"/>
                  </a:lnTo>
                  <a:lnTo>
                    <a:pt x="2824" y="21625"/>
                  </a:lnTo>
                  <a:lnTo>
                    <a:pt x="5057" y="20766"/>
                  </a:lnTo>
                  <a:lnTo>
                    <a:pt x="7606" y="22311"/>
                  </a:lnTo>
                  <a:lnTo>
                    <a:pt x="22389" y="45716"/>
                  </a:lnTo>
                  <a:lnTo>
                    <a:pt x="41290" y="90862"/>
                  </a:lnTo>
                  <a:lnTo>
                    <a:pt x="45747" y="115822"/>
                  </a:lnTo>
                  <a:lnTo>
                    <a:pt x="42013" y="143326"/>
                  </a:lnTo>
                  <a:lnTo>
                    <a:pt x="34203" y="166527"/>
                  </a:lnTo>
                  <a:lnTo>
                    <a:pt x="28255" y="174554"/>
                  </a:lnTo>
                  <a:lnTo>
                    <a:pt x="25186" y="176694"/>
                  </a:lnTo>
                  <a:lnTo>
                    <a:pt x="22082" y="176004"/>
                  </a:lnTo>
                  <a:lnTo>
                    <a:pt x="15812" y="169594"/>
                  </a:lnTo>
                  <a:lnTo>
                    <a:pt x="11388" y="143971"/>
                  </a:lnTo>
                  <a:lnTo>
                    <a:pt x="20191" y="109568"/>
                  </a:lnTo>
                  <a:lnTo>
                    <a:pt x="36203" y="67507"/>
                  </a:lnTo>
                  <a:lnTo>
                    <a:pt x="59305" y="25967"/>
                  </a:lnTo>
                  <a:lnTo>
                    <a:pt x="64936" y="17311"/>
                  </a:lnTo>
                  <a:lnTo>
                    <a:pt x="72923" y="1154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375"/>
            <p:cNvSpPr/>
            <p:nvPr>
              <p:custDataLst>
                <p:tags r:id="rId160"/>
              </p:custDataLst>
            </p:nvPr>
          </p:nvSpPr>
          <p:spPr>
            <a:xfrm>
              <a:off x="10102338" y="986257"/>
              <a:ext cx="108463" cy="207452"/>
            </a:xfrm>
            <a:custGeom>
              <a:avLst/>
              <a:gdLst/>
              <a:ahLst/>
              <a:cxnLst/>
              <a:rect l="0" t="0" r="0" b="0"/>
              <a:pathLst>
                <a:path w="108463" h="207452">
                  <a:moveTo>
                    <a:pt x="89412" y="23393"/>
                  </a:moveTo>
                  <a:lnTo>
                    <a:pt x="89412" y="23393"/>
                  </a:lnTo>
                  <a:lnTo>
                    <a:pt x="89412" y="1003"/>
                  </a:lnTo>
                  <a:lnTo>
                    <a:pt x="88354" y="0"/>
                  </a:lnTo>
                  <a:lnTo>
                    <a:pt x="86588" y="389"/>
                  </a:lnTo>
                  <a:lnTo>
                    <a:pt x="76155" y="8618"/>
                  </a:lnTo>
                  <a:lnTo>
                    <a:pt x="53225" y="33899"/>
                  </a:lnTo>
                  <a:lnTo>
                    <a:pt x="17352" y="78643"/>
                  </a:lnTo>
                  <a:lnTo>
                    <a:pt x="4914" y="104675"/>
                  </a:lnTo>
                  <a:lnTo>
                    <a:pt x="0" y="127251"/>
                  </a:lnTo>
                  <a:lnTo>
                    <a:pt x="2992" y="173621"/>
                  </a:lnTo>
                  <a:lnTo>
                    <a:pt x="9023" y="185764"/>
                  </a:lnTo>
                  <a:lnTo>
                    <a:pt x="13594" y="191965"/>
                  </a:lnTo>
                  <a:lnTo>
                    <a:pt x="27142" y="201678"/>
                  </a:lnTo>
                  <a:lnTo>
                    <a:pt x="35198" y="205749"/>
                  </a:lnTo>
                  <a:lnTo>
                    <a:pt x="52617" y="207451"/>
                  </a:lnTo>
                  <a:lnTo>
                    <a:pt x="108462" y="194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376"/>
            <p:cNvSpPr/>
            <p:nvPr>
              <p:custDataLst>
                <p:tags r:id="rId161"/>
              </p:custDataLst>
            </p:nvPr>
          </p:nvSpPr>
          <p:spPr>
            <a:xfrm>
              <a:off x="9953625" y="963465"/>
              <a:ext cx="85726" cy="214121"/>
            </a:xfrm>
            <a:custGeom>
              <a:avLst/>
              <a:gdLst/>
              <a:ahLst/>
              <a:cxnLst/>
              <a:rect l="0" t="0" r="0" b="0"/>
              <a:pathLst>
                <a:path w="85726" h="214121">
                  <a:moveTo>
                    <a:pt x="85725" y="17610"/>
                  </a:moveTo>
                  <a:lnTo>
                    <a:pt x="85725" y="17610"/>
                  </a:lnTo>
                  <a:lnTo>
                    <a:pt x="80668" y="12553"/>
                  </a:lnTo>
                  <a:lnTo>
                    <a:pt x="75364" y="10071"/>
                  </a:lnTo>
                  <a:lnTo>
                    <a:pt x="37524" y="0"/>
                  </a:lnTo>
                  <a:lnTo>
                    <a:pt x="26908" y="4845"/>
                  </a:lnTo>
                  <a:lnTo>
                    <a:pt x="21114" y="9100"/>
                  </a:lnTo>
                  <a:lnTo>
                    <a:pt x="17252" y="15111"/>
                  </a:lnTo>
                  <a:lnTo>
                    <a:pt x="12958" y="30258"/>
                  </a:lnTo>
                  <a:lnTo>
                    <a:pt x="13874" y="44751"/>
                  </a:lnTo>
                  <a:lnTo>
                    <a:pt x="18866" y="59306"/>
                  </a:lnTo>
                  <a:lnTo>
                    <a:pt x="45262" y="103809"/>
                  </a:lnTo>
                  <a:lnTo>
                    <a:pt x="73484" y="143483"/>
                  </a:lnTo>
                  <a:lnTo>
                    <a:pt x="83307" y="169827"/>
                  </a:lnTo>
                  <a:lnTo>
                    <a:pt x="81828" y="180865"/>
                  </a:lnTo>
                  <a:lnTo>
                    <a:pt x="79952" y="186771"/>
                  </a:lnTo>
                  <a:lnTo>
                    <a:pt x="69401" y="198979"/>
                  </a:lnTo>
                  <a:lnTo>
                    <a:pt x="62143" y="205197"/>
                  </a:lnTo>
                  <a:lnTo>
                    <a:pt x="45612" y="212107"/>
                  </a:lnTo>
                  <a:lnTo>
                    <a:pt x="29797" y="214120"/>
                  </a:lnTo>
                  <a:lnTo>
                    <a:pt x="19240" y="211487"/>
                  </a:lnTo>
                  <a:lnTo>
                    <a:pt x="0" y="189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377"/>
            <p:cNvSpPr/>
            <p:nvPr>
              <p:custDataLst>
                <p:tags r:id="rId162"/>
              </p:custDataLst>
            </p:nvPr>
          </p:nvSpPr>
          <p:spPr>
            <a:xfrm>
              <a:off x="9886950" y="9525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6969"/>
                  </a:lnTo>
                  <a:lnTo>
                    <a:pt x="1058" y="464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378"/>
            <p:cNvSpPr/>
            <p:nvPr>
              <p:custDataLst>
                <p:tags r:id="rId163"/>
              </p:custDataLst>
            </p:nvPr>
          </p:nvSpPr>
          <p:spPr>
            <a:xfrm>
              <a:off x="9886950" y="10477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379"/>
            <p:cNvSpPr/>
            <p:nvPr>
              <p:custDataLst>
                <p:tags r:id="rId164"/>
              </p:custDataLst>
            </p:nvPr>
          </p:nvSpPr>
          <p:spPr>
            <a:xfrm>
              <a:off x="9667875" y="792118"/>
              <a:ext cx="170435" cy="378888"/>
            </a:xfrm>
            <a:custGeom>
              <a:avLst/>
              <a:gdLst/>
              <a:ahLst/>
              <a:cxnLst/>
              <a:rect l="0" t="0" r="0" b="0"/>
              <a:pathLst>
                <a:path w="170435" h="378888">
                  <a:moveTo>
                    <a:pt x="47625" y="74657"/>
                  </a:moveTo>
                  <a:lnTo>
                    <a:pt x="47625" y="74657"/>
                  </a:lnTo>
                  <a:lnTo>
                    <a:pt x="47625" y="66456"/>
                  </a:lnTo>
                  <a:lnTo>
                    <a:pt x="47625" y="113653"/>
                  </a:lnTo>
                  <a:lnTo>
                    <a:pt x="47625" y="157260"/>
                  </a:lnTo>
                  <a:lnTo>
                    <a:pt x="47625" y="203513"/>
                  </a:lnTo>
                  <a:lnTo>
                    <a:pt x="47625" y="246769"/>
                  </a:lnTo>
                  <a:lnTo>
                    <a:pt x="47625" y="287273"/>
                  </a:lnTo>
                  <a:lnTo>
                    <a:pt x="47625" y="333161"/>
                  </a:lnTo>
                  <a:lnTo>
                    <a:pt x="47625" y="378887"/>
                  </a:lnTo>
                  <a:lnTo>
                    <a:pt x="47625" y="366150"/>
                  </a:lnTo>
                  <a:lnTo>
                    <a:pt x="38688" y="326752"/>
                  </a:lnTo>
                  <a:lnTo>
                    <a:pt x="31630" y="283538"/>
                  </a:lnTo>
                  <a:lnTo>
                    <a:pt x="28977" y="236494"/>
                  </a:lnTo>
                  <a:lnTo>
                    <a:pt x="28653" y="191919"/>
                  </a:lnTo>
                  <a:lnTo>
                    <a:pt x="28591" y="148620"/>
                  </a:lnTo>
                  <a:lnTo>
                    <a:pt x="33634" y="104672"/>
                  </a:lnTo>
                  <a:lnTo>
                    <a:pt x="40335" y="58619"/>
                  </a:lnTo>
                  <a:lnTo>
                    <a:pt x="54269" y="25312"/>
                  </a:lnTo>
                  <a:lnTo>
                    <a:pt x="60456" y="16390"/>
                  </a:lnTo>
                  <a:lnTo>
                    <a:pt x="66733" y="11719"/>
                  </a:lnTo>
                  <a:lnTo>
                    <a:pt x="73052" y="8584"/>
                  </a:lnTo>
                  <a:lnTo>
                    <a:pt x="82557" y="1928"/>
                  </a:lnTo>
                  <a:lnTo>
                    <a:pt x="88904" y="0"/>
                  </a:lnTo>
                  <a:lnTo>
                    <a:pt x="92077" y="544"/>
                  </a:lnTo>
                  <a:lnTo>
                    <a:pt x="121838" y="17815"/>
                  </a:lnTo>
                  <a:lnTo>
                    <a:pt x="129294" y="25052"/>
                  </a:lnTo>
                  <a:lnTo>
                    <a:pt x="155695" y="72258"/>
                  </a:lnTo>
                  <a:lnTo>
                    <a:pt x="163741" y="88054"/>
                  </a:lnTo>
                  <a:lnTo>
                    <a:pt x="169166" y="129074"/>
                  </a:lnTo>
                  <a:lnTo>
                    <a:pt x="170434" y="163401"/>
                  </a:lnTo>
                  <a:lnTo>
                    <a:pt x="168327" y="207137"/>
                  </a:lnTo>
                  <a:lnTo>
                    <a:pt x="155163" y="254459"/>
                  </a:lnTo>
                  <a:lnTo>
                    <a:pt x="134588" y="295041"/>
                  </a:lnTo>
                  <a:lnTo>
                    <a:pt x="96981" y="338707"/>
                  </a:lnTo>
                  <a:lnTo>
                    <a:pt x="75248" y="361177"/>
                  </a:lnTo>
                  <a:lnTo>
                    <a:pt x="54046" y="372394"/>
                  </a:lnTo>
                  <a:lnTo>
                    <a:pt x="33899" y="373496"/>
                  </a:lnTo>
                  <a:lnTo>
                    <a:pt x="22599" y="372308"/>
                  </a:lnTo>
                  <a:lnTo>
                    <a:pt x="15067" y="369399"/>
                  </a:lnTo>
                  <a:lnTo>
                    <a:pt x="0" y="350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624"/>
          <p:cNvGrpSpPr/>
          <p:nvPr/>
        </p:nvGrpSpPr>
        <p:grpSpPr>
          <a:xfrm>
            <a:off x="2990850" y="1182763"/>
            <a:ext cx="904876" cy="388863"/>
            <a:chOff x="2990850" y="1182763"/>
            <a:chExt cx="904876" cy="388863"/>
          </a:xfrm>
        </p:grpSpPr>
        <p:sp>
          <p:nvSpPr>
            <p:cNvPr id="299" name="SMARTInkShape-3380"/>
            <p:cNvSpPr/>
            <p:nvPr>
              <p:custDataLst>
                <p:tags r:id="rId148"/>
              </p:custDataLst>
            </p:nvPr>
          </p:nvSpPr>
          <p:spPr>
            <a:xfrm>
              <a:off x="3724275" y="1381125"/>
              <a:ext cx="171451" cy="190501"/>
            </a:xfrm>
            <a:custGeom>
              <a:avLst/>
              <a:gdLst/>
              <a:ahLst/>
              <a:cxnLst/>
              <a:rect l="0" t="0" r="0" b="0"/>
              <a:pathLst>
                <a:path w="171451" h="190501">
                  <a:moveTo>
                    <a:pt x="171450" y="0"/>
                  </a:moveTo>
                  <a:lnTo>
                    <a:pt x="171450" y="0"/>
                  </a:lnTo>
                  <a:lnTo>
                    <a:pt x="138969" y="42842"/>
                  </a:lnTo>
                  <a:lnTo>
                    <a:pt x="104003" y="89837"/>
                  </a:lnTo>
                  <a:lnTo>
                    <a:pt x="72127" y="134623"/>
                  </a:lnTo>
                  <a:lnTo>
                    <a:pt x="30155" y="172480"/>
                  </a:lnTo>
                  <a:lnTo>
                    <a:pt x="15050" y="18469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381"/>
            <p:cNvSpPr/>
            <p:nvPr>
              <p:custDataLst>
                <p:tags r:id="rId149"/>
              </p:custDataLst>
            </p:nvPr>
          </p:nvSpPr>
          <p:spPr>
            <a:xfrm>
              <a:off x="3772017" y="1362075"/>
              <a:ext cx="102857" cy="169093"/>
            </a:xfrm>
            <a:custGeom>
              <a:avLst/>
              <a:gdLst/>
              <a:ahLst/>
              <a:cxnLst/>
              <a:rect l="0" t="0" r="0" b="0"/>
              <a:pathLst>
                <a:path w="102857" h="169093">
                  <a:moveTo>
                    <a:pt x="9408" y="0"/>
                  </a:moveTo>
                  <a:lnTo>
                    <a:pt x="9408" y="0"/>
                  </a:lnTo>
                  <a:lnTo>
                    <a:pt x="0" y="0"/>
                  </a:lnTo>
                  <a:lnTo>
                    <a:pt x="9293" y="0"/>
                  </a:lnTo>
                  <a:lnTo>
                    <a:pt x="22576" y="20722"/>
                  </a:lnTo>
                  <a:lnTo>
                    <a:pt x="27712" y="26515"/>
                  </a:lnTo>
                  <a:lnTo>
                    <a:pt x="33418" y="41418"/>
                  </a:lnTo>
                  <a:lnTo>
                    <a:pt x="38071" y="57566"/>
                  </a:lnTo>
                  <a:lnTo>
                    <a:pt x="63752" y="99241"/>
                  </a:lnTo>
                  <a:lnTo>
                    <a:pt x="80664" y="128494"/>
                  </a:lnTo>
                  <a:lnTo>
                    <a:pt x="92561" y="155132"/>
                  </a:lnTo>
                  <a:lnTo>
                    <a:pt x="102856" y="169092"/>
                  </a:lnTo>
                  <a:lnTo>
                    <a:pt x="95133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382"/>
            <p:cNvSpPr/>
            <p:nvPr>
              <p:custDataLst>
                <p:tags r:id="rId150"/>
              </p:custDataLst>
            </p:nvPr>
          </p:nvSpPr>
          <p:spPr>
            <a:xfrm>
              <a:off x="3423512" y="1182763"/>
              <a:ext cx="310289" cy="244664"/>
            </a:xfrm>
            <a:custGeom>
              <a:avLst/>
              <a:gdLst/>
              <a:ahLst/>
              <a:cxnLst/>
              <a:rect l="0" t="0" r="0" b="0"/>
              <a:pathLst>
                <a:path w="310289" h="244664">
                  <a:moveTo>
                    <a:pt x="5488" y="236462"/>
                  </a:moveTo>
                  <a:lnTo>
                    <a:pt x="5488" y="236462"/>
                  </a:lnTo>
                  <a:lnTo>
                    <a:pt x="431" y="241518"/>
                  </a:lnTo>
                  <a:lnTo>
                    <a:pt x="0" y="243008"/>
                  </a:lnTo>
                  <a:lnTo>
                    <a:pt x="771" y="244001"/>
                  </a:lnTo>
                  <a:lnTo>
                    <a:pt x="2344" y="244663"/>
                  </a:lnTo>
                  <a:lnTo>
                    <a:pt x="4450" y="244046"/>
                  </a:lnTo>
                  <a:lnTo>
                    <a:pt x="9613" y="240538"/>
                  </a:lnTo>
                  <a:lnTo>
                    <a:pt x="48208" y="234177"/>
                  </a:lnTo>
                  <a:lnTo>
                    <a:pt x="92488" y="227890"/>
                  </a:lnTo>
                  <a:lnTo>
                    <a:pt x="110758" y="226161"/>
                  </a:lnTo>
                  <a:lnTo>
                    <a:pt x="113768" y="224303"/>
                  </a:lnTo>
                  <a:lnTo>
                    <a:pt x="119436" y="217815"/>
                  </a:lnTo>
                  <a:lnTo>
                    <a:pt x="98299" y="190932"/>
                  </a:lnTo>
                  <a:lnTo>
                    <a:pt x="81785" y="146936"/>
                  </a:lnTo>
                  <a:lnTo>
                    <a:pt x="77498" y="124706"/>
                  </a:lnTo>
                  <a:lnTo>
                    <a:pt x="80927" y="84985"/>
                  </a:lnTo>
                  <a:lnTo>
                    <a:pt x="91575" y="62463"/>
                  </a:lnTo>
                  <a:lnTo>
                    <a:pt x="115195" y="34013"/>
                  </a:lnTo>
                  <a:lnTo>
                    <a:pt x="143693" y="13655"/>
                  </a:lnTo>
                  <a:lnTo>
                    <a:pt x="186716" y="0"/>
                  </a:lnTo>
                  <a:lnTo>
                    <a:pt x="190865" y="504"/>
                  </a:lnTo>
                  <a:lnTo>
                    <a:pt x="198298" y="3886"/>
                  </a:lnTo>
                  <a:lnTo>
                    <a:pt x="213488" y="16797"/>
                  </a:lnTo>
                  <a:lnTo>
                    <a:pt x="216121" y="23344"/>
                  </a:lnTo>
                  <a:lnTo>
                    <a:pt x="216225" y="39085"/>
                  </a:lnTo>
                  <a:lnTo>
                    <a:pt x="207668" y="81606"/>
                  </a:lnTo>
                  <a:lnTo>
                    <a:pt x="195786" y="121677"/>
                  </a:lnTo>
                  <a:lnTo>
                    <a:pt x="187691" y="156631"/>
                  </a:lnTo>
                  <a:lnTo>
                    <a:pt x="187885" y="180000"/>
                  </a:lnTo>
                  <a:lnTo>
                    <a:pt x="194175" y="199742"/>
                  </a:lnTo>
                  <a:lnTo>
                    <a:pt x="199768" y="208853"/>
                  </a:lnTo>
                  <a:lnTo>
                    <a:pt x="214249" y="213608"/>
                  </a:lnTo>
                  <a:lnTo>
                    <a:pt x="252982" y="216661"/>
                  </a:lnTo>
                  <a:lnTo>
                    <a:pt x="310288" y="207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383"/>
            <p:cNvSpPr/>
            <p:nvPr>
              <p:custDataLst>
                <p:tags r:id="rId151"/>
              </p:custDataLst>
            </p:nvPr>
          </p:nvSpPr>
          <p:spPr>
            <a:xfrm>
              <a:off x="3249741" y="1362075"/>
              <a:ext cx="93535" cy="28576"/>
            </a:xfrm>
            <a:custGeom>
              <a:avLst/>
              <a:gdLst/>
              <a:ahLst/>
              <a:cxnLst/>
              <a:rect l="0" t="0" r="0" b="0"/>
              <a:pathLst>
                <a:path w="93535" h="28576">
                  <a:moveTo>
                    <a:pt x="17334" y="28575"/>
                  </a:moveTo>
                  <a:lnTo>
                    <a:pt x="17334" y="28575"/>
                  </a:lnTo>
                  <a:lnTo>
                    <a:pt x="0" y="28575"/>
                  </a:lnTo>
                  <a:lnTo>
                    <a:pt x="14890" y="20971"/>
                  </a:lnTo>
                  <a:lnTo>
                    <a:pt x="93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384"/>
            <p:cNvSpPr/>
            <p:nvPr>
              <p:custDataLst>
                <p:tags r:id="rId152"/>
              </p:custDataLst>
            </p:nvPr>
          </p:nvSpPr>
          <p:spPr>
            <a:xfrm>
              <a:off x="3263889" y="1280649"/>
              <a:ext cx="98437" cy="154661"/>
            </a:xfrm>
            <a:custGeom>
              <a:avLst/>
              <a:gdLst/>
              <a:ahLst/>
              <a:cxnLst/>
              <a:rect l="0" t="0" r="0" b="0"/>
              <a:pathLst>
                <a:path w="98437" h="154661">
                  <a:moveTo>
                    <a:pt x="88911" y="14751"/>
                  </a:moveTo>
                  <a:lnTo>
                    <a:pt x="88911" y="14751"/>
                  </a:lnTo>
                  <a:lnTo>
                    <a:pt x="88911" y="6550"/>
                  </a:lnTo>
                  <a:lnTo>
                    <a:pt x="78798" y="562"/>
                  </a:lnTo>
                  <a:lnTo>
                    <a:pt x="74761" y="0"/>
                  </a:lnTo>
                  <a:lnTo>
                    <a:pt x="47275" y="9385"/>
                  </a:lnTo>
                  <a:lnTo>
                    <a:pt x="35834" y="18011"/>
                  </a:lnTo>
                  <a:lnTo>
                    <a:pt x="9876" y="60022"/>
                  </a:lnTo>
                  <a:lnTo>
                    <a:pt x="1573" y="75794"/>
                  </a:lnTo>
                  <a:lnTo>
                    <a:pt x="0" y="92681"/>
                  </a:lnTo>
                  <a:lnTo>
                    <a:pt x="7613" y="129393"/>
                  </a:lnTo>
                  <a:lnTo>
                    <a:pt x="12487" y="136687"/>
                  </a:lnTo>
                  <a:lnTo>
                    <a:pt x="26370" y="147614"/>
                  </a:lnTo>
                  <a:lnTo>
                    <a:pt x="52036" y="154660"/>
                  </a:lnTo>
                  <a:lnTo>
                    <a:pt x="98436" y="14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385"/>
            <p:cNvSpPr/>
            <p:nvPr>
              <p:custDataLst>
                <p:tags r:id="rId153"/>
              </p:custDataLst>
            </p:nvPr>
          </p:nvSpPr>
          <p:spPr>
            <a:xfrm>
              <a:off x="2990850" y="1329719"/>
              <a:ext cx="180976" cy="115587"/>
            </a:xfrm>
            <a:custGeom>
              <a:avLst/>
              <a:gdLst/>
              <a:ahLst/>
              <a:cxnLst/>
              <a:rect l="0" t="0" r="0" b="0"/>
              <a:pathLst>
                <a:path w="180976" h="115587">
                  <a:moveTo>
                    <a:pt x="0" y="13306"/>
                  </a:moveTo>
                  <a:lnTo>
                    <a:pt x="0" y="13306"/>
                  </a:lnTo>
                  <a:lnTo>
                    <a:pt x="5056" y="13306"/>
                  </a:lnTo>
                  <a:lnTo>
                    <a:pt x="6546" y="12248"/>
                  </a:lnTo>
                  <a:lnTo>
                    <a:pt x="7539" y="10484"/>
                  </a:lnTo>
                  <a:lnTo>
                    <a:pt x="9133" y="5105"/>
                  </a:lnTo>
                  <a:lnTo>
                    <a:pt x="19522" y="4174"/>
                  </a:lnTo>
                  <a:lnTo>
                    <a:pt x="63183" y="21733"/>
                  </a:lnTo>
                  <a:lnTo>
                    <a:pt x="70697" y="25274"/>
                  </a:lnTo>
                  <a:lnTo>
                    <a:pt x="84690" y="40497"/>
                  </a:lnTo>
                  <a:lnTo>
                    <a:pt x="95848" y="59258"/>
                  </a:lnTo>
                  <a:lnTo>
                    <a:pt x="102130" y="81719"/>
                  </a:lnTo>
                  <a:lnTo>
                    <a:pt x="103599" y="95218"/>
                  </a:lnTo>
                  <a:lnTo>
                    <a:pt x="101875" y="100722"/>
                  </a:lnTo>
                  <a:lnTo>
                    <a:pt x="94314" y="109660"/>
                  </a:lnTo>
                  <a:lnTo>
                    <a:pt x="86720" y="114339"/>
                  </a:lnTo>
                  <a:lnTo>
                    <a:pt x="83214" y="115586"/>
                  </a:lnTo>
                  <a:lnTo>
                    <a:pt x="73673" y="114150"/>
                  </a:lnTo>
                  <a:lnTo>
                    <a:pt x="68165" y="112285"/>
                  </a:lnTo>
                  <a:lnTo>
                    <a:pt x="64494" y="107867"/>
                  </a:lnTo>
                  <a:lnTo>
                    <a:pt x="60414" y="94492"/>
                  </a:lnTo>
                  <a:lnTo>
                    <a:pt x="58117" y="74167"/>
                  </a:lnTo>
                  <a:lnTo>
                    <a:pt x="63224" y="58347"/>
                  </a:lnTo>
                  <a:lnTo>
                    <a:pt x="83749" y="27377"/>
                  </a:lnTo>
                  <a:lnTo>
                    <a:pt x="107498" y="1284"/>
                  </a:lnTo>
                  <a:lnTo>
                    <a:pt x="109765" y="0"/>
                  </a:lnTo>
                  <a:lnTo>
                    <a:pt x="111277" y="202"/>
                  </a:lnTo>
                  <a:lnTo>
                    <a:pt x="112285" y="1395"/>
                  </a:lnTo>
                  <a:lnTo>
                    <a:pt x="111898" y="3249"/>
                  </a:lnTo>
                  <a:lnTo>
                    <a:pt x="108647" y="8130"/>
                  </a:lnTo>
                  <a:lnTo>
                    <a:pt x="105285" y="40886"/>
                  </a:lnTo>
                  <a:lnTo>
                    <a:pt x="106060" y="55197"/>
                  </a:lnTo>
                  <a:lnTo>
                    <a:pt x="112447" y="78988"/>
                  </a:lnTo>
                  <a:lnTo>
                    <a:pt x="118062" y="89417"/>
                  </a:lnTo>
                  <a:lnTo>
                    <a:pt x="129731" y="97580"/>
                  </a:lnTo>
                  <a:lnTo>
                    <a:pt x="180975" y="99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625"/>
          <p:cNvGrpSpPr/>
          <p:nvPr/>
        </p:nvGrpSpPr>
        <p:grpSpPr>
          <a:xfrm>
            <a:off x="7105650" y="656161"/>
            <a:ext cx="913441" cy="586757"/>
            <a:chOff x="7105650" y="656161"/>
            <a:chExt cx="913441" cy="586757"/>
          </a:xfrm>
        </p:grpSpPr>
        <p:sp>
          <p:nvSpPr>
            <p:cNvPr id="306" name="SMARTInkShape-3386"/>
            <p:cNvSpPr/>
            <p:nvPr>
              <p:custDataLst>
                <p:tags r:id="rId142"/>
              </p:custDataLst>
            </p:nvPr>
          </p:nvSpPr>
          <p:spPr>
            <a:xfrm>
              <a:off x="7953375" y="697973"/>
              <a:ext cx="65716" cy="292628"/>
            </a:xfrm>
            <a:custGeom>
              <a:avLst/>
              <a:gdLst/>
              <a:ahLst/>
              <a:cxnLst/>
              <a:rect l="0" t="0" r="0" b="0"/>
              <a:pathLst>
                <a:path w="65716" h="292628">
                  <a:moveTo>
                    <a:pt x="47625" y="16402"/>
                  </a:moveTo>
                  <a:lnTo>
                    <a:pt x="47625" y="16402"/>
                  </a:lnTo>
                  <a:lnTo>
                    <a:pt x="47625" y="0"/>
                  </a:lnTo>
                  <a:lnTo>
                    <a:pt x="48683" y="14142"/>
                  </a:lnTo>
                  <a:lnTo>
                    <a:pt x="55825" y="55459"/>
                  </a:lnTo>
                  <a:lnTo>
                    <a:pt x="63434" y="102512"/>
                  </a:lnTo>
                  <a:lnTo>
                    <a:pt x="65715" y="148455"/>
                  </a:lnTo>
                  <a:lnTo>
                    <a:pt x="63663" y="187909"/>
                  </a:lnTo>
                  <a:lnTo>
                    <a:pt x="53380" y="231020"/>
                  </a:lnTo>
                  <a:lnTo>
                    <a:pt x="0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387"/>
            <p:cNvSpPr/>
            <p:nvPr>
              <p:custDataLst>
                <p:tags r:id="rId143"/>
              </p:custDataLst>
            </p:nvPr>
          </p:nvSpPr>
          <p:spPr>
            <a:xfrm>
              <a:off x="7738338" y="786493"/>
              <a:ext cx="167413" cy="132778"/>
            </a:xfrm>
            <a:custGeom>
              <a:avLst/>
              <a:gdLst/>
              <a:ahLst/>
              <a:cxnLst/>
              <a:rect l="0" t="0" r="0" b="0"/>
              <a:pathLst>
                <a:path w="167413" h="132778">
                  <a:moveTo>
                    <a:pt x="5487" y="32657"/>
                  </a:moveTo>
                  <a:lnTo>
                    <a:pt x="5487" y="32657"/>
                  </a:lnTo>
                  <a:lnTo>
                    <a:pt x="431" y="22544"/>
                  </a:lnTo>
                  <a:lnTo>
                    <a:pt x="0" y="18507"/>
                  </a:lnTo>
                  <a:lnTo>
                    <a:pt x="2342" y="11198"/>
                  </a:lnTo>
                  <a:lnTo>
                    <a:pt x="9612" y="1134"/>
                  </a:lnTo>
                  <a:lnTo>
                    <a:pt x="12470" y="0"/>
                  </a:lnTo>
                  <a:lnTo>
                    <a:pt x="15434" y="302"/>
                  </a:lnTo>
                  <a:lnTo>
                    <a:pt x="37908" y="13448"/>
                  </a:lnTo>
                  <a:lnTo>
                    <a:pt x="53663" y="30376"/>
                  </a:lnTo>
                  <a:lnTo>
                    <a:pt x="67410" y="60546"/>
                  </a:lnTo>
                  <a:lnTo>
                    <a:pt x="70050" y="70805"/>
                  </a:lnTo>
                  <a:lnTo>
                    <a:pt x="66480" y="92643"/>
                  </a:lnTo>
                  <a:lnTo>
                    <a:pt x="53663" y="119223"/>
                  </a:lnTo>
                  <a:lnTo>
                    <a:pt x="45243" y="129339"/>
                  </a:lnTo>
                  <a:lnTo>
                    <a:pt x="41516" y="132037"/>
                  </a:lnTo>
                  <a:lnTo>
                    <a:pt x="37973" y="132777"/>
                  </a:lnTo>
                  <a:lnTo>
                    <a:pt x="34553" y="132212"/>
                  </a:lnTo>
                  <a:lnTo>
                    <a:pt x="31213" y="130777"/>
                  </a:lnTo>
                  <a:lnTo>
                    <a:pt x="28988" y="127704"/>
                  </a:lnTo>
                  <a:lnTo>
                    <a:pt x="26515" y="118644"/>
                  </a:lnTo>
                  <a:lnTo>
                    <a:pt x="27973" y="113265"/>
                  </a:lnTo>
                  <a:lnTo>
                    <a:pt x="39876" y="89423"/>
                  </a:lnTo>
                  <a:lnTo>
                    <a:pt x="44054" y="75878"/>
                  </a:lnTo>
                  <a:lnTo>
                    <a:pt x="64828" y="42190"/>
                  </a:lnTo>
                  <a:lnTo>
                    <a:pt x="92976" y="20236"/>
                  </a:lnTo>
                  <a:lnTo>
                    <a:pt x="96621" y="19085"/>
                  </a:lnTo>
                  <a:lnTo>
                    <a:pt x="100110" y="19376"/>
                  </a:lnTo>
                  <a:lnTo>
                    <a:pt x="103494" y="20628"/>
                  </a:lnTo>
                  <a:lnTo>
                    <a:pt x="104691" y="22521"/>
                  </a:lnTo>
                  <a:lnTo>
                    <a:pt x="104431" y="24841"/>
                  </a:lnTo>
                  <a:lnTo>
                    <a:pt x="103200" y="27446"/>
                  </a:lnTo>
                  <a:lnTo>
                    <a:pt x="100953" y="58715"/>
                  </a:lnTo>
                  <a:lnTo>
                    <a:pt x="105858" y="82358"/>
                  </a:lnTo>
                  <a:lnTo>
                    <a:pt x="110501" y="89075"/>
                  </a:lnTo>
                  <a:lnTo>
                    <a:pt x="124126" y="99359"/>
                  </a:lnTo>
                  <a:lnTo>
                    <a:pt x="167412" y="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388"/>
            <p:cNvSpPr/>
            <p:nvPr>
              <p:custDataLst>
                <p:tags r:id="rId144"/>
              </p:custDataLst>
            </p:nvPr>
          </p:nvSpPr>
          <p:spPr>
            <a:xfrm>
              <a:off x="7603295" y="724640"/>
              <a:ext cx="91325" cy="285011"/>
            </a:xfrm>
            <a:custGeom>
              <a:avLst/>
              <a:gdLst/>
              <a:ahLst/>
              <a:cxnLst/>
              <a:rect l="0" t="0" r="0" b="0"/>
              <a:pathLst>
                <a:path w="91325" h="285011">
                  <a:moveTo>
                    <a:pt x="73855" y="94510"/>
                  </a:moveTo>
                  <a:lnTo>
                    <a:pt x="73855" y="94510"/>
                  </a:lnTo>
                  <a:lnTo>
                    <a:pt x="86947" y="72755"/>
                  </a:lnTo>
                  <a:lnTo>
                    <a:pt x="91140" y="50199"/>
                  </a:lnTo>
                  <a:lnTo>
                    <a:pt x="91324" y="15647"/>
                  </a:lnTo>
                  <a:lnTo>
                    <a:pt x="87616" y="1957"/>
                  </a:lnTo>
                  <a:lnTo>
                    <a:pt x="84088" y="0"/>
                  </a:lnTo>
                  <a:lnTo>
                    <a:pt x="79618" y="811"/>
                  </a:lnTo>
                  <a:lnTo>
                    <a:pt x="74522" y="3469"/>
                  </a:lnTo>
                  <a:lnTo>
                    <a:pt x="57237" y="22379"/>
                  </a:lnTo>
                  <a:lnTo>
                    <a:pt x="38709" y="58204"/>
                  </a:lnTo>
                  <a:lnTo>
                    <a:pt x="21091" y="104625"/>
                  </a:lnTo>
                  <a:lnTo>
                    <a:pt x="10714" y="145249"/>
                  </a:lnTo>
                  <a:lnTo>
                    <a:pt x="1994" y="180452"/>
                  </a:lnTo>
                  <a:lnTo>
                    <a:pt x="0" y="222397"/>
                  </a:lnTo>
                  <a:lnTo>
                    <a:pt x="6699" y="259991"/>
                  </a:lnTo>
                  <a:lnTo>
                    <a:pt x="16138" y="277771"/>
                  </a:lnTo>
                  <a:lnTo>
                    <a:pt x="20561" y="282301"/>
                  </a:lnTo>
                  <a:lnTo>
                    <a:pt x="35755" y="285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389"/>
            <p:cNvSpPr/>
            <p:nvPr>
              <p:custDataLst>
                <p:tags r:id="rId145"/>
              </p:custDataLst>
            </p:nvPr>
          </p:nvSpPr>
          <p:spPr>
            <a:xfrm>
              <a:off x="7324725" y="963349"/>
              <a:ext cx="152401" cy="179652"/>
            </a:xfrm>
            <a:custGeom>
              <a:avLst/>
              <a:gdLst/>
              <a:ahLst/>
              <a:cxnLst/>
              <a:rect l="0" t="0" r="0" b="0"/>
              <a:pathLst>
                <a:path w="152401" h="179652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3144"/>
                  </a:lnTo>
                  <a:lnTo>
                    <a:pt x="151342" y="1655"/>
                  </a:lnTo>
                  <a:lnTo>
                    <a:pt x="149578" y="662"/>
                  </a:lnTo>
                  <a:lnTo>
                    <a:pt x="147344" y="0"/>
                  </a:lnTo>
                  <a:lnTo>
                    <a:pt x="144796" y="1675"/>
                  </a:lnTo>
                  <a:lnTo>
                    <a:pt x="105852" y="44862"/>
                  </a:lnTo>
                  <a:lnTo>
                    <a:pt x="60563" y="90499"/>
                  </a:lnTo>
                  <a:lnTo>
                    <a:pt x="26418" y="132197"/>
                  </a:lnTo>
                  <a:lnTo>
                    <a:pt x="7805" y="157460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390"/>
            <p:cNvSpPr/>
            <p:nvPr>
              <p:custDataLst>
                <p:tags r:id="rId146"/>
              </p:custDataLst>
            </p:nvPr>
          </p:nvSpPr>
          <p:spPr>
            <a:xfrm>
              <a:off x="7297475" y="933450"/>
              <a:ext cx="170126" cy="190501"/>
            </a:xfrm>
            <a:custGeom>
              <a:avLst/>
              <a:gdLst/>
              <a:ahLst/>
              <a:cxnLst/>
              <a:rect l="0" t="0" r="0" b="0"/>
              <a:pathLst>
                <a:path w="170126" h="190501">
                  <a:moveTo>
                    <a:pt x="8200" y="0"/>
                  </a:moveTo>
                  <a:lnTo>
                    <a:pt x="8200" y="0"/>
                  </a:lnTo>
                  <a:lnTo>
                    <a:pt x="0" y="16402"/>
                  </a:lnTo>
                  <a:lnTo>
                    <a:pt x="9181" y="28378"/>
                  </a:lnTo>
                  <a:lnTo>
                    <a:pt x="49718" y="75512"/>
                  </a:lnTo>
                  <a:lnTo>
                    <a:pt x="95228" y="115876"/>
                  </a:lnTo>
                  <a:lnTo>
                    <a:pt x="142009" y="155853"/>
                  </a:lnTo>
                  <a:lnTo>
                    <a:pt x="160853" y="173649"/>
                  </a:lnTo>
                  <a:lnTo>
                    <a:pt x="1701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391"/>
            <p:cNvSpPr/>
            <p:nvPr>
              <p:custDataLst>
                <p:tags r:id="rId147"/>
              </p:custDataLst>
            </p:nvPr>
          </p:nvSpPr>
          <p:spPr>
            <a:xfrm>
              <a:off x="7105650" y="656161"/>
              <a:ext cx="197957" cy="586757"/>
            </a:xfrm>
            <a:custGeom>
              <a:avLst/>
              <a:gdLst/>
              <a:ahLst/>
              <a:cxnLst/>
              <a:rect l="0" t="0" r="0" b="0"/>
              <a:pathLst>
                <a:path w="197957" h="586757">
                  <a:moveTo>
                    <a:pt x="0" y="239189"/>
                  </a:moveTo>
                  <a:lnTo>
                    <a:pt x="0" y="239189"/>
                  </a:lnTo>
                  <a:lnTo>
                    <a:pt x="5056" y="234132"/>
                  </a:lnTo>
                  <a:lnTo>
                    <a:pt x="10361" y="231650"/>
                  </a:lnTo>
                  <a:lnTo>
                    <a:pt x="13257" y="230988"/>
                  </a:lnTo>
                  <a:lnTo>
                    <a:pt x="15188" y="231605"/>
                  </a:lnTo>
                  <a:lnTo>
                    <a:pt x="16475" y="233075"/>
                  </a:lnTo>
                  <a:lnTo>
                    <a:pt x="17333" y="235113"/>
                  </a:lnTo>
                  <a:lnTo>
                    <a:pt x="18900" y="275459"/>
                  </a:lnTo>
                  <a:lnTo>
                    <a:pt x="21852" y="317134"/>
                  </a:lnTo>
                  <a:lnTo>
                    <a:pt x="26584" y="352948"/>
                  </a:lnTo>
                  <a:lnTo>
                    <a:pt x="27690" y="386057"/>
                  </a:lnTo>
                  <a:lnTo>
                    <a:pt x="28180" y="421939"/>
                  </a:lnTo>
                  <a:lnTo>
                    <a:pt x="28400" y="456231"/>
                  </a:lnTo>
                  <a:lnTo>
                    <a:pt x="28523" y="496820"/>
                  </a:lnTo>
                  <a:lnTo>
                    <a:pt x="25737" y="525074"/>
                  </a:lnTo>
                  <a:lnTo>
                    <a:pt x="16814" y="567023"/>
                  </a:lnTo>
                  <a:lnTo>
                    <a:pt x="10965" y="586756"/>
                  </a:lnTo>
                  <a:lnTo>
                    <a:pt x="16356" y="551575"/>
                  </a:lnTo>
                  <a:lnTo>
                    <a:pt x="17852" y="519844"/>
                  </a:lnTo>
                  <a:lnTo>
                    <a:pt x="21340" y="478930"/>
                  </a:lnTo>
                  <a:lnTo>
                    <a:pt x="25360" y="436757"/>
                  </a:lnTo>
                  <a:lnTo>
                    <a:pt x="27146" y="403903"/>
                  </a:lnTo>
                  <a:lnTo>
                    <a:pt x="33208" y="356549"/>
                  </a:lnTo>
                  <a:lnTo>
                    <a:pt x="35926" y="322041"/>
                  </a:lnTo>
                  <a:lnTo>
                    <a:pt x="38192" y="286595"/>
                  </a:lnTo>
                  <a:lnTo>
                    <a:pt x="42728" y="253203"/>
                  </a:lnTo>
                  <a:lnTo>
                    <a:pt x="48271" y="220723"/>
                  </a:lnTo>
                  <a:lnTo>
                    <a:pt x="54518" y="175509"/>
                  </a:lnTo>
                  <a:lnTo>
                    <a:pt x="59193" y="135301"/>
                  </a:lnTo>
                  <a:lnTo>
                    <a:pt x="70254" y="88846"/>
                  </a:lnTo>
                  <a:lnTo>
                    <a:pt x="83689" y="48037"/>
                  </a:lnTo>
                  <a:lnTo>
                    <a:pt x="106636" y="3029"/>
                  </a:lnTo>
                  <a:lnTo>
                    <a:pt x="112366" y="258"/>
                  </a:lnTo>
                  <a:lnTo>
                    <a:pt x="127198" y="0"/>
                  </a:lnTo>
                  <a:lnTo>
                    <a:pt x="144374" y="9058"/>
                  </a:lnTo>
                  <a:lnTo>
                    <a:pt x="166250" y="29185"/>
                  </a:lnTo>
                  <a:lnTo>
                    <a:pt x="179434" y="51377"/>
                  </a:lnTo>
                  <a:lnTo>
                    <a:pt x="187221" y="75238"/>
                  </a:lnTo>
                  <a:lnTo>
                    <a:pt x="197751" y="122725"/>
                  </a:lnTo>
                  <a:lnTo>
                    <a:pt x="197956" y="137686"/>
                  </a:lnTo>
                  <a:lnTo>
                    <a:pt x="189464" y="175982"/>
                  </a:lnTo>
                  <a:lnTo>
                    <a:pt x="182631" y="197339"/>
                  </a:lnTo>
                  <a:lnTo>
                    <a:pt x="160013" y="230045"/>
                  </a:lnTo>
                  <a:lnTo>
                    <a:pt x="144542" y="246593"/>
                  </a:lnTo>
                  <a:lnTo>
                    <a:pt x="116440" y="259845"/>
                  </a:lnTo>
                  <a:lnTo>
                    <a:pt x="81303" y="265418"/>
                  </a:lnTo>
                  <a:lnTo>
                    <a:pt x="49137" y="262012"/>
                  </a:lnTo>
                  <a:lnTo>
                    <a:pt x="28575" y="248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626"/>
          <p:cNvGrpSpPr/>
          <p:nvPr/>
        </p:nvGrpSpPr>
        <p:grpSpPr>
          <a:xfrm>
            <a:off x="4068629" y="459848"/>
            <a:ext cx="2673747" cy="778403"/>
            <a:chOff x="4068629" y="459848"/>
            <a:chExt cx="2673747" cy="778403"/>
          </a:xfrm>
        </p:grpSpPr>
        <p:sp>
          <p:nvSpPr>
            <p:cNvPr id="313" name="SMARTInkShape-3392"/>
            <p:cNvSpPr/>
            <p:nvPr>
              <p:custDataLst>
                <p:tags r:id="rId129"/>
              </p:custDataLst>
            </p:nvPr>
          </p:nvSpPr>
          <p:spPr>
            <a:xfrm>
              <a:off x="5276850" y="649024"/>
              <a:ext cx="219076" cy="351102"/>
            </a:xfrm>
            <a:custGeom>
              <a:avLst/>
              <a:gdLst/>
              <a:ahLst/>
              <a:cxnLst/>
              <a:rect l="0" t="0" r="0" b="0"/>
              <a:pathLst>
                <a:path w="219076" h="351102">
                  <a:moveTo>
                    <a:pt x="219075" y="8201"/>
                  </a:moveTo>
                  <a:lnTo>
                    <a:pt x="219075" y="8201"/>
                  </a:lnTo>
                  <a:lnTo>
                    <a:pt x="219075" y="0"/>
                  </a:lnTo>
                  <a:lnTo>
                    <a:pt x="203865" y="15205"/>
                  </a:lnTo>
                  <a:lnTo>
                    <a:pt x="169113" y="59420"/>
                  </a:lnTo>
                  <a:lnTo>
                    <a:pt x="144697" y="103924"/>
                  </a:lnTo>
                  <a:lnTo>
                    <a:pt x="121661" y="151138"/>
                  </a:lnTo>
                  <a:lnTo>
                    <a:pt x="86302" y="198709"/>
                  </a:lnTo>
                  <a:lnTo>
                    <a:pt x="59356" y="246327"/>
                  </a:lnTo>
                  <a:lnTo>
                    <a:pt x="28447" y="291129"/>
                  </a:lnTo>
                  <a:lnTo>
                    <a:pt x="8206" y="318794"/>
                  </a:lnTo>
                  <a:lnTo>
                    <a:pt x="0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393"/>
            <p:cNvSpPr/>
            <p:nvPr>
              <p:custDataLst>
                <p:tags r:id="rId130"/>
              </p:custDataLst>
            </p:nvPr>
          </p:nvSpPr>
          <p:spPr>
            <a:xfrm>
              <a:off x="5638800" y="8858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43436" y="17992"/>
                  </a:lnTo>
                  <a:lnTo>
                    <a:pt x="90231" y="9349"/>
                  </a:lnTo>
                  <a:lnTo>
                    <a:pt x="134867" y="216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394"/>
            <p:cNvSpPr/>
            <p:nvPr>
              <p:custDataLst>
                <p:tags r:id="rId131"/>
              </p:custDataLst>
            </p:nvPr>
          </p:nvSpPr>
          <p:spPr>
            <a:xfrm>
              <a:off x="6068749" y="804685"/>
              <a:ext cx="274902" cy="168684"/>
            </a:xfrm>
            <a:custGeom>
              <a:avLst/>
              <a:gdLst/>
              <a:ahLst/>
              <a:cxnLst/>
              <a:rect l="0" t="0" r="0" b="0"/>
              <a:pathLst>
                <a:path w="274902" h="168684">
                  <a:moveTo>
                    <a:pt x="8201" y="14465"/>
                  </a:moveTo>
                  <a:lnTo>
                    <a:pt x="8201" y="14465"/>
                  </a:lnTo>
                  <a:lnTo>
                    <a:pt x="0" y="6264"/>
                  </a:lnTo>
                  <a:lnTo>
                    <a:pt x="617" y="5823"/>
                  </a:lnTo>
                  <a:lnTo>
                    <a:pt x="12034" y="2292"/>
                  </a:lnTo>
                  <a:lnTo>
                    <a:pt x="17106" y="0"/>
                  </a:lnTo>
                  <a:lnTo>
                    <a:pt x="28386" y="275"/>
                  </a:lnTo>
                  <a:lnTo>
                    <a:pt x="41514" y="4983"/>
                  </a:lnTo>
                  <a:lnTo>
                    <a:pt x="65696" y="20593"/>
                  </a:lnTo>
                  <a:lnTo>
                    <a:pt x="84621" y="43797"/>
                  </a:lnTo>
                  <a:lnTo>
                    <a:pt x="89791" y="57840"/>
                  </a:lnTo>
                  <a:lnTo>
                    <a:pt x="92700" y="82703"/>
                  </a:lnTo>
                  <a:lnTo>
                    <a:pt x="86226" y="126149"/>
                  </a:lnTo>
                  <a:lnTo>
                    <a:pt x="85618" y="133371"/>
                  </a:lnTo>
                  <a:lnTo>
                    <a:pt x="79296" y="147040"/>
                  </a:lnTo>
                  <a:lnTo>
                    <a:pt x="74648" y="153648"/>
                  </a:lnTo>
                  <a:lnTo>
                    <a:pt x="61016" y="163813"/>
                  </a:lnTo>
                  <a:lnTo>
                    <a:pt x="52935" y="168006"/>
                  </a:lnTo>
                  <a:lnTo>
                    <a:pt x="46491" y="168683"/>
                  </a:lnTo>
                  <a:lnTo>
                    <a:pt x="41137" y="167019"/>
                  </a:lnTo>
                  <a:lnTo>
                    <a:pt x="33422" y="160583"/>
                  </a:lnTo>
                  <a:lnTo>
                    <a:pt x="29993" y="154195"/>
                  </a:lnTo>
                  <a:lnTo>
                    <a:pt x="28065" y="129479"/>
                  </a:lnTo>
                  <a:lnTo>
                    <a:pt x="30434" y="115677"/>
                  </a:lnTo>
                  <a:lnTo>
                    <a:pt x="36074" y="104956"/>
                  </a:lnTo>
                  <a:lnTo>
                    <a:pt x="70081" y="60697"/>
                  </a:lnTo>
                  <a:lnTo>
                    <a:pt x="113599" y="19338"/>
                  </a:lnTo>
                  <a:lnTo>
                    <a:pt x="138107" y="6726"/>
                  </a:lnTo>
                  <a:lnTo>
                    <a:pt x="160286" y="295"/>
                  </a:lnTo>
                  <a:lnTo>
                    <a:pt x="170338" y="2170"/>
                  </a:lnTo>
                  <a:lnTo>
                    <a:pt x="173442" y="5210"/>
                  </a:lnTo>
                  <a:lnTo>
                    <a:pt x="176893" y="14232"/>
                  </a:lnTo>
                  <a:lnTo>
                    <a:pt x="181223" y="38330"/>
                  </a:lnTo>
                  <a:lnTo>
                    <a:pt x="200266" y="69744"/>
                  </a:lnTo>
                  <a:lnTo>
                    <a:pt x="206094" y="76718"/>
                  </a:lnTo>
                  <a:lnTo>
                    <a:pt x="226681" y="84466"/>
                  </a:lnTo>
                  <a:lnTo>
                    <a:pt x="249236" y="86852"/>
                  </a:lnTo>
                  <a:lnTo>
                    <a:pt x="274901" y="81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395"/>
            <p:cNvSpPr/>
            <p:nvPr>
              <p:custDataLst>
                <p:tags r:id="rId132"/>
              </p:custDataLst>
            </p:nvPr>
          </p:nvSpPr>
          <p:spPr>
            <a:xfrm>
              <a:off x="5673178" y="933450"/>
              <a:ext cx="203748" cy="47117"/>
            </a:xfrm>
            <a:custGeom>
              <a:avLst/>
              <a:gdLst/>
              <a:ahLst/>
              <a:cxnLst/>
              <a:rect l="0" t="0" r="0" b="0"/>
              <a:pathLst>
                <a:path w="203748" h="47117">
                  <a:moveTo>
                    <a:pt x="22772" y="28575"/>
                  </a:moveTo>
                  <a:lnTo>
                    <a:pt x="22772" y="28575"/>
                  </a:lnTo>
                  <a:lnTo>
                    <a:pt x="1313" y="41832"/>
                  </a:lnTo>
                  <a:lnTo>
                    <a:pt x="0" y="43763"/>
                  </a:lnTo>
                  <a:lnTo>
                    <a:pt x="182" y="45050"/>
                  </a:lnTo>
                  <a:lnTo>
                    <a:pt x="1361" y="45909"/>
                  </a:lnTo>
                  <a:lnTo>
                    <a:pt x="18192" y="47116"/>
                  </a:lnTo>
                  <a:lnTo>
                    <a:pt x="58871" y="34433"/>
                  </a:lnTo>
                  <a:lnTo>
                    <a:pt x="92028" y="29252"/>
                  </a:lnTo>
                  <a:lnTo>
                    <a:pt x="137483" y="21485"/>
                  </a:lnTo>
                  <a:lnTo>
                    <a:pt x="2037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396"/>
            <p:cNvSpPr/>
            <p:nvPr>
              <p:custDataLst>
                <p:tags r:id="rId133"/>
              </p:custDataLst>
            </p:nvPr>
          </p:nvSpPr>
          <p:spPr>
            <a:xfrm>
              <a:off x="6734175" y="923925"/>
              <a:ext cx="8201" cy="19051"/>
            </a:xfrm>
            <a:custGeom>
              <a:avLst/>
              <a:gdLst/>
              <a:ahLst/>
              <a:cxnLst/>
              <a:rect l="0" t="0" r="0" b="0"/>
              <a:pathLst>
                <a:path w="8201" h="190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8" y="10361"/>
                  </a:lnTo>
                  <a:lnTo>
                    <a:pt x="8200" y="13257"/>
                  </a:lnTo>
                  <a:lnTo>
                    <a:pt x="7584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397"/>
            <p:cNvSpPr/>
            <p:nvPr>
              <p:custDataLst>
                <p:tags r:id="rId134"/>
              </p:custDataLst>
            </p:nvPr>
          </p:nvSpPr>
          <p:spPr>
            <a:xfrm>
              <a:off x="6393923" y="618537"/>
              <a:ext cx="128786" cy="400639"/>
            </a:xfrm>
            <a:custGeom>
              <a:avLst/>
              <a:gdLst/>
              <a:ahLst/>
              <a:cxnLst/>
              <a:rect l="0" t="0" r="0" b="0"/>
              <a:pathLst>
                <a:path w="128786" h="400639">
                  <a:moveTo>
                    <a:pt x="16402" y="10113"/>
                  </a:moveTo>
                  <a:lnTo>
                    <a:pt x="16402" y="10113"/>
                  </a:lnTo>
                  <a:lnTo>
                    <a:pt x="6289" y="10113"/>
                  </a:lnTo>
                  <a:lnTo>
                    <a:pt x="3310" y="7996"/>
                  </a:lnTo>
                  <a:lnTo>
                    <a:pt x="1324" y="4469"/>
                  </a:lnTo>
                  <a:lnTo>
                    <a:pt x="0" y="0"/>
                  </a:lnTo>
                  <a:lnTo>
                    <a:pt x="175" y="196"/>
                  </a:lnTo>
                  <a:lnTo>
                    <a:pt x="3194" y="8881"/>
                  </a:lnTo>
                  <a:lnTo>
                    <a:pt x="36213" y="53410"/>
                  </a:lnTo>
                  <a:lnTo>
                    <a:pt x="65665" y="100763"/>
                  </a:lnTo>
                  <a:lnTo>
                    <a:pt x="85697" y="144112"/>
                  </a:lnTo>
                  <a:lnTo>
                    <a:pt x="107567" y="191173"/>
                  </a:lnTo>
                  <a:lnTo>
                    <a:pt x="124232" y="238724"/>
                  </a:lnTo>
                  <a:lnTo>
                    <a:pt x="128785" y="277404"/>
                  </a:lnTo>
                  <a:lnTo>
                    <a:pt x="122719" y="323732"/>
                  </a:lnTo>
                  <a:lnTo>
                    <a:pt x="117276" y="347760"/>
                  </a:lnTo>
                  <a:lnTo>
                    <a:pt x="73552" y="400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398"/>
            <p:cNvSpPr/>
            <p:nvPr>
              <p:custDataLst>
                <p:tags r:id="rId135"/>
              </p:custDataLst>
            </p:nvPr>
          </p:nvSpPr>
          <p:spPr>
            <a:xfrm>
              <a:off x="5267325" y="706174"/>
              <a:ext cx="200026" cy="274902"/>
            </a:xfrm>
            <a:custGeom>
              <a:avLst/>
              <a:gdLst/>
              <a:ahLst/>
              <a:cxnLst/>
              <a:rect l="0" t="0" r="0" b="0"/>
              <a:pathLst>
                <a:path w="200026" h="2749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35648" y="43491"/>
                  </a:lnTo>
                  <a:lnTo>
                    <a:pt x="77131" y="90002"/>
                  </a:lnTo>
                  <a:lnTo>
                    <a:pt x="93547" y="105940"/>
                  </a:lnTo>
                  <a:lnTo>
                    <a:pt x="127547" y="153215"/>
                  </a:lnTo>
                  <a:lnTo>
                    <a:pt x="145154" y="174053"/>
                  </a:lnTo>
                  <a:lnTo>
                    <a:pt x="174463" y="221075"/>
                  </a:lnTo>
                  <a:lnTo>
                    <a:pt x="200025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399"/>
            <p:cNvSpPr/>
            <p:nvPr>
              <p:custDataLst>
                <p:tags r:id="rId136"/>
              </p:custDataLst>
            </p:nvPr>
          </p:nvSpPr>
          <p:spPr>
            <a:xfrm>
              <a:off x="4191000" y="742950"/>
              <a:ext cx="161926" cy="225691"/>
            </a:xfrm>
            <a:custGeom>
              <a:avLst/>
              <a:gdLst/>
              <a:ahLst/>
              <a:cxnLst/>
              <a:rect l="0" t="0" r="0" b="0"/>
              <a:pathLst>
                <a:path w="161926" h="225691">
                  <a:moveTo>
                    <a:pt x="0" y="38100"/>
                  </a:moveTo>
                  <a:lnTo>
                    <a:pt x="0" y="38100"/>
                  </a:lnTo>
                  <a:lnTo>
                    <a:pt x="13257" y="38100"/>
                  </a:lnTo>
                  <a:lnTo>
                    <a:pt x="19298" y="40922"/>
                  </a:lnTo>
                  <a:lnTo>
                    <a:pt x="54547" y="73748"/>
                  </a:lnTo>
                  <a:lnTo>
                    <a:pt x="83924" y="116245"/>
                  </a:lnTo>
                  <a:lnTo>
                    <a:pt x="99559" y="158272"/>
                  </a:lnTo>
                  <a:lnTo>
                    <a:pt x="102457" y="174765"/>
                  </a:lnTo>
                  <a:lnTo>
                    <a:pt x="99032" y="201007"/>
                  </a:lnTo>
                  <a:lnTo>
                    <a:pt x="91314" y="218778"/>
                  </a:lnTo>
                  <a:lnTo>
                    <a:pt x="85387" y="224235"/>
                  </a:lnTo>
                  <a:lnTo>
                    <a:pt x="82325" y="225690"/>
                  </a:lnTo>
                  <a:lnTo>
                    <a:pt x="79225" y="223485"/>
                  </a:lnTo>
                  <a:lnTo>
                    <a:pt x="72958" y="212568"/>
                  </a:lnTo>
                  <a:lnTo>
                    <a:pt x="73593" y="173403"/>
                  </a:lnTo>
                  <a:lnTo>
                    <a:pt x="80484" y="126638"/>
                  </a:lnTo>
                  <a:lnTo>
                    <a:pt x="94285" y="89381"/>
                  </a:lnTo>
                  <a:lnTo>
                    <a:pt x="117911" y="4940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400"/>
            <p:cNvSpPr/>
            <p:nvPr>
              <p:custDataLst>
                <p:tags r:id="rId137"/>
              </p:custDataLst>
            </p:nvPr>
          </p:nvSpPr>
          <p:spPr>
            <a:xfrm>
              <a:off x="4068629" y="556359"/>
              <a:ext cx="121251" cy="439744"/>
            </a:xfrm>
            <a:custGeom>
              <a:avLst/>
              <a:gdLst/>
              <a:ahLst/>
              <a:cxnLst/>
              <a:rect l="0" t="0" r="0" b="0"/>
              <a:pathLst>
                <a:path w="121251" h="439744">
                  <a:moveTo>
                    <a:pt x="27121" y="215166"/>
                  </a:moveTo>
                  <a:lnTo>
                    <a:pt x="27121" y="215166"/>
                  </a:lnTo>
                  <a:lnTo>
                    <a:pt x="22064" y="225279"/>
                  </a:lnTo>
                  <a:lnTo>
                    <a:pt x="25025" y="262868"/>
                  </a:lnTo>
                  <a:lnTo>
                    <a:pt x="26500" y="298680"/>
                  </a:lnTo>
                  <a:lnTo>
                    <a:pt x="26999" y="343062"/>
                  </a:lnTo>
                  <a:lnTo>
                    <a:pt x="32154" y="382952"/>
                  </a:lnTo>
                  <a:lnTo>
                    <a:pt x="36251" y="430187"/>
                  </a:lnTo>
                  <a:lnTo>
                    <a:pt x="36529" y="439743"/>
                  </a:lnTo>
                  <a:lnTo>
                    <a:pt x="35509" y="438967"/>
                  </a:lnTo>
                  <a:lnTo>
                    <a:pt x="31555" y="432461"/>
                  </a:lnTo>
                  <a:lnTo>
                    <a:pt x="21451" y="387166"/>
                  </a:lnTo>
                  <a:lnTo>
                    <a:pt x="19309" y="354052"/>
                  </a:lnTo>
                  <a:lnTo>
                    <a:pt x="13047" y="309822"/>
                  </a:lnTo>
                  <a:lnTo>
                    <a:pt x="9546" y="264849"/>
                  </a:lnTo>
                  <a:lnTo>
                    <a:pt x="3452" y="223067"/>
                  </a:lnTo>
                  <a:lnTo>
                    <a:pt x="0" y="183875"/>
                  </a:lnTo>
                  <a:lnTo>
                    <a:pt x="4034" y="140396"/>
                  </a:lnTo>
                  <a:lnTo>
                    <a:pt x="6875" y="104112"/>
                  </a:lnTo>
                  <a:lnTo>
                    <a:pt x="12773" y="58083"/>
                  </a:lnTo>
                  <a:lnTo>
                    <a:pt x="27322" y="15883"/>
                  </a:lnTo>
                  <a:lnTo>
                    <a:pt x="30430" y="9286"/>
                  </a:lnTo>
                  <a:lnTo>
                    <a:pt x="35677" y="4888"/>
                  </a:lnTo>
                  <a:lnTo>
                    <a:pt x="49973" y="0"/>
                  </a:lnTo>
                  <a:lnTo>
                    <a:pt x="64089" y="651"/>
                  </a:lnTo>
                  <a:lnTo>
                    <a:pt x="77418" y="5526"/>
                  </a:lnTo>
                  <a:lnTo>
                    <a:pt x="90397" y="14748"/>
                  </a:lnTo>
                  <a:lnTo>
                    <a:pt x="109605" y="41953"/>
                  </a:lnTo>
                  <a:lnTo>
                    <a:pt x="118588" y="66712"/>
                  </a:lnTo>
                  <a:lnTo>
                    <a:pt x="121250" y="92510"/>
                  </a:lnTo>
                  <a:lnTo>
                    <a:pt x="116228" y="110911"/>
                  </a:lnTo>
                  <a:lnTo>
                    <a:pt x="100814" y="143537"/>
                  </a:lnTo>
                  <a:lnTo>
                    <a:pt x="64752" y="178203"/>
                  </a:lnTo>
                  <a:lnTo>
                    <a:pt x="51254" y="182863"/>
                  </a:lnTo>
                  <a:lnTo>
                    <a:pt x="17596" y="186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401"/>
            <p:cNvSpPr/>
            <p:nvPr>
              <p:custDataLst>
                <p:tags r:id="rId138"/>
              </p:custDataLst>
            </p:nvPr>
          </p:nvSpPr>
          <p:spPr>
            <a:xfrm>
              <a:off x="4724908" y="673444"/>
              <a:ext cx="142368" cy="340812"/>
            </a:xfrm>
            <a:custGeom>
              <a:avLst/>
              <a:gdLst/>
              <a:ahLst/>
              <a:cxnLst/>
              <a:rect l="0" t="0" r="0" b="0"/>
              <a:pathLst>
                <a:path w="142368" h="340812">
                  <a:moveTo>
                    <a:pt x="18542" y="326681"/>
                  </a:moveTo>
                  <a:lnTo>
                    <a:pt x="18542" y="326681"/>
                  </a:lnTo>
                  <a:lnTo>
                    <a:pt x="5285" y="339938"/>
                  </a:lnTo>
                  <a:lnTo>
                    <a:pt x="3354" y="340811"/>
                  </a:lnTo>
                  <a:lnTo>
                    <a:pt x="2067" y="340334"/>
                  </a:lnTo>
                  <a:lnTo>
                    <a:pt x="1209" y="338958"/>
                  </a:lnTo>
                  <a:lnTo>
                    <a:pt x="0" y="326909"/>
                  </a:lnTo>
                  <a:lnTo>
                    <a:pt x="8255" y="293094"/>
                  </a:lnTo>
                  <a:lnTo>
                    <a:pt x="22314" y="249349"/>
                  </a:lnTo>
                  <a:lnTo>
                    <a:pt x="37083" y="204514"/>
                  </a:lnTo>
                  <a:lnTo>
                    <a:pt x="50192" y="160027"/>
                  </a:lnTo>
                  <a:lnTo>
                    <a:pt x="69518" y="117020"/>
                  </a:lnTo>
                  <a:lnTo>
                    <a:pt x="84625" y="74501"/>
                  </a:lnTo>
                  <a:lnTo>
                    <a:pt x="101014" y="31868"/>
                  </a:lnTo>
                  <a:lnTo>
                    <a:pt x="113776" y="6372"/>
                  </a:lnTo>
                  <a:lnTo>
                    <a:pt x="116957" y="2016"/>
                  </a:lnTo>
                  <a:lnTo>
                    <a:pt x="120135" y="171"/>
                  </a:lnTo>
                  <a:lnTo>
                    <a:pt x="123312" y="0"/>
                  </a:lnTo>
                  <a:lnTo>
                    <a:pt x="126489" y="943"/>
                  </a:lnTo>
                  <a:lnTo>
                    <a:pt x="128607" y="4748"/>
                  </a:lnTo>
                  <a:lnTo>
                    <a:pt x="132284" y="47494"/>
                  </a:lnTo>
                  <a:lnTo>
                    <a:pt x="132732" y="83542"/>
                  </a:lnTo>
                  <a:lnTo>
                    <a:pt x="133868" y="123524"/>
                  </a:lnTo>
                  <a:lnTo>
                    <a:pt x="139378" y="166768"/>
                  </a:lnTo>
                  <a:lnTo>
                    <a:pt x="141776" y="210897"/>
                  </a:lnTo>
                  <a:lnTo>
                    <a:pt x="142367" y="269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402"/>
            <p:cNvSpPr/>
            <p:nvPr>
              <p:custDataLst>
                <p:tags r:id="rId139"/>
              </p:custDataLst>
            </p:nvPr>
          </p:nvSpPr>
          <p:spPr>
            <a:xfrm>
              <a:off x="4554405" y="591058"/>
              <a:ext cx="112846" cy="425717"/>
            </a:xfrm>
            <a:custGeom>
              <a:avLst/>
              <a:gdLst/>
              <a:ahLst/>
              <a:cxnLst/>
              <a:rect l="0" t="0" r="0" b="0"/>
              <a:pathLst>
                <a:path w="112846" h="425717">
                  <a:moveTo>
                    <a:pt x="84270" y="18542"/>
                  </a:moveTo>
                  <a:lnTo>
                    <a:pt x="84270" y="18542"/>
                  </a:lnTo>
                  <a:lnTo>
                    <a:pt x="84270" y="13485"/>
                  </a:lnTo>
                  <a:lnTo>
                    <a:pt x="81448" y="8181"/>
                  </a:lnTo>
                  <a:lnTo>
                    <a:pt x="75137" y="0"/>
                  </a:lnTo>
                  <a:lnTo>
                    <a:pt x="55462" y="45646"/>
                  </a:lnTo>
                  <a:lnTo>
                    <a:pt x="39789" y="86278"/>
                  </a:lnTo>
                  <a:lnTo>
                    <a:pt x="23941" y="132982"/>
                  </a:lnTo>
                  <a:lnTo>
                    <a:pt x="17790" y="177515"/>
                  </a:lnTo>
                  <a:lnTo>
                    <a:pt x="10304" y="220806"/>
                  </a:lnTo>
                  <a:lnTo>
                    <a:pt x="5909" y="257330"/>
                  </a:lnTo>
                  <a:lnTo>
                    <a:pt x="0" y="302542"/>
                  </a:lnTo>
                  <a:lnTo>
                    <a:pt x="4033" y="342461"/>
                  </a:lnTo>
                  <a:lnTo>
                    <a:pt x="16987" y="382747"/>
                  </a:lnTo>
                  <a:lnTo>
                    <a:pt x="29174" y="406325"/>
                  </a:lnTo>
                  <a:lnTo>
                    <a:pt x="44614" y="415962"/>
                  </a:lnTo>
                  <a:lnTo>
                    <a:pt x="78906" y="425716"/>
                  </a:lnTo>
                  <a:lnTo>
                    <a:pt x="112845" y="418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403"/>
            <p:cNvSpPr/>
            <p:nvPr>
              <p:custDataLst>
                <p:tags r:id="rId140"/>
              </p:custDataLst>
            </p:nvPr>
          </p:nvSpPr>
          <p:spPr>
            <a:xfrm>
              <a:off x="4746884" y="828675"/>
              <a:ext cx="139442" cy="57151"/>
            </a:xfrm>
            <a:custGeom>
              <a:avLst/>
              <a:gdLst/>
              <a:ahLst/>
              <a:cxnLst/>
              <a:rect l="0" t="0" r="0" b="0"/>
              <a:pathLst>
                <a:path w="139442" h="57151">
                  <a:moveTo>
                    <a:pt x="34666" y="57150"/>
                  </a:moveTo>
                  <a:lnTo>
                    <a:pt x="34666" y="57150"/>
                  </a:lnTo>
                  <a:lnTo>
                    <a:pt x="19456" y="56092"/>
                  </a:lnTo>
                  <a:lnTo>
                    <a:pt x="0" y="48949"/>
                  </a:lnTo>
                  <a:lnTo>
                    <a:pt x="972" y="47449"/>
                  </a:lnTo>
                  <a:lnTo>
                    <a:pt x="15628" y="39224"/>
                  </a:lnTo>
                  <a:lnTo>
                    <a:pt x="51015" y="25968"/>
                  </a:lnTo>
                  <a:lnTo>
                    <a:pt x="88782" y="18983"/>
                  </a:lnTo>
                  <a:lnTo>
                    <a:pt x="139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404"/>
            <p:cNvSpPr/>
            <p:nvPr>
              <p:custDataLst>
                <p:tags r:id="rId141"/>
              </p:custDataLst>
            </p:nvPr>
          </p:nvSpPr>
          <p:spPr>
            <a:xfrm>
              <a:off x="5010150" y="459848"/>
              <a:ext cx="57151" cy="778403"/>
            </a:xfrm>
            <a:custGeom>
              <a:avLst/>
              <a:gdLst/>
              <a:ahLst/>
              <a:cxnLst/>
              <a:rect l="0" t="0" r="0" b="0"/>
              <a:pathLst>
                <a:path w="57151" h="7784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1058" y="14142"/>
                  </a:lnTo>
                  <a:lnTo>
                    <a:pt x="8201" y="55459"/>
                  </a:lnTo>
                  <a:lnTo>
                    <a:pt x="14189" y="88417"/>
                  </a:lnTo>
                  <a:lnTo>
                    <a:pt x="16890" y="123903"/>
                  </a:lnTo>
                  <a:lnTo>
                    <a:pt x="19148" y="164722"/>
                  </a:lnTo>
                  <a:lnTo>
                    <a:pt x="23680" y="200502"/>
                  </a:lnTo>
                  <a:lnTo>
                    <a:pt x="26400" y="234044"/>
                  </a:lnTo>
                  <a:lnTo>
                    <a:pt x="27608" y="266590"/>
                  </a:lnTo>
                  <a:lnTo>
                    <a:pt x="28146" y="298694"/>
                  </a:lnTo>
                  <a:lnTo>
                    <a:pt x="28384" y="330601"/>
                  </a:lnTo>
                  <a:lnTo>
                    <a:pt x="28490" y="362421"/>
                  </a:lnTo>
                  <a:lnTo>
                    <a:pt x="28537" y="394202"/>
                  </a:lnTo>
                  <a:lnTo>
                    <a:pt x="28558" y="428788"/>
                  </a:lnTo>
                  <a:lnTo>
                    <a:pt x="29626" y="464268"/>
                  </a:lnTo>
                  <a:lnTo>
                    <a:pt x="33628" y="497676"/>
                  </a:lnTo>
                  <a:lnTo>
                    <a:pt x="36113" y="530163"/>
                  </a:lnTo>
                  <a:lnTo>
                    <a:pt x="37511" y="575380"/>
                  </a:lnTo>
                  <a:lnTo>
                    <a:pt x="37925" y="615589"/>
                  </a:lnTo>
                  <a:lnTo>
                    <a:pt x="38048" y="654314"/>
                  </a:lnTo>
                  <a:lnTo>
                    <a:pt x="43146" y="700268"/>
                  </a:lnTo>
                  <a:lnTo>
                    <a:pt x="47800" y="745408"/>
                  </a:lnTo>
                  <a:lnTo>
                    <a:pt x="57150" y="778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" name="SMARTInkShape-3405"/>
          <p:cNvSpPr/>
          <p:nvPr>
            <p:custDataLst>
              <p:tags r:id="rId15"/>
            </p:custDataLst>
          </p:nvPr>
        </p:nvSpPr>
        <p:spPr>
          <a:xfrm>
            <a:off x="3330728" y="543041"/>
            <a:ext cx="403073" cy="502515"/>
          </a:xfrm>
          <a:custGeom>
            <a:avLst/>
            <a:gdLst/>
            <a:ahLst/>
            <a:cxnLst/>
            <a:rect l="0" t="0" r="0" b="0"/>
            <a:pathLst>
              <a:path w="403073" h="502515">
                <a:moveTo>
                  <a:pt x="326872" y="9409"/>
                </a:moveTo>
                <a:lnTo>
                  <a:pt x="326872" y="9409"/>
                </a:lnTo>
                <a:lnTo>
                  <a:pt x="331929" y="9409"/>
                </a:lnTo>
                <a:lnTo>
                  <a:pt x="337233" y="6587"/>
                </a:lnTo>
                <a:lnTo>
                  <a:pt x="343119" y="2863"/>
                </a:lnTo>
                <a:lnTo>
                  <a:pt x="354904" y="0"/>
                </a:lnTo>
                <a:lnTo>
                  <a:pt x="322945" y="29547"/>
                </a:lnTo>
                <a:lnTo>
                  <a:pt x="284456" y="56293"/>
                </a:lnTo>
                <a:lnTo>
                  <a:pt x="259932" y="69588"/>
                </a:lnTo>
                <a:lnTo>
                  <a:pt x="214857" y="102029"/>
                </a:lnTo>
                <a:lnTo>
                  <a:pt x="170892" y="130484"/>
                </a:lnTo>
                <a:lnTo>
                  <a:pt x="123532" y="175832"/>
                </a:lnTo>
                <a:lnTo>
                  <a:pt x="103889" y="204678"/>
                </a:lnTo>
                <a:lnTo>
                  <a:pt x="102017" y="209438"/>
                </a:lnTo>
                <a:lnTo>
                  <a:pt x="101827" y="213670"/>
                </a:lnTo>
                <a:lnTo>
                  <a:pt x="104438" y="221195"/>
                </a:lnTo>
                <a:lnTo>
                  <a:pt x="114771" y="228066"/>
                </a:lnTo>
                <a:lnTo>
                  <a:pt x="150853" y="243246"/>
                </a:lnTo>
                <a:lnTo>
                  <a:pt x="192306" y="249509"/>
                </a:lnTo>
                <a:lnTo>
                  <a:pt x="236438" y="260624"/>
                </a:lnTo>
                <a:lnTo>
                  <a:pt x="263270" y="274931"/>
                </a:lnTo>
                <a:lnTo>
                  <a:pt x="268596" y="281674"/>
                </a:lnTo>
                <a:lnTo>
                  <a:pt x="274513" y="297632"/>
                </a:lnTo>
                <a:lnTo>
                  <a:pt x="272916" y="305275"/>
                </a:lnTo>
                <a:lnTo>
                  <a:pt x="250362" y="332749"/>
                </a:lnTo>
                <a:lnTo>
                  <a:pt x="212335" y="363883"/>
                </a:lnTo>
                <a:lnTo>
                  <a:pt x="167921" y="388549"/>
                </a:lnTo>
                <a:lnTo>
                  <a:pt x="127435" y="411836"/>
                </a:lnTo>
                <a:lnTo>
                  <a:pt x="88863" y="430546"/>
                </a:lnTo>
                <a:lnTo>
                  <a:pt x="41968" y="459249"/>
                </a:lnTo>
                <a:lnTo>
                  <a:pt x="28798" y="468629"/>
                </a:lnTo>
                <a:lnTo>
                  <a:pt x="10542" y="476027"/>
                </a:lnTo>
                <a:lnTo>
                  <a:pt x="1778" y="485259"/>
                </a:lnTo>
                <a:lnTo>
                  <a:pt x="76" y="489626"/>
                </a:lnTo>
                <a:lnTo>
                  <a:pt x="0" y="493595"/>
                </a:lnTo>
                <a:lnTo>
                  <a:pt x="1007" y="497300"/>
                </a:lnTo>
                <a:lnTo>
                  <a:pt x="5912" y="499769"/>
                </a:lnTo>
                <a:lnTo>
                  <a:pt x="22651" y="502514"/>
                </a:lnTo>
                <a:lnTo>
                  <a:pt x="61344" y="497729"/>
                </a:lnTo>
                <a:lnTo>
                  <a:pt x="108655" y="495687"/>
                </a:lnTo>
                <a:lnTo>
                  <a:pt x="146152" y="495333"/>
                </a:lnTo>
                <a:lnTo>
                  <a:pt x="186894" y="492406"/>
                </a:lnTo>
                <a:lnTo>
                  <a:pt x="229659" y="484836"/>
                </a:lnTo>
                <a:lnTo>
                  <a:pt x="269140" y="478712"/>
                </a:lnTo>
                <a:lnTo>
                  <a:pt x="307650" y="476898"/>
                </a:lnTo>
                <a:lnTo>
                  <a:pt x="345871" y="476360"/>
                </a:lnTo>
                <a:lnTo>
                  <a:pt x="403072" y="4666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0" name="SMARTInkShape-Group628"/>
          <p:cNvGrpSpPr/>
          <p:nvPr/>
        </p:nvGrpSpPr>
        <p:grpSpPr>
          <a:xfrm>
            <a:off x="2553092" y="790575"/>
            <a:ext cx="256784" cy="128265"/>
            <a:chOff x="2553092" y="790575"/>
            <a:chExt cx="256784" cy="128265"/>
          </a:xfrm>
        </p:grpSpPr>
        <p:sp>
          <p:nvSpPr>
            <p:cNvPr id="328" name="SMARTInkShape-3406"/>
            <p:cNvSpPr/>
            <p:nvPr>
              <p:custDataLst>
                <p:tags r:id="rId127"/>
              </p:custDataLst>
            </p:nvPr>
          </p:nvSpPr>
          <p:spPr>
            <a:xfrm>
              <a:off x="2567478" y="885825"/>
              <a:ext cx="242398" cy="33015"/>
            </a:xfrm>
            <a:custGeom>
              <a:avLst/>
              <a:gdLst/>
              <a:ahLst/>
              <a:cxnLst/>
              <a:rect l="0" t="0" r="0" b="0"/>
              <a:pathLst>
                <a:path w="242398" h="33015">
                  <a:moveTo>
                    <a:pt x="23322" y="0"/>
                  </a:moveTo>
                  <a:lnTo>
                    <a:pt x="23322" y="0"/>
                  </a:lnTo>
                  <a:lnTo>
                    <a:pt x="10230" y="14150"/>
                  </a:lnTo>
                  <a:lnTo>
                    <a:pt x="4979" y="23831"/>
                  </a:lnTo>
                  <a:lnTo>
                    <a:pt x="0" y="26466"/>
                  </a:lnTo>
                  <a:lnTo>
                    <a:pt x="366" y="28228"/>
                  </a:lnTo>
                  <a:lnTo>
                    <a:pt x="6416" y="33007"/>
                  </a:lnTo>
                  <a:lnTo>
                    <a:pt x="21806" y="33014"/>
                  </a:lnTo>
                  <a:lnTo>
                    <a:pt x="57092" y="29890"/>
                  </a:lnTo>
                  <a:lnTo>
                    <a:pt x="95417" y="26142"/>
                  </a:lnTo>
                  <a:lnTo>
                    <a:pt x="135347" y="18329"/>
                  </a:lnTo>
                  <a:lnTo>
                    <a:pt x="178929" y="9312"/>
                  </a:lnTo>
                  <a:lnTo>
                    <a:pt x="2423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407"/>
            <p:cNvSpPr/>
            <p:nvPr>
              <p:custDataLst>
                <p:tags r:id="rId128"/>
              </p:custDataLst>
            </p:nvPr>
          </p:nvSpPr>
          <p:spPr>
            <a:xfrm>
              <a:off x="2553092" y="790575"/>
              <a:ext cx="171059" cy="27252"/>
            </a:xfrm>
            <a:custGeom>
              <a:avLst/>
              <a:gdLst/>
              <a:ahLst/>
              <a:cxnLst/>
              <a:rect l="0" t="0" r="0" b="0"/>
              <a:pathLst>
                <a:path w="171059" h="27252">
                  <a:moveTo>
                    <a:pt x="9133" y="19050"/>
                  </a:moveTo>
                  <a:lnTo>
                    <a:pt x="9133" y="19050"/>
                  </a:lnTo>
                  <a:lnTo>
                    <a:pt x="4077" y="19050"/>
                  </a:lnTo>
                  <a:lnTo>
                    <a:pt x="2587" y="20108"/>
                  </a:lnTo>
                  <a:lnTo>
                    <a:pt x="1594" y="21872"/>
                  </a:lnTo>
                  <a:lnTo>
                    <a:pt x="0" y="27251"/>
                  </a:lnTo>
                  <a:lnTo>
                    <a:pt x="4781" y="23126"/>
                  </a:lnTo>
                  <a:lnTo>
                    <a:pt x="42466" y="16765"/>
                  </a:lnTo>
                  <a:lnTo>
                    <a:pt x="89447" y="10955"/>
                  </a:lnTo>
                  <a:lnTo>
                    <a:pt x="171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629"/>
          <p:cNvGrpSpPr/>
          <p:nvPr/>
        </p:nvGrpSpPr>
        <p:grpSpPr>
          <a:xfrm>
            <a:off x="1143000" y="527920"/>
            <a:ext cx="1022300" cy="522054"/>
            <a:chOff x="1143000" y="527920"/>
            <a:chExt cx="1022300" cy="522054"/>
          </a:xfrm>
        </p:grpSpPr>
        <p:sp>
          <p:nvSpPr>
            <p:cNvPr id="331" name="SMARTInkShape-3408"/>
            <p:cNvSpPr/>
            <p:nvPr>
              <p:custDataLst>
                <p:tags r:id="rId121"/>
              </p:custDataLst>
            </p:nvPr>
          </p:nvSpPr>
          <p:spPr>
            <a:xfrm>
              <a:off x="2047875" y="571500"/>
              <a:ext cx="117425" cy="390526"/>
            </a:xfrm>
            <a:custGeom>
              <a:avLst/>
              <a:gdLst/>
              <a:ahLst/>
              <a:cxnLst/>
              <a:rect l="0" t="0" r="0" b="0"/>
              <a:pathLst>
                <a:path w="117425" h="390526">
                  <a:moveTo>
                    <a:pt x="0" y="0"/>
                  </a:moveTo>
                  <a:lnTo>
                    <a:pt x="0" y="0"/>
                  </a:lnTo>
                  <a:lnTo>
                    <a:pt x="31572" y="44829"/>
                  </a:lnTo>
                  <a:lnTo>
                    <a:pt x="72731" y="91272"/>
                  </a:lnTo>
                  <a:lnTo>
                    <a:pt x="90763" y="124921"/>
                  </a:lnTo>
                  <a:lnTo>
                    <a:pt x="104516" y="164964"/>
                  </a:lnTo>
                  <a:lnTo>
                    <a:pt x="117424" y="208269"/>
                  </a:lnTo>
                  <a:lnTo>
                    <a:pt x="116015" y="253943"/>
                  </a:lnTo>
                  <a:lnTo>
                    <a:pt x="111816" y="294637"/>
                  </a:lnTo>
                  <a:lnTo>
                    <a:pt x="101109" y="333249"/>
                  </a:lnTo>
                  <a:lnTo>
                    <a:pt x="86873" y="361913"/>
                  </a:lnTo>
                  <a:lnTo>
                    <a:pt x="5715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409"/>
            <p:cNvSpPr/>
            <p:nvPr>
              <p:custDataLst>
                <p:tags r:id="rId122"/>
              </p:custDataLst>
            </p:nvPr>
          </p:nvSpPr>
          <p:spPr>
            <a:xfrm>
              <a:off x="1825848" y="781050"/>
              <a:ext cx="164878" cy="76201"/>
            </a:xfrm>
            <a:custGeom>
              <a:avLst/>
              <a:gdLst/>
              <a:ahLst/>
              <a:cxnLst/>
              <a:rect l="0" t="0" r="0" b="0"/>
              <a:pathLst>
                <a:path w="164878" h="76201">
                  <a:moveTo>
                    <a:pt x="31527" y="76200"/>
                  </a:moveTo>
                  <a:lnTo>
                    <a:pt x="31527" y="76200"/>
                  </a:lnTo>
                  <a:lnTo>
                    <a:pt x="31527" y="71143"/>
                  </a:lnTo>
                  <a:lnTo>
                    <a:pt x="28352" y="69654"/>
                  </a:lnTo>
                  <a:lnTo>
                    <a:pt x="112" y="66937"/>
                  </a:lnTo>
                  <a:lnTo>
                    <a:pt x="0" y="66849"/>
                  </a:lnTo>
                  <a:lnTo>
                    <a:pt x="4815" y="65694"/>
                  </a:lnTo>
                  <a:lnTo>
                    <a:pt x="50518" y="50435"/>
                  </a:lnTo>
                  <a:lnTo>
                    <a:pt x="86980" y="38028"/>
                  </a:lnTo>
                  <a:lnTo>
                    <a:pt x="113323" y="29601"/>
                  </a:lnTo>
                  <a:lnTo>
                    <a:pt x="164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410"/>
            <p:cNvSpPr/>
            <p:nvPr>
              <p:custDataLst>
                <p:tags r:id="rId123"/>
              </p:custDataLst>
            </p:nvPr>
          </p:nvSpPr>
          <p:spPr>
            <a:xfrm>
              <a:off x="1829206" y="597711"/>
              <a:ext cx="132945" cy="423566"/>
            </a:xfrm>
            <a:custGeom>
              <a:avLst/>
              <a:gdLst/>
              <a:ahLst/>
              <a:cxnLst/>
              <a:rect l="0" t="0" r="0" b="0"/>
              <a:pathLst>
                <a:path w="132945" h="423566">
                  <a:moveTo>
                    <a:pt x="37694" y="126189"/>
                  </a:moveTo>
                  <a:lnTo>
                    <a:pt x="37694" y="126189"/>
                  </a:lnTo>
                  <a:lnTo>
                    <a:pt x="37694" y="99446"/>
                  </a:lnTo>
                  <a:lnTo>
                    <a:pt x="37694" y="137547"/>
                  </a:lnTo>
                  <a:lnTo>
                    <a:pt x="37694" y="174945"/>
                  </a:lnTo>
                  <a:lnTo>
                    <a:pt x="36636" y="219781"/>
                  </a:lnTo>
                  <a:lnTo>
                    <a:pt x="30155" y="259212"/>
                  </a:lnTo>
                  <a:lnTo>
                    <a:pt x="28758" y="296484"/>
                  </a:lnTo>
                  <a:lnTo>
                    <a:pt x="25521" y="339277"/>
                  </a:lnTo>
                  <a:lnTo>
                    <a:pt x="17859" y="374887"/>
                  </a:lnTo>
                  <a:lnTo>
                    <a:pt x="9886" y="419047"/>
                  </a:lnTo>
                  <a:lnTo>
                    <a:pt x="9631" y="423028"/>
                  </a:lnTo>
                  <a:lnTo>
                    <a:pt x="8402" y="423565"/>
                  </a:lnTo>
                  <a:lnTo>
                    <a:pt x="4214" y="418517"/>
                  </a:lnTo>
                  <a:lnTo>
                    <a:pt x="507" y="374158"/>
                  </a:lnTo>
                  <a:lnTo>
                    <a:pt x="0" y="341173"/>
                  </a:lnTo>
                  <a:lnTo>
                    <a:pt x="4771" y="297015"/>
                  </a:lnTo>
                  <a:lnTo>
                    <a:pt x="7831" y="257120"/>
                  </a:lnTo>
                  <a:lnTo>
                    <a:pt x="8737" y="218488"/>
                  </a:lnTo>
                  <a:lnTo>
                    <a:pt x="14062" y="175174"/>
                  </a:lnTo>
                  <a:lnTo>
                    <a:pt x="22343" y="138939"/>
                  </a:lnTo>
                  <a:lnTo>
                    <a:pt x="28076" y="91705"/>
                  </a:lnTo>
                  <a:lnTo>
                    <a:pt x="41275" y="45997"/>
                  </a:lnTo>
                  <a:lnTo>
                    <a:pt x="59955" y="2602"/>
                  </a:lnTo>
                  <a:lnTo>
                    <a:pt x="63118" y="406"/>
                  </a:lnTo>
                  <a:lnTo>
                    <a:pt x="66285" y="0"/>
                  </a:lnTo>
                  <a:lnTo>
                    <a:pt x="69455" y="788"/>
                  </a:lnTo>
                  <a:lnTo>
                    <a:pt x="75799" y="10130"/>
                  </a:lnTo>
                  <a:lnTo>
                    <a:pt x="82498" y="30418"/>
                  </a:lnTo>
                  <a:lnTo>
                    <a:pt x="89818" y="76462"/>
                  </a:lnTo>
                  <a:lnTo>
                    <a:pt x="98411" y="113219"/>
                  </a:lnTo>
                  <a:lnTo>
                    <a:pt x="107660" y="159388"/>
                  </a:lnTo>
                  <a:lnTo>
                    <a:pt x="112047" y="203171"/>
                  </a:lnTo>
                  <a:lnTo>
                    <a:pt x="121133" y="250404"/>
                  </a:lnTo>
                  <a:lnTo>
                    <a:pt x="128974" y="290111"/>
                  </a:lnTo>
                  <a:lnTo>
                    <a:pt x="132421" y="336211"/>
                  </a:lnTo>
                  <a:lnTo>
                    <a:pt x="132944" y="35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411"/>
            <p:cNvSpPr/>
            <p:nvPr>
              <p:custDataLst>
                <p:tags r:id="rId124"/>
              </p:custDataLst>
            </p:nvPr>
          </p:nvSpPr>
          <p:spPr>
            <a:xfrm>
              <a:off x="1581711" y="621234"/>
              <a:ext cx="104215" cy="369367"/>
            </a:xfrm>
            <a:custGeom>
              <a:avLst/>
              <a:gdLst/>
              <a:ahLst/>
              <a:cxnLst/>
              <a:rect l="0" t="0" r="0" b="0"/>
              <a:pathLst>
                <a:path w="104215" h="369367">
                  <a:moveTo>
                    <a:pt x="104214" y="26466"/>
                  </a:moveTo>
                  <a:lnTo>
                    <a:pt x="104214" y="26466"/>
                  </a:lnTo>
                  <a:lnTo>
                    <a:pt x="96675" y="8566"/>
                  </a:lnTo>
                  <a:lnTo>
                    <a:pt x="96013" y="5007"/>
                  </a:lnTo>
                  <a:lnTo>
                    <a:pt x="92397" y="2635"/>
                  </a:lnTo>
                  <a:lnTo>
                    <a:pt x="79912" y="0"/>
                  </a:lnTo>
                  <a:lnTo>
                    <a:pt x="69424" y="1650"/>
                  </a:lnTo>
                  <a:lnTo>
                    <a:pt x="60177" y="6970"/>
                  </a:lnTo>
                  <a:lnTo>
                    <a:pt x="35882" y="28537"/>
                  </a:lnTo>
                  <a:lnTo>
                    <a:pt x="21964" y="69365"/>
                  </a:lnTo>
                  <a:lnTo>
                    <a:pt x="9023" y="112394"/>
                  </a:lnTo>
                  <a:lnTo>
                    <a:pt x="3699" y="145090"/>
                  </a:lnTo>
                  <a:lnTo>
                    <a:pt x="1332" y="180788"/>
                  </a:lnTo>
                  <a:lnTo>
                    <a:pt x="0" y="221416"/>
                  </a:lnTo>
                  <a:lnTo>
                    <a:pt x="6096" y="262530"/>
                  </a:lnTo>
                  <a:lnTo>
                    <a:pt x="13643" y="303883"/>
                  </a:lnTo>
                  <a:lnTo>
                    <a:pt x="28212" y="342934"/>
                  </a:lnTo>
                  <a:lnTo>
                    <a:pt x="34452" y="357618"/>
                  </a:lnTo>
                  <a:lnTo>
                    <a:pt x="40753" y="364145"/>
                  </a:lnTo>
                  <a:lnTo>
                    <a:pt x="66114" y="369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412"/>
            <p:cNvSpPr/>
            <p:nvPr>
              <p:custDataLst>
                <p:tags r:id="rId125"/>
              </p:custDataLst>
            </p:nvPr>
          </p:nvSpPr>
          <p:spPr>
            <a:xfrm>
              <a:off x="1304925" y="733425"/>
              <a:ext cx="152401" cy="250136"/>
            </a:xfrm>
            <a:custGeom>
              <a:avLst/>
              <a:gdLst/>
              <a:ahLst/>
              <a:cxnLst/>
              <a:rect l="0" t="0" r="0" b="0"/>
              <a:pathLst>
                <a:path w="152401" h="250136">
                  <a:moveTo>
                    <a:pt x="0" y="76200"/>
                  </a:moveTo>
                  <a:lnTo>
                    <a:pt x="0" y="76200"/>
                  </a:lnTo>
                  <a:lnTo>
                    <a:pt x="10113" y="76200"/>
                  </a:lnTo>
                  <a:lnTo>
                    <a:pt x="17900" y="79022"/>
                  </a:lnTo>
                  <a:lnTo>
                    <a:pt x="49409" y="106791"/>
                  </a:lnTo>
                  <a:lnTo>
                    <a:pt x="64969" y="132301"/>
                  </a:lnTo>
                  <a:lnTo>
                    <a:pt x="75040" y="176730"/>
                  </a:lnTo>
                  <a:lnTo>
                    <a:pt x="81030" y="202060"/>
                  </a:lnTo>
                  <a:lnTo>
                    <a:pt x="76576" y="246097"/>
                  </a:lnTo>
                  <a:lnTo>
                    <a:pt x="76450" y="249789"/>
                  </a:lnTo>
                  <a:lnTo>
                    <a:pt x="74250" y="250135"/>
                  </a:lnTo>
                  <a:lnTo>
                    <a:pt x="66161" y="244874"/>
                  </a:lnTo>
                  <a:lnTo>
                    <a:pt x="61155" y="232658"/>
                  </a:lnTo>
                  <a:lnTo>
                    <a:pt x="57941" y="188832"/>
                  </a:lnTo>
                  <a:lnTo>
                    <a:pt x="64911" y="142310"/>
                  </a:lnTo>
                  <a:lnTo>
                    <a:pt x="74501" y="100610"/>
                  </a:lnTo>
                  <a:lnTo>
                    <a:pt x="96169" y="53701"/>
                  </a:lnTo>
                  <a:lnTo>
                    <a:pt x="127121" y="177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413"/>
            <p:cNvSpPr/>
            <p:nvPr>
              <p:custDataLst>
                <p:tags r:id="rId126"/>
              </p:custDataLst>
            </p:nvPr>
          </p:nvSpPr>
          <p:spPr>
            <a:xfrm>
              <a:off x="1143000" y="527920"/>
              <a:ext cx="146958" cy="522054"/>
            </a:xfrm>
            <a:custGeom>
              <a:avLst/>
              <a:gdLst/>
              <a:ahLst/>
              <a:cxnLst/>
              <a:rect l="0" t="0" r="0" b="0"/>
              <a:pathLst>
                <a:path w="146958" h="522054">
                  <a:moveTo>
                    <a:pt x="0" y="176930"/>
                  </a:moveTo>
                  <a:lnTo>
                    <a:pt x="0" y="176930"/>
                  </a:lnTo>
                  <a:lnTo>
                    <a:pt x="1058" y="215990"/>
                  </a:lnTo>
                  <a:lnTo>
                    <a:pt x="7604" y="252238"/>
                  </a:lnTo>
                  <a:lnTo>
                    <a:pt x="15188" y="297081"/>
                  </a:lnTo>
                  <a:lnTo>
                    <a:pt x="17334" y="331930"/>
                  </a:lnTo>
                  <a:lnTo>
                    <a:pt x="26315" y="376685"/>
                  </a:lnTo>
                  <a:lnTo>
                    <a:pt x="36339" y="419488"/>
                  </a:lnTo>
                  <a:lnTo>
                    <a:pt x="45407" y="463264"/>
                  </a:lnTo>
                  <a:lnTo>
                    <a:pt x="52243" y="500895"/>
                  </a:lnTo>
                  <a:lnTo>
                    <a:pt x="61668" y="521577"/>
                  </a:lnTo>
                  <a:lnTo>
                    <a:pt x="61221" y="522053"/>
                  </a:lnTo>
                  <a:lnTo>
                    <a:pt x="59864" y="521312"/>
                  </a:lnTo>
                  <a:lnTo>
                    <a:pt x="52898" y="500043"/>
                  </a:lnTo>
                  <a:lnTo>
                    <a:pt x="49187" y="461874"/>
                  </a:lnTo>
                  <a:lnTo>
                    <a:pt x="43031" y="427163"/>
                  </a:lnTo>
                  <a:lnTo>
                    <a:pt x="37469" y="395389"/>
                  </a:lnTo>
                  <a:lnTo>
                    <a:pt x="31470" y="359748"/>
                  </a:lnTo>
                  <a:lnTo>
                    <a:pt x="23200" y="315883"/>
                  </a:lnTo>
                  <a:lnTo>
                    <a:pt x="20280" y="276074"/>
                  </a:lnTo>
                  <a:lnTo>
                    <a:pt x="18356" y="237468"/>
                  </a:lnTo>
                  <a:lnTo>
                    <a:pt x="13670" y="199218"/>
                  </a:lnTo>
                  <a:lnTo>
                    <a:pt x="16986" y="158957"/>
                  </a:lnTo>
                  <a:lnTo>
                    <a:pt x="19497" y="111985"/>
                  </a:lnTo>
                  <a:lnTo>
                    <a:pt x="26468" y="69361"/>
                  </a:lnTo>
                  <a:lnTo>
                    <a:pt x="29755" y="47630"/>
                  </a:lnTo>
                  <a:lnTo>
                    <a:pt x="47894" y="5056"/>
                  </a:lnTo>
                  <a:lnTo>
                    <a:pt x="52038" y="2022"/>
                  </a:lnTo>
                  <a:lnTo>
                    <a:pt x="56917" y="0"/>
                  </a:lnTo>
                  <a:lnTo>
                    <a:pt x="84010" y="2210"/>
                  </a:lnTo>
                  <a:lnTo>
                    <a:pt x="101190" y="12493"/>
                  </a:lnTo>
                  <a:lnTo>
                    <a:pt x="124411" y="39909"/>
                  </a:lnTo>
                  <a:lnTo>
                    <a:pt x="139188" y="87462"/>
                  </a:lnTo>
                  <a:lnTo>
                    <a:pt x="146957" y="123845"/>
                  </a:lnTo>
                  <a:lnTo>
                    <a:pt x="141173" y="161819"/>
                  </a:lnTo>
                  <a:lnTo>
                    <a:pt x="138565" y="173206"/>
                  </a:lnTo>
                  <a:lnTo>
                    <a:pt x="127201" y="191503"/>
                  </a:lnTo>
                  <a:lnTo>
                    <a:pt x="94035" y="220496"/>
                  </a:lnTo>
                  <a:lnTo>
                    <a:pt x="78482" y="228043"/>
                  </a:lnTo>
                  <a:lnTo>
                    <a:pt x="37146" y="239831"/>
                  </a:lnTo>
                  <a:lnTo>
                    <a:pt x="12417" y="243545"/>
                  </a:lnTo>
                  <a:lnTo>
                    <a:pt x="0" y="253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SMARTInkShape-3414"/>
          <p:cNvSpPr/>
          <p:nvPr>
            <p:custDataLst>
              <p:tags r:id="rId16"/>
            </p:custDataLst>
          </p:nvPr>
        </p:nvSpPr>
        <p:spPr>
          <a:xfrm>
            <a:off x="2790825" y="5114925"/>
            <a:ext cx="8915401" cy="523876"/>
          </a:xfrm>
          <a:custGeom>
            <a:avLst/>
            <a:gdLst/>
            <a:ahLst/>
            <a:cxnLst/>
            <a:rect l="0" t="0" r="0" b="0"/>
            <a:pathLst>
              <a:path w="8915401" h="523876">
                <a:moveTo>
                  <a:pt x="0" y="28575"/>
                </a:moveTo>
                <a:lnTo>
                  <a:pt x="0" y="28575"/>
                </a:lnTo>
                <a:lnTo>
                  <a:pt x="45626" y="28575"/>
                </a:lnTo>
                <a:lnTo>
                  <a:pt x="79545" y="28575"/>
                </a:lnTo>
                <a:lnTo>
                  <a:pt x="115787" y="28575"/>
                </a:lnTo>
                <a:lnTo>
                  <a:pt x="155177" y="28575"/>
                </a:lnTo>
                <a:lnTo>
                  <a:pt x="200907" y="28575"/>
                </a:lnTo>
                <a:lnTo>
                  <a:pt x="224954" y="28575"/>
                </a:lnTo>
                <a:lnTo>
                  <a:pt x="249453" y="28575"/>
                </a:lnTo>
                <a:lnTo>
                  <a:pt x="274252" y="28575"/>
                </a:lnTo>
                <a:lnTo>
                  <a:pt x="299251" y="28575"/>
                </a:lnTo>
                <a:lnTo>
                  <a:pt x="324384" y="28575"/>
                </a:lnTo>
                <a:lnTo>
                  <a:pt x="349606" y="28575"/>
                </a:lnTo>
                <a:lnTo>
                  <a:pt x="377004" y="27517"/>
                </a:lnTo>
                <a:lnTo>
                  <a:pt x="405853" y="25753"/>
                </a:lnTo>
                <a:lnTo>
                  <a:pt x="435669" y="23519"/>
                </a:lnTo>
                <a:lnTo>
                  <a:pt x="466129" y="22030"/>
                </a:lnTo>
                <a:lnTo>
                  <a:pt x="497019" y="21036"/>
                </a:lnTo>
                <a:lnTo>
                  <a:pt x="528196" y="20374"/>
                </a:lnTo>
                <a:lnTo>
                  <a:pt x="561681" y="19933"/>
                </a:lnTo>
                <a:lnTo>
                  <a:pt x="596704" y="19638"/>
                </a:lnTo>
                <a:lnTo>
                  <a:pt x="632752" y="19442"/>
                </a:lnTo>
                <a:lnTo>
                  <a:pt x="669485" y="18254"/>
                </a:lnTo>
                <a:lnTo>
                  <a:pt x="706674" y="16402"/>
                </a:lnTo>
                <a:lnTo>
                  <a:pt x="744165" y="14110"/>
                </a:lnTo>
                <a:lnTo>
                  <a:pt x="781860" y="12581"/>
                </a:lnTo>
                <a:lnTo>
                  <a:pt x="819690" y="11562"/>
                </a:lnTo>
                <a:lnTo>
                  <a:pt x="857610" y="10883"/>
                </a:lnTo>
                <a:lnTo>
                  <a:pt x="897707" y="10431"/>
                </a:lnTo>
                <a:lnTo>
                  <a:pt x="939255" y="10129"/>
                </a:lnTo>
                <a:lnTo>
                  <a:pt x="981770" y="9928"/>
                </a:lnTo>
                <a:lnTo>
                  <a:pt x="1025988" y="8735"/>
                </a:lnTo>
                <a:lnTo>
                  <a:pt x="1071342" y="6882"/>
                </a:lnTo>
                <a:lnTo>
                  <a:pt x="1117453" y="4588"/>
                </a:lnTo>
                <a:lnTo>
                  <a:pt x="1164069" y="3059"/>
                </a:lnTo>
                <a:lnTo>
                  <a:pt x="1211021" y="2039"/>
                </a:lnTo>
                <a:lnTo>
                  <a:pt x="1258197" y="1359"/>
                </a:lnTo>
                <a:lnTo>
                  <a:pt x="1307640" y="906"/>
                </a:lnTo>
                <a:lnTo>
                  <a:pt x="1358593" y="604"/>
                </a:lnTo>
                <a:lnTo>
                  <a:pt x="1410554" y="403"/>
                </a:lnTo>
                <a:lnTo>
                  <a:pt x="1462127" y="268"/>
                </a:lnTo>
                <a:lnTo>
                  <a:pt x="1513443" y="179"/>
                </a:lnTo>
                <a:lnTo>
                  <a:pt x="1564587" y="119"/>
                </a:lnTo>
                <a:lnTo>
                  <a:pt x="1616675" y="79"/>
                </a:lnTo>
                <a:lnTo>
                  <a:pt x="1669392" y="53"/>
                </a:lnTo>
                <a:lnTo>
                  <a:pt x="1722528" y="35"/>
                </a:lnTo>
                <a:lnTo>
                  <a:pt x="1775944" y="23"/>
                </a:lnTo>
                <a:lnTo>
                  <a:pt x="1829546" y="17"/>
                </a:lnTo>
                <a:lnTo>
                  <a:pt x="1883272" y="10"/>
                </a:lnTo>
                <a:lnTo>
                  <a:pt x="1939198" y="8"/>
                </a:lnTo>
                <a:lnTo>
                  <a:pt x="1996591" y="5"/>
                </a:lnTo>
                <a:lnTo>
                  <a:pt x="2054961" y="3"/>
                </a:lnTo>
                <a:lnTo>
                  <a:pt x="2113982" y="2"/>
                </a:lnTo>
                <a:lnTo>
                  <a:pt x="2173438" y="1"/>
                </a:lnTo>
                <a:lnTo>
                  <a:pt x="2233184" y="0"/>
                </a:lnTo>
                <a:lnTo>
                  <a:pt x="2294181" y="1059"/>
                </a:lnTo>
                <a:lnTo>
                  <a:pt x="2356012" y="2822"/>
                </a:lnTo>
                <a:lnTo>
                  <a:pt x="2418400" y="5056"/>
                </a:lnTo>
                <a:lnTo>
                  <a:pt x="2480100" y="6545"/>
                </a:lnTo>
                <a:lnTo>
                  <a:pt x="2541341" y="7539"/>
                </a:lnTo>
                <a:lnTo>
                  <a:pt x="2602278" y="8201"/>
                </a:lnTo>
                <a:lnTo>
                  <a:pt x="2663010" y="9701"/>
                </a:lnTo>
                <a:lnTo>
                  <a:pt x="2723607" y="11759"/>
                </a:lnTo>
                <a:lnTo>
                  <a:pt x="2784113" y="14189"/>
                </a:lnTo>
                <a:lnTo>
                  <a:pt x="2845617" y="16868"/>
                </a:lnTo>
                <a:lnTo>
                  <a:pt x="2907786" y="19712"/>
                </a:lnTo>
                <a:lnTo>
                  <a:pt x="2970400" y="22666"/>
                </a:lnTo>
                <a:lnTo>
                  <a:pt x="3035424" y="25693"/>
                </a:lnTo>
                <a:lnTo>
                  <a:pt x="3102058" y="28771"/>
                </a:lnTo>
                <a:lnTo>
                  <a:pt x="3169763" y="31881"/>
                </a:lnTo>
                <a:lnTo>
                  <a:pt x="3235009" y="33953"/>
                </a:lnTo>
                <a:lnTo>
                  <a:pt x="3298614" y="35336"/>
                </a:lnTo>
                <a:lnTo>
                  <a:pt x="3361126" y="36257"/>
                </a:lnTo>
                <a:lnTo>
                  <a:pt x="3425026" y="38988"/>
                </a:lnTo>
                <a:lnTo>
                  <a:pt x="3489851" y="42926"/>
                </a:lnTo>
                <a:lnTo>
                  <a:pt x="3555292" y="47667"/>
                </a:lnTo>
                <a:lnTo>
                  <a:pt x="3619028" y="50828"/>
                </a:lnTo>
                <a:lnTo>
                  <a:pt x="3681627" y="52935"/>
                </a:lnTo>
                <a:lnTo>
                  <a:pt x="3743468" y="54340"/>
                </a:lnTo>
                <a:lnTo>
                  <a:pt x="3806920" y="56335"/>
                </a:lnTo>
                <a:lnTo>
                  <a:pt x="3871447" y="58724"/>
                </a:lnTo>
                <a:lnTo>
                  <a:pt x="3936690" y="61374"/>
                </a:lnTo>
                <a:lnTo>
                  <a:pt x="4003468" y="65258"/>
                </a:lnTo>
                <a:lnTo>
                  <a:pt x="4071270" y="69963"/>
                </a:lnTo>
                <a:lnTo>
                  <a:pt x="4139755" y="75217"/>
                </a:lnTo>
                <a:lnTo>
                  <a:pt x="4207637" y="79778"/>
                </a:lnTo>
                <a:lnTo>
                  <a:pt x="4275117" y="83877"/>
                </a:lnTo>
                <a:lnTo>
                  <a:pt x="4342328" y="87668"/>
                </a:lnTo>
                <a:lnTo>
                  <a:pt x="4410418" y="91254"/>
                </a:lnTo>
                <a:lnTo>
                  <a:pt x="4479096" y="94702"/>
                </a:lnTo>
                <a:lnTo>
                  <a:pt x="4548164" y="98060"/>
                </a:lnTo>
                <a:lnTo>
                  <a:pt x="4616434" y="102414"/>
                </a:lnTo>
                <a:lnTo>
                  <a:pt x="4684173" y="107435"/>
                </a:lnTo>
                <a:lnTo>
                  <a:pt x="4751557" y="112899"/>
                </a:lnTo>
                <a:lnTo>
                  <a:pt x="4819762" y="117599"/>
                </a:lnTo>
                <a:lnTo>
                  <a:pt x="4888517" y="121791"/>
                </a:lnTo>
                <a:lnTo>
                  <a:pt x="4957636" y="125644"/>
                </a:lnTo>
                <a:lnTo>
                  <a:pt x="5025941" y="130329"/>
                </a:lnTo>
                <a:lnTo>
                  <a:pt x="5093702" y="135570"/>
                </a:lnTo>
                <a:lnTo>
                  <a:pt x="5161102" y="141180"/>
                </a:lnTo>
                <a:lnTo>
                  <a:pt x="5228259" y="147037"/>
                </a:lnTo>
                <a:lnTo>
                  <a:pt x="5295256" y="153058"/>
                </a:lnTo>
                <a:lnTo>
                  <a:pt x="5362146" y="159189"/>
                </a:lnTo>
                <a:lnTo>
                  <a:pt x="5427905" y="165393"/>
                </a:lnTo>
                <a:lnTo>
                  <a:pt x="5492912" y="171645"/>
                </a:lnTo>
                <a:lnTo>
                  <a:pt x="5557416" y="177930"/>
                </a:lnTo>
                <a:lnTo>
                  <a:pt x="5620527" y="185295"/>
                </a:lnTo>
                <a:lnTo>
                  <a:pt x="5682710" y="193380"/>
                </a:lnTo>
                <a:lnTo>
                  <a:pt x="5744273" y="201945"/>
                </a:lnTo>
                <a:lnTo>
                  <a:pt x="5808599" y="209772"/>
                </a:lnTo>
                <a:lnTo>
                  <a:pt x="5874766" y="217106"/>
                </a:lnTo>
                <a:lnTo>
                  <a:pt x="5942161" y="224112"/>
                </a:lnTo>
                <a:lnTo>
                  <a:pt x="6011432" y="230899"/>
                </a:lnTo>
                <a:lnTo>
                  <a:pt x="6081955" y="237542"/>
                </a:lnTo>
                <a:lnTo>
                  <a:pt x="6153312" y="244086"/>
                </a:lnTo>
                <a:lnTo>
                  <a:pt x="6222050" y="250566"/>
                </a:lnTo>
                <a:lnTo>
                  <a:pt x="6289042" y="257003"/>
                </a:lnTo>
                <a:lnTo>
                  <a:pt x="6354869" y="263410"/>
                </a:lnTo>
                <a:lnTo>
                  <a:pt x="6424154" y="270857"/>
                </a:lnTo>
                <a:lnTo>
                  <a:pt x="6495745" y="278996"/>
                </a:lnTo>
                <a:lnTo>
                  <a:pt x="6568871" y="287597"/>
                </a:lnTo>
                <a:lnTo>
                  <a:pt x="6639848" y="295448"/>
                </a:lnTo>
                <a:lnTo>
                  <a:pt x="6709390" y="302799"/>
                </a:lnTo>
                <a:lnTo>
                  <a:pt x="6777976" y="309816"/>
                </a:lnTo>
                <a:lnTo>
                  <a:pt x="6848043" y="317669"/>
                </a:lnTo>
                <a:lnTo>
                  <a:pt x="6919095" y="326079"/>
                </a:lnTo>
                <a:lnTo>
                  <a:pt x="6990804" y="334861"/>
                </a:lnTo>
                <a:lnTo>
                  <a:pt x="7061895" y="342833"/>
                </a:lnTo>
                <a:lnTo>
                  <a:pt x="7132572" y="350263"/>
                </a:lnTo>
                <a:lnTo>
                  <a:pt x="7202974" y="357333"/>
                </a:lnTo>
                <a:lnTo>
                  <a:pt x="7273190" y="365223"/>
                </a:lnTo>
                <a:lnTo>
                  <a:pt x="7343285" y="373657"/>
                </a:lnTo>
                <a:lnTo>
                  <a:pt x="7413299" y="382455"/>
                </a:lnTo>
                <a:lnTo>
                  <a:pt x="7480082" y="390437"/>
                </a:lnTo>
                <a:lnTo>
                  <a:pt x="7544714" y="397875"/>
                </a:lnTo>
                <a:lnTo>
                  <a:pt x="7607908" y="404950"/>
                </a:lnTo>
                <a:lnTo>
                  <a:pt x="7669088" y="412841"/>
                </a:lnTo>
                <a:lnTo>
                  <a:pt x="7728927" y="421278"/>
                </a:lnTo>
                <a:lnTo>
                  <a:pt x="7787868" y="430077"/>
                </a:lnTo>
                <a:lnTo>
                  <a:pt x="7847270" y="438060"/>
                </a:lnTo>
                <a:lnTo>
                  <a:pt x="7906980" y="445498"/>
                </a:lnTo>
                <a:lnTo>
                  <a:pt x="7966896" y="452574"/>
                </a:lnTo>
                <a:lnTo>
                  <a:pt x="8023771" y="458349"/>
                </a:lnTo>
                <a:lnTo>
                  <a:pt x="8078623" y="463257"/>
                </a:lnTo>
                <a:lnTo>
                  <a:pt x="8132124" y="467589"/>
                </a:lnTo>
                <a:lnTo>
                  <a:pt x="8183666" y="472593"/>
                </a:lnTo>
                <a:lnTo>
                  <a:pt x="8233901" y="478045"/>
                </a:lnTo>
                <a:lnTo>
                  <a:pt x="8283268" y="483797"/>
                </a:lnTo>
                <a:lnTo>
                  <a:pt x="8330995" y="488690"/>
                </a:lnTo>
                <a:lnTo>
                  <a:pt x="8377629" y="493010"/>
                </a:lnTo>
                <a:lnTo>
                  <a:pt x="8423535" y="496948"/>
                </a:lnTo>
                <a:lnTo>
                  <a:pt x="8466841" y="500632"/>
                </a:lnTo>
                <a:lnTo>
                  <a:pt x="8508411" y="504146"/>
                </a:lnTo>
                <a:lnTo>
                  <a:pt x="8548824" y="507548"/>
                </a:lnTo>
                <a:lnTo>
                  <a:pt x="8587408" y="510873"/>
                </a:lnTo>
                <a:lnTo>
                  <a:pt x="8624773" y="514149"/>
                </a:lnTo>
                <a:lnTo>
                  <a:pt x="8661323" y="517391"/>
                </a:lnTo>
                <a:lnTo>
                  <a:pt x="8697332" y="519553"/>
                </a:lnTo>
                <a:lnTo>
                  <a:pt x="8732978" y="520993"/>
                </a:lnTo>
                <a:lnTo>
                  <a:pt x="8768386" y="521954"/>
                </a:lnTo>
                <a:lnTo>
                  <a:pt x="8800457" y="522594"/>
                </a:lnTo>
                <a:lnTo>
                  <a:pt x="8830304" y="523021"/>
                </a:lnTo>
                <a:lnTo>
                  <a:pt x="8877579" y="523495"/>
                </a:lnTo>
                <a:lnTo>
                  <a:pt x="8915400" y="523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2" name="SMARTInkShape-Group631"/>
          <p:cNvGrpSpPr/>
          <p:nvPr/>
        </p:nvGrpSpPr>
        <p:grpSpPr>
          <a:xfrm>
            <a:off x="1857423" y="5324475"/>
            <a:ext cx="475574" cy="323851"/>
            <a:chOff x="1857423" y="5324475"/>
            <a:chExt cx="475574" cy="323851"/>
          </a:xfrm>
        </p:grpSpPr>
        <p:sp>
          <p:nvSpPr>
            <p:cNvPr id="339" name="SMARTInkShape-3415"/>
            <p:cNvSpPr/>
            <p:nvPr>
              <p:custDataLst>
                <p:tags r:id="rId118"/>
              </p:custDataLst>
            </p:nvPr>
          </p:nvSpPr>
          <p:spPr>
            <a:xfrm>
              <a:off x="2190750" y="5512244"/>
              <a:ext cx="142247" cy="99731"/>
            </a:xfrm>
            <a:custGeom>
              <a:avLst/>
              <a:gdLst/>
              <a:ahLst/>
              <a:cxnLst/>
              <a:rect l="0" t="0" r="0" b="0"/>
              <a:pathLst>
                <a:path w="142247" h="99731">
                  <a:moveTo>
                    <a:pt x="0" y="12256"/>
                  </a:moveTo>
                  <a:lnTo>
                    <a:pt x="0" y="12256"/>
                  </a:lnTo>
                  <a:lnTo>
                    <a:pt x="0" y="2143"/>
                  </a:lnTo>
                  <a:lnTo>
                    <a:pt x="1058" y="221"/>
                  </a:lnTo>
                  <a:lnTo>
                    <a:pt x="2822" y="0"/>
                  </a:lnTo>
                  <a:lnTo>
                    <a:pt x="5056" y="911"/>
                  </a:lnTo>
                  <a:lnTo>
                    <a:pt x="5488" y="2576"/>
                  </a:lnTo>
                  <a:lnTo>
                    <a:pt x="2097" y="12093"/>
                  </a:lnTo>
                  <a:lnTo>
                    <a:pt x="276" y="46532"/>
                  </a:lnTo>
                  <a:lnTo>
                    <a:pt x="5138" y="66039"/>
                  </a:lnTo>
                  <a:lnTo>
                    <a:pt x="13282" y="80167"/>
                  </a:lnTo>
                  <a:lnTo>
                    <a:pt x="19308" y="84772"/>
                  </a:lnTo>
                  <a:lnTo>
                    <a:pt x="22397" y="86000"/>
                  </a:lnTo>
                  <a:lnTo>
                    <a:pt x="25515" y="85760"/>
                  </a:lnTo>
                  <a:lnTo>
                    <a:pt x="31801" y="82672"/>
                  </a:lnTo>
                  <a:lnTo>
                    <a:pt x="41290" y="69927"/>
                  </a:lnTo>
                  <a:lnTo>
                    <a:pt x="47069" y="52562"/>
                  </a:lnTo>
                  <a:lnTo>
                    <a:pt x="48313" y="52885"/>
                  </a:lnTo>
                  <a:lnTo>
                    <a:pt x="52517" y="56067"/>
                  </a:lnTo>
                  <a:lnTo>
                    <a:pt x="55091" y="63830"/>
                  </a:lnTo>
                  <a:lnTo>
                    <a:pt x="57293" y="73277"/>
                  </a:lnTo>
                  <a:lnTo>
                    <a:pt x="65541" y="85605"/>
                  </a:lnTo>
                  <a:lnTo>
                    <a:pt x="75343" y="96361"/>
                  </a:lnTo>
                  <a:lnTo>
                    <a:pt x="79862" y="99018"/>
                  </a:lnTo>
                  <a:lnTo>
                    <a:pt x="83933" y="99730"/>
                  </a:lnTo>
                  <a:lnTo>
                    <a:pt x="108184" y="93270"/>
                  </a:lnTo>
                  <a:lnTo>
                    <a:pt x="119696" y="84951"/>
                  </a:lnTo>
                  <a:lnTo>
                    <a:pt x="128340" y="73139"/>
                  </a:lnTo>
                  <a:lnTo>
                    <a:pt x="138098" y="49699"/>
                  </a:lnTo>
                  <a:lnTo>
                    <a:pt x="142246" y="20819"/>
                  </a:lnTo>
                  <a:lnTo>
                    <a:pt x="141397" y="17965"/>
                  </a:lnTo>
                  <a:lnTo>
                    <a:pt x="139773" y="16062"/>
                  </a:lnTo>
                  <a:lnTo>
                    <a:pt x="135147" y="13947"/>
                  </a:lnTo>
                  <a:lnTo>
                    <a:pt x="123825" y="12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416"/>
            <p:cNvSpPr/>
            <p:nvPr>
              <p:custDataLst>
                <p:tags r:id="rId119"/>
              </p:custDataLst>
            </p:nvPr>
          </p:nvSpPr>
          <p:spPr>
            <a:xfrm>
              <a:off x="1857423" y="5324475"/>
              <a:ext cx="161878" cy="323499"/>
            </a:xfrm>
            <a:custGeom>
              <a:avLst/>
              <a:gdLst/>
              <a:ahLst/>
              <a:cxnLst/>
              <a:rect l="0" t="0" r="0" b="0"/>
              <a:pathLst>
                <a:path w="161878" h="323499">
                  <a:moveTo>
                    <a:pt x="47577" y="0"/>
                  </a:moveTo>
                  <a:lnTo>
                    <a:pt x="47577" y="0"/>
                  </a:lnTo>
                  <a:lnTo>
                    <a:pt x="39973" y="45606"/>
                  </a:lnTo>
                  <a:lnTo>
                    <a:pt x="32389" y="83951"/>
                  </a:lnTo>
                  <a:lnTo>
                    <a:pt x="28613" y="125181"/>
                  </a:lnTo>
                  <a:lnTo>
                    <a:pt x="18392" y="168150"/>
                  </a:lnTo>
                  <a:lnTo>
                    <a:pt x="9296" y="208572"/>
                  </a:lnTo>
                  <a:lnTo>
                    <a:pt x="1183" y="253283"/>
                  </a:lnTo>
                  <a:lnTo>
                    <a:pt x="114" y="299022"/>
                  </a:lnTo>
                  <a:lnTo>
                    <a:pt x="0" y="314847"/>
                  </a:lnTo>
                  <a:lnTo>
                    <a:pt x="1042" y="317848"/>
                  </a:lnTo>
                  <a:lnTo>
                    <a:pt x="2795" y="319849"/>
                  </a:lnTo>
                  <a:lnTo>
                    <a:pt x="5023" y="321182"/>
                  </a:lnTo>
                  <a:lnTo>
                    <a:pt x="35257" y="323498"/>
                  </a:lnTo>
                  <a:lnTo>
                    <a:pt x="65799" y="320923"/>
                  </a:lnTo>
                  <a:lnTo>
                    <a:pt x="109620" y="310572"/>
                  </a:lnTo>
                  <a:lnTo>
                    <a:pt x="161877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417"/>
            <p:cNvSpPr/>
            <p:nvPr>
              <p:custDataLst>
                <p:tags r:id="rId120"/>
              </p:custDataLst>
            </p:nvPr>
          </p:nvSpPr>
          <p:spPr>
            <a:xfrm>
              <a:off x="2024717" y="5486885"/>
              <a:ext cx="118409" cy="161441"/>
            </a:xfrm>
            <a:custGeom>
              <a:avLst/>
              <a:gdLst/>
              <a:ahLst/>
              <a:cxnLst/>
              <a:rect l="0" t="0" r="0" b="0"/>
              <a:pathLst>
                <a:path w="118409" h="161441">
                  <a:moveTo>
                    <a:pt x="99358" y="66190"/>
                  </a:moveTo>
                  <a:lnTo>
                    <a:pt x="99358" y="66190"/>
                  </a:lnTo>
                  <a:lnTo>
                    <a:pt x="104414" y="61134"/>
                  </a:lnTo>
                  <a:lnTo>
                    <a:pt x="106897" y="55829"/>
                  </a:lnTo>
                  <a:lnTo>
                    <a:pt x="108849" y="12623"/>
                  </a:lnTo>
                  <a:lnTo>
                    <a:pt x="106045" y="7810"/>
                  </a:lnTo>
                  <a:lnTo>
                    <a:pt x="103816" y="5045"/>
                  </a:lnTo>
                  <a:lnTo>
                    <a:pt x="95695" y="1973"/>
                  </a:lnTo>
                  <a:lnTo>
                    <a:pt x="78291" y="0"/>
                  </a:lnTo>
                  <a:lnTo>
                    <a:pt x="57838" y="9772"/>
                  </a:lnTo>
                  <a:lnTo>
                    <a:pt x="22122" y="39252"/>
                  </a:lnTo>
                  <a:lnTo>
                    <a:pt x="7706" y="68395"/>
                  </a:lnTo>
                  <a:lnTo>
                    <a:pt x="0" y="93302"/>
                  </a:lnTo>
                  <a:lnTo>
                    <a:pt x="3358" y="115961"/>
                  </a:lnTo>
                  <a:lnTo>
                    <a:pt x="13999" y="131266"/>
                  </a:lnTo>
                  <a:lnTo>
                    <a:pt x="20227" y="133916"/>
                  </a:lnTo>
                  <a:lnTo>
                    <a:pt x="35614" y="134037"/>
                  </a:lnTo>
                  <a:lnTo>
                    <a:pt x="50213" y="127742"/>
                  </a:lnTo>
                  <a:lnTo>
                    <a:pt x="63758" y="116830"/>
                  </a:lnTo>
                  <a:lnTo>
                    <a:pt x="82224" y="92836"/>
                  </a:lnTo>
                  <a:lnTo>
                    <a:pt x="95660" y="61928"/>
                  </a:lnTo>
                  <a:lnTo>
                    <a:pt x="96893" y="56999"/>
                  </a:lnTo>
                  <a:lnTo>
                    <a:pt x="98773" y="53712"/>
                  </a:lnTo>
                  <a:lnTo>
                    <a:pt x="101084" y="51522"/>
                  </a:lnTo>
                  <a:lnTo>
                    <a:pt x="103684" y="50061"/>
                  </a:lnTo>
                  <a:lnTo>
                    <a:pt x="104359" y="49088"/>
                  </a:lnTo>
                  <a:lnTo>
                    <a:pt x="103750" y="48439"/>
                  </a:lnTo>
                  <a:lnTo>
                    <a:pt x="102286" y="48005"/>
                  </a:lnTo>
                  <a:lnTo>
                    <a:pt x="97837" y="55991"/>
                  </a:lnTo>
                  <a:lnTo>
                    <a:pt x="92205" y="75515"/>
                  </a:lnTo>
                  <a:lnTo>
                    <a:pt x="91945" y="89384"/>
                  </a:lnTo>
                  <a:lnTo>
                    <a:pt x="99626" y="129662"/>
                  </a:lnTo>
                  <a:lnTo>
                    <a:pt x="106728" y="150613"/>
                  </a:lnTo>
                  <a:lnTo>
                    <a:pt x="118408" y="16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632"/>
          <p:cNvGrpSpPr/>
          <p:nvPr/>
        </p:nvGrpSpPr>
        <p:grpSpPr>
          <a:xfrm>
            <a:off x="2594348" y="5317279"/>
            <a:ext cx="291728" cy="311997"/>
            <a:chOff x="2594348" y="5317279"/>
            <a:chExt cx="291728" cy="311997"/>
          </a:xfrm>
        </p:grpSpPr>
        <p:sp>
          <p:nvSpPr>
            <p:cNvPr id="343" name="SMARTInkShape-3418"/>
            <p:cNvSpPr/>
            <p:nvPr>
              <p:custDataLst>
                <p:tags r:id="rId115"/>
              </p:custDataLst>
            </p:nvPr>
          </p:nvSpPr>
          <p:spPr>
            <a:xfrm>
              <a:off x="2594348" y="5495925"/>
              <a:ext cx="94875" cy="111338"/>
            </a:xfrm>
            <a:custGeom>
              <a:avLst/>
              <a:gdLst/>
              <a:ahLst/>
              <a:cxnLst/>
              <a:rect l="0" t="0" r="0" b="0"/>
              <a:pathLst>
                <a:path w="94875" h="111338">
                  <a:moveTo>
                    <a:pt x="34552" y="28575"/>
                  </a:moveTo>
                  <a:lnTo>
                    <a:pt x="34552" y="28575"/>
                  </a:lnTo>
                  <a:lnTo>
                    <a:pt x="42753" y="20374"/>
                  </a:lnTo>
                  <a:lnTo>
                    <a:pt x="43961" y="10965"/>
                  </a:lnTo>
                  <a:lnTo>
                    <a:pt x="38986" y="15008"/>
                  </a:lnTo>
                  <a:lnTo>
                    <a:pt x="8426" y="58467"/>
                  </a:lnTo>
                  <a:lnTo>
                    <a:pt x="1774" y="76786"/>
                  </a:lnTo>
                  <a:lnTo>
                    <a:pt x="0" y="86115"/>
                  </a:lnTo>
                  <a:lnTo>
                    <a:pt x="934" y="93393"/>
                  </a:lnTo>
                  <a:lnTo>
                    <a:pt x="3673" y="99304"/>
                  </a:lnTo>
                  <a:lnTo>
                    <a:pt x="7616" y="104302"/>
                  </a:lnTo>
                  <a:lnTo>
                    <a:pt x="17642" y="109856"/>
                  </a:lnTo>
                  <a:lnTo>
                    <a:pt x="23278" y="111337"/>
                  </a:lnTo>
                  <a:lnTo>
                    <a:pt x="46381" y="108366"/>
                  </a:lnTo>
                  <a:lnTo>
                    <a:pt x="63222" y="100783"/>
                  </a:lnTo>
                  <a:lnTo>
                    <a:pt x="84940" y="74589"/>
                  </a:lnTo>
                  <a:lnTo>
                    <a:pt x="93283" y="61020"/>
                  </a:lnTo>
                  <a:lnTo>
                    <a:pt x="94874" y="45112"/>
                  </a:lnTo>
                  <a:lnTo>
                    <a:pt x="90995" y="28516"/>
                  </a:lnTo>
                  <a:lnTo>
                    <a:pt x="82216" y="14085"/>
                  </a:lnTo>
                  <a:lnTo>
                    <a:pt x="71258" y="6260"/>
                  </a:lnTo>
                  <a:lnTo>
                    <a:pt x="53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419"/>
            <p:cNvSpPr/>
            <p:nvPr>
              <p:custDataLst>
                <p:tags r:id="rId116"/>
              </p:custDataLst>
            </p:nvPr>
          </p:nvSpPr>
          <p:spPr>
            <a:xfrm>
              <a:off x="2747724" y="5317279"/>
              <a:ext cx="86690" cy="311997"/>
            </a:xfrm>
            <a:custGeom>
              <a:avLst/>
              <a:gdLst/>
              <a:ahLst/>
              <a:cxnLst/>
              <a:rect l="0" t="0" r="0" b="0"/>
              <a:pathLst>
                <a:path w="86690" h="311997">
                  <a:moveTo>
                    <a:pt x="81201" y="64346"/>
                  </a:moveTo>
                  <a:lnTo>
                    <a:pt x="81201" y="64346"/>
                  </a:lnTo>
                  <a:lnTo>
                    <a:pt x="86257" y="49176"/>
                  </a:lnTo>
                  <a:lnTo>
                    <a:pt x="86689" y="43650"/>
                  </a:lnTo>
                  <a:lnTo>
                    <a:pt x="84346" y="34687"/>
                  </a:lnTo>
                  <a:lnTo>
                    <a:pt x="71254" y="9457"/>
                  </a:lnTo>
                  <a:lnTo>
                    <a:pt x="68220" y="5529"/>
                  </a:lnTo>
                  <a:lnTo>
                    <a:pt x="56382" y="1163"/>
                  </a:lnTo>
                  <a:lnTo>
                    <a:pt x="48780" y="0"/>
                  </a:lnTo>
                  <a:lnTo>
                    <a:pt x="41595" y="1340"/>
                  </a:lnTo>
                  <a:lnTo>
                    <a:pt x="27968" y="8475"/>
                  </a:lnTo>
                  <a:lnTo>
                    <a:pt x="8396" y="29447"/>
                  </a:lnTo>
                  <a:lnTo>
                    <a:pt x="1218" y="52363"/>
                  </a:lnTo>
                  <a:lnTo>
                    <a:pt x="0" y="95015"/>
                  </a:lnTo>
                  <a:lnTo>
                    <a:pt x="3519" y="138343"/>
                  </a:lnTo>
                  <a:lnTo>
                    <a:pt x="9764" y="185854"/>
                  </a:lnTo>
                  <a:lnTo>
                    <a:pt x="20131" y="232359"/>
                  </a:lnTo>
                  <a:lnTo>
                    <a:pt x="26099" y="273217"/>
                  </a:lnTo>
                  <a:lnTo>
                    <a:pt x="33576" y="311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420"/>
            <p:cNvSpPr/>
            <p:nvPr>
              <p:custDataLst>
                <p:tags r:id="rId117"/>
              </p:custDataLst>
            </p:nvPr>
          </p:nvSpPr>
          <p:spPr>
            <a:xfrm>
              <a:off x="2700495" y="5505450"/>
              <a:ext cx="185581" cy="57151"/>
            </a:xfrm>
            <a:custGeom>
              <a:avLst/>
              <a:gdLst/>
              <a:ahLst/>
              <a:cxnLst/>
              <a:rect l="0" t="0" r="0" b="0"/>
              <a:pathLst>
                <a:path w="185581" h="57151">
                  <a:moveTo>
                    <a:pt x="14130" y="57150"/>
                  </a:moveTo>
                  <a:lnTo>
                    <a:pt x="14130" y="57150"/>
                  </a:lnTo>
                  <a:lnTo>
                    <a:pt x="9074" y="57150"/>
                  </a:lnTo>
                  <a:lnTo>
                    <a:pt x="3769" y="54328"/>
                  </a:lnTo>
                  <a:lnTo>
                    <a:pt x="872" y="52094"/>
                  </a:lnTo>
                  <a:lnTo>
                    <a:pt x="0" y="49546"/>
                  </a:lnTo>
                  <a:lnTo>
                    <a:pt x="477" y="46789"/>
                  </a:lnTo>
                  <a:lnTo>
                    <a:pt x="1853" y="43893"/>
                  </a:lnTo>
                  <a:lnTo>
                    <a:pt x="13903" y="34760"/>
                  </a:lnTo>
                  <a:lnTo>
                    <a:pt x="53204" y="22192"/>
                  </a:lnTo>
                  <a:lnTo>
                    <a:pt x="94617" y="13748"/>
                  </a:lnTo>
                  <a:lnTo>
                    <a:pt x="141428" y="10359"/>
                  </a:lnTo>
                  <a:lnTo>
                    <a:pt x="185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633"/>
          <p:cNvGrpSpPr/>
          <p:nvPr/>
        </p:nvGrpSpPr>
        <p:grpSpPr>
          <a:xfrm>
            <a:off x="3174473" y="5358853"/>
            <a:ext cx="596975" cy="279948"/>
            <a:chOff x="3174473" y="5358853"/>
            <a:chExt cx="596975" cy="279948"/>
          </a:xfrm>
        </p:grpSpPr>
        <p:sp>
          <p:nvSpPr>
            <p:cNvPr id="347" name="SMARTInkShape-3421"/>
            <p:cNvSpPr/>
            <p:nvPr>
              <p:custDataLst>
                <p:tags r:id="rId109"/>
              </p:custDataLst>
            </p:nvPr>
          </p:nvSpPr>
          <p:spPr>
            <a:xfrm>
              <a:off x="3276600" y="5400675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0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6546" y="91903"/>
                  </a:lnTo>
                  <a:lnTo>
                    <a:pt x="8936" y="135510"/>
                  </a:lnTo>
                  <a:lnTo>
                    <a:pt x="9447" y="176439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422"/>
            <p:cNvSpPr/>
            <p:nvPr>
              <p:custDataLst>
                <p:tags r:id="rId110"/>
              </p:custDataLst>
            </p:nvPr>
          </p:nvSpPr>
          <p:spPr>
            <a:xfrm>
              <a:off x="3174473" y="5372100"/>
              <a:ext cx="235478" cy="66676"/>
            </a:xfrm>
            <a:custGeom>
              <a:avLst/>
              <a:gdLst/>
              <a:ahLst/>
              <a:cxnLst/>
              <a:rect l="0" t="0" r="0" b="0"/>
              <a:pathLst>
                <a:path w="235478" h="66676">
                  <a:moveTo>
                    <a:pt x="16402" y="66675"/>
                  </a:moveTo>
                  <a:lnTo>
                    <a:pt x="16402" y="66675"/>
                  </a:lnTo>
                  <a:lnTo>
                    <a:pt x="6289" y="61619"/>
                  </a:lnTo>
                  <a:lnTo>
                    <a:pt x="3310" y="59071"/>
                  </a:lnTo>
                  <a:lnTo>
                    <a:pt x="0" y="53418"/>
                  </a:lnTo>
                  <a:lnTo>
                    <a:pt x="1234" y="50428"/>
                  </a:lnTo>
                  <a:lnTo>
                    <a:pt x="8250" y="44285"/>
                  </a:lnTo>
                  <a:lnTo>
                    <a:pt x="52813" y="31717"/>
                  </a:lnTo>
                  <a:lnTo>
                    <a:pt x="93983" y="22215"/>
                  </a:lnTo>
                  <a:lnTo>
                    <a:pt x="140618" y="6348"/>
                  </a:lnTo>
                  <a:lnTo>
                    <a:pt x="179031" y="1881"/>
                  </a:lnTo>
                  <a:lnTo>
                    <a:pt x="235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423"/>
            <p:cNvSpPr/>
            <p:nvPr>
              <p:custDataLst>
                <p:tags r:id="rId111"/>
              </p:custDataLst>
            </p:nvPr>
          </p:nvSpPr>
          <p:spPr>
            <a:xfrm>
              <a:off x="3368189" y="5505450"/>
              <a:ext cx="82758" cy="110186"/>
            </a:xfrm>
            <a:custGeom>
              <a:avLst/>
              <a:gdLst/>
              <a:ahLst/>
              <a:cxnLst/>
              <a:rect l="0" t="0" r="0" b="0"/>
              <a:pathLst>
                <a:path w="82758" h="110186">
                  <a:moveTo>
                    <a:pt x="60811" y="57150"/>
                  </a:moveTo>
                  <a:lnTo>
                    <a:pt x="60811" y="57150"/>
                  </a:lnTo>
                  <a:lnTo>
                    <a:pt x="55754" y="52094"/>
                  </a:lnTo>
                  <a:lnTo>
                    <a:pt x="55323" y="49546"/>
                  </a:lnTo>
                  <a:lnTo>
                    <a:pt x="56094" y="46789"/>
                  </a:lnTo>
                  <a:lnTo>
                    <a:pt x="58715" y="40903"/>
                  </a:lnTo>
                  <a:lnTo>
                    <a:pt x="60729" y="15860"/>
                  </a:lnTo>
                  <a:lnTo>
                    <a:pt x="59698" y="13748"/>
                  </a:lnTo>
                  <a:lnTo>
                    <a:pt x="57953" y="12340"/>
                  </a:lnTo>
                  <a:lnTo>
                    <a:pt x="55730" y="11402"/>
                  </a:lnTo>
                  <a:lnTo>
                    <a:pt x="47617" y="13182"/>
                  </a:lnTo>
                  <a:lnTo>
                    <a:pt x="36955" y="18559"/>
                  </a:lnTo>
                  <a:lnTo>
                    <a:pt x="11678" y="40165"/>
                  </a:lnTo>
                  <a:lnTo>
                    <a:pt x="980" y="55528"/>
                  </a:lnTo>
                  <a:lnTo>
                    <a:pt x="0" y="70188"/>
                  </a:lnTo>
                  <a:lnTo>
                    <a:pt x="7994" y="100412"/>
                  </a:lnTo>
                  <a:lnTo>
                    <a:pt x="11842" y="105041"/>
                  </a:lnTo>
                  <a:lnTo>
                    <a:pt x="21761" y="110185"/>
                  </a:lnTo>
                  <a:lnTo>
                    <a:pt x="36047" y="109649"/>
                  </a:lnTo>
                  <a:lnTo>
                    <a:pt x="51921" y="104825"/>
                  </a:lnTo>
                  <a:lnTo>
                    <a:pt x="66032" y="95625"/>
                  </a:lnTo>
                  <a:lnTo>
                    <a:pt x="76537" y="81658"/>
                  </a:lnTo>
                  <a:lnTo>
                    <a:pt x="80820" y="73489"/>
                  </a:lnTo>
                  <a:lnTo>
                    <a:pt x="82757" y="55945"/>
                  </a:lnTo>
                  <a:lnTo>
                    <a:pt x="80433" y="28925"/>
                  </a:lnTo>
                  <a:lnTo>
                    <a:pt x="74471" y="17794"/>
                  </a:lnTo>
                  <a:lnTo>
                    <a:pt x="63509" y="3515"/>
                  </a:lnTo>
                  <a:lnTo>
                    <a:pt x="63668" y="2343"/>
                  </a:lnTo>
                  <a:lnTo>
                    <a:pt x="703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424"/>
            <p:cNvSpPr/>
            <p:nvPr>
              <p:custDataLst>
                <p:tags r:id="rId112"/>
              </p:custDataLst>
            </p:nvPr>
          </p:nvSpPr>
          <p:spPr>
            <a:xfrm>
              <a:off x="3543491" y="5358853"/>
              <a:ext cx="37910" cy="260522"/>
            </a:xfrm>
            <a:custGeom>
              <a:avLst/>
              <a:gdLst/>
              <a:ahLst/>
              <a:cxnLst/>
              <a:rect l="0" t="0" r="0" b="0"/>
              <a:pathLst>
                <a:path w="37910" h="260522">
                  <a:moveTo>
                    <a:pt x="28384" y="22772"/>
                  </a:moveTo>
                  <a:lnTo>
                    <a:pt x="28384" y="22772"/>
                  </a:lnTo>
                  <a:lnTo>
                    <a:pt x="28384" y="1313"/>
                  </a:lnTo>
                  <a:lnTo>
                    <a:pt x="27326" y="0"/>
                  </a:lnTo>
                  <a:lnTo>
                    <a:pt x="25562" y="182"/>
                  </a:lnTo>
                  <a:lnTo>
                    <a:pt x="23327" y="1362"/>
                  </a:lnTo>
                  <a:lnTo>
                    <a:pt x="20845" y="11140"/>
                  </a:lnTo>
                  <a:lnTo>
                    <a:pt x="12575" y="54440"/>
                  </a:lnTo>
                  <a:lnTo>
                    <a:pt x="9236" y="94362"/>
                  </a:lnTo>
                  <a:lnTo>
                    <a:pt x="3072" y="132413"/>
                  </a:lnTo>
                  <a:lnTo>
                    <a:pt x="454" y="177074"/>
                  </a:lnTo>
                  <a:lnTo>
                    <a:pt x="0" y="213835"/>
                  </a:lnTo>
                  <a:lnTo>
                    <a:pt x="2011" y="236805"/>
                  </a:lnTo>
                  <a:lnTo>
                    <a:pt x="9960" y="254070"/>
                  </a:lnTo>
                  <a:lnTo>
                    <a:pt x="13984" y="258462"/>
                  </a:lnTo>
                  <a:lnTo>
                    <a:pt x="17726" y="260332"/>
                  </a:lnTo>
                  <a:lnTo>
                    <a:pt x="21279" y="260521"/>
                  </a:lnTo>
                  <a:lnTo>
                    <a:pt x="24706" y="258530"/>
                  </a:lnTo>
                  <a:lnTo>
                    <a:pt x="37909" y="24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425"/>
            <p:cNvSpPr/>
            <p:nvPr>
              <p:custDataLst>
                <p:tags r:id="rId113"/>
              </p:custDataLst>
            </p:nvPr>
          </p:nvSpPr>
          <p:spPr>
            <a:xfrm>
              <a:off x="3487867" y="5514975"/>
              <a:ext cx="112584" cy="9526"/>
            </a:xfrm>
            <a:custGeom>
              <a:avLst/>
              <a:gdLst/>
              <a:ahLst/>
              <a:cxnLst/>
              <a:rect l="0" t="0" r="0" b="0"/>
              <a:pathLst>
                <a:path w="112584" h="9526">
                  <a:moveTo>
                    <a:pt x="17333" y="9525"/>
                  </a:moveTo>
                  <a:lnTo>
                    <a:pt x="17333" y="9525"/>
                  </a:lnTo>
                  <a:lnTo>
                    <a:pt x="0" y="9525"/>
                  </a:lnTo>
                  <a:lnTo>
                    <a:pt x="486" y="8467"/>
                  </a:lnTo>
                  <a:lnTo>
                    <a:pt x="3848" y="4469"/>
                  </a:lnTo>
                  <a:lnTo>
                    <a:pt x="14515" y="1986"/>
                  </a:lnTo>
                  <a:lnTo>
                    <a:pt x="57346" y="393"/>
                  </a:lnTo>
                  <a:lnTo>
                    <a:pt x="112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426"/>
            <p:cNvSpPr/>
            <p:nvPr>
              <p:custDataLst>
                <p:tags r:id="rId114"/>
              </p:custDataLst>
            </p:nvPr>
          </p:nvSpPr>
          <p:spPr>
            <a:xfrm>
              <a:off x="3602341" y="5360588"/>
              <a:ext cx="169107" cy="278213"/>
            </a:xfrm>
            <a:custGeom>
              <a:avLst/>
              <a:gdLst/>
              <a:ahLst/>
              <a:cxnLst/>
              <a:rect l="0" t="0" r="0" b="0"/>
              <a:pathLst>
                <a:path w="169107" h="278213">
                  <a:moveTo>
                    <a:pt x="64784" y="163912"/>
                  </a:moveTo>
                  <a:lnTo>
                    <a:pt x="64784" y="163912"/>
                  </a:lnTo>
                  <a:lnTo>
                    <a:pt x="59727" y="158856"/>
                  </a:lnTo>
                  <a:lnTo>
                    <a:pt x="51601" y="156373"/>
                  </a:lnTo>
                  <a:lnTo>
                    <a:pt x="34193" y="154780"/>
                  </a:lnTo>
                  <a:lnTo>
                    <a:pt x="27199" y="157384"/>
                  </a:lnTo>
                  <a:lnTo>
                    <a:pt x="14086" y="167680"/>
                  </a:lnTo>
                  <a:lnTo>
                    <a:pt x="4490" y="186901"/>
                  </a:lnTo>
                  <a:lnTo>
                    <a:pt x="0" y="207648"/>
                  </a:lnTo>
                  <a:lnTo>
                    <a:pt x="1772" y="220745"/>
                  </a:lnTo>
                  <a:lnTo>
                    <a:pt x="6087" y="231504"/>
                  </a:lnTo>
                  <a:lnTo>
                    <a:pt x="8719" y="234373"/>
                  </a:lnTo>
                  <a:lnTo>
                    <a:pt x="11533" y="236287"/>
                  </a:lnTo>
                  <a:lnTo>
                    <a:pt x="15525" y="236503"/>
                  </a:lnTo>
                  <a:lnTo>
                    <a:pt x="25605" y="233922"/>
                  </a:lnTo>
                  <a:lnTo>
                    <a:pt x="34318" y="226424"/>
                  </a:lnTo>
                  <a:lnTo>
                    <a:pt x="40660" y="217095"/>
                  </a:lnTo>
                  <a:lnTo>
                    <a:pt x="44231" y="205893"/>
                  </a:lnTo>
                  <a:lnTo>
                    <a:pt x="45675" y="193072"/>
                  </a:lnTo>
                  <a:lnTo>
                    <a:pt x="45717" y="202773"/>
                  </a:lnTo>
                  <a:lnTo>
                    <a:pt x="48549" y="210464"/>
                  </a:lnTo>
                  <a:lnTo>
                    <a:pt x="58990" y="224025"/>
                  </a:lnTo>
                  <a:lnTo>
                    <a:pt x="63038" y="225154"/>
                  </a:lnTo>
                  <a:lnTo>
                    <a:pt x="73180" y="223587"/>
                  </a:lnTo>
                  <a:lnTo>
                    <a:pt x="90790" y="216754"/>
                  </a:lnTo>
                  <a:lnTo>
                    <a:pt x="123281" y="182336"/>
                  </a:lnTo>
                  <a:lnTo>
                    <a:pt x="143994" y="144778"/>
                  </a:lnTo>
                  <a:lnTo>
                    <a:pt x="156552" y="99416"/>
                  </a:lnTo>
                  <a:lnTo>
                    <a:pt x="164403" y="54511"/>
                  </a:lnTo>
                  <a:lnTo>
                    <a:pt x="169106" y="14350"/>
                  </a:lnTo>
                  <a:lnTo>
                    <a:pt x="166536" y="4660"/>
                  </a:lnTo>
                  <a:lnTo>
                    <a:pt x="164369" y="594"/>
                  </a:lnTo>
                  <a:lnTo>
                    <a:pt x="161865" y="0"/>
                  </a:lnTo>
                  <a:lnTo>
                    <a:pt x="159138" y="1720"/>
                  </a:lnTo>
                  <a:lnTo>
                    <a:pt x="156262" y="4984"/>
                  </a:lnTo>
                  <a:lnTo>
                    <a:pt x="140905" y="52097"/>
                  </a:lnTo>
                  <a:lnTo>
                    <a:pt x="133325" y="95846"/>
                  </a:lnTo>
                  <a:lnTo>
                    <a:pt x="132012" y="135513"/>
                  </a:lnTo>
                  <a:lnTo>
                    <a:pt x="136679" y="175723"/>
                  </a:lnTo>
                  <a:lnTo>
                    <a:pt x="141192" y="221749"/>
                  </a:lnTo>
                  <a:lnTo>
                    <a:pt x="150509" y="27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634"/>
          <p:cNvGrpSpPr/>
          <p:nvPr/>
        </p:nvGrpSpPr>
        <p:grpSpPr>
          <a:xfrm>
            <a:off x="4040718" y="5315851"/>
            <a:ext cx="1369483" cy="405274"/>
            <a:chOff x="4040718" y="5315851"/>
            <a:chExt cx="1369483" cy="405274"/>
          </a:xfrm>
        </p:grpSpPr>
        <p:sp>
          <p:nvSpPr>
            <p:cNvPr id="354" name="SMARTInkShape-3427"/>
            <p:cNvSpPr/>
            <p:nvPr>
              <p:custDataLst>
                <p:tags r:id="rId92"/>
              </p:custDataLst>
            </p:nvPr>
          </p:nvSpPr>
          <p:spPr>
            <a:xfrm>
              <a:off x="4040718" y="5315851"/>
              <a:ext cx="188383" cy="312553"/>
            </a:xfrm>
            <a:custGeom>
              <a:avLst/>
              <a:gdLst/>
              <a:ahLst/>
              <a:cxnLst/>
              <a:rect l="0" t="0" r="0" b="0"/>
              <a:pathLst>
                <a:path w="188383" h="312553">
                  <a:moveTo>
                    <a:pt x="188382" y="27674"/>
                  </a:moveTo>
                  <a:lnTo>
                    <a:pt x="188382" y="27674"/>
                  </a:lnTo>
                  <a:lnTo>
                    <a:pt x="188382" y="9360"/>
                  </a:lnTo>
                  <a:lnTo>
                    <a:pt x="187324" y="5940"/>
                  </a:lnTo>
                  <a:lnTo>
                    <a:pt x="185560" y="3659"/>
                  </a:lnTo>
                  <a:lnTo>
                    <a:pt x="180777" y="1126"/>
                  </a:lnTo>
                  <a:lnTo>
                    <a:pt x="175125" y="0"/>
                  </a:lnTo>
                  <a:lnTo>
                    <a:pt x="130068" y="12436"/>
                  </a:lnTo>
                  <a:lnTo>
                    <a:pt x="86356" y="32229"/>
                  </a:lnTo>
                  <a:lnTo>
                    <a:pt x="46050" y="56521"/>
                  </a:lnTo>
                  <a:lnTo>
                    <a:pt x="28815" y="70128"/>
                  </a:lnTo>
                  <a:lnTo>
                    <a:pt x="14221" y="93523"/>
                  </a:lnTo>
                  <a:lnTo>
                    <a:pt x="1459" y="136444"/>
                  </a:lnTo>
                  <a:lnTo>
                    <a:pt x="0" y="174673"/>
                  </a:lnTo>
                  <a:lnTo>
                    <a:pt x="6223" y="216875"/>
                  </a:lnTo>
                  <a:lnTo>
                    <a:pt x="7303" y="258320"/>
                  </a:lnTo>
                  <a:lnTo>
                    <a:pt x="14991" y="292661"/>
                  </a:lnTo>
                  <a:lnTo>
                    <a:pt x="20655" y="303491"/>
                  </a:lnTo>
                  <a:lnTo>
                    <a:pt x="24706" y="306802"/>
                  </a:lnTo>
                  <a:lnTo>
                    <a:pt x="34851" y="310480"/>
                  </a:lnTo>
                  <a:lnTo>
                    <a:pt x="52463" y="312552"/>
                  </a:lnTo>
                  <a:lnTo>
                    <a:pt x="64826" y="307392"/>
                  </a:lnTo>
                  <a:lnTo>
                    <a:pt x="121707" y="265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428"/>
            <p:cNvSpPr/>
            <p:nvPr>
              <p:custDataLst>
                <p:tags r:id="rId93"/>
              </p:custDataLst>
            </p:nvPr>
          </p:nvSpPr>
          <p:spPr>
            <a:xfrm>
              <a:off x="4046571" y="5514975"/>
              <a:ext cx="87280" cy="9526"/>
            </a:xfrm>
            <a:custGeom>
              <a:avLst/>
              <a:gdLst/>
              <a:ahLst/>
              <a:cxnLst/>
              <a:rect l="0" t="0" r="0" b="0"/>
              <a:pathLst>
                <a:path w="87280" h="9526">
                  <a:moveTo>
                    <a:pt x="30129" y="9525"/>
                  </a:moveTo>
                  <a:lnTo>
                    <a:pt x="30129" y="9525"/>
                  </a:lnTo>
                  <a:lnTo>
                    <a:pt x="0" y="9525"/>
                  </a:lnTo>
                  <a:lnTo>
                    <a:pt x="20245" y="6703"/>
                  </a:lnTo>
                  <a:lnTo>
                    <a:pt x="872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429"/>
            <p:cNvSpPr/>
            <p:nvPr>
              <p:custDataLst>
                <p:tags r:id="rId94"/>
              </p:custDataLst>
            </p:nvPr>
          </p:nvSpPr>
          <p:spPr>
            <a:xfrm>
              <a:off x="4166462" y="5486400"/>
              <a:ext cx="100739" cy="85726"/>
            </a:xfrm>
            <a:custGeom>
              <a:avLst/>
              <a:gdLst/>
              <a:ahLst/>
              <a:cxnLst/>
              <a:rect l="0" t="0" r="0" b="0"/>
              <a:pathLst>
                <a:path w="100739" h="8572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4090" y="10361"/>
                  </a:lnTo>
                  <a:lnTo>
                    <a:pt x="4556" y="13257"/>
                  </a:lnTo>
                  <a:lnTo>
                    <a:pt x="47628" y="51205"/>
                  </a:lnTo>
                  <a:lnTo>
                    <a:pt x="10073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430"/>
            <p:cNvSpPr/>
            <p:nvPr>
              <p:custDataLst>
                <p:tags r:id="rId95"/>
              </p:custDataLst>
            </p:nvPr>
          </p:nvSpPr>
          <p:spPr>
            <a:xfrm>
              <a:off x="4191000" y="550545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76200" y="0"/>
                  </a:moveTo>
                  <a:lnTo>
                    <a:pt x="76200" y="0"/>
                  </a:lnTo>
                  <a:lnTo>
                    <a:pt x="66087" y="0"/>
                  </a:lnTo>
                  <a:lnTo>
                    <a:pt x="55478" y="8467"/>
                  </a:lnTo>
                  <a:lnTo>
                    <a:pt x="21725" y="50354"/>
                  </a:lnTo>
                  <a:lnTo>
                    <a:pt x="7774" y="8993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431"/>
            <p:cNvSpPr/>
            <p:nvPr>
              <p:custDataLst>
                <p:tags r:id="rId96"/>
              </p:custDataLst>
            </p:nvPr>
          </p:nvSpPr>
          <p:spPr>
            <a:xfrm>
              <a:off x="4290296" y="5464347"/>
              <a:ext cx="80731" cy="256778"/>
            </a:xfrm>
            <a:custGeom>
              <a:avLst/>
              <a:gdLst/>
              <a:ahLst/>
              <a:cxnLst/>
              <a:rect l="0" t="0" r="0" b="0"/>
              <a:pathLst>
                <a:path w="80731" h="256778">
                  <a:moveTo>
                    <a:pt x="24529" y="88728"/>
                  </a:moveTo>
                  <a:lnTo>
                    <a:pt x="24529" y="88728"/>
                  </a:lnTo>
                  <a:lnTo>
                    <a:pt x="9341" y="126709"/>
                  </a:lnTo>
                  <a:lnTo>
                    <a:pt x="5818" y="173415"/>
                  </a:lnTo>
                  <a:lnTo>
                    <a:pt x="5546" y="215170"/>
                  </a:lnTo>
                  <a:lnTo>
                    <a:pt x="4451" y="235941"/>
                  </a:lnTo>
                  <a:lnTo>
                    <a:pt x="0" y="252526"/>
                  </a:lnTo>
                  <a:lnTo>
                    <a:pt x="768" y="255077"/>
                  </a:lnTo>
                  <a:lnTo>
                    <a:pt x="2338" y="256777"/>
                  </a:lnTo>
                  <a:lnTo>
                    <a:pt x="3385" y="255794"/>
                  </a:lnTo>
                  <a:lnTo>
                    <a:pt x="4859" y="241123"/>
                  </a:lnTo>
                  <a:lnTo>
                    <a:pt x="6354" y="204673"/>
                  </a:lnTo>
                  <a:lnTo>
                    <a:pt x="11970" y="162475"/>
                  </a:lnTo>
                  <a:lnTo>
                    <a:pt x="15163" y="126807"/>
                  </a:lnTo>
                  <a:lnTo>
                    <a:pt x="22342" y="84724"/>
                  </a:lnTo>
                  <a:lnTo>
                    <a:pt x="34249" y="40508"/>
                  </a:lnTo>
                  <a:lnTo>
                    <a:pt x="56290" y="1674"/>
                  </a:lnTo>
                  <a:lnTo>
                    <a:pt x="60519" y="0"/>
                  </a:lnTo>
                  <a:lnTo>
                    <a:pt x="70864" y="964"/>
                  </a:lnTo>
                  <a:lnTo>
                    <a:pt x="74469" y="3760"/>
                  </a:lnTo>
                  <a:lnTo>
                    <a:pt x="78475" y="12511"/>
                  </a:lnTo>
                  <a:lnTo>
                    <a:pt x="80730" y="44508"/>
                  </a:lnTo>
                  <a:lnTo>
                    <a:pt x="75613" y="66958"/>
                  </a:lnTo>
                  <a:lnTo>
                    <a:pt x="60137" y="97128"/>
                  </a:lnTo>
                  <a:lnTo>
                    <a:pt x="18620" y="142168"/>
                  </a:lnTo>
                  <a:lnTo>
                    <a:pt x="5479" y="145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432"/>
            <p:cNvSpPr/>
            <p:nvPr>
              <p:custDataLst>
                <p:tags r:id="rId97"/>
              </p:custDataLst>
            </p:nvPr>
          </p:nvSpPr>
          <p:spPr>
            <a:xfrm>
              <a:off x="4382377" y="5482473"/>
              <a:ext cx="69160" cy="103125"/>
            </a:xfrm>
            <a:custGeom>
              <a:avLst/>
              <a:gdLst/>
              <a:ahLst/>
              <a:cxnLst/>
              <a:rect l="0" t="0" r="0" b="0"/>
              <a:pathLst>
                <a:path w="69160" h="103125">
                  <a:moveTo>
                    <a:pt x="18173" y="51552"/>
                  </a:moveTo>
                  <a:lnTo>
                    <a:pt x="18173" y="51552"/>
                  </a:lnTo>
                  <a:lnTo>
                    <a:pt x="31430" y="51552"/>
                  </a:lnTo>
                  <a:lnTo>
                    <a:pt x="34420" y="49435"/>
                  </a:lnTo>
                  <a:lnTo>
                    <a:pt x="67663" y="11829"/>
                  </a:lnTo>
                  <a:lnTo>
                    <a:pt x="69159" y="8136"/>
                  </a:lnTo>
                  <a:lnTo>
                    <a:pt x="69097" y="4617"/>
                  </a:lnTo>
                  <a:lnTo>
                    <a:pt x="67997" y="1212"/>
                  </a:lnTo>
                  <a:lnTo>
                    <a:pt x="66206" y="0"/>
                  </a:lnTo>
                  <a:lnTo>
                    <a:pt x="63953" y="251"/>
                  </a:lnTo>
                  <a:lnTo>
                    <a:pt x="42075" y="12105"/>
                  </a:lnTo>
                  <a:lnTo>
                    <a:pt x="26196" y="26576"/>
                  </a:lnTo>
                  <a:lnTo>
                    <a:pt x="2084" y="62821"/>
                  </a:lnTo>
                  <a:lnTo>
                    <a:pt x="0" y="78409"/>
                  </a:lnTo>
                  <a:lnTo>
                    <a:pt x="1825" y="83215"/>
                  </a:lnTo>
                  <a:lnTo>
                    <a:pt x="9496" y="91377"/>
                  </a:lnTo>
                  <a:lnTo>
                    <a:pt x="25715" y="101922"/>
                  </a:lnTo>
                  <a:lnTo>
                    <a:pt x="31668" y="103124"/>
                  </a:lnTo>
                  <a:lnTo>
                    <a:pt x="56273" y="9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433"/>
            <p:cNvSpPr/>
            <p:nvPr>
              <p:custDataLst>
                <p:tags r:id="rId98"/>
              </p:custDataLst>
            </p:nvPr>
          </p:nvSpPr>
          <p:spPr>
            <a:xfrm>
              <a:off x="4515938" y="5469998"/>
              <a:ext cx="61551" cy="121178"/>
            </a:xfrm>
            <a:custGeom>
              <a:avLst/>
              <a:gdLst/>
              <a:ahLst/>
              <a:cxnLst/>
              <a:rect l="0" t="0" r="0" b="0"/>
              <a:pathLst>
                <a:path w="61551" h="121178">
                  <a:moveTo>
                    <a:pt x="56062" y="16402"/>
                  </a:moveTo>
                  <a:lnTo>
                    <a:pt x="56062" y="16402"/>
                  </a:lnTo>
                  <a:lnTo>
                    <a:pt x="61119" y="16402"/>
                  </a:lnTo>
                  <a:lnTo>
                    <a:pt x="61550" y="14285"/>
                  </a:lnTo>
                  <a:lnTo>
                    <a:pt x="56994" y="0"/>
                  </a:lnTo>
                  <a:lnTo>
                    <a:pt x="54566" y="175"/>
                  </a:lnTo>
                  <a:lnTo>
                    <a:pt x="29628" y="10841"/>
                  </a:lnTo>
                  <a:lnTo>
                    <a:pt x="11305" y="34981"/>
                  </a:lnTo>
                  <a:lnTo>
                    <a:pt x="2585" y="63888"/>
                  </a:lnTo>
                  <a:lnTo>
                    <a:pt x="0" y="87505"/>
                  </a:lnTo>
                  <a:lnTo>
                    <a:pt x="4291" y="107908"/>
                  </a:lnTo>
                  <a:lnTo>
                    <a:pt x="6732" y="112331"/>
                  </a:lnTo>
                  <a:lnTo>
                    <a:pt x="9417" y="115280"/>
                  </a:lnTo>
                  <a:lnTo>
                    <a:pt x="15222" y="118556"/>
                  </a:lnTo>
                  <a:lnTo>
                    <a:pt x="27487" y="121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434"/>
            <p:cNvSpPr/>
            <p:nvPr>
              <p:custDataLst>
                <p:tags r:id="rId99"/>
              </p:custDataLst>
            </p:nvPr>
          </p:nvSpPr>
          <p:spPr>
            <a:xfrm>
              <a:off x="4629706" y="5354374"/>
              <a:ext cx="47070" cy="227277"/>
            </a:xfrm>
            <a:custGeom>
              <a:avLst/>
              <a:gdLst/>
              <a:ahLst/>
              <a:cxnLst/>
              <a:rect l="0" t="0" r="0" b="0"/>
              <a:pathLst>
                <a:path w="47070" h="227277">
                  <a:moveTo>
                    <a:pt x="47069" y="8201"/>
                  </a:moveTo>
                  <a:lnTo>
                    <a:pt x="47069" y="8201"/>
                  </a:lnTo>
                  <a:lnTo>
                    <a:pt x="47069" y="3145"/>
                  </a:lnTo>
                  <a:lnTo>
                    <a:pt x="46011" y="1656"/>
                  </a:lnTo>
                  <a:lnTo>
                    <a:pt x="44247" y="662"/>
                  </a:lnTo>
                  <a:lnTo>
                    <a:pt x="42012" y="0"/>
                  </a:lnTo>
                  <a:lnTo>
                    <a:pt x="39465" y="2734"/>
                  </a:lnTo>
                  <a:lnTo>
                    <a:pt x="21559" y="48552"/>
                  </a:lnTo>
                  <a:lnTo>
                    <a:pt x="8947" y="94998"/>
                  </a:lnTo>
                  <a:lnTo>
                    <a:pt x="2260" y="132343"/>
                  </a:lnTo>
                  <a:lnTo>
                    <a:pt x="0" y="172776"/>
                  </a:lnTo>
                  <a:lnTo>
                    <a:pt x="613" y="207691"/>
                  </a:lnTo>
                  <a:lnTo>
                    <a:pt x="4549" y="222453"/>
                  </a:lnTo>
                  <a:lnTo>
                    <a:pt x="8140" y="227235"/>
                  </a:lnTo>
                  <a:lnTo>
                    <a:pt x="37544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435"/>
            <p:cNvSpPr/>
            <p:nvPr>
              <p:custDataLst>
                <p:tags r:id="rId100"/>
              </p:custDataLst>
            </p:nvPr>
          </p:nvSpPr>
          <p:spPr>
            <a:xfrm>
              <a:off x="4596853" y="5495925"/>
              <a:ext cx="79923" cy="9526"/>
            </a:xfrm>
            <a:custGeom>
              <a:avLst/>
              <a:gdLst/>
              <a:ahLst/>
              <a:cxnLst/>
              <a:rect l="0" t="0" r="0" b="0"/>
              <a:pathLst>
                <a:path w="79923" h="9526">
                  <a:moveTo>
                    <a:pt x="22772" y="9525"/>
                  </a:moveTo>
                  <a:lnTo>
                    <a:pt x="22772" y="9525"/>
                  </a:lnTo>
                  <a:lnTo>
                    <a:pt x="12659" y="9525"/>
                  </a:lnTo>
                  <a:lnTo>
                    <a:pt x="4872" y="6703"/>
                  </a:lnTo>
                  <a:lnTo>
                    <a:pt x="1313" y="4469"/>
                  </a:lnTo>
                  <a:lnTo>
                    <a:pt x="0" y="2980"/>
                  </a:lnTo>
                  <a:lnTo>
                    <a:pt x="182" y="1986"/>
                  </a:lnTo>
                  <a:lnTo>
                    <a:pt x="1362" y="1324"/>
                  </a:lnTo>
                  <a:lnTo>
                    <a:pt x="799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436"/>
            <p:cNvSpPr/>
            <p:nvPr>
              <p:custDataLst>
                <p:tags r:id="rId101"/>
              </p:custDataLst>
            </p:nvPr>
          </p:nvSpPr>
          <p:spPr>
            <a:xfrm>
              <a:off x="4716917" y="5487840"/>
              <a:ext cx="121784" cy="84286"/>
            </a:xfrm>
            <a:custGeom>
              <a:avLst/>
              <a:gdLst/>
              <a:ahLst/>
              <a:cxnLst/>
              <a:rect l="0" t="0" r="0" b="0"/>
              <a:pathLst>
                <a:path w="121784" h="84286">
                  <a:moveTo>
                    <a:pt x="83683" y="17610"/>
                  </a:moveTo>
                  <a:lnTo>
                    <a:pt x="83683" y="17610"/>
                  </a:lnTo>
                  <a:lnTo>
                    <a:pt x="88740" y="12554"/>
                  </a:lnTo>
                  <a:lnTo>
                    <a:pt x="89171" y="11065"/>
                  </a:lnTo>
                  <a:lnTo>
                    <a:pt x="88399" y="10071"/>
                  </a:lnTo>
                  <a:lnTo>
                    <a:pt x="84721" y="7909"/>
                  </a:lnTo>
                  <a:lnTo>
                    <a:pt x="79558" y="3421"/>
                  </a:lnTo>
                  <a:lnTo>
                    <a:pt x="70914" y="720"/>
                  </a:lnTo>
                  <a:lnTo>
                    <a:pt x="65645" y="0"/>
                  </a:lnTo>
                  <a:lnTo>
                    <a:pt x="48117" y="4043"/>
                  </a:lnTo>
                  <a:lnTo>
                    <a:pt x="29518" y="11944"/>
                  </a:lnTo>
                  <a:lnTo>
                    <a:pt x="19746" y="20736"/>
                  </a:lnTo>
                  <a:lnTo>
                    <a:pt x="8294" y="40408"/>
                  </a:lnTo>
                  <a:lnTo>
                    <a:pt x="1021" y="63523"/>
                  </a:lnTo>
                  <a:lnTo>
                    <a:pt x="0" y="70444"/>
                  </a:lnTo>
                  <a:lnTo>
                    <a:pt x="1436" y="75058"/>
                  </a:lnTo>
                  <a:lnTo>
                    <a:pt x="4510" y="78133"/>
                  </a:lnTo>
                  <a:lnTo>
                    <a:pt x="16127" y="82462"/>
                  </a:lnTo>
                  <a:lnTo>
                    <a:pt x="19596" y="83070"/>
                  </a:lnTo>
                  <a:lnTo>
                    <a:pt x="29094" y="78100"/>
                  </a:lnTo>
                  <a:lnTo>
                    <a:pt x="39313" y="68836"/>
                  </a:lnTo>
                  <a:lnTo>
                    <a:pt x="60128" y="40848"/>
                  </a:lnTo>
                  <a:lnTo>
                    <a:pt x="62631" y="33936"/>
                  </a:lnTo>
                  <a:lnTo>
                    <a:pt x="64357" y="32727"/>
                  </a:lnTo>
                  <a:lnTo>
                    <a:pt x="66565" y="32980"/>
                  </a:lnTo>
                  <a:lnTo>
                    <a:pt x="69096" y="34206"/>
                  </a:lnTo>
                  <a:lnTo>
                    <a:pt x="70783" y="36083"/>
                  </a:lnTo>
                  <a:lnTo>
                    <a:pt x="72658" y="40990"/>
                  </a:lnTo>
                  <a:lnTo>
                    <a:pt x="76783" y="66223"/>
                  </a:lnTo>
                  <a:lnTo>
                    <a:pt x="79083" y="72244"/>
                  </a:lnTo>
                  <a:lnTo>
                    <a:pt x="82733" y="76258"/>
                  </a:lnTo>
                  <a:lnTo>
                    <a:pt x="92433" y="80717"/>
                  </a:lnTo>
                  <a:lnTo>
                    <a:pt x="121783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437"/>
            <p:cNvSpPr/>
            <p:nvPr>
              <p:custDataLst>
                <p:tags r:id="rId102"/>
              </p:custDataLst>
            </p:nvPr>
          </p:nvSpPr>
          <p:spPr>
            <a:xfrm>
              <a:off x="4877274" y="5341971"/>
              <a:ext cx="71690" cy="252222"/>
            </a:xfrm>
            <a:custGeom>
              <a:avLst/>
              <a:gdLst/>
              <a:ahLst/>
              <a:cxnLst/>
              <a:rect l="0" t="0" r="0" b="0"/>
              <a:pathLst>
                <a:path w="71690" h="252222">
                  <a:moveTo>
                    <a:pt x="66201" y="30129"/>
                  </a:moveTo>
                  <a:lnTo>
                    <a:pt x="66201" y="30129"/>
                  </a:lnTo>
                  <a:lnTo>
                    <a:pt x="67259" y="14920"/>
                  </a:lnTo>
                  <a:lnTo>
                    <a:pt x="71689" y="811"/>
                  </a:lnTo>
                  <a:lnTo>
                    <a:pt x="70917" y="0"/>
                  </a:lnTo>
                  <a:lnTo>
                    <a:pt x="69345" y="518"/>
                  </a:lnTo>
                  <a:lnTo>
                    <a:pt x="48163" y="33035"/>
                  </a:lnTo>
                  <a:lnTo>
                    <a:pt x="33495" y="79333"/>
                  </a:lnTo>
                  <a:lnTo>
                    <a:pt x="19586" y="116910"/>
                  </a:lnTo>
                  <a:lnTo>
                    <a:pt x="12172" y="156501"/>
                  </a:lnTo>
                  <a:lnTo>
                    <a:pt x="4919" y="195043"/>
                  </a:lnTo>
                  <a:lnTo>
                    <a:pt x="0" y="236697"/>
                  </a:lnTo>
                  <a:lnTo>
                    <a:pt x="2559" y="246468"/>
                  </a:lnTo>
                  <a:lnTo>
                    <a:pt x="4723" y="250554"/>
                  </a:lnTo>
                  <a:lnTo>
                    <a:pt x="8282" y="252221"/>
                  </a:lnTo>
                  <a:lnTo>
                    <a:pt x="28101" y="249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438"/>
            <p:cNvSpPr/>
            <p:nvPr>
              <p:custDataLst>
                <p:tags r:id="rId103"/>
              </p:custDataLst>
            </p:nvPr>
          </p:nvSpPr>
          <p:spPr>
            <a:xfrm>
              <a:off x="5030064" y="5497249"/>
              <a:ext cx="74620" cy="107338"/>
            </a:xfrm>
            <a:custGeom>
              <a:avLst/>
              <a:gdLst/>
              <a:ahLst/>
              <a:cxnLst/>
              <a:rect l="0" t="0" r="0" b="0"/>
              <a:pathLst>
                <a:path w="74620" h="107338">
                  <a:moveTo>
                    <a:pt x="46761" y="8201"/>
                  </a:moveTo>
                  <a:lnTo>
                    <a:pt x="46761" y="8201"/>
                  </a:lnTo>
                  <a:lnTo>
                    <a:pt x="46761" y="3145"/>
                  </a:lnTo>
                  <a:lnTo>
                    <a:pt x="45703" y="1656"/>
                  </a:lnTo>
                  <a:lnTo>
                    <a:pt x="43939" y="662"/>
                  </a:lnTo>
                  <a:lnTo>
                    <a:pt x="41705" y="0"/>
                  </a:lnTo>
                  <a:lnTo>
                    <a:pt x="28447" y="4125"/>
                  </a:lnTo>
                  <a:lnTo>
                    <a:pt x="25027" y="7601"/>
                  </a:lnTo>
                  <a:lnTo>
                    <a:pt x="2051" y="47818"/>
                  </a:lnTo>
                  <a:lnTo>
                    <a:pt x="0" y="63566"/>
                  </a:lnTo>
                  <a:lnTo>
                    <a:pt x="4448" y="81638"/>
                  </a:lnTo>
                  <a:lnTo>
                    <a:pt x="12433" y="91286"/>
                  </a:lnTo>
                  <a:lnTo>
                    <a:pt x="34806" y="106105"/>
                  </a:lnTo>
                  <a:lnTo>
                    <a:pt x="40908" y="107337"/>
                  </a:lnTo>
                  <a:lnTo>
                    <a:pt x="53332" y="105883"/>
                  </a:lnTo>
                  <a:lnTo>
                    <a:pt x="63087" y="98887"/>
                  </a:lnTo>
                  <a:lnTo>
                    <a:pt x="67169" y="94058"/>
                  </a:lnTo>
                  <a:lnTo>
                    <a:pt x="71707" y="83049"/>
                  </a:lnTo>
                  <a:lnTo>
                    <a:pt x="74619" y="53678"/>
                  </a:lnTo>
                  <a:lnTo>
                    <a:pt x="65811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439"/>
            <p:cNvSpPr/>
            <p:nvPr>
              <p:custDataLst>
                <p:tags r:id="rId104"/>
              </p:custDataLst>
            </p:nvPr>
          </p:nvSpPr>
          <p:spPr>
            <a:xfrm>
              <a:off x="5162550" y="5499003"/>
              <a:ext cx="123110" cy="92173"/>
            </a:xfrm>
            <a:custGeom>
              <a:avLst/>
              <a:gdLst/>
              <a:ahLst/>
              <a:cxnLst/>
              <a:rect l="0" t="0" r="0" b="0"/>
              <a:pathLst>
                <a:path w="123110" h="92173">
                  <a:moveTo>
                    <a:pt x="0" y="15972"/>
                  </a:moveTo>
                  <a:lnTo>
                    <a:pt x="0" y="15972"/>
                  </a:lnTo>
                  <a:lnTo>
                    <a:pt x="5056" y="15972"/>
                  </a:lnTo>
                  <a:lnTo>
                    <a:pt x="6545" y="17030"/>
                  </a:lnTo>
                  <a:lnTo>
                    <a:pt x="7539" y="18794"/>
                  </a:lnTo>
                  <a:lnTo>
                    <a:pt x="8937" y="29155"/>
                  </a:lnTo>
                  <a:lnTo>
                    <a:pt x="10561" y="66739"/>
                  </a:lnTo>
                  <a:lnTo>
                    <a:pt x="17723" y="80343"/>
                  </a:lnTo>
                  <a:lnTo>
                    <a:pt x="18165" y="80052"/>
                  </a:lnTo>
                  <a:lnTo>
                    <a:pt x="18657" y="76907"/>
                  </a:lnTo>
                  <a:lnTo>
                    <a:pt x="46487" y="32517"/>
                  </a:lnTo>
                  <a:lnTo>
                    <a:pt x="66327" y="7311"/>
                  </a:lnTo>
                  <a:lnTo>
                    <a:pt x="77456" y="1539"/>
                  </a:lnTo>
                  <a:lnTo>
                    <a:pt x="83387" y="0"/>
                  </a:lnTo>
                  <a:lnTo>
                    <a:pt x="95622" y="1112"/>
                  </a:lnTo>
                  <a:lnTo>
                    <a:pt x="101848" y="2890"/>
                  </a:lnTo>
                  <a:lnTo>
                    <a:pt x="107057" y="7251"/>
                  </a:lnTo>
                  <a:lnTo>
                    <a:pt x="115667" y="20562"/>
                  </a:lnTo>
                  <a:lnTo>
                    <a:pt x="121408" y="40851"/>
                  </a:lnTo>
                  <a:lnTo>
                    <a:pt x="123109" y="60267"/>
                  </a:lnTo>
                  <a:lnTo>
                    <a:pt x="114300" y="9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440"/>
            <p:cNvSpPr/>
            <p:nvPr>
              <p:custDataLst>
                <p:tags r:id="rId105"/>
              </p:custDataLst>
            </p:nvPr>
          </p:nvSpPr>
          <p:spPr>
            <a:xfrm>
              <a:off x="5400675" y="5486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441"/>
            <p:cNvSpPr/>
            <p:nvPr>
              <p:custDataLst>
                <p:tags r:id="rId106"/>
              </p:custDataLst>
            </p:nvPr>
          </p:nvSpPr>
          <p:spPr>
            <a:xfrm>
              <a:off x="5391150" y="5610225"/>
              <a:ext cx="19051" cy="14131"/>
            </a:xfrm>
            <a:custGeom>
              <a:avLst/>
              <a:gdLst/>
              <a:ahLst/>
              <a:cxnLst/>
              <a:rect l="0" t="0" r="0" b="0"/>
              <a:pathLst>
                <a:path w="19051" h="14131">
                  <a:moveTo>
                    <a:pt x="19050" y="0"/>
                  </a:moveTo>
                  <a:lnTo>
                    <a:pt x="19050" y="0"/>
                  </a:lnTo>
                  <a:lnTo>
                    <a:pt x="5793" y="13257"/>
                  </a:lnTo>
                  <a:lnTo>
                    <a:pt x="3862" y="14130"/>
                  </a:lnTo>
                  <a:lnTo>
                    <a:pt x="2575" y="13653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442"/>
            <p:cNvSpPr/>
            <p:nvPr>
              <p:custDataLst>
                <p:tags r:id="rId107"/>
              </p:custDataLst>
            </p:nvPr>
          </p:nvSpPr>
          <p:spPr>
            <a:xfrm>
              <a:off x="4828178" y="5487724"/>
              <a:ext cx="143811" cy="112977"/>
            </a:xfrm>
            <a:custGeom>
              <a:avLst/>
              <a:gdLst/>
              <a:ahLst/>
              <a:cxnLst/>
              <a:rect l="0" t="0" r="0" b="0"/>
              <a:pathLst>
                <a:path w="143811" h="112977">
                  <a:moveTo>
                    <a:pt x="58147" y="8201"/>
                  </a:moveTo>
                  <a:lnTo>
                    <a:pt x="58147" y="8201"/>
                  </a:lnTo>
                  <a:lnTo>
                    <a:pt x="27063" y="5379"/>
                  </a:lnTo>
                  <a:lnTo>
                    <a:pt x="1090" y="0"/>
                  </a:lnTo>
                  <a:lnTo>
                    <a:pt x="0" y="617"/>
                  </a:lnTo>
                  <a:lnTo>
                    <a:pt x="4434" y="4125"/>
                  </a:lnTo>
                  <a:lnTo>
                    <a:pt x="10639" y="6389"/>
                  </a:lnTo>
                  <a:lnTo>
                    <a:pt x="49225" y="7963"/>
                  </a:lnTo>
                  <a:lnTo>
                    <a:pt x="91349" y="8154"/>
                  </a:lnTo>
                  <a:lnTo>
                    <a:pt x="138499" y="8198"/>
                  </a:lnTo>
                  <a:lnTo>
                    <a:pt x="140290" y="9257"/>
                  </a:lnTo>
                  <a:lnTo>
                    <a:pt x="141483" y="11021"/>
                  </a:lnTo>
                  <a:lnTo>
                    <a:pt x="142810" y="16863"/>
                  </a:lnTo>
                  <a:lnTo>
                    <a:pt x="143810" y="58969"/>
                  </a:lnTo>
                  <a:lnTo>
                    <a:pt x="141031" y="85332"/>
                  </a:lnTo>
                  <a:lnTo>
                    <a:pt x="134347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443"/>
            <p:cNvSpPr/>
            <p:nvPr>
              <p:custDataLst>
                <p:tags r:id="rId108"/>
              </p:custDataLst>
            </p:nvPr>
          </p:nvSpPr>
          <p:spPr>
            <a:xfrm>
              <a:off x="5000625" y="54292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9701" y="562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635"/>
          <p:cNvGrpSpPr/>
          <p:nvPr/>
        </p:nvGrpSpPr>
        <p:grpSpPr>
          <a:xfrm>
            <a:off x="5829847" y="5410316"/>
            <a:ext cx="984772" cy="418985"/>
            <a:chOff x="5829847" y="5410316"/>
            <a:chExt cx="984772" cy="418985"/>
          </a:xfrm>
        </p:grpSpPr>
        <p:sp>
          <p:nvSpPr>
            <p:cNvPr id="372" name="SMARTInkShape-3444"/>
            <p:cNvSpPr/>
            <p:nvPr>
              <p:custDataLst>
                <p:tags r:id="rId86"/>
              </p:custDataLst>
            </p:nvPr>
          </p:nvSpPr>
          <p:spPr>
            <a:xfrm>
              <a:off x="5829847" y="5429266"/>
              <a:ext cx="179105" cy="310412"/>
            </a:xfrm>
            <a:custGeom>
              <a:avLst/>
              <a:gdLst/>
              <a:ahLst/>
              <a:cxnLst/>
              <a:rect l="0" t="0" r="0" b="0"/>
              <a:pathLst>
                <a:path w="179105" h="310412">
                  <a:moveTo>
                    <a:pt x="170903" y="9509"/>
                  </a:moveTo>
                  <a:lnTo>
                    <a:pt x="170903" y="9509"/>
                  </a:lnTo>
                  <a:lnTo>
                    <a:pt x="179104" y="1308"/>
                  </a:lnTo>
                  <a:lnTo>
                    <a:pt x="178487" y="867"/>
                  </a:lnTo>
                  <a:lnTo>
                    <a:pt x="138581" y="0"/>
                  </a:lnTo>
                  <a:lnTo>
                    <a:pt x="122670" y="1049"/>
                  </a:lnTo>
                  <a:lnTo>
                    <a:pt x="76741" y="9685"/>
                  </a:lnTo>
                  <a:lnTo>
                    <a:pt x="61981" y="16852"/>
                  </a:lnTo>
                  <a:lnTo>
                    <a:pt x="54408" y="22650"/>
                  </a:lnTo>
                  <a:lnTo>
                    <a:pt x="50336" y="34399"/>
                  </a:lnTo>
                  <a:lnTo>
                    <a:pt x="40962" y="78011"/>
                  </a:lnTo>
                  <a:lnTo>
                    <a:pt x="35404" y="124797"/>
                  </a:lnTo>
                  <a:lnTo>
                    <a:pt x="30214" y="162202"/>
                  </a:lnTo>
                  <a:lnTo>
                    <a:pt x="23403" y="207711"/>
                  </a:lnTo>
                  <a:lnTo>
                    <a:pt x="8787" y="249381"/>
                  </a:lnTo>
                  <a:lnTo>
                    <a:pt x="1297" y="281023"/>
                  </a:lnTo>
                  <a:lnTo>
                    <a:pt x="0" y="301154"/>
                  </a:lnTo>
                  <a:lnTo>
                    <a:pt x="1933" y="305539"/>
                  </a:lnTo>
                  <a:lnTo>
                    <a:pt x="5340" y="308462"/>
                  </a:lnTo>
                  <a:lnTo>
                    <a:pt x="9727" y="310411"/>
                  </a:lnTo>
                  <a:lnTo>
                    <a:pt x="23070" y="309755"/>
                  </a:lnTo>
                  <a:lnTo>
                    <a:pt x="67788" y="304380"/>
                  </a:lnTo>
                  <a:lnTo>
                    <a:pt x="111920" y="296669"/>
                  </a:lnTo>
                  <a:lnTo>
                    <a:pt x="154760" y="295445"/>
                  </a:lnTo>
                  <a:lnTo>
                    <a:pt x="160141" y="295383"/>
                  </a:lnTo>
                  <a:lnTo>
                    <a:pt x="163728" y="294283"/>
                  </a:lnTo>
                  <a:lnTo>
                    <a:pt x="170903" y="285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445"/>
            <p:cNvSpPr/>
            <p:nvPr>
              <p:custDataLst>
                <p:tags r:id="rId87"/>
              </p:custDataLst>
            </p:nvPr>
          </p:nvSpPr>
          <p:spPr>
            <a:xfrm>
              <a:off x="6138568" y="5410316"/>
              <a:ext cx="185640" cy="416436"/>
            </a:xfrm>
            <a:custGeom>
              <a:avLst/>
              <a:gdLst/>
              <a:ahLst/>
              <a:cxnLst/>
              <a:rect l="0" t="0" r="0" b="0"/>
              <a:pathLst>
                <a:path w="185640" h="416436">
                  <a:moveTo>
                    <a:pt x="176507" y="9409"/>
                  </a:moveTo>
                  <a:lnTo>
                    <a:pt x="176507" y="9409"/>
                  </a:lnTo>
                  <a:lnTo>
                    <a:pt x="185639" y="277"/>
                  </a:lnTo>
                  <a:lnTo>
                    <a:pt x="180859" y="0"/>
                  </a:lnTo>
                  <a:lnTo>
                    <a:pt x="175619" y="2758"/>
                  </a:lnTo>
                  <a:lnTo>
                    <a:pt x="158574" y="13152"/>
                  </a:lnTo>
                  <a:lnTo>
                    <a:pt x="118250" y="20995"/>
                  </a:lnTo>
                  <a:lnTo>
                    <a:pt x="96098" y="29070"/>
                  </a:lnTo>
                  <a:lnTo>
                    <a:pt x="82832" y="35343"/>
                  </a:lnTo>
                  <a:lnTo>
                    <a:pt x="75607" y="37868"/>
                  </a:lnTo>
                  <a:lnTo>
                    <a:pt x="68868" y="42519"/>
                  </a:lnTo>
                  <a:lnTo>
                    <a:pt x="67706" y="45241"/>
                  </a:lnTo>
                  <a:lnTo>
                    <a:pt x="67991" y="48114"/>
                  </a:lnTo>
                  <a:lnTo>
                    <a:pt x="70069" y="55186"/>
                  </a:lnTo>
                  <a:lnTo>
                    <a:pt x="70993" y="65385"/>
                  </a:lnTo>
                  <a:lnTo>
                    <a:pt x="64096" y="108581"/>
                  </a:lnTo>
                  <a:lnTo>
                    <a:pt x="59945" y="143921"/>
                  </a:lnTo>
                  <a:lnTo>
                    <a:pt x="54116" y="188732"/>
                  </a:lnTo>
                  <a:lnTo>
                    <a:pt x="39873" y="234703"/>
                  </a:lnTo>
                  <a:lnTo>
                    <a:pt x="29221" y="278278"/>
                  </a:lnTo>
                  <a:lnTo>
                    <a:pt x="16097" y="314852"/>
                  </a:lnTo>
                  <a:lnTo>
                    <a:pt x="5452" y="357097"/>
                  </a:lnTo>
                  <a:lnTo>
                    <a:pt x="0" y="381244"/>
                  </a:lnTo>
                  <a:lnTo>
                    <a:pt x="4182" y="410382"/>
                  </a:lnTo>
                  <a:lnTo>
                    <a:pt x="7649" y="413249"/>
                  </a:lnTo>
                  <a:lnTo>
                    <a:pt x="19967" y="416435"/>
                  </a:lnTo>
                  <a:lnTo>
                    <a:pt x="33203" y="415029"/>
                  </a:lnTo>
                  <a:lnTo>
                    <a:pt x="74116" y="405503"/>
                  </a:lnTo>
                  <a:lnTo>
                    <a:pt x="147932" y="390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446"/>
            <p:cNvSpPr/>
            <p:nvPr>
              <p:custDataLst>
                <p:tags r:id="rId88"/>
              </p:custDataLst>
            </p:nvPr>
          </p:nvSpPr>
          <p:spPr>
            <a:xfrm>
              <a:off x="6391275" y="5500845"/>
              <a:ext cx="123826" cy="137956"/>
            </a:xfrm>
            <a:custGeom>
              <a:avLst/>
              <a:gdLst/>
              <a:ahLst/>
              <a:cxnLst/>
              <a:rect l="0" t="0" r="0" b="0"/>
              <a:pathLst>
                <a:path w="123826" h="137956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1853"/>
                  </a:lnTo>
                  <a:lnTo>
                    <a:pt x="44781" y="49314"/>
                  </a:lnTo>
                  <a:lnTo>
                    <a:pt x="78161" y="92462"/>
                  </a:lnTo>
                  <a:lnTo>
                    <a:pt x="94842" y="117056"/>
                  </a:lnTo>
                  <a:lnTo>
                    <a:pt x="123825" y="13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447"/>
            <p:cNvSpPr/>
            <p:nvPr>
              <p:custDataLst>
                <p:tags r:id="rId89"/>
              </p:custDataLst>
            </p:nvPr>
          </p:nvSpPr>
          <p:spPr>
            <a:xfrm>
              <a:off x="6505694" y="5488117"/>
              <a:ext cx="103332" cy="296469"/>
            </a:xfrm>
            <a:custGeom>
              <a:avLst/>
              <a:gdLst/>
              <a:ahLst/>
              <a:cxnLst/>
              <a:rect l="0" t="0" r="0" b="0"/>
              <a:pathLst>
                <a:path w="103332" h="296469">
                  <a:moveTo>
                    <a:pt x="95131" y="17333"/>
                  </a:moveTo>
                  <a:lnTo>
                    <a:pt x="95131" y="17333"/>
                  </a:lnTo>
                  <a:lnTo>
                    <a:pt x="100187" y="12277"/>
                  </a:lnTo>
                  <a:lnTo>
                    <a:pt x="102669" y="6972"/>
                  </a:lnTo>
                  <a:lnTo>
                    <a:pt x="103331" y="4076"/>
                  </a:lnTo>
                  <a:lnTo>
                    <a:pt x="102715" y="2145"/>
                  </a:lnTo>
                  <a:lnTo>
                    <a:pt x="101245" y="858"/>
                  </a:lnTo>
                  <a:lnTo>
                    <a:pt x="99207" y="0"/>
                  </a:lnTo>
                  <a:lnTo>
                    <a:pt x="91298" y="1868"/>
                  </a:lnTo>
                  <a:lnTo>
                    <a:pt x="80728" y="7285"/>
                  </a:lnTo>
                  <a:lnTo>
                    <a:pt x="37881" y="46249"/>
                  </a:lnTo>
                  <a:lnTo>
                    <a:pt x="26295" y="59818"/>
                  </a:lnTo>
                  <a:lnTo>
                    <a:pt x="6782" y="98579"/>
                  </a:lnTo>
                  <a:lnTo>
                    <a:pt x="1927" y="123604"/>
                  </a:lnTo>
                  <a:lnTo>
                    <a:pt x="487" y="161239"/>
                  </a:lnTo>
                  <a:lnTo>
                    <a:pt x="0" y="207214"/>
                  </a:lnTo>
                  <a:lnTo>
                    <a:pt x="2727" y="250318"/>
                  </a:lnTo>
                  <a:lnTo>
                    <a:pt x="9145" y="296336"/>
                  </a:lnTo>
                  <a:lnTo>
                    <a:pt x="9232" y="296468"/>
                  </a:lnTo>
                  <a:lnTo>
                    <a:pt x="9406" y="29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448"/>
            <p:cNvSpPr/>
            <p:nvPr>
              <p:custDataLst>
                <p:tags r:id="rId90"/>
              </p:custDataLst>
            </p:nvPr>
          </p:nvSpPr>
          <p:spPr>
            <a:xfrm>
              <a:off x="6691470" y="5433365"/>
              <a:ext cx="123149" cy="395936"/>
            </a:xfrm>
            <a:custGeom>
              <a:avLst/>
              <a:gdLst/>
              <a:ahLst/>
              <a:cxnLst/>
              <a:rect l="0" t="0" r="0" b="0"/>
              <a:pathLst>
                <a:path w="123149" h="395936">
                  <a:moveTo>
                    <a:pt x="14130" y="14935"/>
                  </a:moveTo>
                  <a:lnTo>
                    <a:pt x="14130" y="14935"/>
                  </a:lnTo>
                  <a:lnTo>
                    <a:pt x="9074" y="14935"/>
                  </a:lnTo>
                  <a:lnTo>
                    <a:pt x="3769" y="12113"/>
                  </a:lnTo>
                  <a:lnTo>
                    <a:pt x="873" y="9879"/>
                  </a:lnTo>
                  <a:lnTo>
                    <a:pt x="0" y="8390"/>
                  </a:lnTo>
                  <a:lnTo>
                    <a:pt x="477" y="7396"/>
                  </a:lnTo>
                  <a:lnTo>
                    <a:pt x="1852" y="6734"/>
                  </a:lnTo>
                  <a:lnTo>
                    <a:pt x="29353" y="0"/>
                  </a:lnTo>
                  <a:lnTo>
                    <a:pt x="72030" y="9545"/>
                  </a:lnTo>
                  <a:lnTo>
                    <a:pt x="95021" y="23451"/>
                  </a:lnTo>
                  <a:lnTo>
                    <a:pt x="110182" y="40977"/>
                  </a:lnTo>
                  <a:lnTo>
                    <a:pt x="112032" y="48171"/>
                  </a:lnTo>
                  <a:lnTo>
                    <a:pt x="111264" y="64632"/>
                  </a:lnTo>
                  <a:lnTo>
                    <a:pt x="101344" y="111691"/>
                  </a:lnTo>
                  <a:lnTo>
                    <a:pt x="92545" y="154070"/>
                  </a:lnTo>
                  <a:lnTo>
                    <a:pt x="82560" y="196881"/>
                  </a:lnTo>
                  <a:lnTo>
                    <a:pt x="82210" y="242864"/>
                  </a:lnTo>
                  <a:lnTo>
                    <a:pt x="88512" y="285435"/>
                  </a:lnTo>
                  <a:lnTo>
                    <a:pt x="100123" y="332637"/>
                  </a:lnTo>
                  <a:lnTo>
                    <a:pt x="112608" y="362971"/>
                  </a:lnTo>
                  <a:lnTo>
                    <a:pt x="118928" y="370701"/>
                  </a:lnTo>
                  <a:lnTo>
                    <a:pt x="122095" y="372762"/>
                  </a:lnTo>
                  <a:lnTo>
                    <a:pt x="123148" y="375194"/>
                  </a:lnTo>
                  <a:lnTo>
                    <a:pt x="122792" y="377874"/>
                  </a:lnTo>
                  <a:lnTo>
                    <a:pt x="121496" y="380720"/>
                  </a:lnTo>
                  <a:lnTo>
                    <a:pt x="109559" y="389781"/>
                  </a:lnTo>
                  <a:lnTo>
                    <a:pt x="87561" y="394112"/>
                  </a:lnTo>
                  <a:lnTo>
                    <a:pt x="23655" y="395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449"/>
            <p:cNvSpPr/>
            <p:nvPr>
              <p:custDataLst>
                <p:tags r:id="rId91"/>
              </p:custDataLst>
            </p:nvPr>
          </p:nvSpPr>
          <p:spPr>
            <a:xfrm>
              <a:off x="5830624" y="5600700"/>
              <a:ext cx="112977" cy="19051"/>
            </a:xfrm>
            <a:custGeom>
              <a:avLst/>
              <a:gdLst/>
              <a:ahLst/>
              <a:cxnLst/>
              <a:rect l="0" t="0" r="0" b="0"/>
              <a:pathLst>
                <a:path w="1129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14146" y="17992"/>
                  </a:lnTo>
                  <a:lnTo>
                    <a:pt x="42968" y="11511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636"/>
          <p:cNvGrpSpPr/>
          <p:nvPr/>
        </p:nvGrpSpPr>
        <p:grpSpPr>
          <a:xfrm>
            <a:off x="7048500" y="5686425"/>
            <a:ext cx="171451" cy="114151"/>
            <a:chOff x="7048500" y="5686425"/>
            <a:chExt cx="171451" cy="114151"/>
          </a:xfrm>
        </p:grpSpPr>
        <p:sp>
          <p:nvSpPr>
            <p:cNvPr id="379" name="SMARTInkShape-3450"/>
            <p:cNvSpPr/>
            <p:nvPr>
              <p:custDataLst>
                <p:tags r:id="rId84"/>
              </p:custDataLst>
            </p:nvPr>
          </p:nvSpPr>
          <p:spPr>
            <a:xfrm>
              <a:off x="7048500" y="56864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6267" y="8642"/>
                  </a:lnTo>
                  <a:lnTo>
                    <a:pt x="58038" y="9409"/>
                  </a:lnTo>
                  <a:lnTo>
                    <a:pt x="100913" y="950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451"/>
            <p:cNvSpPr/>
            <p:nvPr>
              <p:custDataLst>
                <p:tags r:id="rId85"/>
              </p:custDataLst>
            </p:nvPr>
          </p:nvSpPr>
          <p:spPr>
            <a:xfrm>
              <a:off x="7090638" y="5781675"/>
              <a:ext cx="129313" cy="18901"/>
            </a:xfrm>
            <a:custGeom>
              <a:avLst/>
              <a:gdLst/>
              <a:ahLst/>
              <a:cxnLst/>
              <a:rect l="0" t="0" r="0" b="0"/>
              <a:pathLst>
                <a:path w="129313" h="18901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5507" y="15188"/>
                  </a:lnTo>
                  <a:lnTo>
                    <a:pt x="21133" y="17905"/>
                  </a:lnTo>
                  <a:lnTo>
                    <a:pt x="68499" y="18900"/>
                  </a:lnTo>
                  <a:lnTo>
                    <a:pt x="95388" y="17962"/>
                  </a:lnTo>
                  <a:lnTo>
                    <a:pt x="12931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637"/>
          <p:cNvGrpSpPr/>
          <p:nvPr/>
        </p:nvGrpSpPr>
        <p:grpSpPr>
          <a:xfrm>
            <a:off x="7338288" y="5514985"/>
            <a:ext cx="719863" cy="771516"/>
            <a:chOff x="7338288" y="5514985"/>
            <a:chExt cx="719863" cy="771516"/>
          </a:xfrm>
        </p:grpSpPr>
        <p:sp>
          <p:nvSpPr>
            <p:cNvPr id="382" name="SMARTInkShape-3452"/>
            <p:cNvSpPr/>
            <p:nvPr>
              <p:custDataLst>
                <p:tags r:id="rId77"/>
              </p:custDataLst>
            </p:nvPr>
          </p:nvSpPr>
          <p:spPr>
            <a:xfrm>
              <a:off x="7915275" y="6162675"/>
              <a:ext cx="142876" cy="123826"/>
            </a:xfrm>
            <a:custGeom>
              <a:avLst/>
              <a:gdLst/>
              <a:ahLst/>
              <a:cxnLst/>
              <a:rect l="0" t="0" r="0" b="0"/>
              <a:pathLst>
                <a:path w="142876" h="123826">
                  <a:moveTo>
                    <a:pt x="142875" y="0"/>
                  </a:moveTo>
                  <a:lnTo>
                    <a:pt x="142875" y="0"/>
                  </a:lnTo>
                  <a:lnTo>
                    <a:pt x="137819" y="0"/>
                  </a:lnTo>
                  <a:lnTo>
                    <a:pt x="136330" y="2117"/>
                  </a:lnTo>
                  <a:lnTo>
                    <a:pt x="134675" y="10113"/>
                  </a:lnTo>
                  <a:lnTo>
                    <a:pt x="125472" y="20723"/>
                  </a:lnTo>
                  <a:lnTo>
                    <a:pt x="84527" y="66742"/>
                  </a:lnTo>
                  <a:lnTo>
                    <a:pt x="37159" y="10188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453"/>
            <p:cNvSpPr/>
            <p:nvPr>
              <p:custDataLst>
                <p:tags r:id="rId78"/>
              </p:custDataLst>
            </p:nvPr>
          </p:nvSpPr>
          <p:spPr>
            <a:xfrm>
              <a:off x="7962900" y="6162675"/>
              <a:ext cx="66676" cy="114301"/>
            </a:xfrm>
            <a:custGeom>
              <a:avLst/>
              <a:gdLst/>
              <a:ahLst/>
              <a:cxnLst/>
              <a:rect l="0" t="0" r="0" b="0"/>
              <a:pathLst>
                <a:path w="66676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3114" y="52262"/>
                  </a:lnTo>
                  <a:lnTo>
                    <a:pt x="61307" y="96520"/>
                  </a:lnTo>
                  <a:lnTo>
                    <a:pt x="666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454"/>
            <p:cNvSpPr/>
            <p:nvPr>
              <p:custDataLst>
                <p:tags r:id="rId79"/>
              </p:custDataLst>
            </p:nvPr>
          </p:nvSpPr>
          <p:spPr>
            <a:xfrm>
              <a:off x="7667625" y="6035058"/>
              <a:ext cx="238126" cy="188305"/>
            </a:xfrm>
            <a:custGeom>
              <a:avLst/>
              <a:gdLst/>
              <a:ahLst/>
              <a:cxnLst/>
              <a:rect l="0" t="0" r="0" b="0"/>
              <a:pathLst>
                <a:path w="238126" h="188305">
                  <a:moveTo>
                    <a:pt x="0" y="146667"/>
                  </a:moveTo>
                  <a:lnTo>
                    <a:pt x="0" y="146667"/>
                  </a:lnTo>
                  <a:lnTo>
                    <a:pt x="0" y="151723"/>
                  </a:lnTo>
                  <a:lnTo>
                    <a:pt x="2117" y="153212"/>
                  </a:lnTo>
                  <a:lnTo>
                    <a:pt x="20723" y="155604"/>
                  </a:lnTo>
                  <a:lnTo>
                    <a:pt x="44474" y="157173"/>
                  </a:lnTo>
                  <a:lnTo>
                    <a:pt x="55397" y="161215"/>
                  </a:lnTo>
                  <a:lnTo>
                    <a:pt x="60215" y="161657"/>
                  </a:lnTo>
                  <a:lnTo>
                    <a:pt x="72051" y="159339"/>
                  </a:lnTo>
                  <a:lnTo>
                    <a:pt x="85549" y="165624"/>
                  </a:lnTo>
                  <a:lnTo>
                    <a:pt x="80617" y="160634"/>
                  </a:lnTo>
                  <a:lnTo>
                    <a:pt x="78163" y="155344"/>
                  </a:lnTo>
                  <a:lnTo>
                    <a:pt x="76252" y="109694"/>
                  </a:lnTo>
                  <a:lnTo>
                    <a:pt x="76205" y="67744"/>
                  </a:lnTo>
                  <a:lnTo>
                    <a:pt x="77260" y="51265"/>
                  </a:lnTo>
                  <a:lnTo>
                    <a:pt x="81257" y="36886"/>
                  </a:lnTo>
                  <a:lnTo>
                    <a:pt x="85921" y="31147"/>
                  </a:lnTo>
                  <a:lnTo>
                    <a:pt x="107656" y="18011"/>
                  </a:lnTo>
                  <a:lnTo>
                    <a:pt x="147723" y="817"/>
                  </a:lnTo>
                  <a:lnTo>
                    <a:pt x="164079" y="0"/>
                  </a:lnTo>
                  <a:lnTo>
                    <a:pt x="190337" y="3043"/>
                  </a:lnTo>
                  <a:lnTo>
                    <a:pt x="194625" y="5409"/>
                  </a:lnTo>
                  <a:lnTo>
                    <a:pt x="202210" y="13683"/>
                  </a:lnTo>
                  <a:lnTo>
                    <a:pt x="206288" y="21594"/>
                  </a:lnTo>
                  <a:lnTo>
                    <a:pt x="207376" y="25185"/>
                  </a:lnTo>
                  <a:lnTo>
                    <a:pt x="205761" y="34819"/>
                  </a:lnTo>
                  <a:lnTo>
                    <a:pt x="187345" y="81043"/>
                  </a:lnTo>
                  <a:lnTo>
                    <a:pt x="162484" y="122156"/>
                  </a:lnTo>
                  <a:lnTo>
                    <a:pt x="147182" y="164136"/>
                  </a:lnTo>
                  <a:lnTo>
                    <a:pt x="144789" y="174892"/>
                  </a:lnTo>
                  <a:lnTo>
                    <a:pt x="145209" y="179242"/>
                  </a:lnTo>
                  <a:lnTo>
                    <a:pt x="148499" y="186897"/>
                  </a:lnTo>
                  <a:lnTo>
                    <a:pt x="151916" y="188304"/>
                  </a:lnTo>
                  <a:lnTo>
                    <a:pt x="198815" y="184159"/>
                  </a:lnTo>
                  <a:lnTo>
                    <a:pt x="225066" y="177296"/>
                  </a:lnTo>
                  <a:lnTo>
                    <a:pt x="238125" y="16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455"/>
            <p:cNvSpPr/>
            <p:nvPr>
              <p:custDataLst>
                <p:tags r:id="rId80"/>
              </p:custDataLst>
            </p:nvPr>
          </p:nvSpPr>
          <p:spPr>
            <a:xfrm>
              <a:off x="7529670" y="6124575"/>
              <a:ext cx="99856" cy="9133"/>
            </a:xfrm>
            <a:custGeom>
              <a:avLst/>
              <a:gdLst/>
              <a:ahLst/>
              <a:cxnLst/>
              <a:rect l="0" t="0" r="0" b="0"/>
              <a:pathLst>
                <a:path w="99856" h="9133">
                  <a:moveTo>
                    <a:pt x="14130" y="0"/>
                  </a:moveTo>
                  <a:lnTo>
                    <a:pt x="14130" y="0"/>
                  </a:lnTo>
                  <a:lnTo>
                    <a:pt x="9074" y="5056"/>
                  </a:lnTo>
                  <a:lnTo>
                    <a:pt x="3769" y="7539"/>
                  </a:lnTo>
                  <a:lnTo>
                    <a:pt x="873" y="8201"/>
                  </a:lnTo>
                  <a:lnTo>
                    <a:pt x="0" y="8642"/>
                  </a:lnTo>
                  <a:lnTo>
                    <a:pt x="477" y="8937"/>
                  </a:lnTo>
                  <a:lnTo>
                    <a:pt x="1852" y="9132"/>
                  </a:lnTo>
                  <a:lnTo>
                    <a:pt x="13903" y="4352"/>
                  </a:lnTo>
                  <a:lnTo>
                    <a:pt x="27787" y="4756"/>
                  </a:lnTo>
                  <a:lnTo>
                    <a:pt x="45599" y="6347"/>
                  </a:lnTo>
                  <a:lnTo>
                    <a:pt x="99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456"/>
            <p:cNvSpPr/>
            <p:nvPr>
              <p:custDataLst>
                <p:tags r:id="rId81"/>
              </p:custDataLst>
            </p:nvPr>
          </p:nvSpPr>
          <p:spPr>
            <a:xfrm>
              <a:off x="7546223" y="6049699"/>
              <a:ext cx="83303" cy="132027"/>
            </a:xfrm>
            <a:custGeom>
              <a:avLst/>
              <a:gdLst/>
              <a:ahLst/>
              <a:cxnLst/>
              <a:rect l="0" t="0" r="0" b="0"/>
              <a:pathLst>
                <a:path w="83303" h="132027">
                  <a:moveTo>
                    <a:pt x="83302" y="8201"/>
                  </a:moveTo>
                  <a:lnTo>
                    <a:pt x="83302" y="8201"/>
                  </a:lnTo>
                  <a:lnTo>
                    <a:pt x="83302" y="3145"/>
                  </a:lnTo>
                  <a:lnTo>
                    <a:pt x="82244" y="1656"/>
                  </a:lnTo>
                  <a:lnTo>
                    <a:pt x="80480" y="662"/>
                  </a:lnTo>
                  <a:lnTo>
                    <a:pt x="78246" y="0"/>
                  </a:lnTo>
                  <a:lnTo>
                    <a:pt x="75698" y="617"/>
                  </a:lnTo>
                  <a:lnTo>
                    <a:pt x="32097" y="26326"/>
                  </a:lnTo>
                  <a:lnTo>
                    <a:pt x="14391" y="48850"/>
                  </a:lnTo>
                  <a:lnTo>
                    <a:pt x="3029" y="74573"/>
                  </a:lnTo>
                  <a:lnTo>
                    <a:pt x="0" y="89205"/>
                  </a:lnTo>
                  <a:lnTo>
                    <a:pt x="1476" y="102764"/>
                  </a:lnTo>
                  <a:lnTo>
                    <a:pt x="5659" y="114787"/>
                  </a:lnTo>
                  <a:lnTo>
                    <a:pt x="11047" y="123659"/>
                  </a:lnTo>
                  <a:lnTo>
                    <a:pt x="16970" y="128307"/>
                  </a:lnTo>
                  <a:lnTo>
                    <a:pt x="20031" y="129547"/>
                  </a:lnTo>
                  <a:lnTo>
                    <a:pt x="64252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457"/>
            <p:cNvSpPr/>
            <p:nvPr>
              <p:custDataLst>
                <p:tags r:id="rId82"/>
              </p:custDataLst>
            </p:nvPr>
          </p:nvSpPr>
          <p:spPr>
            <a:xfrm>
              <a:off x="7338288" y="6057900"/>
              <a:ext cx="138838" cy="112109"/>
            </a:xfrm>
            <a:custGeom>
              <a:avLst/>
              <a:gdLst/>
              <a:ahLst/>
              <a:cxnLst/>
              <a:rect l="0" t="0" r="0" b="0"/>
              <a:pathLst>
                <a:path w="138838" h="112109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9612" y="0"/>
                  </a:lnTo>
                  <a:lnTo>
                    <a:pt x="15434" y="2822"/>
                  </a:lnTo>
                  <a:lnTo>
                    <a:pt x="36430" y="17305"/>
                  </a:lnTo>
                  <a:lnTo>
                    <a:pt x="47701" y="50113"/>
                  </a:lnTo>
                  <a:lnTo>
                    <a:pt x="47885" y="67780"/>
                  </a:lnTo>
                  <a:lnTo>
                    <a:pt x="44439" y="84100"/>
                  </a:lnTo>
                  <a:lnTo>
                    <a:pt x="39380" y="94881"/>
                  </a:lnTo>
                  <a:lnTo>
                    <a:pt x="30781" y="103200"/>
                  </a:lnTo>
                  <a:lnTo>
                    <a:pt x="20962" y="109367"/>
                  </a:lnTo>
                  <a:lnTo>
                    <a:pt x="13070" y="112108"/>
                  </a:lnTo>
                  <a:lnTo>
                    <a:pt x="9484" y="111780"/>
                  </a:lnTo>
                  <a:lnTo>
                    <a:pt x="2677" y="108593"/>
                  </a:lnTo>
                  <a:lnTo>
                    <a:pt x="1497" y="105204"/>
                  </a:lnTo>
                  <a:lnTo>
                    <a:pt x="3008" y="95793"/>
                  </a:lnTo>
                  <a:lnTo>
                    <a:pt x="14866" y="78595"/>
                  </a:lnTo>
                  <a:lnTo>
                    <a:pt x="55259" y="41206"/>
                  </a:lnTo>
                  <a:lnTo>
                    <a:pt x="101549" y="7581"/>
                  </a:lnTo>
                  <a:lnTo>
                    <a:pt x="106389" y="3369"/>
                  </a:lnTo>
                  <a:lnTo>
                    <a:pt x="107681" y="3304"/>
                  </a:lnTo>
                  <a:lnTo>
                    <a:pt x="108541" y="4320"/>
                  </a:lnTo>
                  <a:lnTo>
                    <a:pt x="109115" y="6055"/>
                  </a:lnTo>
                  <a:lnTo>
                    <a:pt x="108439" y="8270"/>
                  </a:lnTo>
                  <a:lnTo>
                    <a:pt x="85790" y="50163"/>
                  </a:lnTo>
                  <a:lnTo>
                    <a:pt x="83510" y="58631"/>
                  </a:lnTo>
                  <a:lnTo>
                    <a:pt x="85319" y="68745"/>
                  </a:lnTo>
                  <a:lnTo>
                    <a:pt x="87283" y="74404"/>
                  </a:lnTo>
                  <a:lnTo>
                    <a:pt x="95110" y="83516"/>
                  </a:lnTo>
                  <a:lnTo>
                    <a:pt x="105644" y="90035"/>
                  </a:lnTo>
                  <a:lnTo>
                    <a:pt x="13883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458"/>
            <p:cNvSpPr/>
            <p:nvPr>
              <p:custDataLst>
                <p:tags r:id="rId83"/>
              </p:custDataLst>
            </p:nvPr>
          </p:nvSpPr>
          <p:spPr>
            <a:xfrm>
              <a:off x="7458818" y="5514985"/>
              <a:ext cx="418358" cy="390230"/>
            </a:xfrm>
            <a:custGeom>
              <a:avLst/>
              <a:gdLst/>
              <a:ahLst/>
              <a:cxnLst/>
              <a:rect l="0" t="0" r="0" b="0"/>
              <a:pathLst>
                <a:path w="418358" h="390230">
                  <a:moveTo>
                    <a:pt x="275482" y="9515"/>
                  </a:moveTo>
                  <a:lnTo>
                    <a:pt x="275482" y="9515"/>
                  </a:lnTo>
                  <a:lnTo>
                    <a:pt x="275482" y="0"/>
                  </a:lnTo>
                  <a:lnTo>
                    <a:pt x="233847" y="22380"/>
                  </a:lnTo>
                  <a:lnTo>
                    <a:pt x="188123" y="49480"/>
                  </a:lnTo>
                  <a:lnTo>
                    <a:pt x="140665" y="69725"/>
                  </a:lnTo>
                  <a:lnTo>
                    <a:pt x="98163" y="95212"/>
                  </a:lnTo>
                  <a:lnTo>
                    <a:pt x="73809" y="116416"/>
                  </a:lnTo>
                  <a:lnTo>
                    <a:pt x="69433" y="123349"/>
                  </a:lnTo>
                  <a:lnTo>
                    <a:pt x="68266" y="126680"/>
                  </a:lnTo>
                  <a:lnTo>
                    <a:pt x="69605" y="129958"/>
                  </a:lnTo>
                  <a:lnTo>
                    <a:pt x="76737" y="136423"/>
                  </a:lnTo>
                  <a:lnTo>
                    <a:pt x="117802" y="152378"/>
                  </a:lnTo>
                  <a:lnTo>
                    <a:pt x="160139" y="160031"/>
                  </a:lnTo>
                  <a:lnTo>
                    <a:pt x="203025" y="169206"/>
                  </a:lnTo>
                  <a:lnTo>
                    <a:pt x="212587" y="171505"/>
                  </a:lnTo>
                  <a:lnTo>
                    <a:pt x="225637" y="179510"/>
                  </a:lnTo>
                  <a:lnTo>
                    <a:pt x="224048" y="185962"/>
                  </a:lnTo>
                  <a:lnTo>
                    <a:pt x="218755" y="195886"/>
                  </a:lnTo>
                  <a:lnTo>
                    <a:pt x="202817" y="213373"/>
                  </a:lnTo>
                  <a:lnTo>
                    <a:pt x="160393" y="244552"/>
                  </a:lnTo>
                  <a:lnTo>
                    <a:pt x="117220" y="274371"/>
                  </a:lnTo>
                  <a:lnTo>
                    <a:pt x="79402" y="297426"/>
                  </a:lnTo>
                  <a:lnTo>
                    <a:pt x="43193" y="321092"/>
                  </a:lnTo>
                  <a:lnTo>
                    <a:pt x="4900" y="357536"/>
                  </a:lnTo>
                  <a:lnTo>
                    <a:pt x="1765" y="364568"/>
                  </a:lnTo>
                  <a:lnTo>
                    <a:pt x="0" y="379535"/>
                  </a:lnTo>
                  <a:lnTo>
                    <a:pt x="1869" y="383195"/>
                  </a:lnTo>
                  <a:lnTo>
                    <a:pt x="5231" y="385635"/>
                  </a:lnTo>
                  <a:lnTo>
                    <a:pt x="16729" y="388346"/>
                  </a:lnTo>
                  <a:lnTo>
                    <a:pt x="60459" y="390229"/>
                  </a:lnTo>
                  <a:lnTo>
                    <a:pt x="96296" y="385373"/>
                  </a:lnTo>
                  <a:lnTo>
                    <a:pt x="135371" y="382289"/>
                  </a:lnTo>
                  <a:lnTo>
                    <a:pt x="173761" y="381374"/>
                  </a:lnTo>
                  <a:lnTo>
                    <a:pt x="204872" y="378339"/>
                  </a:lnTo>
                  <a:lnTo>
                    <a:pt x="252444" y="373502"/>
                  </a:lnTo>
                  <a:lnTo>
                    <a:pt x="298995" y="372068"/>
                  </a:lnTo>
                  <a:lnTo>
                    <a:pt x="341715" y="371644"/>
                  </a:lnTo>
                  <a:lnTo>
                    <a:pt x="418357" y="36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638"/>
          <p:cNvGrpSpPr/>
          <p:nvPr/>
        </p:nvGrpSpPr>
        <p:grpSpPr>
          <a:xfrm>
            <a:off x="8108423" y="5535383"/>
            <a:ext cx="2997728" cy="728454"/>
            <a:chOff x="8108423" y="5535383"/>
            <a:chExt cx="2997728" cy="728454"/>
          </a:xfrm>
        </p:grpSpPr>
        <p:sp>
          <p:nvSpPr>
            <p:cNvPr id="390" name="SMARTInkShape-3459"/>
            <p:cNvSpPr/>
            <p:nvPr>
              <p:custDataLst>
                <p:tags r:id="rId58"/>
              </p:custDataLst>
            </p:nvPr>
          </p:nvSpPr>
          <p:spPr>
            <a:xfrm>
              <a:off x="9105900" y="5725849"/>
              <a:ext cx="123826" cy="246327"/>
            </a:xfrm>
            <a:custGeom>
              <a:avLst/>
              <a:gdLst/>
              <a:ahLst/>
              <a:cxnLst/>
              <a:rect l="0" t="0" r="0" b="0"/>
              <a:pathLst>
                <a:path w="123826" h="2463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9182"/>
                  </a:lnTo>
                  <a:lnTo>
                    <a:pt x="23413" y="56265"/>
                  </a:lnTo>
                  <a:lnTo>
                    <a:pt x="46069" y="100504"/>
                  </a:lnTo>
                  <a:lnTo>
                    <a:pt x="73592" y="147865"/>
                  </a:lnTo>
                  <a:lnTo>
                    <a:pt x="98278" y="188949"/>
                  </a:lnTo>
                  <a:lnTo>
                    <a:pt x="12382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460"/>
            <p:cNvSpPr/>
            <p:nvPr>
              <p:custDataLst>
                <p:tags r:id="rId59"/>
              </p:custDataLst>
            </p:nvPr>
          </p:nvSpPr>
          <p:spPr>
            <a:xfrm>
              <a:off x="9117103" y="5719037"/>
              <a:ext cx="169773" cy="240094"/>
            </a:xfrm>
            <a:custGeom>
              <a:avLst/>
              <a:gdLst/>
              <a:ahLst/>
              <a:cxnLst/>
              <a:rect l="0" t="0" r="0" b="0"/>
              <a:pathLst>
                <a:path w="169773" h="240094">
                  <a:moveTo>
                    <a:pt x="169772" y="5488"/>
                  </a:moveTo>
                  <a:lnTo>
                    <a:pt x="169772" y="5488"/>
                  </a:lnTo>
                  <a:lnTo>
                    <a:pt x="169772" y="432"/>
                  </a:lnTo>
                  <a:lnTo>
                    <a:pt x="168714" y="0"/>
                  </a:lnTo>
                  <a:lnTo>
                    <a:pt x="164715" y="2344"/>
                  </a:lnTo>
                  <a:lnTo>
                    <a:pt x="126957" y="45401"/>
                  </a:lnTo>
                  <a:lnTo>
                    <a:pt x="93539" y="86395"/>
                  </a:lnTo>
                  <a:lnTo>
                    <a:pt x="57597" y="133451"/>
                  </a:lnTo>
                  <a:lnTo>
                    <a:pt x="21455" y="177482"/>
                  </a:lnTo>
                  <a:lnTo>
                    <a:pt x="3984" y="212677"/>
                  </a:lnTo>
                  <a:lnTo>
                    <a:pt x="0" y="231154"/>
                  </a:lnTo>
                  <a:lnTo>
                    <a:pt x="1558" y="235307"/>
                  </a:lnTo>
                  <a:lnTo>
                    <a:pt x="4712" y="238077"/>
                  </a:lnTo>
                  <a:lnTo>
                    <a:pt x="8932" y="239921"/>
                  </a:lnTo>
                  <a:lnTo>
                    <a:pt x="12804" y="240093"/>
                  </a:lnTo>
                  <a:lnTo>
                    <a:pt x="26897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461"/>
            <p:cNvSpPr/>
            <p:nvPr>
              <p:custDataLst>
                <p:tags r:id="rId60"/>
              </p:custDataLst>
            </p:nvPr>
          </p:nvSpPr>
          <p:spPr>
            <a:xfrm>
              <a:off x="9429750" y="58578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57751" y="10506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462"/>
            <p:cNvSpPr/>
            <p:nvPr>
              <p:custDataLst>
                <p:tags r:id="rId61"/>
              </p:custDataLst>
            </p:nvPr>
          </p:nvSpPr>
          <p:spPr>
            <a:xfrm>
              <a:off x="9443312" y="5943600"/>
              <a:ext cx="119789" cy="28576"/>
            </a:xfrm>
            <a:custGeom>
              <a:avLst/>
              <a:gdLst/>
              <a:ahLst/>
              <a:cxnLst/>
              <a:rect l="0" t="0" r="0" b="0"/>
              <a:pathLst>
                <a:path w="119789" h="2857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25796" y="16890"/>
                  </a:lnTo>
                  <a:lnTo>
                    <a:pt x="73109" y="26400"/>
                  </a:lnTo>
                  <a:lnTo>
                    <a:pt x="11978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463"/>
            <p:cNvSpPr/>
            <p:nvPr>
              <p:custDataLst>
                <p:tags r:id="rId62"/>
              </p:custDataLst>
            </p:nvPr>
          </p:nvSpPr>
          <p:spPr>
            <a:xfrm>
              <a:off x="9734550" y="5838941"/>
              <a:ext cx="142876" cy="136174"/>
            </a:xfrm>
            <a:custGeom>
              <a:avLst/>
              <a:gdLst/>
              <a:ahLst/>
              <a:cxnLst/>
              <a:rect l="0" t="0" r="0" b="0"/>
              <a:pathLst>
                <a:path w="142876" h="136174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21458" y="0"/>
                  </a:lnTo>
                  <a:lnTo>
                    <a:pt x="36578" y="4974"/>
                  </a:lnTo>
                  <a:lnTo>
                    <a:pt x="45538" y="15905"/>
                  </a:lnTo>
                  <a:lnTo>
                    <a:pt x="59913" y="43736"/>
                  </a:lnTo>
                  <a:lnTo>
                    <a:pt x="60848" y="62412"/>
                  </a:lnTo>
                  <a:lnTo>
                    <a:pt x="56676" y="82708"/>
                  </a:lnTo>
                  <a:lnTo>
                    <a:pt x="42428" y="106034"/>
                  </a:lnTo>
                  <a:lnTo>
                    <a:pt x="24801" y="125292"/>
                  </a:lnTo>
                  <a:lnTo>
                    <a:pt x="12434" y="134290"/>
                  </a:lnTo>
                  <a:lnTo>
                    <a:pt x="8290" y="136054"/>
                  </a:lnTo>
                  <a:lnTo>
                    <a:pt x="5526" y="136173"/>
                  </a:lnTo>
                  <a:lnTo>
                    <a:pt x="3684" y="135194"/>
                  </a:lnTo>
                  <a:lnTo>
                    <a:pt x="2456" y="133482"/>
                  </a:lnTo>
                  <a:lnTo>
                    <a:pt x="1092" y="128758"/>
                  </a:lnTo>
                  <a:lnTo>
                    <a:pt x="6130" y="120309"/>
                  </a:lnTo>
                  <a:lnTo>
                    <a:pt x="41339" y="73835"/>
                  </a:lnTo>
                  <a:lnTo>
                    <a:pt x="70028" y="49343"/>
                  </a:lnTo>
                  <a:lnTo>
                    <a:pt x="112716" y="29147"/>
                  </a:lnTo>
                  <a:lnTo>
                    <a:pt x="108774" y="38776"/>
                  </a:lnTo>
                  <a:lnTo>
                    <a:pt x="91868" y="70113"/>
                  </a:lnTo>
                  <a:lnTo>
                    <a:pt x="91277" y="87189"/>
                  </a:lnTo>
                  <a:lnTo>
                    <a:pt x="94466" y="108851"/>
                  </a:lnTo>
                  <a:lnTo>
                    <a:pt x="103367" y="114636"/>
                  </a:lnTo>
                  <a:lnTo>
                    <a:pt x="142875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464"/>
            <p:cNvSpPr/>
            <p:nvPr>
              <p:custDataLst>
                <p:tags r:id="rId63"/>
              </p:custDataLst>
            </p:nvPr>
          </p:nvSpPr>
          <p:spPr>
            <a:xfrm>
              <a:off x="9934575" y="5648475"/>
              <a:ext cx="150184" cy="443027"/>
            </a:xfrm>
            <a:custGeom>
              <a:avLst/>
              <a:gdLst/>
              <a:ahLst/>
              <a:cxnLst/>
              <a:rect l="0" t="0" r="0" b="0"/>
              <a:pathLst>
                <a:path w="150184" h="443027">
                  <a:moveTo>
                    <a:pt x="0" y="18900"/>
                  </a:moveTo>
                  <a:lnTo>
                    <a:pt x="0" y="18900"/>
                  </a:lnTo>
                  <a:lnTo>
                    <a:pt x="0" y="5643"/>
                  </a:lnTo>
                  <a:lnTo>
                    <a:pt x="2117" y="3712"/>
                  </a:lnTo>
                  <a:lnTo>
                    <a:pt x="10112" y="1567"/>
                  </a:lnTo>
                  <a:lnTo>
                    <a:pt x="54893" y="0"/>
                  </a:lnTo>
                  <a:lnTo>
                    <a:pt x="94804" y="6426"/>
                  </a:lnTo>
                  <a:lnTo>
                    <a:pt x="121576" y="9560"/>
                  </a:lnTo>
                  <a:lnTo>
                    <a:pt x="137152" y="16720"/>
                  </a:lnTo>
                  <a:lnTo>
                    <a:pt x="144918" y="22517"/>
                  </a:lnTo>
                  <a:lnTo>
                    <a:pt x="149074" y="31444"/>
                  </a:lnTo>
                  <a:lnTo>
                    <a:pt x="150183" y="36788"/>
                  </a:lnTo>
                  <a:lnTo>
                    <a:pt x="144357" y="68176"/>
                  </a:lnTo>
                  <a:lnTo>
                    <a:pt x="133015" y="107774"/>
                  </a:lnTo>
                  <a:lnTo>
                    <a:pt x="125640" y="145934"/>
                  </a:lnTo>
                  <a:lnTo>
                    <a:pt x="116579" y="188005"/>
                  </a:lnTo>
                  <a:lnTo>
                    <a:pt x="107420" y="230809"/>
                  </a:lnTo>
                  <a:lnTo>
                    <a:pt x="102737" y="267249"/>
                  </a:lnTo>
                  <a:lnTo>
                    <a:pt x="96729" y="307375"/>
                  </a:lnTo>
                  <a:lnTo>
                    <a:pt x="92623" y="352634"/>
                  </a:lnTo>
                  <a:lnTo>
                    <a:pt x="86330" y="396273"/>
                  </a:lnTo>
                  <a:lnTo>
                    <a:pt x="85735" y="435663"/>
                  </a:lnTo>
                  <a:lnTo>
                    <a:pt x="80672" y="442364"/>
                  </a:lnTo>
                  <a:lnTo>
                    <a:pt x="78123" y="443026"/>
                  </a:lnTo>
                  <a:lnTo>
                    <a:pt x="75365" y="442409"/>
                  </a:lnTo>
                  <a:lnTo>
                    <a:pt x="72469" y="440939"/>
                  </a:lnTo>
                  <a:lnTo>
                    <a:pt x="52611" y="436464"/>
                  </a:lnTo>
                  <a:lnTo>
                    <a:pt x="27102" y="416617"/>
                  </a:lnTo>
                  <a:lnTo>
                    <a:pt x="19050" y="39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465"/>
            <p:cNvSpPr/>
            <p:nvPr>
              <p:custDataLst>
                <p:tags r:id="rId64"/>
              </p:custDataLst>
            </p:nvPr>
          </p:nvSpPr>
          <p:spPr>
            <a:xfrm>
              <a:off x="10258425" y="60388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466"/>
            <p:cNvSpPr/>
            <p:nvPr>
              <p:custDataLst>
                <p:tags r:id="rId65"/>
              </p:custDataLst>
            </p:nvPr>
          </p:nvSpPr>
          <p:spPr>
            <a:xfrm>
              <a:off x="10469428" y="5837924"/>
              <a:ext cx="159358" cy="425913"/>
            </a:xfrm>
            <a:custGeom>
              <a:avLst/>
              <a:gdLst/>
              <a:ahLst/>
              <a:cxnLst/>
              <a:rect l="0" t="0" r="0" b="0"/>
              <a:pathLst>
                <a:path w="159358" h="425913">
                  <a:moveTo>
                    <a:pt x="36647" y="115201"/>
                  </a:moveTo>
                  <a:lnTo>
                    <a:pt x="36647" y="115201"/>
                  </a:lnTo>
                  <a:lnTo>
                    <a:pt x="41704" y="110145"/>
                  </a:lnTo>
                  <a:lnTo>
                    <a:pt x="43193" y="109713"/>
                  </a:lnTo>
                  <a:lnTo>
                    <a:pt x="44185" y="110485"/>
                  </a:lnTo>
                  <a:lnTo>
                    <a:pt x="44849" y="112057"/>
                  </a:lnTo>
                  <a:lnTo>
                    <a:pt x="45781" y="124382"/>
                  </a:lnTo>
                  <a:lnTo>
                    <a:pt x="37937" y="168100"/>
                  </a:lnTo>
                  <a:lnTo>
                    <a:pt x="35844" y="210631"/>
                  </a:lnTo>
                  <a:lnTo>
                    <a:pt x="29119" y="253661"/>
                  </a:lnTo>
                  <a:lnTo>
                    <a:pt x="21482" y="296749"/>
                  </a:lnTo>
                  <a:lnTo>
                    <a:pt x="15541" y="340348"/>
                  </a:lnTo>
                  <a:lnTo>
                    <a:pt x="10286" y="380878"/>
                  </a:lnTo>
                  <a:lnTo>
                    <a:pt x="5907" y="411231"/>
                  </a:lnTo>
                  <a:lnTo>
                    <a:pt x="0" y="425912"/>
                  </a:lnTo>
                  <a:lnTo>
                    <a:pt x="6278" y="387605"/>
                  </a:lnTo>
                  <a:lnTo>
                    <a:pt x="12775" y="344928"/>
                  </a:lnTo>
                  <a:lnTo>
                    <a:pt x="16168" y="300390"/>
                  </a:lnTo>
                  <a:lnTo>
                    <a:pt x="22230" y="257090"/>
                  </a:lnTo>
                  <a:lnTo>
                    <a:pt x="32702" y="211079"/>
                  </a:lnTo>
                  <a:lnTo>
                    <a:pt x="38690" y="165145"/>
                  </a:lnTo>
                  <a:lnTo>
                    <a:pt x="46777" y="126472"/>
                  </a:lnTo>
                  <a:lnTo>
                    <a:pt x="55876" y="83262"/>
                  </a:lnTo>
                  <a:lnTo>
                    <a:pt x="68097" y="50351"/>
                  </a:lnTo>
                  <a:lnTo>
                    <a:pt x="96584" y="3416"/>
                  </a:lnTo>
                  <a:lnTo>
                    <a:pt x="102004" y="461"/>
                  </a:lnTo>
                  <a:lnTo>
                    <a:pt x="116494" y="0"/>
                  </a:lnTo>
                  <a:lnTo>
                    <a:pt x="137447" y="5690"/>
                  </a:lnTo>
                  <a:lnTo>
                    <a:pt x="147770" y="16788"/>
                  </a:lnTo>
                  <a:lnTo>
                    <a:pt x="156710" y="35242"/>
                  </a:lnTo>
                  <a:lnTo>
                    <a:pt x="159357" y="53056"/>
                  </a:lnTo>
                  <a:lnTo>
                    <a:pt x="157319" y="81266"/>
                  </a:lnTo>
                  <a:lnTo>
                    <a:pt x="150013" y="107968"/>
                  </a:lnTo>
                  <a:lnTo>
                    <a:pt x="138322" y="125405"/>
                  </a:lnTo>
                  <a:lnTo>
                    <a:pt x="115809" y="148961"/>
                  </a:lnTo>
                  <a:lnTo>
                    <a:pt x="104992" y="155958"/>
                  </a:lnTo>
                  <a:lnTo>
                    <a:pt x="87001" y="160790"/>
                  </a:lnTo>
                  <a:lnTo>
                    <a:pt x="55697" y="16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467"/>
            <p:cNvSpPr/>
            <p:nvPr>
              <p:custDataLst>
                <p:tags r:id="rId66"/>
              </p:custDataLst>
            </p:nvPr>
          </p:nvSpPr>
          <p:spPr>
            <a:xfrm>
              <a:off x="10610850" y="6076950"/>
              <a:ext cx="85726" cy="104776"/>
            </a:xfrm>
            <a:custGeom>
              <a:avLst/>
              <a:gdLst/>
              <a:ahLst/>
              <a:cxnLst/>
              <a:rect l="0" t="0" r="0" b="0"/>
              <a:pathLst>
                <a:path w="85726" h="10477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34338" y="25947"/>
                  </a:lnTo>
                  <a:lnTo>
                    <a:pt x="65580" y="72926"/>
                  </a:lnTo>
                  <a:lnTo>
                    <a:pt x="76612" y="93035"/>
                  </a:lnTo>
                  <a:lnTo>
                    <a:pt x="857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468"/>
            <p:cNvSpPr/>
            <p:nvPr>
              <p:custDataLst>
                <p:tags r:id="rId67"/>
              </p:custDataLst>
            </p:nvPr>
          </p:nvSpPr>
          <p:spPr>
            <a:xfrm>
              <a:off x="10620375" y="6086868"/>
              <a:ext cx="85726" cy="104383"/>
            </a:xfrm>
            <a:custGeom>
              <a:avLst/>
              <a:gdLst/>
              <a:ahLst/>
              <a:cxnLst/>
              <a:rect l="0" t="0" r="0" b="0"/>
              <a:pathLst>
                <a:path w="85726" h="104383">
                  <a:moveTo>
                    <a:pt x="85725" y="9132"/>
                  </a:moveTo>
                  <a:lnTo>
                    <a:pt x="85725" y="9132"/>
                  </a:lnTo>
                  <a:lnTo>
                    <a:pt x="85725" y="0"/>
                  </a:lnTo>
                  <a:lnTo>
                    <a:pt x="70517" y="8347"/>
                  </a:lnTo>
                  <a:lnTo>
                    <a:pt x="25509" y="44888"/>
                  </a:lnTo>
                  <a:lnTo>
                    <a:pt x="13674" y="62177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469"/>
            <p:cNvSpPr/>
            <p:nvPr>
              <p:custDataLst>
                <p:tags r:id="rId68"/>
              </p:custDataLst>
            </p:nvPr>
          </p:nvSpPr>
          <p:spPr>
            <a:xfrm>
              <a:off x="11001375" y="5934075"/>
              <a:ext cx="104776" cy="247651"/>
            </a:xfrm>
            <a:custGeom>
              <a:avLst/>
              <a:gdLst/>
              <a:ahLst/>
              <a:cxnLst/>
              <a:rect l="0" t="0" r="0" b="0"/>
              <a:pathLst>
                <a:path w="104776" h="247651">
                  <a:moveTo>
                    <a:pt x="104775" y="0"/>
                  </a:moveTo>
                  <a:lnTo>
                    <a:pt x="104775" y="0"/>
                  </a:lnTo>
                  <a:lnTo>
                    <a:pt x="99718" y="5056"/>
                  </a:lnTo>
                  <a:lnTo>
                    <a:pt x="97237" y="10361"/>
                  </a:lnTo>
                  <a:lnTo>
                    <a:pt x="96573" y="13257"/>
                  </a:lnTo>
                  <a:lnTo>
                    <a:pt x="103567" y="53257"/>
                  </a:lnTo>
                  <a:lnTo>
                    <a:pt x="103477" y="94441"/>
                  </a:lnTo>
                  <a:lnTo>
                    <a:pt x="97189" y="137698"/>
                  </a:lnTo>
                  <a:lnTo>
                    <a:pt x="96543" y="145774"/>
                  </a:lnTo>
                  <a:lnTo>
                    <a:pt x="90181" y="160391"/>
                  </a:lnTo>
                  <a:lnTo>
                    <a:pt x="58704" y="206285"/>
                  </a:lnTo>
                  <a:lnTo>
                    <a:pt x="33546" y="23069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470"/>
            <p:cNvSpPr/>
            <p:nvPr>
              <p:custDataLst>
                <p:tags r:id="rId69"/>
              </p:custDataLst>
            </p:nvPr>
          </p:nvSpPr>
          <p:spPr>
            <a:xfrm>
              <a:off x="10898855" y="5992942"/>
              <a:ext cx="92996" cy="110123"/>
            </a:xfrm>
            <a:custGeom>
              <a:avLst/>
              <a:gdLst/>
              <a:ahLst/>
              <a:cxnLst/>
              <a:rect l="0" t="0" r="0" b="0"/>
              <a:pathLst>
                <a:path w="92996" h="110123">
                  <a:moveTo>
                    <a:pt x="7270" y="17333"/>
                  </a:moveTo>
                  <a:lnTo>
                    <a:pt x="7270" y="17333"/>
                  </a:lnTo>
                  <a:lnTo>
                    <a:pt x="7270" y="12277"/>
                  </a:lnTo>
                  <a:lnTo>
                    <a:pt x="10094" y="6972"/>
                  </a:lnTo>
                  <a:lnTo>
                    <a:pt x="15472" y="0"/>
                  </a:lnTo>
                  <a:lnTo>
                    <a:pt x="16972" y="486"/>
                  </a:lnTo>
                  <a:lnTo>
                    <a:pt x="21461" y="3849"/>
                  </a:lnTo>
                  <a:lnTo>
                    <a:pt x="39150" y="28919"/>
                  </a:lnTo>
                  <a:lnTo>
                    <a:pt x="42607" y="41533"/>
                  </a:lnTo>
                  <a:lnTo>
                    <a:pt x="43083" y="56663"/>
                  </a:lnTo>
                  <a:lnTo>
                    <a:pt x="31951" y="90102"/>
                  </a:lnTo>
                  <a:lnTo>
                    <a:pt x="23178" y="100122"/>
                  </a:lnTo>
                  <a:lnTo>
                    <a:pt x="13282" y="107044"/>
                  </a:lnTo>
                  <a:lnTo>
                    <a:pt x="5356" y="110122"/>
                  </a:lnTo>
                  <a:lnTo>
                    <a:pt x="2820" y="109884"/>
                  </a:lnTo>
                  <a:lnTo>
                    <a:pt x="1128" y="108667"/>
                  </a:lnTo>
                  <a:lnTo>
                    <a:pt x="0" y="106797"/>
                  </a:lnTo>
                  <a:lnTo>
                    <a:pt x="3469" y="88997"/>
                  </a:lnTo>
                  <a:lnTo>
                    <a:pt x="16256" y="68671"/>
                  </a:lnTo>
                  <a:lnTo>
                    <a:pt x="38483" y="44956"/>
                  </a:lnTo>
                  <a:lnTo>
                    <a:pt x="82506" y="17871"/>
                  </a:lnTo>
                  <a:lnTo>
                    <a:pt x="61679" y="46703"/>
                  </a:lnTo>
                  <a:lnTo>
                    <a:pt x="57910" y="56140"/>
                  </a:lnTo>
                  <a:lnTo>
                    <a:pt x="55789" y="72457"/>
                  </a:lnTo>
                  <a:lnTo>
                    <a:pt x="58114" y="81697"/>
                  </a:lnTo>
                  <a:lnTo>
                    <a:pt x="60216" y="85642"/>
                  </a:lnTo>
                  <a:lnTo>
                    <a:pt x="73288" y="96252"/>
                  </a:lnTo>
                  <a:lnTo>
                    <a:pt x="92995" y="10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471"/>
            <p:cNvSpPr/>
            <p:nvPr>
              <p:custDataLst>
                <p:tags r:id="rId70"/>
              </p:custDataLst>
            </p:nvPr>
          </p:nvSpPr>
          <p:spPr>
            <a:xfrm>
              <a:off x="10803669" y="5912882"/>
              <a:ext cx="102457" cy="211694"/>
            </a:xfrm>
            <a:custGeom>
              <a:avLst/>
              <a:gdLst/>
              <a:ahLst/>
              <a:cxnLst/>
              <a:rect l="0" t="0" r="0" b="0"/>
              <a:pathLst>
                <a:path w="102457" h="211694">
                  <a:moveTo>
                    <a:pt x="102456" y="21193"/>
                  </a:moveTo>
                  <a:lnTo>
                    <a:pt x="102456" y="21193"/>
                  </a:lnTo>
                  <a:lnTo>
                    <a:pt x="84142" y="2879"/>
                  </a:lnTo>
                  <a:lnTo>
                    <a:pt x="79664" y="517"/>
                  </a:lnTo>
                  <a:lnTo>
                    <a:pt x="75620" y="0"/>
                  </a:lnTo>
                  <a:lnTo>
                    <a:pt x="71865" y="715"/>
                  </a:lnTo>
                  <a:lnTo>
                    <a:pt x="64871" y="7153"/>
                  </a:lnTo>
                  <a:lnTo>
                    <a:pt x="30333" y="54197"/>
                  </a:lnTo>
                  <a:lnTo>
                    <a:pt x="13676" y="97976"/>
                  </a:lnTo>
                  <a:lnTo>
                    <a:pt x="1938" y="130121"/>
                  </a:lnTo>
                  <a:lnTo>
                    <a:pt x="0" y="160947"/>
                  </a:lnTo>
                  <a:lnTo>
                    <a:pt x="8291" y="191400"/>
                  </a:lnTo>
                  <a:lnTo>
                    <a:pt x="16731" y="211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472"/>
            <p:cNvSpPr/>
            <p:nvPr>
              <p:custDataLst>
                <p:tags r:id="rId71"/>
              </p:custDataLst>
            </p:nvPr>
          </p:nvSpPr>
          <p:spPr>
            <a:xfrm>
              <a:off x="8953500" y="5538945"/>
              <a:ext cx="55827" cy="554363"/>
            </a:xfrm>
            <a:custGeom>
              <a:avLst/>
              <a:gdLst/>
              <a:ahLst/>
              <a:cxnLst/>
              <a:rect l="0" t="0" r="0" b="0"/>
              <a:pathLst>
                <a:path w="55827" h="554363">
                  <a:moveTo>
                    <a:pt x="47625" y="14130"/>
                  </a:moveTo>
                  <a:lnTo>
                    <a:pt x="47625" y="14130"/>
                  </a:lnTo>
                  <a:lnTo>
                    <a:pt x="52682" y="14130"/>
                  </a:lnTo>
                  <a:lnTo>
                    <a:pt x="54171" y="13072"/>
                  </a:lnTo>
                  <a:lnTo>
                    <a:pt x="55165" y="11308"/>
                  </a:lnTo>
                  <a:lnTo>
                    <a:pt x="55826" y="9074"/>
                  </a:lnTo>
                  <a:lnTo>
                    <a:pt x="55210" y="6526"/>
                  </a:lnTo>
                  <a:lnTo>
                    <a:pt x="51701" y="873"/>
                  </a:lnTo>
                  <a:lnTo>
                    <a:pt x="50342" y="0"/>
                  </a:lnTo>
                  <a:lnTo>
                    <a:pt x="49437" y="477"/>
                  </a:lnTo>
                  <a:lnTo>
                    <a:pt x="48833" y="1853"/>
                  </a:lnTo>
                  <a:lnTo>
                    <a:pt x="47731" y="49193"/>
                  </a:lnTo>
                  <a:lnTo>
                    <a:pt x="46587" y="86359"/>
                  </a:lnTo>
                  <a:lnTo>
                    <a:pt x="40028" y="132898"/>
                  </a:lnTo>
                  <a:lnTo>
                    <a:pt x="34371" y="168516"/>
                  </a:lnTo>
                  <a:lnTo>
                    <a:pt x="30292" y="209099"/>
                  </a:lnTo>
                  <a:lnTo>
                    <a:pt x="24027" y="246288"/>
                  </a:lnTo>
                  <a:lnTo>
                    <a:pt x="18975" y="292351"/>
                  </a:lnTo>
                  <a:lnTo>
                    <a:pt x="12796" y="338219"/>
                  </a:lnTo>
                  <a:lnTo>
                    <a:pt x="7349" y="383771"/>
                  </a:lnTo>
                  <a:lnTo>
                    <a:pt x="968" y="427501"/>
                  </a:lnTo>
                  <a:lnTo>
                    <a:pt x="127" y="474835"/>
                  </a:lnTo>
                  <a:lnTo>
                    <a:pt x="26" y="515610"/>
                  </a:lnTo>
                  <a:lnTo>
                    <a:pt x="1" y="554362"/>
                  </a:lnTo>
                  <a:lnTo>
                    <a:pt x="0" y="551201"/>
                  </a:lnTo>
                  <a:lnTo>
                    <a:pt x="9525" y="538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473"/>
            <p:cNvSpPr/>
            <p:nvPr>
              <p:custDataLst>
                <p:tags r:id="rId72"/>
              </p:custDataLst>
            </p:nvPr>
          </p:nvSpPr>
          <p:spPr>
            <a:xfrm>
              <a:off x="8738462" y="5630599"/>
              <a:ext cx="119789" cy="287723"/>
            </a:xfrm>
            <a:custGeom>
              <a:avLst/>
              <a:gdLst/>
              <a:ahLst/>
              <a:cxnLst/>
              <a:rect l="0" t="0" r="0" b="0"/>
              <a:pathLst>
                <a:path w="119789" h="287723">
                  <a:moveTo>
                    <a:pt x="119788" y="8201"/>
                  </a:moveTo>
                  <a:lnTo>
                    <a:pt x="119788" y="8201"/>
                  </a:lnTo>
                  <a:lnTo>
                    <a:pt x="119788" y="0"/>
                  </a:lnTo>
                  <a:lnTo>
                    <a:pt x="93274" y="12050"/>
                  </a:lnTo>
                  <a:lnTo>
                    <a:pt x="46367" y="53278"/>
                  </a:lnTo>
                  <a:lnTo>
                    <a:pt x="34885" y="67418"/>
                  </a:lnTo>
                  <a:lnTo>
                    <a:pt x="8741" y="104865"/>
                  </a:lnTo>
                  <a:lnTo>
                    <a:pt x="5495" y="122448"/>
                  </a:lnTo>
                  <a:lnTo>
                    <a:pt x="5488" y="164136"/>
                  </a:lnTo>
                  <a:lnTo>
                    <a:pt x="5488" y="201516"/>
                  </a:lnTo>
                  <a:lnTo>
                    <a:pt x="5488" y="239517"/>
                  </a:lnTo>
                  <a:lnTo>
                    <a:pt x="4430" y="265593"/>
                  </a:lnTo>
                  <a:lnTo>
                    <a:pt x="0" y="284608"/>
                  </a:lnTo>
                  <a:lnTo>
                    <a:pt x="771" y="287722"/>
                  </a:lnTo>
                  <a:lnTo>
                    <a:pt x="5488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474"/>
            <p:cNvSpPr/>
            <p:nvPr>
              <p:custDataLst>
                <p:tags r:id="rId73"/>
              </p:custDataLst>
            </p:nvPr>
          </p:nvSpPr>
          <p:spPr>
            <a:xfrm>
              <a:off x="8639175" y="5648441"/>
              <a:ext cx="114301" cy="95135"/>
            </a:xfrm>
            <a:custGeom>
              <a:avLst/>
              <a:gdLst/>
              <a:ahLst/>
              <a:cxnLst/>
              <a:rect l="0" t="0" r="0" b="0"/>
              <a:pathLst>
                <a:path w="114301" h="9513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10113" y="4974"/>
                  </a:lnTo>
                  <a:lnTo>
                    <a:pt x="17900" y="13083"/>
                  </a:lnTo>
                  <a:lnTo>
                    <a:pt x="27006" y="23741"/>
                  </a:lnTo>
                  <a:lnTo>
                    <a:pt x="69294" y="60353"/>
                  </a:lnTo>
                  <a:lnTo>
                    <a:pt x="100298" y="89659"/>
                  </a:lnTo>
                  <a:lnTo>
                    <a:pt x="114300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475"/>
            <p:cNvSpPr/>
            <p:nvPr>
              <p:custDataLst>
                <p:tags r:id="rId74"/>
              </p:custDataLst>
            </p:nvPr>
          </p:nvSpPr>
          <p:spPr>
            <a:xfrm>
              <a:off x="8330091" y="5543755"/>
              <a:ext cx="223360" cy="370109"/>
            </a:xfrm>
            <a:custGeom>
              <a:avLst/>
              <a:gdLst/>
              <a:ahLst/>
              <a:cxnLst/>
              <a:rect l="0" t="0" r="0" b="0"/>
              <a:pathLst>
                <a:path w="223360" h="370109">
                  <a:moveTo>
                    <a:pt x="223359" y="28370"/>
                  </a:moveTo>
                  <a:lnTo>
                    <a:pt x="223359" y="28370"/>
                  </a:lnTo>
                  <a:lnTo>
                    <a:pt x="223359" y="18257"/>
                  </a:lnTo>
                  <a:lnTo>
                    <a:pt x="221242" y="15278"/>
                  </a:lnTo>
                  <a:lnTo>
                    <a:pt x="217714" y="13292"/>
                  </a:lnTo>
                  <a:lnTo>
                    <a:pt x="173523" y="1351"/>
                  </a:lnTo>
                  <a:lnTo>
                    <a:pt x="132534" y="0"/>
                  </a:lnTo>
                  <a:lnTo>
                    <a:pt x="112084" y="2003"/>
                  </a:lnTo>
                  <a:lnTo>
                    <a:pt x="95940" y="9948"/>
                  </a:lnTo>
                  <a:lnTo>
                    <a:pt x="87353" y="17713"/>
                  </a:lnTo>
                  <a:lnTo>
                    <a:pt x="67628" y="62462"/>
                  </a:lnTo>
                  <a:lnTo>
                    <a:pt x="63270" y="97268"/>
                  </a:lnTo>
                  <a:lnTo>
                    <a:pt x="61978" y="136037"/>
                  </a:lnTo>
                  <a:lnTo>
                    <a:pt x="56539" y="174336"/>
                  </a:lnTo>
                  <a:lnTo>
                    <a:pt x="50708" y="212111"/>
                  </a:lnTo>
                  <a:lnTo>
                    <a:pt x="34189" y="252499"/>
                  </a:lnTo>
                  <a:lnTo>
                    <a:pt x="11672" y="295735"/>
                  </a:lnTo>
                  <a:lnTo>
                    <a:pt x="201" y="337726"/>
                  </a:lnTo>
                  <a:lnTo>
                    <a:pt x="0" y="351422"/>
                  </a:lnTo>
                  <a:lnTo>
                    <a:pt x="1428" y="358038"/>
                  </a:lnTo>
                  <a:lnTo>
                    <a:pt x="4497" y="362448"/>
                  </a:lnTo>
                  <a:lnTo>
                    <a:pt x="8660" y="365389"/>
                  </a:lnTo>
                  <a:lnTo>
                    <a:pt x="18929" y="368656"/>
                  </a:lnTo>
                  <a:lnTo>
                    <a:pt x="30548" y="370108"/>
                  </a:lnTo>
                  <a:lnTo>
                    <a:pt x="78068" y="363436"/>
                  </a:lnTo>
                  <a:lnTo>
                    <a:pt x="118692" y="356014"/>
                  </a:lnTo>
                  <a:lnTo>
                    <a:pt x="147159" y="352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476"/>
            <p:cNvSpPr/>
            <p:nvPr>
              <p:custDataLst>
                <p:tags r:id="rId75"/>
              </p:custDataLst>
            </p:nvPr>
          </p:nvSpPr>
          <p:spPr>
            <a:xfrm>
              <a:off x="8108423" y="5715000"/>
              <a:ext cx="149753" cy="28576"/>
            </a:xfrm>
            <a:custGeom>
              <a:avLst/>
              <a:gdLst/>
              <a:ahLst/>
              <a:cxnLst/>
              <a:rect l="0" t="0" r="0" b="0"/>
              <a:pathLst>
                <a:path w="149753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3194" y="28575"/>
                  </a:lnTo>
                  <a:lnTo>
                    <a:pt x="43181" y="15318"/>
                  </a:lnTo>
                  <a:lnTo>
                    <a:pt x="83133" y="11242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477"/>
            <p:cNvSpPr/>
            <p:nvPr>
              <p:custDataLst>
                <p:tags r:id="rId76"/>
              </p:custDataLst>
            </p:nvPr>
          </p:nvSpPr>
          <p:spPr>
            <a:xfrm>
              <a:off x="8120753" y="5535383"/>
              <a:ext cx="180748" cy="330086"/>
            </a:xfrm>
            <a:custGeom>
              <a:avLst/>
              <a:gdLst/>
              <a:ahLst/>
              <a:cxnLst/>
              <a:rect l="0" t="0" r="0" b="0"/>
              <a:pathLst>
                <a:path w="180748" h="330086">
                  <a:moveTo>
                    <a:pt x="165997" y="17692"/>
                  </a:moveTo>
                  <a:lnTo>
                    <a:pt x="165997" y="17692"/>
                  </a:lnTo>
                  <a:lnTo>
                    <a:pt x="171053" y="17692"/>
                  </a:lnTo>
                  <a:lnTo>
                    <a:pt x="172542" y="16634"/>
                  </a:lnTo>
                  <a:lnTo>
                    <a:pt x="173535" y="14870"/>
                  </a:lnTo>
                  <a:lnTo>
                    <a:pt x="174197" y="12636"/>
                  </a:lnTo>
                  <a:lnTo>
                    <a:pt x="175698" y="11147"/>
                  </a:lnTo>
                  <a:lnTo>
                    <a:pt x="180747" y="9050"/>
                  </a:lnTo>
                  <a:lnTo>
                    <a:pt x="180064" y="8755"/>
                  </a:lnTo>
                  <a:lnTo>
                    <a:pt x="178550" y="8560"/>
                  </a:lnTo>
                  <a:lnTo>
                    <a:pt x="154329" y="0"/>
                  </a:lnTo>
                  <a:lnTo>
                    <a:pt x="111731" y="7364"/>
                  </a:lnTo>
                  <a:lnTo>
                    <a:pt x="89946" y="8987"/>
                  </a:lnTo>
                  <a:lnTo>
                    <a:pt x="79985" y="13117"/>
                  </a:lnTo>
                  <a:lnTo>
                    <a:pt x="63371" y="26450"/>
                  </a:lnTo>
                  <a:lnTo>
                    <a:pt x="56886" y="37812"/>
                  </a:lnTo>
                  <a:lnTo>
                    <a:pt x="41791" y="82475"/>
                  </a:lnTo>
                  <a:lnTo>
                    <a:pt x="36711" y="98343"/>
                  </a:lnTo>
                  <a:lnTo>
                    <a:pt x="30628" y="134557"/>
                  </a:lnTo>
                  <a:lnTo>
                    <a:pt x="26457" y="147949"/>
                  </a:lnTo>
                  <a:lnTo>
                    <a:pt x="20959" y="191040"/>
                  </a:lnTo>
                  <a:lnTo>
                    <a:pt x="13509" y="233254"/>
                  </a:lnTo>
                  <a:lnTo>
                    <a:pt x="467" y="278663"/>
                  </a:lnTo>
                  <a:lnTo>
                    <a:pt x="0" y="295604"/>
                  </a:lnTo>
                  <a:lnTo>
                    <a:pt x="3320" y="311600"/>
                  </a:lnTo>
                  <a:lnTo>
                    <a:pt x="8324" y="322237"/>
                  </a:lnTo>
                  <a:lnTo>
                    <a:pt x="13257" y="325497"/>
                  </a:lnTo>
                  <a:lnTo>
                    <a:pt x="36427" y="330085"/>
                  </a:lnTo>
                  <a:lnTo>
                    <a:pt x="78823" y="328813"/>
                  </a:lnTo>
                  <a:lnTo>
                    <a:pt x="137422" y="303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639"/>
          <p:cNvGrpSpPr/>
          <p:nvPr/>
        </p:nvGrpSpPr>
        <p:grpSpPr>
          <a:xfrm>
            <a:off x="2362234" y="6277009"/>
            <a:ext cx="2095467" cy="495267"/>
            <a:chOff x="2362234" y="6277009"/>
            <a:chExt cx="2095467" cy="495267"/>
          </a:xfrm>
        </p:grpSpPr>
        <p:sp>
          <p:nvSpPr>
            <p:cNvPr id="410" name="SMARTInkShape-3478"/>
            <p:cNvSpPr/>
            <p:nvPr>
              <p:custDataLst>
                <p:tags r:id="rId45"/>
              </p:custDataLst>
            </p:nvPr>
          </p:nvSpPr>
          <p:spPr>
            <a:xfrm>
              <a:off x="4333875" y="6648450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123825" y="0"/>
                  </a:moveTo>
                  <a:lnTo>
                    <a:pt x="123825" y="0"/>
                  </a:lnTo>
                  <a:lnTo>
                    <a:pt x="123825" y="5056"/>
                  </a:lnTo>
                  <a:lnTo>
                    <a:pt x="122767" y="6545"/>
                  </a:lnTo>
                  <a:lnTo>
                    <a:pt x="121003" y="7538"/>
                  </a:lnTo>
                  <a:lnTo>
                    <a:pt x="118768" y="8200"/>
                  </a:lnTo>
                  <a:lnTo>
                    <a:pt x="88177" y="35924"/>
                  </a:lnTo>
                  <a:lnTo>
                    <a:pt x="50953" y="8153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479"/>
            <p:cNvSpPr/>
            <p:nvPr>
              <p:custDataLst>
                <p:tags r:id="rId46"/>
              </p:custDataLst>
            </p:nvPr>
          </p:nvSpPr>
          <p:spPr>
            <a:xfrm>
              <a:off x="4362450" y="6648450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8"/>
                  </a:lnTo>
                  <a:lnTo>
                    <a:pt x="5057" y="8200"/>
                  </a:lnTo>
                  <a:lnTo>
                    <a:pt x="10361" y="14581"/>
                  </a:lnTo>
                  <a:lnTo>
                    <a:pt x="38122" y="57870"/>
                  </a:lnTo>
                  <a:lnTo>
                    <a:pt x="45518" y="69112"/>
                  </a:lnTo>
                  <a:lnTo>
                    <a:pt x="666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480"/>
            <p:cNvSpPr/>
            <p:nvPr>
              <p:custDataLst>
                <p:tags r:id="rId47"/>
              </p:custDataLst>
            </p:nvPr>
          </p:nvSpPr>
          <p:spPr>
            <a:xfrm>
              <a:off x="4105275" y="6518394"/>
              <a:ext cx="238126" cy="206238"/>
            </a:xfrm>
            <a:custGeom>
              <a:avLst/>
              <a:gdLst/>
              <a:ahLst/>
              <a:cxnLst/>
              <a:rect l="0" t="0" r="0" b="0"/>
              <a:pathLst>
                <a:path w="238126" h="206238">
                  <a:moveTo>
                    <a:pt x="0" y="187206"/>
                  </a:moveTo>
                  <a:lnTo>
                    <a:pt x="0" y="187206"/>
                  </a:lnTo>
                  <a:lnTo>
                    <a:pt x="15208" y="188264"/>
                  </a:lnTo>
                  <a:lnTo>
                    <a:pt x="39724" y="195406"/>
                  </a:lnTo>
                  <a:lnTo>
                    <a:pt x="85704" y="196731"/>
                  </a:lnTo>
                  <a:lnTo>
                    <a:pt x="86783" y="152603"/>
                  </a:lnTo>
                  <a:lnTo>
                    <a:pt x="93264" y="112011"/>
                  </a:lnTo>
                  <a:lnTo>
                    <a:pt x="97484" y="85551"/>
                  </a:lnTo>
                  <a:lnTo>
                    <a:pt x="111674" y="39889"/>
                  </a:lnTo>
                  <a:lnTo>
                    <a:pt x="114191" y="30715"/>
                  </a:lnTo>
                  <a:lnTo>
                    <a:pt x="122617" y="18542"/>
                  </a:lnTo>
                  <a:lnTo>
                    <a:pt x="132461" y="7821"/>
                  </a:lnTo>
                  <a:lnTo>
                    <a:pt x="143891" y="1646"/>
                  </a:lnTo>
                  <a:lnTo>
                    <a:pt x="149902" y="0"/>
                  </a:lnTo>
                  <a:lnTo>
                    <a:pt x="162226" y="992"/>
                  </a:lnTo>
                  <a:lnTo>
                    <a:pt x="168475" y="2738"/>
                  </a:lnTo>
                  <a:lnTo>
                    <a:pt x="178242" y="10323"/>
                  </a:lnTo>
                  <a:lnTo>
                    <a:pt x="193135" y="32439"/>
                  </a:lnTo>
                  <a:lnTo>
                    <a:pt x="205210" y="63737"/>
                  </a:lnTo>
                  <a:lnTo>
                    <a:pt x="207621" y="78003"/>
                  </a:lnTo>
                  <a:lnTo>
                    <a:pt x="203922" y="102992"/>
                  </a:lnTo>
                  <a:lnTo>
                    <a:pt x="182638" y="149305"/>
                  </a:lnTo>
                  <a:lnTo>
                    <a:pt x="164893" y="193090"/>
                  </a:lnTo>
                  <a:lnTo>
                    <a:pt x="162511" y="203655"/>
                  </a:lnTo>
                  <a:lnTo>
                    <a:pt x="163374" y="204522"/>
                  </a:lnTo>
                  <a:lnTo>
                    <a:pt x="167155" y="205485"/>
                  </a:lnTo>
                  <a:lnTo>
                    <a:pt x="212042" y="206237"/>
                  </a:lnTo>
                  <a:lnTo>
                    <a:pt x="238125" y="196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481"/>
            <p:cNvSpPr/>
            <p:nvPr>
              <p:custDataLst>
                <p:tags r:id="rId48"/>
              </p:custDataLst>
            </p:nvPr>
          </p:nvSpPr>
          <p:spPr>
            <a:xfrm>
              <a:off x="3962400" y="66675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23370" y="1085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482"/>
            <p:cNvSpPr/>
            <p:nvPr>
              <p:custDataLst>
                <p:tags r:id="rId49"/>
              </p:custDataLst>
            </p:nvPr>
          </p:nvSpPr>
          <p:spPr>
            <a:xfrm>
              <a:off x="3962886" y="6610743"/>
              <a:ext cx="85240" cy="130833"/>
            </a:xfrm>
            <a:custGeom>
              <a:avLst/>
              <a:gdLst/>
              <a:ahLst/>
              <a:cxnLst/>
              <a:rect l="0" t="0" r="0" b="0"/>
              <a:pathLst>
                <a:path w="85240" h="130833">
                  <a:moveTo>
                    <a:pt x="85239" y="9132"/>
                  </a:moveTo>
                  <a:lnTo>
                    <a:pt x="85239" y="9132"/>
                  </a:lnTo>
                  <a:lnTo>
                    <a:pt x="80182" y="4076"/>
                  </a:lnTo>
                  <a:lnTo>
                    <a:pt x="74878" y="1594"/>
                  </a:lnTo>
                  <a:lnTo>
                    <a:pt x="62849" y="0"/>
                  </a:lnTo>
                  <a:lnTo>
                    <a:pt x="56591" y="2604"/>
                  </a:lnTo>
                  <a:lnTo>
                    <a:pt x="21177" y="35265"/>
                  </a:lnTo>
                  <a:lnTo>
                    <a:pt x="14434" y="44735"/>
                  </a:lnTo>
                  <a:lnTo>
                    <a:pt x="1154" y="77512"/>
                  </a:lnTo>
                  <a:lnTo>
                    <a:pt x="0" y="98184"/>
                  </a:lnTo>
                  <a:lnTo>
                    <a:pt x="2552" y="109741"/>
                  </a:lnTo>
                  <a:lnTo>
                    <a:pt x="4714" y="114305"/>
                  </a:lnTo>
                  <a:lnTo>
                    <a:pt x="12762" y="122197"/>
                  </a:lnTo>
                  <a:lnTo>
                    <a:pt x="22335" y="128175"/>
                  </a:lnTo>
                  <a:lnTo>
                    <a:pt x="30118" y="130832"/>
                  </a:lnTo>
                  <a:lnTo>
                    <a:pt x="66189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483"/>
            <p:cNvSpPr/>
            <p:nvPr>
              <p:custDataLst>
                <p:tags r:id="rId50"/>
              </p:custDataLst>
            </p:nvPr>
          </p:nvSpPr>
          <p:spPr>
            <a:xfrm>
              <a:off x="3800475" y="6629400"/>
              <a:ext cx="95251" cy="104776"/>
            </a:xfrm>
            <a:custGeom>
              <a:avLst/>
              <a:gdLst/>
              <a:ahLst/>
              <a:cxnLst/>
              <a:rect l="0" t="0" r="0" b="0"/>
              <a:pathLst>
                <a:path w="95251" h="1047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3183" y="7538"/>
                  </a:lnTo>
                  <a:lnTo>
                    <a:pt x="18314" y="8200"/>
                  </a:lnTo>
                  <a:lnTo>
                    <a:pt x="29659" y="14581"/>
                  </a:lnTo>
                  <a:lnTo>
                    <a:pt x="40698" y="24472"/>
                  </a:lnTo>
                  <a:lnTo>
                    <a:pt x="49132" y="35924"/>
                  </a:lnTo>
                  <a:lnTo>
                    <a:pt x="53587" y="48069"/>
                  </a:lnTo>
                  <a:lnTo>
                    <a:pt x="54774" y="54271"/>
                  </a:lnTo>
                  <a:lnTo>
                    <a:pt x="51390" y="78169"/>
                  </a:lnTo>
                  <a:lnTo>
                    <a:pt x="43684" y="95246"/>
                  </a:lnTo>
                  <a:lnTo>
                    <a:pt x="39706" y="98423"/>
                  </a:lnTo>
                  <a:lnTo>
                    <a:pt x="25053" y="102892"/>
                  </a:lnTo>
                  <a:lnTo>
                    <a:pt x="6722" y="104527"/>
                  </a:lnTo>
                  <a:lnTo>
                    <a:pt x="4482" y="103551"/>
                  </a:lnTo>
                  <a:lnTo>
                    <a:pt x="2988" y="101843"/>
                  </a:lnTo>
                  <a:lnTo>
                    <a:pt x="1328" y="97121"/>
                  </a:lnTo>
                  <a:lnTo>
                    <a:pt x="590" y="91496"/>
                  </a:lnTo>
                  <a:lnTo>
                    <a:pt x="2510" y="88514"/>
                  </a:lnTo>
                  <a:lnTo>
                    <a:pt x="20800" y="76124"/>
                  </a:lnTo>
                  <a:lnTo>
                    <a:pt x="63603" y="53971"/>
                  </a:lnTo>
                  <a:lnTo>
                    <a:pt x="88352" y="34925"/>
                  </a:lnTo>
                  <a:lnTo>
                    <a:pt x="92184" y="28575"/>
                  </a:lnTo>
                  <a:lnTo>
                    <a:pt x="93206" y="25400"/>
                  </a:lnTo>
                  <a:lnTo>
                    <a:pt x="92829" y="23283"/>
                  </a:lnTo>
                  <a:lnTo>
                    <a:pt x="91520" y="21872"/>
                  </a:lnTo>
                  <a:lnTo>
                    <a:pt x="87242" y="20304"/>
                  </a:lnTo>
                  <a:lnTo>
                    <a:pt x="81813" y="19607"/>
                  </a:lnTo>
                  <a:lnTo>
                    <a:pt x="79942" y="20480"/>
                  </a:lnTo>
                  <a:lnTo>
                    <a:pt x="78695" y="22120"/>
                  </a:lnTo>
                  <a:lnTo>
                    <a:pt x="68924" y="41875"/>
                  </a:lnTo>
                  <a:lnTo>
                    <a:pt x="61109" y="54270"/>
                  </a:lnTo>
                  <a:lnTo>
                    <a:pt x="58910" y="65043"/>
                  </a:lnTo>
                  <a:lnTo>
                    <a:pt x="60754" y="76886"/>
                  </a:lnTo>
                  <a:lnTo>
                    <a:pt x="65102" y="87088"/>
                  </a:lnTo>
                  <a:lnTo>
                    <a:pt x="67743" y="89809"/>
                  </a:lnTo>
                  <a:lnTo>
                    <a:pt x="952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484"/>
            <p:cNvSpPr/>
            <p:nvPr>
              <p:custDataLst>
                <p:tags r:id="rId51"/>
              </p:custDataLst>
            </p:nvPr>
          </p:nvSpPr>
          <p:spPr>
            <a:xfrm>
              <a:off x="3460223" y="6496050"/>
              <a:ext cx="149753" cy="28298"/>
            </a:xfrm>
            <a:custGeom>
              <a:avLst/>
              <a:gdLst/>
              <a:ahLst/>
              <a:cxnLst/>
              <a:rect l="0" t="0" r="0" b="0"/>
              <a:pathLst>
                <a:path w="149753" h="28298">
                  <a:moveTo>
                    <a:pt x="16402" y="0"/>
                  </a:moveTo>
                  <a:lnTo>
                    <a:pt x="16402" y="0"/>
                  </a:lnTo>
                  <a:lnTo>
                    <a:pt x="3310" y="14151"/>
                  </a:lnTo>
                  <a:lnTo>
                    <a:pt x="0" y="21458"/>
                  </a:lnTo>
                  <a:lnTo>
                    <a:pt x="175" y="23831"/>
                  </a:lnTo>
                  <a:lnTo>
                    <a:pt x="1351" y="25412"/>
                  </a:lnTo>
                  <a:lnTo>
                    <a:pt x="3193" y="26467"/>
                  </a:lnTo>
                  <a:lnTo>
                    <a:pt x="45015" y="28297"/>
                  </a:lnTo>
                  <a:lnTo>
                    <a:pt x="88141" y="23464"/>
                  </a:lnTo>
                  <a:lnTo>
                    <a:pt x="1497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485"/>
            <p:cNvSpPr/>
            <p:nvPr>
              <p:custDataLst>
                <p:tags r:id="rId52"/>
              </p:custDataLst>
            </p:nvPr>
          </p:nvSpPr>
          <p:spPr>
            <a:xfrm>
              <a:off x="3077899" y="6277009"/>
              <a:ext cx="168052" cy="378627"/>
            </a:xfrm>
            <a:custGeom>
              <a:avLst/>
              <a:gdLst/>
              <a:ahLst/>
              <a:cxnLst/>
              <a:rect l="0" t="0" r="0" b="0"/>
              <a:pathLst>
                <a:path w="168052" h="378627">
                  <a:moveTo>
                    <a:pt x="8201" y="9491"/>
                  </a:moveTo>
                  <a:lnTo>
                    <a:pt x="8201" y="9491"/>
                  </a:lnTo>
                  <a:lnTo>
                    <a:pt x="0" y="9491"/>
                  </a:lnTo>
                  <a:lnTo>
                    <a:pt x="23663" y="8433"/>
                  </a:lnTo>
                  <a:lnTo>
                    <a:pt x="63363" y="849"/>
                  </a:lnTo>
                  <a:lnTo>
                    <a:pt x="108389" y="141"/>
                  </a:lnTo>
                  <a:lnTo>
                    <a:pt x="152757" y="0"/>
                  </a:lnTo>
                  <a:lnTo>
                    <a:pt x="158547" y="1047"/>
                  </a:lnTo>
                  <a:lnTo>
                    <a:pt x="162407" y="2803"/>
                  </a:lnTo>
                  <a:lnTo>
                    <a:pt x="164980" y="5034"/>
                  </a:lnTo>
                  <a:lnTo>
                    <a:pt x="167839" y="15976"/>
                  </a:lnTo>
                  <a:lnTo>
                    <a:pt x="168051" y="31423"/>
                  </a:lnTo>
                  <a:lnTo>
                    <a:pt x="159564" y="70033"/>
                  </a:lnTo>
                  <a:lnTo>
                    <a:pt x="152194" y="117495"/>
                  </a:lnTo>
                  <a:lnTo>
                    <a:pt x="148475" y="163156"/>
                  </a:lnTo>
                  <a:lnTo>
                    <a:pt x="145686" y="187853"/>
                  </a:lnTo>
                  <a:lnTo>
                    <a:pt x="149698" y="232557"/>
                  </a:lnTo>
                  <a:lnTo>
                    <a:pt x="150804" y="272511"/>
                  </a:lnTo>
                  <a:lnTo>
                    <a:pt x="157568" y="312506"/>
                  </a:lnTo>
                  <a:lnTo>
                    <a:pt x="159253" y="327961"/>
                  </a:lnTo>
                  <a:lnTo>
                    <a:pt x="157180" y="339064"/>
                  </a:lnTo>
                  <a:lnTo>
                    <a:pt x="155145" y="343506"/>
                  </a:lnTo>
                  <a:lnTo>
                    <a:pt x="137112" y="359870"/>
                  </a:lnTo>
                  <a:lnTo>
                    <a:pt x="111661" y="373070"/>
                  </a:lnTo>
                  <a:lnTo>
                    <a:pt x="89068" y="378626"/>
                  </a:lnTo>
                  <a:lnTo>
                    <a:pt x="54866" y="372900"/>
                  </a:lnTo>
                  <a:lnTo>
                    <a:pt x="17726" y="3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486"/>
            <p:cNvSpPr/>
            <p:nvPr>
              <p:custDataLst>
                <p:tags r:id="rId53"/>
              </p:custDataLst>
            </p:nvPr>
          </p:nvSpPr>
          <p:spPr>
            <a:xfrm>
              <a:off x="2905125" y="6372813"/>
              <a:ext cx="95251" cy="266113"/>
            </a:xfrm>
            <a:custGeom>
              <a:avLst/>
              <a:gdLst/>
              <a:ahLst/>
              <a:cxnLst/>
              <a:rect l="0" t="0" r="0" b="0"/>
              <a:pathLst>
                <a:path w="95251" h="266113">
                  <a:moveTo>
                    <a:pt x="95250" y="8937"/>
                  </a:moveTo>
                  <a:lnTo>
                    <a:pt x="95250" y="8937"/>
                  </a:lnTo>
                  <a:lnTo>
                    <a:pt x="95250" y="3881"/>
                  </a:lnTo>
                  <a:lnTo>
                    <a:pt x="94192" y="2392"/>
                  </a:lnTo>
                  <a:lnTo>
                    <a:pt x="92428" y="1398"/>
                  </a:lnTo>
                  <a:lnTo>
                    <a:pt x="82067" y="0"/>
                  </a:lnTo>
                  <a:lnTo>
                    <a:pt x="71399" y="732"/>
                  </a:lnTo>
                  <a:lnTo>
                    <a:pt x="36005" y="12705"/>
                  </a:lnTo>
                  <a:lnTo>
                    <a:pt x="23763" y="21548"/>
                  </a:lnTo>
                  <a:lnTo>
                    <a:pt x="7281" y="44471"/>
                  </a:lnTo>
                  <a:lnTo>
                    <a:pt x="2157" y="63092"/>
                  </a:lnTo>
                  <a:lnTo>
                    <a:pt x="1484" y="95952"/>
                  </a:lnTo>
                  <a:lnTo>
                    <a:pt x="8257" y="137400"/>
                  </a:lnTo>
                  <a:lnTo>
                    <a:pt x="9358" y="180998"/>
                  </a:lnTo>
                  <a:lnTo>
                    <a:pt x="9510" y="227229"/>
                  </a:lnTo>
                  <a:lnTo>
                    <a:pt x="8460" y="240364"/>
                  </a:lnTo>
                  <a:lnTo>
                    <a:pt x="0" y="26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487"/>
            <p:cNvSpPr/>
            <p:nvPr>
              <p:custDataLst>
                <p:tags r:id="rId54"/>
              </p:custDataLst>
            </p:nvPr>
          </p:nvSpPr>
          <p:spPr>
            <a:xfrm>
              <a:off x="2781300" y="6391783"/>
              <a:ext cx="123826" cy="113793"/>
            </a:xfrm>
            <a:custGeom>
              <a:avLst/>
              <a:gdLst/>
              <a:ahLst/>
              <a:cxnLst/>
              <a:rect l="0" t="0" r="0" b="0"/>
              <a:pathLst>
                <a:path w="123826" h="11379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8663" y="9313"/>
                  </a:lnTo>
                  <a:lnTo>
                    <a:pt x="42815" y="49900"/>
                  </a:lnTo>
                  <a:lnTo>
                    <a:pt x="85943" y="87299"/>
                  </a:lnTo>
                  <a:lnTo>
                    <a:pt x="94609" y="99828"/>
                  </a:lnTo>
                  <a:lnTo>
                    <a:pt x="123825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488"/>
            <p:cNvSpPr/>
            <p:nvPr>
              <p:custDataLst>
                <p:tags r:id="rId55"/>
              </p:custDataLst>
            </p:nvPr>
          </p:nvSpPr>
          <p:spPr>
            <a:xfrm>
              <a:off x="2602534" y="6296141"/>
              <a:ext cx="169242" cy="360737"/>
            </a:xfrm>
            <a:custGeom>
              <a:avLst/>
              <a:gdLst/>
              <a:ahLst/>
              <a:cxnLst/>
              <a:rect l="0" t="0" r="0" b="0"/>
              <a:pathLst>
                <a:path w="169242" h="360737">
                  <a:moveTo>
                    <a:pt x="169241" y="9409"/>
                  </a:moveTo>
                  <a:lnTo>
                    <a:pt x="169241" y="9409"/>
                  </a:lnTo>
                  <a:lnTo>
                    <a:pt x="169241" y="1208"/>
                  </a:lnTo>
                  <a:lnTo>
                    <a:pt x="168183" y="767"/>
                  </a:lnTo>
                  <a:lnTo>
                    <a:pt x="155983" y="0"/>
                  </a:lnTo>
                  <a:lnTo>
                    <a:pt x="115984" y="8096"/>
                  </a:lnTo>
                  <a:lnTo>
                    <a:pt x="82404" y="17813"/>
                  </a:lnTo>
                  <a:lnTo>
                    <a:pt x="56728" y="33183"/>
                  </a:lnTo>
                  <a:lnTo>
                    <a:pt x="45857" y="45022"/>
                  </a:lnTo>
                  <a:lnTo>
                    <a:pt x="40320" y="60162"/>
                  </a:lnTo>
                  <a:lnTo>
                    <a:pt x="29928" y="100642"/>
                  </a:lnTo>
                  <a:lnTo>
                    <a:pt x="27422" y="138864"/>
                  </a:lnTo>
                  <a:lnTo>
                    <a:pt x="25620" y="177471"/>
                  </a:lnTo>
                  <a:lnTo>
                    <a:pt x="18888" y="222798"/>
                  </a:lnTo>
                  <a:lnTo>
                    <a:pt x="17245" y="262873"/>
                  </a:lnTo>
                  <a:lnTo>
                    <a:pt x="9316" y="301834"/>
                  </a:lnTo>
                  <a:lnTo>
                    <a:pt x="381" y="324739"/>
                  </a:lnTo>
                  <a:lnTo>
                    <a:pt x="0" y="336880"/>
                  </a:lnTo>
                  <a:lnTo>
                    <a:pt x="3359" y="349332"/>
                  </a:lnTo>
                  <a:lnTo>
                    <a:pt x="5736" y="353500"/>
                  </a:lnTo>
                  <a:lnTo>
                    <a:pt x="8380" y="356278"/>
                  </a:lnTo>
                  <a:lnTo>
                    <a:pt x="11200" y="358130"/>
                  </a:lnTo>
                  <a:lnTo>
                    <a:pt x="25283" y="360736"/>
                  </a:lnTo>
                  <a:lnTo>
                    <a:pt x="51121" y="360559"/>
                  </a:lnTo>
                  <a:lnTo>
                    <a:pt x="81914" y="353107"/>
                  </a:lnTo>
                  <a:lnTo>
                    <a:pt x="121616" y="33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489"/>
            <p:cNvSpPr/>
            <p:nvPr>
              <p:custDataLst>
                <p:tags r:id="rId56"/>
              </p:custDataLst>
            </p:nvPr>
          </p:nvSpPr>
          <p:spPr>
            <a:xfrm>
              <a:off x="2363524" y="6496050"/>
              <a:ext cx="170127" cy="66676"/>
            </a:xfrm>
            <a:custGeom>
              <a:avLst/>
              <a:gdLst/>
              <a:ahLst/>
              <a:cxnLst/>
              <a:rect l="0" t="0" r="0" b="0"/>
              <a:pathLst>
                <a:path w="170127" h="66676">
                  <a:moveTo>
                    <a:pt x="8201" y="66675"/>
                  </a:moveTo>
                  <a:lnTo>
                    <a:pt x="8201" y="66675"/>
                  </a:lnTo>
                  <a:lnTo>
                    <a:pt x="0" y="66675"/>
                  </a:lnTo>
                  <a:lnTo>
                    <a:pt x="4125" y="61619"/>
                  </a:lnTo>
                  <a:lnTo>
                    <a:pt x="47615" y="44285"/>
                  </a:lnTo>
                  <a:lnTo>
                    <a:pt x="91277" y="28553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490"/>
            <p:cNvSpPr/>
            <p:nvPr>
              <p:custDataLst>
                <p:tags r:id="rId57"/>
              </p:custDataLst>
            </p:nvPr>
          </p:nvSpPr>
          <p:spPr>
            <a:xfrm>
              <a:off x="2362234" y="6334159"/>
              <a:ext cx="180942" cy="339820"/>
            </a:xfrm>
            <a:custGeom>
              <a:avLst/>
              <a:gdLst/>
              <a:ahLst/>
              <a:cxnLst/>
              <a:rect l="0" t="0" r="0" b="0"/>
              <a:pathLst>
                <a:path w="180942" h="339820">
                  <a:moveTo>
                    <a:pt x="142841" y="9491"/>
                  </a:moveTo>
                  <a:lnTo>
                    <a:pt x="142841" y="9491"/>
                  </a:lnTo>
                  <a:lnTo>
                    <a:pt x="142841" y="4435"/>
                  </a:lnTo>
                  <a:lnTo>
                    <a:pt x="143899" y="2946"/>
                  </a:lnTo>
                  <a:lnTo>
                    <a:pt x="145663" y="1952"/>
                  </a:lnTo>
                  <a:lnTo>
                    <a:pt x="151042" y="359"/>
                  </a:lnTo>
                  <a:lnTo>
                    <a:pt x="138992" y="0"/>
                  </a:lnTo>
                  <a:lnTo>
                    <a:pt x="94042" y="8170"/>
                  </a:lnTo>
                  <a:lnTo>
                    <a:pt x="50258" y="27218"/>
                  </a:lnTo>
                  <a:lnTo>
                    <a:pt x="27774" y="40979"/>
                  </a:lnTo>
                  <a:lnTo>
                    <a:pt x="16555" y="60801"/>
                  </a:lnTo>
                  <a:lnTo>
                    <a:pt x="1910" y="104476"/>
                  </a:lnTo>
                  <a:lnTo>
                    <a:pt x="350" y="143808"/>
                  </a:lnTo>
                  <a:lnTo>
                    <a:pt x="80" y="185225"/>
                  </a:lnTo>
                  <a:lnTo>
                    <a:pt x="0" y="224779"/>
                  </a:lnTo>
                  <a:lnTo>
                    <a:pt x="1034" y="262252"/>
                  </a:lnTo>
                  <a:lnTo>
                    <a:pt x="10329" y="303894"/>
                  </a:lnTo>
                  <a:lnTo>
                    <a:pt x="17272" y="321312"/>
                  </a:lnTo>
                  <a:lnTo>
                    <a:pt x="27413" y="332581"/>
                  </a:lnTo>
                  <a:lnTo>
                    <a:pt x="38976" y="338295"/>
                  </a:lnTo>
                  <a:lnTo>
                    <a:pt x="45023" y="339819"/>
                  </a:lnTo>
                  <a:lnTo>
                    <a:pt x="57386" y="338689"/>
                  </a:lnTo>
                  <a:lnTo>
                    <a:pt x="100936" y="327499"/>
                  </a:lnTo>
                  <a:lnTo>
                    <a:pt x="130252" y="318899"/>
                  </a:lnTo>
                  <a:lnTo>
                    <a:pt x="180941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SMARTInkShape-3491"/>
          <p:cNvSpPr/>
          <p:nvPr>
            <p:custDataLst>
              <p:tags r:id="rId17"/>
            </p:custDataLst>
          </p:nvPr>
        </p:nvSpPr>
        <p:spPr>
          <a:xfrm>
            <a:off x="3467100" y="641985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0" y="0"/>
                </a:lnTo>
                <a:lnTo>
                  <a:pt x="46206" y="0"/>
                </a:lnTo>
                <a:lnTo>
                  <a:pt x="133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SMARTInkShape-3492"/>
          <p:cNvSpPr/>
          <p:nvPr>
            <p:custDataLst>
              <p:tags r:id="rId18"/>
            </p:custDataLst>
          </p:nvPr>
        </p:nvSpPr>
        <p:spPr>
          <a:xfrm>
            <a:off x="4029075" y="6144143"/>
            <a:ext cx="95251" cy="409058"/>
          </a:xfrm>
          <a:custGeom>
            <a:avLst/>
            <a:gdLst/>
            <a:ahLst/>
            <a:cxnLst/>
            <a:rect l="0" t="0" r="0" b="0"/>
            <a:pathLst>
              <a:path w="95251" h="409058">
                <a:moveTo>
                  <a:pt x="95250" y="28057"/>
                </a:moveTo>
                <a:lnTo>
                  <a:pt x="95250" y="28057"/>
                </a:lnTo>
                <a:lnTo>
                  <a:pt x="87049" y="19856"/>
                </a:lnTo>
                <a:lnTo>
                  <a:pt x="86118" y="13868"/>
                </a:lnTo>
                <a:lnTo>
                  <a:pt x="85842" y="5391"/>
                </a:lnTo>
                <a:lnTo>
                  <a:pt x="84744" y="3421"/>
                </a:lnTo>
                <a:lnTo>
                  <a:pt x="82955" y="2108"/>
                </a:lnTo>
                <a:lnTo>
                  <a:pt x="77086" y="649"/>
                </a:lnTo>
                <a:lnTo>
                  <a:pt x="67421" y="0"/>
                </a:lnTo>
                <a:lnTo>
                  <a:pt x="58893" y="2535"/>
                </a:lnTo>
                <a:lnTo>
                  <a:pt x="39737" y="17842"/>
                </a:lnTo>
                <a:lnTo>
                  <a:pt x="21770" y="40200"/>
                </a:lnTo>
                <a:lnTo>
                  <a:pt x="14967" y="57796"/>
                </a:lnTo>
                <a:lnTo>
                  <a:pt x="10600" y="100018"/>
                </a:lnTo>
                <a:lnTo>
                  <a:pt x="14900" y="136632"/>
                </a:lnTo>
                <a:lnTo>
                  <a:pt x="24776" y="178268"/>
                </a:lnTo>
                <a:lnTo>
                  <a:pt x="33131" y="224789"/>
                </a:lnTo>
                <a:lnTo>
                  <a:pt x="40268" y="263017"/>
                </a:lnTo>
                <a:lnTo>
                  <a:pt x="45445" y="299464"/>
                </a:lnTo>
                <a:lnTo>
                  <a:pt x="44157" y="335311"/>
                </a:lnTo>
                <a:lnTo>
                  <a:pt x="28271" y="379861"/>
                </a:lnTo>
                <a:lnTo>
                  <a:pt x="15815" y="400703"/>
                </a:lnTo>
                <a:lnTo>
                  <a:pt x="0" y="4090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6" name="SMARTInkShape-Group642"/>
          <p:cNvGrpSpPr/>
          <p:nvPr/>
        </p:nvGrpSpPr>
        <p:grpSpPr>
          <a:xfrm>
            <a:off x="4347437" y="6139020"/>
            <a:ext cx="2510564" cy="461806"/>
            <a:chOff x="4347437" y="6139020"/>
            <a:chExt cx="2510564" cy="461806"/>
          </a:xfrm>
        </p:grpSpPr>
        <p:sp>
          <p:nvSpPr>
            <p:cNvPr id="426" name="SMARTInkShape-3493"/>
            <p:cNvSpPr/>
            <p:nvPr>
              <p:custDataLst>
                <p:tags r:id="rId25"/>
              </p:custDataLst>
            </p:nvPr>
          </p:nvSpPr>
          <p:spPr>
            <a:xfrm>
              <a:off x="4800634" y="6248793"/>
              <a:ext cx="123792" cy="237733"/>
            </a:xfrm>
            <a:custGeom>
              <a:avLst/>
              <a:gdLst/>
              <a:ahLst/>
              <a:cxnLst/>
              <a:rect l="0" t="0" r="0" b="0"/>
              <a:pathLst>
                <a:path w="123792" h="237733">
                  <a:moveTo>
                    <a:pt x="123791" y="9132"/>
                  </a:moveTo>
                  <a:lnTo>
                    <a:pt x="123791" y="9132"/>
                  </a:lnTo>
                  <a:lnTo>
                    <a:pt x="123791" y="4076"/>
                  </a:lnTo>
                  <a:lnTo>
                    <a:pt x="122733" y="2587"/>
                  </a:lnTo>
                  <a:lnTo>
                    <a:pt x="120969" y="1593"/>
                  </a:lnTo>
                  <a:lnTo>
                    <a:pt x="110534" y="0"/>
                  </a:lnTo>
                  <a:lnTo>
                    <a:pt x="96345" y="4780"/>
                  </a:lnTo>
                  <a:lnTo>
                    <a:pt x="51911" y="30209"/>
                  </a:lnTo>
                  <a:lnTo>
                    <a:pt x="26651" y="44888"/>
                  </a:lnTo>
                  <a:lnTo>
                    <a:pt x="15045" y="60061"/>
                  </a:lnTo>
                  <a:lnTo>
                    <a:pt x="11137" y="71729"/>
                  </a:lnTo>
                  <a:lnTo>
                    <a:pt x="9500" y="116310"/>
                  </a:lnTo>
                  <a:lnTo>
                    <a:pt x="8434" y="152520"/>
                  </a:lnTo>
                  <a:lnTo>
                    <a:pt x="849" y="194107"/>
                  </a:lnTo>
                  <a:lnTo>
                    <a:pt x="0" y="231747"/>
                  </a:lnTo>
                  <a:lnTo>
                    <a:pt x="1047" y="233742"/>
                  </a:lnTo>
                  <a:lnTo>
                    <a:pt x="9491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494"/>
            <p:cNvSpPr/>
            <p:nvPr>
              <p:custDataLst>
                <p:tags r:id="rId26"/>
              </p:custDataLst>
            </p:nvPr>
          </p:nvSpPr>
          <p:spPr>
            <a:xfrm>
              <a:off x="4743450" y="6238875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22120" y="38595"/>
                  </a:lnTo>
                  <a:lnTo>
                    <a:pt x="49881" y="79065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495"/>
            <p:cNvSpPr/>
            <p:nvPr>
              <p:custDataLst>
                <p:tags r:id="rId27"/>
              </p:custDataLst>
            </p:nvPr>
          </p:nvSpPr>
          <p:spPr>
            <a:xfrm>
              <a:off x="4524922" y="6172708"/>
              <a:ext cx="209004" cy="275718"/>
            </a:xfrm>
            <a:custGeom>
              <a:avLst/>
              <a:gdLst/>
              <a:ahLst/>
              <a:cxnLst/>
              <a:rect l="0" t="0" r="0" b="0"/>
              <a:pathLst>
                <a:path w="209004" h="275718">
                  <a:moveTo>
                    <a:pt x="209003" y="18542"/>
                  </a:moveTo>
                  <a:lnTo>
                    <a:pt x="209003" y="18542"/>
                  </a:lnTo>
                  <a:lnTo>
                    <a:pt x="203946" y="13486"/>
                  </a:lnTo>
                  <a:lnTo>
                    <a:pt x="179665" y="3354"/>
                  </a:lnTo>
                  <a:lnTo>
                    <a:pt x="153882" y="0"/>
                  </a:lnTo>
                  <a:lnTo>
                    <a:pt x="122855" y="7197"/>
                  </a:lnTo>
                  <a:lnTo>
                    <a:pt x="83303" y="25011"/>
                  </a:lnTo>
                  <a:lnTo>
                    <a:pt x="58485" y="45838"/>
                  </a:lnTo>
                  <a:lnTo>
                    <a:pt x="52148" y="54662"/>
                  </a:lnTo>
                  <a:lnTo>
                    <a:pt x="41200" y="87465"/>
                  </a:lnTo>
                  <a:lnTo>
                    <a:pt x="35451" y="126583"/>
                  </a:lnTo>
                  <a:lnTo>
                    <a:pt x="29494" y="169706"/>
                  </a:lnTo>
                  <a:lnTo>
                    <a:pt x="17860" y="215582"/>
                  </a:lnTo>
                  <a:lnTo>
                    <a:pt x="273" y="262456"/>
                  </a:lnTo>
                  <a:lnTo>
                    <a:pt x="0" y="263701"/>
                  </a:lnTo>
                  <a:lnTo>
                    <a:pt x="876" y="264532"/>
                  </a:lnTo>
                  <a:lnTo>
                    <a:pt x="35115" y="274328"/>
                  </a:lnTo>
                  <a:lnTo>
                    <a:pt x="66128" y="27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496"/>
            <p:cNvSpPr/>
            <p:nvPr>
              <p:custDataLst>
                <p:tags r:id="rId28"/>
              </p:custDataLst>
            </p:nvPr>
          </p:nvSpPr>
          <p:spPr>
            <a:xfrm>
              <a:off x="4347437" y="6343650"/>
              <a:ext cx="129314" cy="38101"/>
            </a:xfrm>
            <a:custGeom>
              <a:avLst/>
              <a:gdLst/>
              <a:ahLst/>
              <a:cxnLst/>
              <a:rect l="0" t="0" r="0" b="0"/>
              <a:pathLst>
                <a:path w="129314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2344" y="38100"/>
                  </a:lnTo>
                  <a:lnTo>
                    <a:pt x="6913" y="35278"/>
                  </a:lnTo>
                  <a:lnTo>
                    <a:pt x="23526" y="24843"/>
                  </a:lnTo>
                  <a:lnTo>
                    <a:pt x="61341" y="13648"/>
                  </a:lnTo>
                  <a:lnTo>
                    <a:pt x="100482" y="7517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497"/>
            <p:cNvSpPr/>
            <p:nvPr>
              <p:custDataLst>
                <p:tags r:id="rId29"/>
              </p:custDataLst>
            </p:nvPr>
          </p:nvSpPr>
          <p:spPr>
            <a:xfrm>
              <a:off x="4362578" y="6191250"/>
              <a:ext cx="110136" cy="256720"/>
            </a:xfrm>
            <a:custGeom>
              <a:avLst/>
              <a:gdLst/>
              <a:ahLst/>
              <a:cxnLst/>
              <a:rect l="0" t="0" r="0" b="0"/>
              <a:pathLst>
                <a:path w="110136" h="256720">
                  <a:moveTo>
                    <a:pt x="104647" y="0"/>
                  </a:moveTo>
                  <a:lnTo>
                    <a:pt x="104647" y="0"/>
                  </a:lnTo>
                  <a:lnTo>
                    <a:pt x="110135" y="0"/>
                  </a:lnTo>
                  <a:lnTo>
                    <a:pt x="91665" y="0"/>
                  </a:lnTo>
                  <a:lnTo>
                    <a:pt x="77282" y="5056"/>
                  </a:lnTo>
                  <a:lnTo>
                    <a:pt x="60005" y="15188"/>
                  </a:lnTo>
                  <a:lnTo>
                    <a:pt x="49176" y="17333"/>
                  </a:lnTo>
                  <a:lnTo>
                    <a:pt x="45441" y="20022"/>
                  </a:lnTo>
                  <a:lnTo>
                    <a:pt x="42952" y="23931"/>
                  </a:lnTo>
                  <a:lnTo>
                    <a:pt x="39127" y="32862"/>
                  </a:lnTo>
                  <a:lnTo>
                    <a:pt x="33899" y="40358"/>
                  </a:lnTo>
                  <a:lnTo>
                    <a:pt x="26343" y="80573"/>
                  </a:lnTo>
                  <a:lnTo>
                    <a:pt x="18841" y="126126"/>
                  </a:lnTo>
                  <a:lnTo>
                    <a:pt x="9307" y="168085"/>
                  </a:lnTo>
                  <a:lnTo>
                    <a:pt x="839" y="212011"/>
                  </a:lnTo>
                  <a:lnTo>
                    <a:pt x="0" y="239325"/>
                  </a:lnTo>
                  <a:lnTo>
                    <a:pt x="1015" y="242100"/>
                  </a:lnTo>
                  <a:lnTo>
                    <a:pt x="2751" y="243949"/>
                  </a:lnTo>
                  <a:lnTo>
                    <a:pt x="23731" y="253709"/>
                  </a:lnTo>
                  <a:lnTo>
                    <a:pt x="59118" y="256719"/>
                  </a:lnTo>
                  <a:lnTo>
                    <a:pt x="10464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498"/>
            <p:cNvSpPr/>
            <p:nvPr>
              <p:custDataLst>
                <p:tags r:id="rId30"/>
              </p:custDataLst>
            </p:nvPr>
          </p:nvSpPr>
          <p:spPr>
            <a:xfrm>
              <a:off x="4972050" y="6139020"/>
              <a:ext cx="66284" cy="461806"/>
            </a:xfrm>
            <a:custGeom>
              <a:avLst/>
              <a:gdLst/>
              <a:ahLst/>
              <a:cxnLst/>
              <a:rect l="0" t="0" r="0" b="0"/>
              <a:pathLst>
                <a:path w="66284" h="461806">
                  <a:moveTo>
                    <a:pt x="57150" y="14130"/>
                  </a:moveTo>
                  <a:lnTo>
                    <a:pt x="57150" y="14130"/>
                  </a:lnTo>
                  <a:lnTo>
                    <a:pt x="62206" y="9074"/>
                  </a:lnTo>
                  <a:lnTo>
                    <a:pt x="64689" y="3769"/>
                  </a:lnTo>
                  <a:lnTo>
                    <a:pt x="65351" y="873"/>
                  </a:lnTo>
                  <a:lnTo>
                    <a:pt x="65792" y="0"/>
                  </a:lnTo>
                  <a:lnTo>
                    <a:pt x="66087" y="477"/>
                  </a:lnTo>
                  <a:lnTo>
                    <a:pt x="66283" y="1853"/>
                  </a:lnTo>
                  <a:lnTo>
                    <a:pt x="58439" y="44136"/>
                  </a:lnTo>
                  <a:lnTo>
                    <a:pt x="50859" y="87634"/>
                  </a:lnTo>
                  <a:lnTo>
                    <a:pt x="45441" y="133542"/>
                  </a:lnTo>
                  <a:lnTo>
                    <a:pt x="37453" y="171925"/>
                  </a:lnTo>
                  <a:lnTo>
                    <a:pt x="31205" y="211873"/>
                  </a:lnTo>
                  <a:lnTo>
                    <a:pt x="26532" y="255459"/>
                  </a:lnTo>
                  <a:lnTo>
                    <a:pt x="20528" y="298632"/>
                  </a:lnTo>
                  <a:lnTo>
                    <a:pt x="14432" y="338198"/>
                  </a:lnTo>
                  <a:lnTo>
                    <a:pt x="9436" y="378279"/>
                  </a:lnTo>
                  <a:lnTo>
                    <a:pt x="2177" y="424766"/>
                  </a:lnTo>
                  <a:lnTo>
                    <a:pt x="0" y="46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499"/>
            <p:cNvSpPr/>
            <p:nvPr>
              <p:custDataLst>
                <p:tags r:id="rId31"/>
              </p:custDataLst>
            </p:nvPr>
          </p:nvSpPr>
          <p:spPr>
            <a:xfrm>
              <a:off x="5095875" y="6296025"/>
              <a:ext cx="95251" cy="200026"/>
            </a:xfrm>
            <a:custGeom>
              <a:avLst/>
              <a:gdLst/>
              <a:ahLst/>
              <a:cxnLst/>
              <a:rect l="0" t="0" r="0" b="0"/>
              <a:pathLst>
                <a:path w="95251" h="2000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7305" y="41941"/>
                  </a:lnTo>
                  <a:lnTo>
                    <a:pt x="49087" y="85980"/>
                  </a:lnTo>
                  <a:lnTo>
                    <a:pt x="56878" y="107085"/>
                  </a:lnTo>
                  <a:lnTo>
                    <a:pt x="85245" y="152349"/>
                  </a:lnTo>
                  <a:lnTo>
                    <a:pt x="90804" y="166136"/>
                  </a:lnTo>
                  <a:lnTo>
                    <a:pt x="952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500"/>
            <p:cNvSpPr/>
            <p:nvPr>
              <p:custDataLst>
                <p:tags r:id="rId32"/>
              </p:custDataLst>
            </p:nvPr>
          </p:nvSpPr>
          <p:spPr>
            <a:xfrm>
              <a:off x="5105400" y="6315075"/>
              <a:ext cx="180976" cy="190501"/>
            </a:xfrm>
            <a:custGeom>
              <a:avLst/>
              <a:gdLst/>
              <a:ahLst/>
              <a:cxnLst/>
              <a:rect l="0" t="0" r="0" b="0"/>
              <a:pathLst>
                <a:path w="180976" h="190501">
                  <a:moveTo>
                    <a:pt x="180975" y="0"/>
                  </a:moveTo>
                  <a:lnTo>
                    <a:pt x="180975" y="0"/>
                  </a:lnTo>
                  <a:lnTo>
                    <a:pt x="153733" y="1058"/>
                  </a:lnTo>
                  <a:lnTo>
                    <a:pt x="143115" y="5056"/>
                  </a:lnTo>
                  <a:lnTo>
                    <a:pt x="121453" y="22120"/>
                  </a:lnTo>
                  <a:lnTo>
                    <a:pt x="81574" y="62386"/>
                  </a:lnTo>
                  <a:lnTo>
                    <a:pt x="50910" y="107155"/>
                  </a:lnTo>
                  <a:lnTo>
                    <a:pt x="16664" y="15358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501"/>
            <p:cNvSpPr/>
            <p:nvPr>
              <p:custDataLst>
                <p:tags r:id="rId33"/>
              </p:custDataLst>
            </p:nvPr>
          </p:nvSpPr>
          <p:spPr>
            <a:xfrm>
              <a:off x="5324475" y="6402124"/>
              <a:ext cx="66676" cy="8202"/>
            </a:xfrm>
            <a:custGeom>
              <a:avLst/>
              <a:gdLst/>
              <a:ahLst/>
              <a:cxnLst/>
              <a:rect l="0" t="0" r="0" b="0"/>
              <a:pathLst>
                <a:path w="66676" h="82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10361" y="5379"/>
                  </a:lnTo>
                  <a:lnTo>
                    <a:pt x="13257" y="3145"/>
                  </a:lnTo>
                  <a:lnTo>
                    <a:pt x="22120" y="662"/>
                  </a:lnTo>
                  <a:lnTo>
                    <a:pt x="27446" y="0"/>
                  </a:lnTo>
                  <a:lnTo>
                    <a:pt x="666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502"/>
            <p:cNvSpPr/>
            <p:nvPr>
              <p:custDataLst>
                <p:tags r:id="rId34"/>
              </p:custDataLst>
            </p:nvPr>
          </p:nvSpPr>
          <p:spPr>
            <a:xfrm>
              <a:off x="5324475" y="64484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6" y="14465"/>
                  </a:lnTo>
                  <a:lnTo>
                    <a:pt x="16005" y="14190"/>
                  </a:lnTo>
                  <a:lnTo>
                    <a:pt x="30397" y="12657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503"/>
            <p:cNvSpPr/>
            <p:nvPr>
              <p:custDataLst>
                <p:tags r:id="rId35"/>
              </p:custDataLst>
            </p:nvPr>
          </p:nvSpPr>
          <p:spPr>
            <a:xfrm>
              <a:off x="5524500" y="6372618"/>
              <a:ext cx="133351" cy="112795"/>
            </a:xfrm>
            <a:custGeom>
              <a:avLst/>
              <a:gdLst/>
              <a:ahLst/>
              <a:cxnLst/>
              <a:rect l="0" t="0" r="0" b="0"/>
              <a:pathLst>
                <a:path w="133351" h="112795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5056" y="4780"/>
                  </a:lnTo>
                  <a:lnTo>
                    <a:pt x="43848" y="27065"/>
                  </a:lnTo>
                  <a:lnTo>
                    <a:pt x="58266" y="44666"/>
                  </a:lnTo>
                  <a:lnTo>
                    <a:pt x="60010" y="50813"/>
                  </a:lnTo>
                  <a:lnTo>
                    <a:pt x="59127" y="63287"/>
                  </a:lnTo>
                  <a:lnTo>
                    <a:pt x="52679" y="82211"/>
                  </a:lnTo>
                  <a:lnTo>
                    <a:pt x="39010" y="101223"/>
                  </a:lnTo>
                  <a:lnTo>
                    <a:pt x="27568" y="108270"/>
                  </a:lnTo>
                  <a:lnTo>
                    <a:pt x="8032" y="112794"/>
                  </a:lnTo>
                  <a:lnTo>
                    <a:pt x="5355" y="112107"/>
                  </a:lnTo>
                  <a:lnTo>
                    <a:pt x="3570" y="110590"/>
                  </a:lnTo>
                  <a:lnTo>
                    <a:pt x="2380" y="108520"/>
                  </a:lnTo>
                  <a:lnTo>
                    <a:pt x="3703" y="105024"/>
                  </a:lnTo>
                  <a:lnTo>
                    <a:pt x="10818" y="95495"/>
                  </a:lnTo>
                  <a:lnTo>
                    <a:pt x="57607" y="62076"/>
                  </a:lnTo>
                  <a:lnTo>
                    <a:pt x="91717" y="36278"/>
                  </a:lnTo>
                  <a:lnTo>
                    <a:pt x="111830" y="28893"/>
                  </a:lnTo>
                  <a:lnTo>
                    <a:pt x="111595" y="29715"/>
                  </a:lnTo>
                  <a:lnTo>
                    <a:pt x="100826" y="46558"/>
                  </a:lnTo>
                  <a:lnTo>
                    <a:pt x="96901" y="58792"/>
                  </a:lnTo>
                  <a:lnTo>
                    <a:pt x="95740" y="74175"/>
                  </a:lnTo>
                  <a:lnTo>
                    <a:pt x="98290" y="83196"/>
                  </a:lnTo>
                  <a:lnTo>
                    <a:pt x="100451" y="87083"/>
                  </a:lnTo>
                  <a:lnTo>
                    <a:pt x="104009" y="89674"/>
                  </a:lnTo>
                  <a:lnTo>
                    <a:pt x="133350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504"/>
            <p:cNvSpPr/>
            <p:nvPr>
              <p:custDataLst>
                <p:tags r:id="rId36"/>
              </p:custDataLst>
            </p:nvPr>
          </p:nvSpPr>
          <p:spPr>
            <a:xfrm>
              <a:off x="5686425" y="6267460"/>
              <a:ext cx="121736" cy="274770"/>
            </a:xfrm>
            <a:custGeom>
              <a:avLst/>
              <a:gdLst/>
              <a:ahLst/>
              <a:cxnLst/>
              <a:rect l="0" t="0" r="0" b="0"/>
              <a:pathLst>
                <a:path w="121736" h="274770">
                  <a:moveTo>
                    <a:pt x="0" y="9515"/>
                  </a:moveTo>
                  <a:lnTo>
                    <a:pt x="0" y="9515"/>
                  </a:lnTo>
                  <a:lnTo>
                    <a:pt x="5056" y="4459"/>
                  </a:lnTo>
                  <a:lnTo>
                    <a:pt x="13183" y="1976"/>
                  </a:lnTo>
                  <a:lnTo>
                    <a:pt x="58308" y="165"/>
                  </a:lnTo>
                  <a:lnTo>
                    <a:pt x="105578" y="0"/>
                  </a:lnTo>
                  <a:lnTo>
                    <a:pt x="113246" y="2817"/>
                  </a:lnTo>
                  <a:lnTo>
                    <a:pt x="116772" y="5050"/>
                  </a:lnTo>
                  <a:lnTo>
                    <a:pt x="119123" y="7597"/>
                  </a:lnTo>
                  <a:lnTo>
                    <a:pt x="121735" y="13248"/>
                  </a:lnTo>
                  <a:lnTo>
                    <a:pt x="121374" y="16237"/>
                  </a:lnTo>
                  <a:lnTo>
                    <a:pt x="116866" y="26559"/>
                  </a:lnTo>
                  <a:lnTo>
                    <a:pt x="107979" y="69359"/>
                  </a:lnTo>
                  <a:lnTo>
                    <a:pt x="102586" y="112627"/>
                  </a:lnTo>
                  <a:lnTo>
                    <a:pt x="96699" y="152063"/>
                  </a:lnTo>
                  <a:lnTo>
                    <a:pt x="95441" y="197150"/>
                  </a:lnTo>
                  <a:lnTo>
                    <a:pt x="96315" y="241002"/>
                  </a:lnTo>
                  <a:lnTo>
                    <a:pt x="104383" y="256473"/>
                  </a:lnTo>
                  <a:lnTo>
                    <a:pt x="104741" y="265305"/>
                  </a:lnTo>
                  <a:lnTo>
                    <a:pt x="99707" y="271336"/>
                  </a:lnTo>
                  <a:lnTo>
                    <a:pt x="94409" y="274047"/>
                  </a:lnTo>
                  <a:lnTo>
                    <a:pt x="91515" y="274769"/>
                  </a:lnTo>
                  <a:lnTo>
                    <a:pt x="47625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505"/>
            <p:cNvSpPr/>
            <p:nvPr>
              <p:custDataLst>
                <p:tags r:id="rId37"/>
              </p:custDataLst>
            </p:nvPr>
          </p:nvSpPr>
          <p:spPr>
            <a:xfrm>
              <a:off x="6010275" y="6248550"/>
              <a:ext cx="57151" cy="257026"/>
            </a:xfrm>
            <a:custGeom>
              <a:avLst/>
              <a:gdLst/>
              <a:ahLst/>
              <a:cxnLst/>
              <a:rect l="0" t="0" r="0" b="0"/>
              <a:pathLst>
                <a:path w="57151" h="257026">
                  <a:moveTo>
                    <a:pt x="57150" y="18900"/>
                  </a:moveTo>
                  <a:lnTo>
                    <a:pt x="57150" y="18900"/>
                  </a:lnTo>
                  <a:lnTo>
                    <a:pt x="57150" y="5643"/>
                  </a:lnTo>
                  <a:lnTo>
                    <a:pt x="56092" y="3712"/>
                  </a:lnTo>
                  <a:lnTo>
                    <a:pt x="54328" y="2425"/>
                  </a:lnTo>
                  <a:lnTo>
                    <a:pt x="48949" y="358"/>
                  </a:lnTo>
                  <a:lnTo>
                    <a:pt x="42961" y="0"/>
                  </a:lnTo>
                  <a:lnTo>
                    <a:pt x="37438" y="2739"/>
                  </a:lnTo>
                  <a:lnTo>
                    <a:pt x="34484" y="4952"/>
                  </a:lnTo>
                  <a:lnTo>
                    <a:pt x="15836" y="35502"/>
                  </a:lnTo>
                  <a:lnTo>
                    <a:pt x="4226" y="66865"/>
                  </a:lnTo>
                  <a:lnTo>
                    <a:pt x="557" y="106133"/>
                  </a:lnTo>
                  <a:lnTo>
                    <a:pt x="110" y="148511"/>
                  </a:lnTo>
                  <a:lnTo>
                    <a:pt x="22" y="185104"/>
                  </a:lnTo>
                  <a:lnTo>
                    <a:pt x="3" y="229680"/>
                  </a:lnTo>
                  <a:lnTo>
                    <a:pt x="0" y="257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506"/>
            <p:cNvSpPr/>
            <p:nvPr>
              <p:custDataLst>
                <p:tags r:id="rId38"/>
              </p:custDataLst>
            </p:nvPr>
          </p:nvSpPr>
          <p:spPr>
            <a:xfrm>
              <a:off x="5947637" y="6438900"/>
              <a:ext cx="110264" cy="9526"/>
            </a:xfrm>
            <a:custGeom>
              <a:avLst/>
              <a:gdLst/>
              <a:ahLst/>
              <a:cxnLst/>
              <a:rect l="0" t="0" r="0" b="0"/>
              <a:pathLst>
                <a:path w="110264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8467"/>
                  </a:lnTo>
                  <a:lnTo>
                    <a:pt x="2344" y="4469"/>
                  </a:lnTo>
                  <a:lnTo>
                    <a:pt x="4450" y="2980"/>
                  </a:lnTo>
                  <a:lnTo>
                    <a:pt x="9613" y="1324"/>
                  </a:lnTo>
                  <a:lnTo>
                    <a:pt x="56891" y="78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507"/>
            <p:cNvSpPr/>
            <p:nvPr>
              <p:custDataLst>
                <p:tags r:id="rId39"/>
              </p:custDataLst>
            </p:nvPr>
          </p:nvSpPr>
          <p:spPr>
            <a:xfrm>
              <a:off x="6076950" y="6461987"/>
              <a:ext cx="66676" cy="72164"/>
            </a:xfrm>
            <a:custGeom>
              <a:avLst/>
              <a:gdLst/>
              <a:ahLst/>
              <a:cxnLst/>
              <a:rect l="0" t="0" r="0" b="0"/>
              <a:pathLst>
                <a:path w="66676" h="721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10361" y="4091"/>
                  </a:lnTo>
                  <a:lnTo>
                    <a:pt x="13257" y="4557"/>
                  </a:lnTo>
                  <a:lnTo>
                    <a:pt x="19298" y="10718"/>
                  </a:lnTo>
                  <a:lnTo>
                    <a:pt x="53102" y="55434"/>
                  </a:lnTo>
                  <a:lnTo>
                    <a:pt x="66675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508"/>
            <p:cNvSpPr/>
            <p:nvPr>
              <p:custDataLst>
                <p:tags r:id="rId40"/>
              </p:custDataLst>
            </p:nvPr>
          </p:nvSpPr>
          <p:spPr>
            <a:xfrm>
              <a:off x="6086475" y="6468799"/>
              <a:ext cx="76201" cy="84402"/>
            </a:xfrm>
            <a:custGeom>
              <a:avLst/>
              <a:gdLst/>
              <a:ahLst/>
              <a:cxnLst/>
              <a:rect l="0" t="0" r="0" b="0"/>
              <a:pathLst>
                <a:path w="76201" h="84402">
                  <a:moveTo>
                    <a:pt x="76200" y="8201"/>
                  </a:moveTo>
                  <a:lnTo>
                    <a:pt x="76200" y="8201"/>
                  </a:lnTo>
                  <a:lnTo>
                    <a:pt x="76200" y="3145"/>
                  </a:lnTo>
                  <a:lnTo>
                    <a:pt x="75142" y="1656"/>
                  </a:lnTo>
                  <a:lnTo>
                    <a:pt x="73378" y="662"/>
                  </a:lnTo>
                  <a:lnTo>
                    <a:pt x="71144" y="0"/>
                  </a:lnTo>
                  <a:lnTo>
                    <a:pt x="68596" y="617"/>
                  </a:lnTo>
                  <a:lnTo>
                    <a:pt x="48754" y="12050"/>
                  </a:lnTo>
                  <a:lnTo>
                    <a:pt x="26054" y="38360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509"/>
            <p:cNvSpPr/>
            <p:nvPr>
              <p:custDataLst>
                <p:tags r:id="rId41"/>
              </p:custDataLst>
            </p:nvPr>
          </p:nvSpPr>
          <p:spPr>
            <a:xfrm>
              <a:off x="6225186" y="6353311"/>
              <a:ext cx="61315" cy="161790"/>
            </a:xfrm>
            <a:custGeom>
              <a:avLst/>
              <a:gdLst/>
              <a:ahLst/>
              <a:cxnLst/>
              <a:rect l="0" t="0" r="0" b="0"/>
              <a:pathLst>
                <a:path w="61315" h="161790">
                  <a:moveTo>
                    <a:pt x="61314" y="28439"/>
                  </a:moveTo>
                  <a:lnTo>
                    <a:pt x="61314" y="28439"/>
                  </a:lnTo>
                  <a:lnTo>
                    <a:pt x="61314" y="5118"/>
                  </a:lnTo>
                  <a:lnTo>
                    <a:pt x="60256" y="3366"/>
                  </a:lnTo>
                  <a:lnTo>
                    <a:pt x="58492" y="2199"/>
                  </a:lnTo>
                  <a:lnTo>
                    <a:pt x="53113" y="326"/>
                  </a:lnTo>
                  <a:lnTo>
                    <a:pt x="47125" y="0"/>
                  </a:lnTo>
                  <a:lnTo>
                    <a:pt x="33592" y="10017"/>
                  </a:lnTo>
                  <a:lnTo>
                    <a:pt x="21232" y="31448"/>
                  </a:lnTo>
                  <a:lnTo>
                    <a:pt x="4321" y="76460"/>
                  </a:lnTo>
                  <a:lnTo>
                    <a:pt x="0" y="95290"/>
                  </a:lnTo>
                  <a:lnTo>
                    <a:pt x="1608" y="114243"/>
                  </a:lnTo>
                  <a:lnTo>
                    <a:pt x="8672" y="130427"/>
                  </a:lnTo>
                  <a:lnTo>
                    <a:pt x="18868" y="143617"/>
                  </a:lnTo>
                  <a:lnTo>
                    <a:pt x="42264" y="16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510"/>
            <p:cNvSpPr/>
            <p:nvPr>
              <p:custDataLst>
                <p:tags r:id="rId42"/>
              </p:custDataLst>
            </p:nvPr>
          </p:nvSpPr>
          <p:spPr>
            <a:xfrm>
              <a:off x="6315075" y="6419966"/>
              <a:ext cx="104776" cy="84469"/>
            </a:xfrm>
            <a:custGeom>
              <a:avLst/>
              <a:gdLst/>
              <a:ahLst/>
              <a:cxnLst/>
              <a:rect l="0" t="0" r="0" b="0"/>
              <a:pathLst>
                <a:path w="104776" h="84469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13257" y="0"/>
                  </a:lnTo>
                  <a:lnTo>
                    <a:pt x="27446" y="10031"/>
                  </a:lnTo>
                  <a:lnTo>
                    <a:pt x="33365" y="23444"/>
                  </a:lnTo>
                  <a:lnTo>
                    <a:pt x="37165" y="52868"/>
                  </a:lnTo>
                  <a:lnTo>
                    <a:pt x="32766" y="72616"/>
                  </a:lnTo>
                  <a:lnTo>
                    <a:pt x="30311" y="76947"/>
                  </a:lnTo>
                  <a:lnTo>
                    <a:pt x="27616" y="79834"/>
                  </a:lnTo>
                  <a:lnTo>
                    <a:pt x="21799" y="83042"/>
                  </a:lnTo>
                  <a:lnTo>
                    <a:pt x="15686" y="84468"/>
                  </a:lnTo>
                  <a:lnTo>
                    <a:pt x="14691" y="82732"/>
                  </a:lnTo>
                  <a:lnTo>
                    <a:pt x="18267" y="64051"/>
                  </a:lnTo>
                  <a:lnTo>
                    <a:pt x="28930" y="49000"/>
                  </a:lnTo>
                  <a:lnTo>
                    <a:pt x="65979" y="10119"/>
                  </a:lnTo>
                  <a:lnTo>
                    <a:pt x="67693" y="40885"/>
                  </a:lnTo>
                  <a:lnTo>
                    <a:pt x="71713" y="49151"/>
                  </a:lnTo>
                  <a:lnTo>
                    <a:pt x="89464" y="68569"/>
                  </a:lnTo>
                  <a:lnTo>
                    <a:pt x="104775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511"/>
            <p:cNvSpPr/>
            <p:nvPr>
              <p:custDataLst>
                <p:tags r:id="rId43"/>
              </p:custDataLst>
            </p:nvPr>
          </p:nvSpPr>
          <p:spPr>
            <a:xfrm>
              <a:off x="6467475" y="6372225"/>
              <a:ext cx="27227" cy="171451"/>
            </a:xfrm>
            <a:custGeom>
              <a:avLst/>
              <a:gdLst/>
              <a:ahLst/>
              <a:cxnLst/>
              <a:rect l="0" t="0" r="0" b="0"/>
              <a:pathLst>
                <a:path w="27227" h="171451">
                  <a:moveTo>
                    <a:pt x="0" y="0"/>
                  </a:moveTo>
                  <a:lnTo>
                    <a:pt x="0" y="0"/>
                  </a:lnTo>
                  <a:lnTo>
                    <a:pt x="16475" y="35773"/>
                  </a:lnTo>
                  <a:lnTo>
                    <a:pt x="27101" y="76591"/>
                  </a:lnTo>
                  <a:lnTo>
                    <a:pt x="27226" y="113280"/>
                  </a:lnTo>
                  <a:lnTo>
                    <a:pt x="23389" y="13289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512"/>
            <p:cNvSpPr/>
            <p:nvPr>
              <p:custDataLst>
                <p:tags r:id="rId44"/>
              </p:custDataLst>
            </p:nvPr>
          </p:nvSpPr>
          <p:spPr>
            <a:xfrm>
              <a:off x="6604043" y="6342307"/>
              <a:ext cx="253958" cy="228306"/>
            </a:xfrm>
            <a:custGeom>
              <a:avLst/>
              <a:gdLst/>
              <a:ahLst/>
              <a:cxnLst/>
              <a:rect l="0" t="0" r="0" b="0"/>
              <a:pathLst>
                <a:path w="253958" h="228306">
                  <a:moveTo>
                    <a:pt x="82507" y="153743"/>
                  </a:moveTo>
                  <a:lnTo>
                    <a:pt x="82507" y="153743"/>
                  </a:lnTo>
                  <a:lnTo>
                    <a:pt x="82507" y="148687"/>
                  </a:lnTo>
                  <a:lnTo>
                    <a:pt x="79685" y="143382"/>
                  </a:lnTo>
                  <a:lnTo>
                    <a:pt x="60117" y="121945"/>
                  </a:lnTo>
                  <a:lnTo>
                    <a:pt x="51036" y="118443"/>
                  </a:lnTo>
                  <a:lnTo>
                    <a:pt x="45651" y="117511"/>
                  </a:lnTo>
                  <a:lnTo>
                    <a:pt x="36846" y="119295"/>
                  </a:lnTo>
                  <a:lnTo>
                    <a:pt x="22570" y="129064"/>
                  </a:lnTo>
                  <a:lnTo>
                    <a:pt x="7715" y="148195"/>
                  </a:lnTo>
                  <a:lnTo>
                    <a:pt x="1641" y="165035"/>
                  </a:lnTo>
                  <a:lnTo>
                    <a:pt x="0" y="182045"/>
                  </a:lnTo>
                  <a:lnTo>
                    <a:pt x="2799" y="196661"/>
                  </a:lnTo>
                  <a:lnTo>
                    <a:pt x="10325" y="211732"/>
                  </a:lnTo>
                  <a:lnTo>
                    <a:pt x="14277" y="214628"/>
                  </a:lnTo>
                  <a:lnTo>
                    <a:pt x="24312" y="217845"/>
                  </a:lnTo>
                  <a:lnTo>
                    <a:pt x="29952" y="216586"/>
                  </a:lnTo>
                  <a:lnTo>
                    <a:pt x="41863" y="209543"/>
                  </a:lnTo>
                  <a:lnTo>
                    <a:pt x="51390" y="196535"/>
                  </a:lnTo>
                  <a:lnTo>
                    <a:pt x="76018" y="153106"/>
                  </a:lnTo>
                  <a:lnTo>
                    <a:pt x="86817" y="123922"/>
                  </a:lnTo>
                  <a:lnTo>
                    <a:pt x="93824" y="82314"/>
                  </a:lnTo>
                  <a:lnTo>
                    <a:pt x="99266" y="54262"/>
                  </a:lnTo>
                  <a:lnTo>
                    <a:pt x="100197" y="10703"/>
                  </a:lnTo>
                  <a:lnTo>
                    <a:pt x="96367" y="917"/>
                  </a:lnTo>
                  <a:lnTo>
                    <a:pt x="93864" y="0"/>
                  </a:lnTo>
                  <a:lnTo>
                    <a:pt x="91137" y="1506"/>
                  </a:lnTo>
                  <a:lnTo>
                    <a:pt x="88260" y="4627"/>
                  </a:lnTo>
                  <a:lnTo>
                    <a:pt x="72904" y="51491"/>
                  </a:lnTo>
                  <a:lnTo>
                    <a:pt x="66256" y="90638"/>
                  </a:lnTo>
                  <a:lnTo>
                    <a:pt x="64010" y="136104"/>
                  </a:lnTo>
                  <a:lnTo>
                    <a:pt x="63621" y="173798"/>
                  </a:lnTo>
                  <a:lnTo>
                    <a:pt x="68562" y="203313"/>
                  </a:lnTo>
                  <a:lnTo>
                    <a:pt x="73839" y="212815"/>
                  </a:lnTo>
                  <a:lnTo>
                    <a:pt x="76729" y="215349"/>
                  </a:lnTo>
                  <a:lnTo>
                    <a:pt x="79713" y="214922"/>
                  </a:lnTo>
                  <a:lnTo>
                    <a:pt x="85852" y="208803"/>
                  </a:lnTo>
                  <a:lnTo>
                    <a:pt x="109119" y="171264"/>
                  </a:lnTo>
                  <a:lnTo>
                    <a:pt x="129959" y="125870"/>
                  </a:lnTo>
                  <a:lnTo>
                    <a:pt x="136405" y="114897"/>
                  </a:lnTo>
                  <a:lnTo>
                    <a:pt x="142797" y="110020"/>
                  </a:lnTo>
                  <a:lnTo>
                    <a:pt x="145984" y="109778"/>
                  </a:lnTo>
                  <a:lnTo>
                    <a:pt x="152347" y="112331"/>
                  </a:lnTo>
                  <a:lnTo>
                    <a:pt x="155880" y="125459"/>
                  </a:lnTo>
                  <a:lnTo>
                    <a:pt x="157277" y="166286"/>
                  </a:lnTo>
                  <a:lnTo>
                    <a:pt x="149935" y="192737"/>
                  </a:lnTo>
                  <a:lnTo>
                    <a:pt x="135882" y="217507"/>
                  </a:lnTo>
                  <a:lnTo>
                    <a:pt x="122827" y="228305"/>
                  </a:lnTo>
                  <a:lnTo>
                    <a:pt x="122087" y="226735"/>
                  </a:lnTo>
                  <a:lnTo>
                    <a:pt x="121264" y="219344"/>
                  </a:lnTo>
                  <a:lnTo>
                    <a:pt x="126544" y="209005"/>
                  </a:lnTo>
                  <a:lnTo>
                    <a:pt x="159229" y="165088"/>
                  </a:lnTo>
                  <a:lnTo>
                    <a:pt x="172697" y="152436"/>
                  </a:lnTo>
                  <a:lnTo>
                    <a:pt x="194955" y="139362"/>
                  </a:lnTo>
                  <a:lnTo>
                    <a:pt x="202961" y="130903"/>
                  </a:lnTo>
                  <a:lnTo>
                    <a:pt x="204085" y="131108"/>
                  </a:lnTo>
                  <a:lnTo>
                    <a:pt x="204834" y="132303"/>
                  </a:lnTo>
                  <a:lnTo>
                    <a:pt x="200832" y="144098"/>
                  </a:lnTo>
                  <a:lnTo>
                    <a:pt x="191056" y="168105"/>
                  </a:lnTo>
                  <a:lnTo>
                    <a:pt x="188959" y="184467"/>
                  </a:lnTo>
                  <a:lnTo>
                    <a:pt x="190850" y="196679"/>
                  </a:lnTo>
                  <a:lnTo>
                    <a:pt x="192836" y="201417"/>
                  </a:lnTo>
                  <a:lnTo>
                    <a:pt x="200687" y="209504"/>
                  </a:lnTo>
                  <a:lnTo>
                    <a:pt x="205744" y="213142"/>
                  </a:lnTo>
                  <a:lnTo>
                    <a:pt x="253957" y="22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7" name="SMARTInkShape-3513"/>
          <p:cNvSpPr/>
          <p:nvPr>
            <p:custDataLst>
              <p:tags r:id="rId19"/>
            </p:custDataLst>
          </p:nvPr>
        </p:nvSpPr>
        <p:spPr>
          <a:xfrm>
            <a:off x="8457594" y="6105525"/>
            <a:ext cx="1219807" cy="221856"/>
          </a:xfrm>
          <a:custGeom>
            <a:avLst/>
            <a:gdLst/>
            <a:ahLst/>
            <a:cxnLst/>
            <a:rect l="0" t="0" r="0" b="0"/>
            <a:pathLst>
              <a:path w="1219807" h="221856">
                <a:moveTo>
                  <a:pt x="76806" y="0"/>
                </a:moveTo>
                <a:lnTo>
                  <a:pt x="76806" y="0"/>
                </a:lnTo>
                <a:lnTo>
                  <a:pt x="31220" y="16247"/>
                </a:lnTo>
                <a:lnTo>
                  <a:pt x="4458" y="28648"/>
                </a:lnTo>
                <a:lnTo>
                  <a:pt x="0" y="31798"/>
                </a:lnTo>
                <a:lnTo>
                  <a:pt x="202" y="34958"/>
                </a:lnTo>
                <a:lnTo>
                  <a:pt x="3512" y="38122"/>
                </a:lnTo>
                <a:lnTo>
                  <a:pt x="31637" y="50804"/>
                </a:lnTo>
                <a:lnTo>
                  <a:pt x="73653" y="60327"/>
                </a:lnTo>
                <a:lnTo>
                  <a:pt x="121263" y="64794"/>
                </a:lnTo>
                <a:lnTo>
                  <a:pt x="168883" y="71174"/>
                </a:lnTo>
                <a:lnTo>
                  <a:pt x="203455" y="73966"/>
                </a:lnTo>
                <a:lnTo>
                  <a:pt x="238927" y="76265"/>
                </a:lnTo>
                <a:lnTo>
                  <a:pt x="272332" y="80815"/>
                </a:lnTo>
                <a:lnTo>
                  <a:pt x="310462" y="83543"/>
                </a:lnTo>
                <a:lnTo>
                  <a:pt x="352103" y="85813"/>
                </a:lnTo>
                <a:lnTo>
                  <a:pt x="395304" y="90350"/>
                </a:lnTo>
                <a:lnTo>
                  <a:pt x="436377" y="93072"/>
                </a:lnTo>
                <a:lnTo>
                  <a:pt x="477916" y="95340"/>
                </a:lnTo>
                <a:lnTo>
                  <a:pt x="524599" y="99876"/>
                </a:lnTo>
                <a:lnTo>
                  <a:pt x="567926" y="105420"/>
                </a:lnTo>
                <a:lnTo>
                  <a:pt x="608349" y="111412"/>
                </a:lnTo>
                <a:lnTo>
                  <a:pt x="647480" y="117603"/>
                </a:lnTo>
                <a:lnTo>
                  <a:pt x="686039" y="121059"/>
                </a:lnTo>
                <a:lnTo>
                  <a:pt x="723284" y="123654"/>
                </a:lnTo>
                <a:lnTo>
                  <a:pt x="757477" y="128335"/>
                </a:lnTo>
                <a:lnTo>
                  <a:pt x="801420" y="136921"/>
                </a:lnTo>
                <a:lnTo>
                  <a:pt x="833832" y="140229"/>
                </a:lnTo>
                <a:lnTo>
                  <a:pt x="876491" y="144913"/>
                </a:lnTo>
                <a:lnTo>
                  <a:pt x="920186" y="151962"/>
                </a:lnTo>
                <a:lnTo>
                  <a:pt x="876869" y="141981"/>
                </a:lnTo>
                <a:lnTo>
                  <a:pt x="843023" y="136128"/>
                </a:lnTo>
                <a:lnTo>
                  <a:pt x="803286" y="129998"/>
                </a:lnTo>
                <a:lnTo>
                  <a:pt x="769397" y="126569"/>
                </a:lnTo>
                <a:lnTo>
                  <a:pt x="723697" y="121816"/>
                </a:lnTo>
                <a:lnTo>
                  <a:pt x="676641" y="113705"/>
                </a:lnTo>
                <a:lnTo>
                  <a:pt x="629185" y="104599"/>
                </a:lnTo>
                <a:lnTo>
                  <a:pt x="581610" y="98020"/>
                </a:lnTo>
                <a:lnTo>
                  <a:pt x="534000" y="93249"/>
                </a:lnTo>
                <a:lnTo>
                  <a:pt x="486379" y="87954"/>
                </a:lnTo>
                <a:lnTo>
                  <a:pt x="438755" y="83563"/>
                </a:lnTo>
                <a:lnTo>
                  <a:pt x="391131" y="78382"/>
                </a:lnTo>
                <a:lnTo>
                  <a:pt x="346328" y="76847"/>
                </a:lnTo>
                <a:lnTo>
                  <a:pt x="303421" y="73570"/>
                </a:lnTo>
                <a:lnTo>
                  <a:pt x="260016" y="68718"/>
                </a:lnTo>
                <a:lnTo>
                  <a:pt x="220344" y="67280"/>
                </a:lnTo>
                <a:lnTo>
                  <a:pt x="176132" y="66854"/>
                </a:lnTo>
                <a:lnTo>
                  <a:pt x="134106" y="66729"/>
                </a:lnTo>
                <a:lnTo>
                  <a:pt x="117089" y="67757"/>
                </a:lnTo>
                <a:lnTo>
                  <a:pt x="105999" y="71743"/>
                </a:lnTo>
                <a:lnTo>
                  <a:pt x="106851" y="74286"/>
                </a:lnTo>
                <a:lnTo>
                  <a:pt x="119087" y="79936"/>
                </a:lnTo>
                <a:lnTo>
                  <a:pt x="164946" y="89066"/>
                </a:lnTo>
                <a:lnTo>
                  <a:pt x="198881" y="92501"/>
                </a:lnTo>
                <a:lnTo>
                  <a:pt x="232662" y="95087"/>
                </a:lnTo>
                <a:lnTo>
                  <a:pt x="268842" y="99763"/>
                </a:lnTo>
                <a:lnTo>
                  <a:pt x="311732" y="105370"/>
                </a:lnTo>
                <a:lnTo>
                  <a:pt x="359017" y="110331"/>
                </a:lnTo>
                <a:lnTo>
                  <a:pt x="383480" y="111654"/>
                </a:lnTo>
                <a:lnTo>
                  <a:pt x="408255" y="112536"/>
                </a:lnTo>
                <a:lnTo>
                  <a:pt x="434297" y="115241"/>
                </a:lnTo>
                <a:lnTo>
                  <a:pt x="461183" y="119161"/>
                </a:lnTo>
                <a:lnTo>
                  <a:pt x="488633" y="123890"/>
                </a:lnTo>
                <a:lnTo>
                  <a:pt x="516457" y="128102"/>
                </a:lnTo>
                <a:lnTo>
                  <a:pt x="544532" y="131968"/>
                </a:lnTo>
                <a:lnTo>
                  <a:pt x="572773" y="135604"/>
                </a:lnTo>
                <a:lnTo>
                  <a:pt x="601125" y="140145"/>
                </a:lnTo>
                <a:lnTo>
                  <a:pt x="629553" y="145288"/>
                </a:lnTo>
                <a:lnTo>
                  <a:pt x="658029" y="150834"/>
                </a:lnTo>
                <a:lnTo>
                  <a:pt x="686539" y="155589"/>
                </a:lnTo>
                <a:lnTo>
                  <a:pt x="715069" y="159818"/>
                </a:lnTo>
                <a:lnTo>
                  <a:pt x="743615" y="163696"/>
                </a:lnTo>
                <a:lnTo>
                  <a:pt x="772169" y="167339"/>
                </a:lnTo>
                <a:lnTo>
                  <a:pt x="800732" y="170826"/>
                </a:lnTo>
                <a:lnTo>
                  <a:pt x="829299" y="174208"/>
                </a:lnTo>
                <a:lnTo>
                  <a:pt x="856809" y="177522"/>
                </a:lnTo>
                <a:lnTo>
                  <a:pt x="883616" y="180790"/>
                </a:lnTo>
                <a:lnTo>
                  <a:pt x="909954" y="184026"/>
                </a:lnTo>
                <a:lnTo>
                  <a:pt x="934922" y="188301"/>
                </a:lnTo>
                <a:lnTo>
                  <a:pt x="982418" y="198695"/>
                </a:lnTo>
                <a:lnTo>
                  <a:pt x="1025400" y="207548"/>
                </a:lnTo>
                <a:lnTo>
                  <a:pt x="1064612" y="215010"/>
                </a:lnTo>
                <a:lnTo>
                  <a:pt x="1099678" y="221855"/>
                </a:lnTo>
                <a:lnTo>
                  <a:pt x="1219806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SMARTInkShape-3514"/>
          <p:cNvSpPr/>
          <p:nvPr>
            <p:custDataLst>
              <p:tags r:id="rId20"/>
            </p:custDataLst>
          </p:nvPr>
        </p:nvSpPr>
        <p:spPr>
          <a:xfrm>
            <a:off x="4697542" y="6619875"/>
            <a:ext cx="703134" cy="19051"/>
          </a:xfrm>
          <a:custGeom>
            <a:avLst/>
            <a:gdLst/>
            <a:ahLst/>
            <a:cxnLst/>
            <a:rect l="0" t="0" r="0" b="0"/>
            <a:pathLst>
              <a:path w="703134" h="19051">
                <a:moveTo>
                  <a:pt x="17333" y="0"/>
                </a:moveTo>
                <a:lnTo>
                  <a:pt x="17333" y="0"/>
                </a:lnTo>
                <a:lnTo>
                  <a:pt x="12276" y="0"/>
                </a:lnTo>
                <a:lnTo>
                  <a:pt x="6972" y="2822"/>
                </a:lnTo>
                <a:lnTo>
                  <a:pt x="0" y="8200"/>
                </a:lnTo>
                <a:lnTo>
                  <a:pt x="4690" y="8937"/>
                </a:lnTo>
                <a:lnTo>
                  <a:pt x="50514" y="15994"/>
                </a:lnTo>
                <a:lnTo>
                  <a:pt x="96520" y="18446"/>
                </a:lnTo>
                <a:lnTo>
                  <a:pt x="130844" y="17724"/>
                </a:lnTo>
                <a:lnTo>
                  <a:pt x="173967" y="13483"/>
                </a:lnTo>
                <a:lnTo>
                  <a:pt x="213557" y="16930"/>
                </a:lnTo>
                <a:lnTo>
                  <a:pt x="253156" y="18421"/>
                </a:lnTo>
                <a:lnTo>
                  <a:pt x="296874" y="17805"/>
                </a:lnTo>
                <a:lnTo>
                  <a:pt x="337109" y="13507"/>
                </a:lnTo>
                <a:lnTo>
                  <a:pt x="375841" y="16937"/>
                </a:lnTo>
                <a:lnTo>
                  <a:pt x="414129" y="18424"/>
                </a:lnTo>
                <a:lnTo>
                  <a:pt x="453343" y="18865"/>
                </a:lnTo>
                <a:lnTo>
                  <a:pt x="494831" y="18995"/>
                </a:lnTo>
                <a:lnTo>
                  <a:pt x="542319" y="19045"/>
                </a:lnTo>
                <a:lnTo>
                  <a:pt x="551580" y="19048"/>
                </a:lnTo>
                <a:lnTo>
                  <a:pt x="509610" y="19050"/>
                </a:lnTo>
                <a:lnTo>
                  <a:pt x="475660" y="19050"/>
                </a:lnTo>
                <a:lnTo>
                  <a:pt x="439050" y="19050"/>
                </a:lnTo>
                <a:lnTo>
                  <a:pt x="393581" y="19050"/>
                </a:lnTo>
                <a:lnTo>
                  <a:pt x="348124" y="19050"/>
                </a:lnTo>
                <a:lnTo>
                  <a:pt x="307374" y="17992"/>
                </a:lnTo>
                <a:lnTo>
                  <a:pt x="267431" y="12505"/>
                </a:lnTo>
                <a:lnTo>
                  <a:pt x="223610" y="10408"/>
                </a:lnTo>
                <a:lnTo>
                  <a:pt x="181228" y="9786"/>
                </a:lnTo>
                <a:lnTo>
                  <a:pt x="133627" y="9603"/>
                </a:lnTo>
                <a:lnTo>
                  <a:pt x="93613" y="9541"/>
                </a:lnTo>
                <a:lnTo>
                  <a:pt x="81927" y="9532"/>
                </a:lnTo>
                <a:lnTo>
                  <a:pt x="114563" y="9526"/>
                </a:lnTo>
                <a:lnTo>
                  <a:pt x="160794" y="9525"/>
                </a:lnTo>
                <a:lnTo>
                  <a:pt x="208008" y="9525"/>
                </a:lnTo>
                <a:lnTo>
                  <a:pt x="240719" y="10583"/>
                </a:lnTo>
                <a:lnTo>
                  <a:pt x="276424" y="14581"/>
                </a:lnTo>
                <a:lnTo>
                  <a:pt x="316282" y="17063"/>
                </a:lnTo>
                <a:lnTo>
                  <a:pt x="357632" y="18167"/>
                </a:lnTo>
                <a:lnTo>
                  <a:pt x="397178" y="18657"/>
                </a:lnTo>
                <a:lnTo>
                  <a:pt x="438741" y="18876"/>
                </a:lnTo>
                <a:lnTo>
                  <a:pt x="480850" y="18972"/>
                </a:lnTo>
                <a:lnTo>
                  <a:pt x="520733" y="19016"/>
                </a:lnTo>
                <a:lnTo>
                  <a:pt x="556802" y="19034"/>
                </a:lnTo>
                <a:lnTo>
                  <a:pt x="590472" y="19043"/>
                </a:lnTo>
                <a:lnTo>
                  <a:pt x="623075" y="19047"/>
                </a:lnTo>
                <a:lnTo>
                  <a:pt x="703133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SMARTInkShape-3515"/>
          <p:cNvSpPr/>
          <p:nvPr>
            <p:custDataLst>
              <p:tags r:id="rId21"/>
            </p:custDataLst>
          </p:nvPr>
        </p:nvSpPr>
        <p:spPr>
          <a:xfrm>
            <a:off x="1724025" y="3267076"/>
            <a:ext cx="533401" cy="56720"/>
          </a:xfrm>
          <a:custGeom>
            <a:avLst/>
            <a:gdLst/>
            <a:ahLst/>
            <a:cxnLst/>
            <a:rect l="0" t="0" r="0" b="0"/>
            <a:pathLst>
              <a:path w="533401" h="56720">
                <a:moveTo>
                  <a:pt x="0" y="47624"/>
                </a:moveTo>
                <a:lnTo>
                  <a:pt x="0" y="47624"/>
                </a:lnTo>
                <a:lnTo>
                  <a:pt x="5056" y="47624"/>
                </a:lnTo>
                <a:lnTo>
                  <a:pt x="48905" y="26165"/>
                </a:lnTo>
                <a:lnTo>
                  <a:pt x="86692" y="16101"/>
                </a:lnTo>
                <a:lnTo>
                  <a:pt x="126172" y="9765"/>
                </a:lnTo>
                <a:lnTo>
                  <a:pt x="162503" y="3363"/>
                </a:lnTo>
                <a:lnTo>
                  <a:pt x="194990" y="1494"/>
                </a:lnTo>
                <a:lnTo>
                  <a:pt x="238867" y="442"/>
                </a:lnTo>
                <a:lnTo>
                  <a:pt x="273623" y="130"/>
                </a:lnTo>
                <a:lnTo>
                  <a:pt x="305407" y="57"/>
                </a:lnTo>
                <a:lnTo>
                  <a:pt x="350841" y="16"/>
                </a:lnTo>
                <a:lnTo>
                  <a:pt x="395269" y="2"/>
                </a:lnTo>
                <a:lnTo>
                  <a:pt x="412039" y="0"/>
                </a:lnTo>
                <a:lnTo>
                  <a:pt x="412276" y="1058"/>
                </a:lnTo>
                <a:lnTo>
                  <a:pt x="406895" y="5056"/>
                </a:lnTo>
                <a:lnTo>
                  <a:pt x="360205" y="15187"/>
                </a:lnTo>
                <a:lnTo>
                  <a:pt x="319194" y="17332"/>
                </a:lnTo>
                <a:lnTo>
                  <a:pt x="284033" y="21108"/>
                </a:lnTo>
                <a:lnTo>
                  <a:pt x="240439" y="26362"/>
                </a:lnTo>
                <a:lnTo>
                  <a:pt x="200710" y="30741"/>
                </a:lnTo>
                <a:lnTo>
                  <a:pt x="162128" y="35919"/>
                </a:lnTo>
                <a:lnTo>
                  <a:pt x="123885" y="40275"/>
                </a:lnTo>
                <a:lnTo>
                  <a:pt x="83150" y="46173"/>
                </a:lnTo>
                <a:lnTo>
                  <a:pt x="36141" y="53883"/>
                </a:lnTo>
                <a:lnTo>
                  <a:pt x="13239" y="56719"/>
                </a:lnTo>
                <a:lnTo>
                  <a:pt x="55885" y="56006"/>
                </a:lnTo>
                <a:lnTo>
                  <a:pt x="89396" y="52055"/>
                </a:lnTo>
                <a:lnTo>
                  <a:pt x="133850" y="43880"/>
                </a:lnTo>
                <a:lnTo>
                  <a:pt x="178889" y="39812"/>
                </a:lnTo>
                <a:lnTo>
                  <a:pt x="225747" y="33550"/>
                </a:lnTo>
                <a:lnTo>
                  <a:pt x="273145" y="30049"/>
                </a:lnTo>
                <a:lnTo>
                  <a:pt x="320703" y="23955"/>
                </a:lnTo>
                <a:lnTo>
                  <a:pt x="363252" y="20503"/>
                </a:lnTo>
                <a:lnTo>
                  <a:pt x="407726" y="19480"/>
                </a:lnTo>
                <a:lnTo>
                  <a:pt x="449362" y="19177"/>
                </a:lnTo>
                <a:lnTo>
                  <a:pt x="493565" y="19087"/>
                </a:lnTo>
                <a:lnTo>
                  <a:pt x="533400" y="95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SMARTInkShape-3516"/>
          <p:cNvSpPr/>
          <p:nvPr>
            <p:custDataLst>
              <p:tags r:id="rId22"/>
            </p:custDataLst>
          </p:nvPr>
        </p:nvSpPr>
        <p:spPr>
          <a:xfrm>
            <a:off x="1673736" y="1095431"/>
            <a:ext cx="393190" cy="47440"/>
          </a:xfrm>
          <a:custGeom>
            <a:avLst/>
            <a:gdLst/>
            <a:ahLst/>
            <a:cxnLst/>
            <a:rect l="0" t="0" r="0" b="0"/>
            <a:pathLst>
              <a:path w="393190" h="47440">
                <a:moveTo>
                  <a:pt x="21714" y="9469"/>
                </a:moveTo>
                <a:lnTo>
                  <a:pt x="21714" y="9469"/>
                </a:lnTo>
                <a:lnTo>
                  <a:pt x="11601" y="9469"/>
                </a:lnTo>
                <a:lnTo>
                  <a:pt x="3814" y="12291"/>
                </a:lnTo>
                <a:lnTo>
                  <a:pt x="256" y="14525"/>
                </a:lnTo>
                <a:lnTo>
                  <a:pt x="0" y="16015"/>
                </a:lnTo>
                <a:lnTo>
                  <a:pt x="1946" y="17008"/>
                </a:lnTo>
                <a:lnTo>
                  <a:pt x="25335" y="18601"/>
                </a:lnTo>
                <a:lnTo>
                  <a:pt x="61475" y="13821"/>
                </a:lnTo>
                <a:lnTo>
                  <a:pt x="95584" y="10758"/>
                </a:lnTo>
                <a:lnTo>
                  <a:pt x="127217" y="7220"/>
                </a:lnTo>
                <a:lnTo>
                  <a:pt x="162796" y="3178"/>
                </a:lnTo>
                <a:lnTo>
                  <a:pt x="206626" y="902"/>
                </a:lnTo>
                <a:lnTo>
                  <a:pt x="245366" y="228"/>
                </a:lnTo>
                <a:lnTo>
                  <a:pt x="290259" y="0"/>
                </a:lnTo>
                <a:lnTo>
                  <a:pt x="321416" y="2783"/>
                </a:lnTo>
                <a:lnTo>
                  <a:pt x="345851" y="8148"/>
                </a:lnTo>
                <a:lnTo>
                  <a:pt x="345755" y="9647"/>
                </a:lnTo>
                <a:lnTo>
                  <a:pt x="337182" y="14134"/>
                </a:lnTo>
                <a:lnTo>
                  <a:pt x="293967" y="23624"/>
                </a:lnTo>
                <a:lnTo>
                  <a:pt x="263365" y="29166"/>
                </a:lnTo>
                <a:lnTo>
                  <a:pt x="221726" y="35413"/>
                </a:lnTo>
                <a:lnTo>
                  <a:pt x="178580" y="42581"/>
                </a:lnTo>
                <a:lnTo>
                  <a:pt x="156975" y="46091"/>
                </a:lnTo>
                <a:lnTo>
                  <a:pt x="156338" y="46584"/>
                </a:lnTo>
                <a:lnTo>
                  <a:pt x="196428" y="47439"/>
                </a:lnTo>
                <a:lnTo>
                  <a:pt x="240611" y="40997"/>
                </a:lnTo>
                <a:lnTo>
                  <a:pt x="276602" y="38919"/>
                </a:lnTo>
                <a:lnTo>
                  <a:pt x="317252" y="37245"/>
                </a:lnTo>
                <a:lnTo>
                  <a:pt x="354500" y="33103"/>
                </a:lnTo>
                <a:lnTo>
                  <a:pt x="393189" y="285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SMARTInkShape-3517"/>
          <p:cNvSpPr/>
          <p:nvPr>
            <p:custDataLst>
              <p:tags r:id="rId23"/>
            </p:custDataLst>
          </p:nvPr>
        </p:nvSpPr>
        <p:spPr>
          <a:xfrm>
            <a:off x="2717881" y="6686550"/>
            <a:ext cx="332569" cy="66238"/>
          </a:xfrm>
          <a:custGeom>
            <a:avLst/>
            <a:gdLst/>
            <a:ahLst/>
            <a:cxnLst/>
            <a:rect l="0" t="0" r="0" b="0"/>
            <a:pathLst>
              <a:path w="332569" h="66238">
                <a:moveTo>
                  <a:pt x="44369" y="0"/>
                </a:moveTo>
                <a:lnTo>
                  <a:pt x="44369" y="0"/>
                </a:lnTo>
                <a:lnTo>
                  <a:pt x="84141" y="0"/>
                </a:lnTo>
                <a:lnTo>
                  <a:pt x="126709" y="0"/>
                </a:lnTo>
                <a:lnTo>
                  <a:pt x="164369" y="0"/>
                </a:lnTo>
                <a:lnTo>
                  <a:pt x="205748" y="0"/>
                </a:lnTo>
                <a:lnTo>
                  <a:pt x="252988" y="6545"/>
                </a:lnTo>
                <a:lnTo>
                  <a:pt x="289509" y="8642"/>
                </a:lnTo>
                <a:lnTo>
                  <a:pt x="332206" y="9409"/>
                </a:lnTo>
                <a:lnTo>
                  <a:pt x="332568" y="10506"/>
                </a:lnTo>
                <a:lnTo>
                  <a:pt x="327327" y="14547"/>
                </a:lnTo>
                <a:lnTo>
                  <a:pt x="290449" y="19219"/>
                </a:lnTo>
                <a:lnTo>
                  <a:pt x="251572" y="25333"/>
                </a:lnTo>
                <a:lnTo>
                  <a:pt x="205776" y="33204"/>
                </a:lnTo>
                <a:lnTo>
                  <a:pt x="164917" y="38191"/>
                </a:lnTo>
                <a:lnTo>
                  <a:pt x="117834" y="45418"/>
                </a:lnTo>
                <a:lnTo>
                  <a:pt x="74133" y="53203"/>
                </a:lnTo>
                <a:lnTo>
                  <a:pt x="28272" y="61686"/>
                </a:lnTo>
                <a:lnTo>
                  <a:pt x="0" y="66237"/>
                </a:lnTo>
                <a:lnTo>
                  <a:pt x="12878" y="61488"/>
                </a:lnTo>
                <a:lnTo>
                  <a:pt x="53279" y="56949"/>
                </a:lnTo>
                <a:lnTo>
                  <a:pt x="99202" y="49781"/>
                </a:lnTo>
                <a:lnTo>
                  <a:pt x="144218" y="42995"/>
                </a:lnTo>
                <a:lnTo>
                  <a:pt x="186372" y="34494"/>
                </a:lnTo>
                <a:lnTo>
                  <a:pt x="202732" y="28384"/>
                </a:lnTo>
                <a:lnTo>
                  <a:pt x="207094" y="25272"/>
                </a:lnTo>
                <a:lnTo>
                  <a:pt x="207886" y="24256"/>
                </a:lnTo>
                <a:lnTo>
                  <a:pt x="171239" y="28230"/>
                </a:lnTo>
                <a:lnTo>
                  <a:pt x="129211" y="28545"/>
                </a:lnTo>
                <a:lnTo>
                  <a:pt x="118060" y="29620"/>
                </a:lnTo>
                <a:lnTo>
                  <a:pt x="109576" y="33625"/>
                </a:lnTo>
                <a:lnTo>
                  <a:pt x="110066" y="35117"/>
                </a:lnTo>
                <a:lnTo>
                  <a:pt x="119076" y="36774"/>
                </a:lnTo>
                <a:lnTo>
                  <a:pt x="152112" y="37707"/>
                </a:lnTo>
                <a:lnTo>
                  <a:pt x="183271" y="35103"/>
                </a:lnTo>
                <a:lnTo>
                  <a:pt x="263444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SMARTInkShape-3518"/>
          <p:cNvSpPr/>
          <p:nvPr>
            <p:custDataLst>
              <p:tags r:id="rId24"/>
            </p:custDataLst>
          </p:nvPr>
        </p:nvSpPr>
        <p:spPr>
          <a:xfrm>
            <a:off x="5545663" y="5314950"/>
            <a:ext cx="5892783" cy="1285866"/>
          </a:xfrm>
          <a:custGeom>
            <a:avLst/>
            <a:gdLst/>
            <a:ahLst/>
            <a:cxnLst/>
            <a:rect l="0" t="0" r="0" b="0"/>
            <a:pathLst>
              <a:path w="5892783" h="1285866">
                <a:moveTo>
                  <a:pt x="207437" y="0"/>
                </a:moveTo>
                <a:lnTo>
                  <a:pt x="207437" y="0"/>
                </a:lnTo>
                <a:lnTo>
                  <a:pt x="249349" y="0"/>
                </a:lnTo>
                <a:lnTo>
                  <a:pt x="291995" y="6545"/>
                </a:lnTo>
                <a:lnTo>
                  <a:pt x="335539" y="8937"/>
                </a:lnTo>
                <a:lnTo>
                  <a:pt x="380320" y="9409"/>
                </a:lnTo>
                <a:lnTo>
                  <a:pt x="424703" y="9491"/>
                </a:lnTo>
                <a:lnTo>
                  <a:pt x="461254" y="9515"/>
                </a:lnTo>
                <a:lnTo>
                  <a:pt x="493458" y="12342"/>
                </a:lnTo>
                <a:lnTo>
                  <a:pt x="529291" y="16069"/>
                </a:lnTo>
                <a:lnTo>
                  <a:pt x="573264" y="18167"/>
                </a:lnTo>
                <a:lnTo>
                  <a:pt x="614162" y="18788"/>
                </a:lnTo>
                <a:lnTo>
                  <a:pt x="658266" y="18972"/>
                </a:lnTo>
                <a:lnTo>
                  <a:pt x="700731" y="19027"/>
                </a:lnTo>
                <a:lnTo>
                  <a:pt x="734653" y="19040"/>
                </a:lnTo>
                <a:lnTo>
                  <a:pt x="770897" y="16223"/>
                </a:lnTo>
                <a:lnTo>
                  <a:pt x="808172" y="12502"/>
                </a:lnTo>
                <a:lnTo>
                  <a:pt x="845905" y="10848"/>
                </a:lnTo>
                <a:lnTo>
                  <a:pt x="883842" y="10113"/>
                </a:lnTo>
                <a:lnTo>
                  <a:pt x="921870" y="9787"/>
                </a:lnTo>
                <a:lnTo>
                  <a:pt x="959938" y="9641"/>
                </a:lnTo>
                <a:lnTo>
                  <a:pt x="1000846" y="9577"/>
                </a:lnTo>
                <a:lnTo>
                  <a:pt x="1043722" y="9548"/>
                </a:lnTo>
                <a:lnTo>
                  <a:pt x="1087472" y="9535"/>
                </a:lnTo>
                <a:lnTo>
                  <a:pt x="1131611" y="9530"/>
                </a:lnTo>
                <a:lnTo>
                  <a:pt x="1175922" y="9527"/>
                </a:lnTo>
                <a:lnTo>
                  <a:pt x="1220311" y="9525"/>
                </a:lnTo>
                <a:lnTo>
                  <a:pt x="1267556" y="9525"/>
                </a:lnTo>
                <a:lnTo>
                  <a:pt x="1292008" y="9525"/>
                </a:lnTo>
                <a:lnTo>
                  <a:pt x="1338932" y="9525"/>
                </a:lnTo>
                <a:lnTo>
                  <a:pt x="1361817" y="9525"/>
                </a:lnTo>
                <a:lnTo>
                  <a:pt x="1386598" y="9525"/>
                </a:lnTo>
                <a:lnTo>
                  <a:pt x="1412645" y="9525"/>
                </a:lnTo>
                <a:lnTo>
                  <a:pt x="1439534" y="9525"/>
                </a:lnTo>
                <a:lnTo>
                  <a:pt x="1465927" y="10583"/>
                </a:lnTo>
                <a:lnTo>
                  <a:pt x="1491989" y="12347"/>
                </a:lnTo>
                <a:lnTo>
                  <a:pt x="1517831" y="14581"/>
                </a:lnTo>
                <a:lnTo>
                  <a:pt x="1543524" y="16070"/>
                </a:lnTo>
                <a:lnTo>
                  <a:pt x="1569120" y="17064"/>
                </a:lnTo>
                <a:lnTo>
                  <a:pt x="1594650" y="17726"/>
                </a:lnTo>
                <a:lnTo>
                  <a:pt x="1620138" y="18167"/>
                </a:lnTo>
                <a:lnTo>
                  <a:pt x="1645596" y="18462"/>
                </a:lnTo>
                <a:lnTo>
                  <a:pt x="1671035" y="18658"/>
                </a:lnTo>
                <a:lnTo>
                  <a:pt x="1696461" y="18788"/>
                </a:lnTo>
                <a:lnTo>
                  <a:pt x="1721878" y="18875"/>
                </a:lnTo>
                <a:lnTo>
                  <a:pt x="1747290" y="18934"/>
                </a:lnTo>
                <a:lnTo>
                  <a:pt x="1773755" y="20031"/>
                </a:lnTo>
                <a:lnTo>
                  <a:pt x="1800924" y="21821"/>
                </a:lnTo>
                <a:lnTo>
                  <a:pt x="1828562" y="24073"/>
                </a:lnTo>
                <a:lnTo>
                  <a:pt x="1855453" y="25574"/>
                </a:lnTo>
                <a:lnTo>
                  <a:pt x="1881848" y="26574"/>
                </a:lnTo>
                <a:lnTo>
                  <a:pt x="1907911" y="27241"/>
                </a:lnTo>
                <a:lnTo>
                  <a:pt x="1934811" y="28744"/>
                </a:lnTo>
                <a:lnTo>
                  <a:pt x="1962270" y="30804"/>
                </a:lnTo>
                <a:lnTo>
                  <a:pt x="1990100" y="33236"/>
                </a:lnTo>
                <a:lnTo>
                  <a:pt x="2017121" y="34858"/>
                </a:lnTo>
                <a:lnTo>
                  <a:pt x="2043602" y="35938"/>
                </a:lnTo>
                <a:lnTo>
                  <a:pt x="2069723" y="36659"/>
                </a:lnTo>
                <a:lnTo>
                  <a:pt x="2095602" y="37139"/>
                </a:lnTo>
                <a:lnTo>
                  <a:pt x="2121322" y="37459"/>
                </a:lnTo>
                <a:lnTo>
                  <a:pt x="2146935" y="37673"/>
                </a:lnTo>
                <a:lnTo>
                  <a:pt x="2173536" y="38874"/>
                </a:lnTo>
                <a:lnTo>
                  <a:pt x="2200794" y="40732"/>
                </a:lnTo>
                <a:lnTo>
                  <a:pt x="2228492" y="43030"/>
                </a:lnTo>
                <a:lnTo>
                  <a:pt x="2255424" y="44562"/>
                </a:lnTo>
                <a:lnTo>
                  <a:pt x="2281845" y="45583"/>
                </a:lnTo>
                <a:lnTo>
                  <a:pt x="2307926" y="46264"/>
                </a:lnTo>
                <a:lnTo>
                  <a:pt x="2334837" y="47775"/>
                </a:lnTo>
                <a:lnTo>
                  <a:pt x="2362304" y="49842"/>
                </a:lnTo>
                <a:lnTo>
                  <a:pt x="2390140" y="52278"/>
                </a:lnTo>
                <a:lnTo>
                  <a:pt x="2418222" y="54960"/>
                </a:lnTo>
                <a:lnTo>
                  <a:pt x="2446469" y="57807"/>
                </a:lnTo>
                <a:lnTo>
                  <a:pt x="2474825" y="60763"/>
                </a:lnTo>
                <a:lnTo>
                  <a:pt x="2502195" y="62734"/>
                </a:lnTo>
                <a:lnTo>
                  <a:pt x="2528910" y="64048"/>
                </a:lnTo>
                <a:lnTo>
                  <a:pt x="2555186" y="64923"/>
                </a:lnTo>
                <a:lnTo>
                  <a:pt x="2582228" y="66565"/>
                </a:lnTo>
                <a:lnTo>
                  <a:pt x="2609781" y="68719"/>
                </a:lnTo>
                <a:lnTo>
                  <a:pt x="2637675" y="71213"/>
                </a:lnTo>
                <a:lnTo>
                  <a:pt x="2665795" y="72875"/>
                </a:lnTo>
                <a:lnTo>
                  <a:pt x="2694067" y="73984"/>
                </a:lnTo>
                <a:lnTo>
                  <a:pt x="2722441" y="74722"/>
                </a:lnTo>
                <a:lnTo>
                  <a:pt x="2750881" y="76273"/>
                </a:lnTo>
                <a:lnTo>
                  <a:pt x="2779366" y="78366"/>
                </a:lnTo>
                <a:lnTo>
                  <a:pt x="2807882" y="80819"/>
                </a:lnTo>
                <a:lnTo>
                  <a:pt x="2835359" y="82454"/>
                </a:lnTo>
                <a:lnTo>
                  <a:pt x="2862143" y="83545"/>
                </a:lnTo>
                <a:lnTo>
                  <a:pt x="2888466" y="84271"/>
                </a:lnTo>
                <a:lnTo>
                  <a:pt x="2915539" y="85814"/>
                </a:lnTo>
                <a:lnTo>
                  <a:pt x="2943113" y="87901"/>
                </a:lnTo>
                <a:lnTo>
                  <a:pt x="2971021" y="90351"/>
                </a:lnTo>
                <a:lnTo>
                  <a:pt x="2998093" y="91984"/>
                </a:lnTo>
                <a:lnTo>
                  <a:pt x="3024608" y="93073"/>
                </a:lnTo>
                <a:lnTo>
                  <a:pt x="3050751" y="93799"/>
                </a:lnTo>
                <a:lnTo>
                  <a:pt x="3076647" y="95341"/>
                </a:lnTo>
                <a:lnTo>
                  <a:pt x="3102377" y="97427"/>
                </a:lnTo>
                <a:lnTo>
                  <a:pt x="3127997" y="99876"/>
                </a:lnTo>
                <a:lnTo>
                  <a:pt x="3154602" y="102567"/>
                </a:lnTo>
                <a:lnTo>
                  <a:pt x="3181863" y="105420"/>
                </a:lnTo>
                <a:lnTo>
                  <a:pt x="3209563" y="108380"/>
                </a:lnTo>
                <a:lnTo>
                  <a:pt x="3236496" y="111412"/>
                </a:lnTo>
                <a:lnTo>
                  <a:pt x="3262918" y="114491"/>
                </a:lnTo>
                <a:lnTo>
                  <a:pt x="3288999" y="117603"/>
                </a:lnTo>
                <a:lnTo>
                  <a:pt x="3313795" y="119676"/>
                </a:lnTo>
                <a:lnTo>
                  <a:pt x="3361102" y="121981"/>
                </a:lnTo>
                <a:lnTo>
                  <a:pt x="3385147" y="123654"/>
                </a:lnTo>
                <a:lnTo>
                  <a:pt x="3409644" y="125828"/>
                </a:lnTo>
                <a:lnTo>
                  <a:pt x="3434441" y="128335"/>
                </a:lnTo>
                <a:lnTo>
                  <a:pt x="3481750" y="133943"/>
                </a:lnTo>
                <a:lnTo>
                  <a:pt x="3528530" y="139964"/>
                </a:lnTo>
                <a:lnTo>
                  <a:pt x="3552857" y="143051"/>
                </a:lnTo>
                <a:lnTo>
                  <a:pt x="3577541" y="146167"/>
                </a:lnTo>
                <a:lnTo>
                  <a:pt x="3624725" y="152452"/>
                </a:lnTo>
                <a:lnTo>
                  <a:pt x="3670391" y="158773"/>
                </a:lnTo>
                <a:lnTo>
                  <a:pt x="3715380" y="165110"/>
                </a:lnTo>
                <a:lnTo>
                  <a:pt x="3760070" y="168633"/>
                </a:lnTo>
                <a:lnTo>
                  <a:pt x="3804628" y="171256"/>
                </a:lnTo>
                <a:lnTo>
                  <a:pt x="3849124" y="175950"/>
                </a:lnTo>
                <a:lnTo>
                  <a:pt x="3893594" y="181564"/>
                </a:lnTo>
                <a:lnTo>
                  <a:pt x="3938055" y="187587"/>
                </a:lnTo>
                <a:lnTo>
                  <a:pt x="3982508" y="193792"/>
                </a:lnTo>
                <a:lnTo>
                  <a:pt x="4024138" y="200077"/>
                </a:lnTo>
                <a:lnTo>
                  <a:pt x="4064866" y="206398"/>
                </a:lnTo>
                <a:lnTo>
                  <a:pt x="4107661" y="212735"/>
                </a:lnTo>
                <a:lnTo>
                  <a:pt x="4151375" y="219080"/>
                </a:lnTo>
                <a:lnTo>
                  <a:pt x="4194439" y="225427"/>
                </a:lnTo>
                <a:lnTo>
                  <a:pt x="4234747" y="231776"/>
                </a:lnTo>
                <a:lnTo>
                  <a:pt x="4276650" y="235303"/>
                </a:lnTo>
                <a:lnTo>
                  <a:pt x="4319967" y="237929"/>
                </a:lnTo>
                <a:lnTo>
                  <a:pt x="4363915" y="242624"/>
                </a:lnTo>
                <a:lnTo>
                  <a:pt x="4405318" y="248238"/>
                </a:lnTo>
                <a:lnTo>
                  <a:pt x="4445947" y="254262"/>
                </a:lnTo>
                <a:lnTo>
                  <a:pt x="4488697" y="260467"/>
                </a:lnTo>
                <a:lnTo>
                  <a:pt x="4529569" y="266752"/>
                </a:lnTo>
                <a:lnTo>
                  <a:pt x="4568901" y="273073"/>
                </a:lnTo>
                <a:lnTo>
                  <a:pt x="4607549" y="279410"/>
                </a:lnTo>
                <a:lnTo>
                  <a:pt x="4645892" y="285755"/>
                </a:lnTo>
                <a:lnTo>
                  <a:pt x="4684101" y="292102"/>
                </a:lnTo>
                <a:lnTo>
                  <a:pt x="4722249" y="298451"/>
                </a:lnTo>
                <a:lnTo>
                  <a:pt x="4760369" y="304800"/>
                </a:lnTo>
                <a:lnTo>
                  <a:pt x="4797420" y="311150"/>
                </a:lnTo>
                <a:lnTo>
                  <a:pt x="4831528" y="317500"/>
                </a:lnTo>
                <a:lnTo>
                  <a:pt x="4867146" y="323850"/>
                </a:lnTo>
                <a:lnTo>
                  <a:pt x="4903085" y="330200"/>
                </a:lnTo>
                <a:lnTo>
                  <a:pt x="4936696" y="336550"/>
                </a:lnTo>
                <a:lnTo>
                  <a:pt x="4969276" y="342900"/>
                </a:lnTo>
                <a:lnTo>
                  <a:pt x="5001393" y="348192"/>
                </a:lnTo>
                <a:lnTo>
                  <a:pt x="5033307" y="350544"/>
                </a:lnTo>
                <a:lnTo>
                  <a:pt x="5065128" y="354411"/>
                </a:lnTo>
                <a:lnTo>
                  <a:pt x="5109973" y="362538"/>
                </a:lnTo>
                <a:lnTo>
                  <a:pt x="5152892" y="368827"/>
                </a:lnTo>
                <a:lnTo>
                  <a:pt x="5196301" y="373512"/>
                </a:lnTo>
                <a:lnTo>
                  <a:pt x="5235974" y="381604"/>
                </a:lnTo>
                <a:lnTo>
                  <a:pt x="5274541" y="390704"/>
                </a:lnTo>
                <a:lnTo>
                  <a:pt x="5312778" y="397280"/>
                </a:lnTo>
                <a:lnTo>
                  <a:pt x="5350919" y="402051"/>
                </a:lnTo>
                <a:lnTo>
                  <a:pt x="5396677" y="413146"/>
                </a:lnTo>
                <a:lnTo>
                  <a:pt x="5431635" y="422392"/>
                </a:lnTo>
                <a:lnTo>
                  <a:pt x="5473861" y="431834"/>
                </a:lnTo>
                <a:lnTo>
                  <a:pt x="5520328" y="444507"/>
                </a:lnTo>
                <a:lnTo>
                  <a:pt x="5560081" y="457201"/>
                </a:lnTo>
                <a:lnTo>
                  <a:pt x="5603563" y="474956"/>
                </a:lnTo>
                <a:lnTo>
                  <a:pt x="5640396" y="492682"/>
                </a:lnTo>
                <a:lnTo>
                  <a:pt x="5683162" y="511089"/>
                </a:lnTo>
                <a:lnTo>
                  <a:pt x="5722186" y="534010"/>
                </a:lnTo>
                <a:lnTo>
                  <a:pt x="5764463" y="566837"/>
                </a:lnTo>
                <a:lnTo>
                  <a:pt x="5807598" y="603694"/>
                </a:lnTo>
                <a:lnTo>
                  <a:pt x="5848027" y="649939"/>
                </a:lnTo>
                <a:lnTo>
                  <a:pt x="5876724" y="694381"/>
                </a:lnTo>
                <a:lnTo>
                  <a:pt x="5888390" y="726703"/>
                </a:lnTo>
                <a:lnTo>
                  <a:pt x="5892782" y="770158"/>
                </a:lnTo>
                <a:lnTo>
                  <a:pt x="5890827" y="816685"/>
                </a:lnTo>
                <a:lnTo>
                  <a:pt x="5880563" y="856763"/>
                </a:lnTo>
                <a:lnTo>
                  <a:pt x="5871459" y="875568"/>
                </a:lnTo>
                <a:lnTo>
                  <a:pt x="5824512" y="917718"/>
                </a:lnTo>
                <a:lnTo>
                  <a:pt x="5777292" y="955687"/>
                </a:lnTo>
                <a:lnTo>
                  <a:pt x="5736506" y="981077"/>
                </a:lnTo>
                <a:lnTo>
                  <a:pt x="5711418" y="997303"/>
                </a:lnTo>
                <a:lnTo>
                  <a:pt x="5671615" y="1015628"/>
                </a:lnTo>
                <a:lnTo>
                  <a:pt x="5626743" y="1031826"/>
                </a:lnTo>
                <a:lnTo>
                  <a:pt x="5584200" y="1047743"/>
                </a:lnTo>
                <a:lnTo>
                  <a:pt x="5539072" y="1063624"/>
                </a:lnTo>
                <a:lnTo>
                  <a:pt x="5500048" y="1073503"/>
                </a:lnTo>
                <a:lnTo>
                  <a:pt x="5456943" y="1080824"/>
                </a:lnTo>
                <a:lnTo>
                  <a:pt x="5416797" y="1091404"/>
                </a:lnTo>
                <a:lnTo>
                  <a:pt x="5369199" y="1097412"/>
                </a:lnTo>
                <a:lnTo>
                  <a:pt x="5324088" y="1108477"/>
                </a:lnTo>
                <a:lnTo>
                  <a:pt x="5278058" y="1114308"/>
                </a:lnTo>
                <a:lnTo>
                  <a:pt x="5237292" y="1121732"/>
                </a:lnTo>
                <a:lnTo>
                  <a:pt x="5193610" y="1128568"/>
                </a:lnTo>
                <a:lnTo>
                  <a:pt x="5156743" y="1137078"/>
                </a:lnTo>
                <a:lnTo>
                  <a:pt x="5119008" y="1146302"/>
                </a:lnTo>
                <a:lnTo>
                  <a:pt x="5085227" y="1149759"/>
                </a:lnTo>
                <a:lnTo>
                  <a:pt x="5047635" y="1152354"/>
                </a:lnTo>
                <a:lnTo>
                  <a:pt x="5013289" y="1157035"/>
                </a:lnTo>
                <a:lnTo>
                  <a:pt x="4969259" y="1165621"/>
                </a:lnTo>
                <a:lnTo>
                  <a:pt x="4929402" y="1174867"/>
                </a:lnTo>
                <a:lnTo>
                  <a:pt x="4890781" y="1179254"/>
                </a:lnTo>
                <a:lnTo>
                  <a:pt x="4852528" y="1185609"/>
                </a:lnTo>
                <a:lnTo>
                  <a:pt x="4814381" y="1194196"/>
                </a:lnTo>
                <a:lnTo>
                  <a:pt x="4771212" y="1198387"/>
                </a:lnTo>
                <a:lnTo>
                  <a:pt x="4729963" y="1204684"/>
                </a:lnTo>
                <a:lnTo>
                  <a:pt x="4685873" y="1208197"/>
                </a:lnTo>
                <a:lnTo>
                  <a:pt x="4644353" y="1214293"/>
                </a:lnTo>
                <a:lnTo>
                  <a:pt x="4605240" y="1222803"/>
                </a:lnTo>
                <a:lnTo>
                  <a:pt x="4566838" y="1226970"/>
                </a:lnTo>
                <a:lnTo>
                  <a:pt x="4528650" y="1233261"/>
                </a:lnTo>
                <a:lnTo>
                  <a:pt x="4485467" y="1236772"/>
                </a:lnTo>
                <a:lnTo>
                  <a:pt x="4444214" y="1242869"/>
                </a:lnTo>
                <a:lnTo>
                  <a:pt x="4405181" y="1246321"/>
                </a:lnTo>
                <a:lnTo>
                  <a:pt x="4366802" y="1247344"/>
                </a:lnTo>
                <a:lnTo>
                  <a:pt x="4328621" y="1252704"/>
                </a:lnTo>
                <a:lnTo>
                  <a:pt x="4285440" y="1255938"/>
                </a:lnTo>
                <a:lnTo>
                  <a:pt x="4244189" y="1256896"/>
                </a:lnTo>
                <a:lnTo>
                  <a:pt x="4200099" y="1257180"/>
                </a:lnTo>
                <a:lnTo>
                  <a:pt x="4158578" y="1262321"/>
                </a:lnTo>
                <a:lnTo>
                  <a:pt x="4114407" y="1265491"/>
                </a:lnTo>
                <a:lnTo>
                  <a:pt x="4072862" y="1266430"/>
                </a:lnTo>
                <a:lnTo>
                  <a:pt x="4028685" y="1271763"/>
                </a:lnTo>
                <a:lnTo>
                  <a:pt x="3982082" y="1274991"/>
                </a:lnTo>
                <a:lnTo>
                  <a:pt x="3934760" y="1275948"/>
                </a:lnTo>
                <a:lnTo>
                  <a:pt x="3892281" y="1276231"/>
                </a:lnTo>
                <a:lnTo>
                  <a:pt x="3847826" y="1276315"/>
                </a:lnTo>
                <a:lnTo>
                  <a:pt x="3806197" y="1276339"/>
                </a:lnTo>
                <a:lnTo>
                  <a:pt x="3761995" y="1276347"/>
                </a:lnTo>
                <a:lnTo>
                  <a:pt x="3720442" y="1276349"/>
                </a:lnTo>
                <a:lnTo>
                  <a:pt x="3676262" y="1276350"/>
                </a:lnTo>
                <a:lnTo>
                  <a:pt x="3629658" y="1281406"/>
                </a:lnTo>
                <a:lnTo>
                  <a:pt x="3587391" y="1284550"/>
                </a:lnTo>
                <a:lnTo>
                  <a:pt x="3543000" y="1285482"/>
                </a:lnTo>
                <a:lnTo>
                  <a:pt x="3501390" y="1285759"/>
                </a:lnTo>
                <a:lnTo>
                  <a:pt x="3457193" y="1285841"/>
                </a:lnTo>
                <a:lnTo>
                  <a:pt x="3415640" y="1285865"/>
                </a:lnTo>
                <a:lnTo>
                  <a:pt x="3371462" y="1280815"/>
                </a:lnTo>
                <a:lnTo>
                  <a:pt x="3329914" y="1277673"/>
                </a:lnTo>
                <a:lnTo>
                  <a:pt x="3285736" y="1276741"/>
                </a:lnTo>
                <a:lnTo>
                  <a:pt x="3244189" y="1276465"/>
                </a:lnTo>
                <a:lnTo>
                  <a:pt x="3200011" y="1276384"/>
                </a:lnTo>
                <a:lnTo>
                  <a:pt x="3153407" y="1276360"/>
                </a:lnTo>
                <a:lnTo>
                  <a:pt x="3111141" y="1271297"/>
                </a:lnTo>
                <a:lnTo>
                  <a:pt x="3066750" y="1268150"/>
                </a:lnTo>
                <a:lnTo>
                  <a:pt x="3025140" y="1267218"/>
                </a:lnTo>
                <a:lnTo>
                  <a:pt x="2980943" y="1266941"/>
                </a:lnTo>
                <a:lnTo>
                  <a:pt x="2939390" y="1261803"/>
                </a:lnTo>
                <a:lnTo>
                  <a:pt x="2895211" y="1258634"/>
                </a:lnTo>
                <a:lnTo>
                  <a:pt x="2853663" y="1257695"/>
                </a:lnTo>
                <a:lnTo>
                  <a:pt x="2809486" y="1252362"/>
                </a:lnTo>
                <a:lnTo>
                  <a:pt x="2767938" y="1249134"/>
                </a:lnTo>
                <a:lnTo>
                  <a:pt x="2723761" y="1248177"/>
                </a:lnTo>
                <a:lnTo>
                  <a:pt x="2682213" y="1247894"/>
                </a:lnTo>
                <a:lnTo>
                  <a:pt x="2638036" y="1247810"/>
                </a:lnTo>
                <a:lnTo>
                  <a:pt x="2596488" y="1242729"/>
                </a:lnTo>
                <a:lnTo>
                  <a:pt x="2557367" y="1239577"/>
                </a:lnTo>
                <a:lnTo>
                  <a:pt x="2513908" y="1233587"/>
                </a:lnTo>
                <a:lnTo>
                  <a:pt x="2472574" y="1230165"/>
                </a:lnTo>
                <a:lnTo>
                  <a:pt x="2428459" y="1224095"/>
                </a:lnTo>
                <a:lnTo>
                  <a:pt x="2386931" y="1215594"/>
                </a:lnTo>
                <a:lnTo>
                  <a:pt x="2342759" y="1211428"/>
                </a:lnTo>
                <a:lnTo>
                  <a:pt x="2301213" y="1205138"/>
                </a:lnTo>
                <a:lnTo>
                  <a:pt x="2262092" y="1196571"/>
                </a:lnTo>
                <a:lnTo>
                  <a:pt x="2218633" y="1187330"/>
                </a:lnTo>
                <a:lnTo>
                  <a:pt x="2177299" y="1177889"/>
                </a:lnTo>
                <a:lnTo>
                  <a:pt x="2138241" y="1168389"/>
                </a:lnTo>
                <a:lnTo>
                  <a:pt x="2094800" y="1158872"/>
                </a:lnTo>
                <a:lnTo>
                  <a:pt x="2048415" y="1149349"/>
                </a:lnTo>
                <a:lnTo>
                  <a:pt x="2006214" y="1139825"/>
                </a:lnTo>
                <a:lnTo>
                  <a:pt x="1961842" y="1130300"/>
                </a:lnTo>
                <a:lnTo>
                  <a:pt x="1920238" y="1120775"/>
                </a:lnTo>
                <a:lnTo>
                  <a:pt x="1876043" y="1111250"/>
                </a:lnTo>
                <a:lnTo>
                  <a:pt x="1834490" y="1101725"/>
                </a:lnTo>
                <a:lnTo>
                  <a:pt x="1790311" y="1092200"/>
                </a:lnTo>
                <a:lnTo>
                  <a:pt x="1748763" y="1082675"/>
                </a:lnTo>
                <a:lnTo>
                  <a:pt x="1704586" y="1078206"/>
                </a:lnTo>
                <a:lnTo>
                  <a:pt x="1663038" y="1066770"/>
                </a:lnTo>
                <a:lnTo>
                  <a:pt x="1618861" y="1060088"/>
                </a:lnTo>
                <a:lnTo>
                  <a:pt x="1572257" y="1053052"/>
                </a:lnTo>
                <a:lnTo>
                  <a:pt x="1529991" y="1044265"/>
                </a:lnTo>
                <a:lnTo>
                  <a:pt x="1485600" y="1034958"/>
                </a:lnTo>
                <a:lnTo>
                  <a:pt x="1438933" y="1025497"/>
                </a:lnTo>
                <a:lnTo>
                  <a:pt x="1396649" y="1010936"/>
                </a:lnTo>
                <a:lnTo>
                  <a:pt x="1352252" y="998272"/>
                </a:lnTo>
                <a:lnTo>
                  <a:pt x="1310640" y="987817"/>
                </a:lnTo>
                <a:lnTo>
                  <a:pt x="1266443" y="978016"/>
                </a:lnTo>
                <a:lnTo>
                  <a:pt x="1219834" y="968409"/>
                </a:lnTo>
                <a:lnTo>
                  <a:pt x="1177567" y="958860"/>
                </a:lnTo>
                <a:lnTo>
                  <a:pt x="1138232" y="949328"/>
                </a:lnTo>
                <a:lnTo>
                  <a:pt x="1094710" y="939801"/>
                </a:lnTo>
                <a:lnTo>
                  <a:pt x="1053357" y="930275"/>
                </a:lnTo>
                <a:lnTo>
                  <a:pt x="1009236" y="920750"/>
                </a:lnTo>
                <a:lnTo>
                  <a:pt x="967706" y="911225"/>
                </a:lnTo>
                <a:lnTo>
                  <a:pt x="928590" y="901700"/>
                </a:lnTo>
                <a:lnTo>
                  <a:pt x="890189" y="897231"/>
                </a:lnTo>
                <a:lnTo>
                  <a:pt x="851999" y="890851"/>
                </a:lnTo>
                <a:lnTo>
                  <a:pt x="808817" y="882257"/>
                </a:lnTo>
                <a:lnTo>
                  <a:pt x="767564" y="873008"/>
                </a:lnTo>
                <a:lnTo>
                  <a:pt x="732960" y="866723"/>
                </a:lnTo>
                <a:lnTo>
                  <a:pt x="696060" y="860402"/>
                </a:lnTo>
                <a:lnTo>
                  <a:pt x="651488" y="850893"/>
                </a:lnTo>
                <a:lnTo>
                  <a:pt x="611469" y="842432"/>
                </a:lnTo>
                <a:lnTo>
                  <a:pt x="573860" y="838396"/>
                </a:lnTo>
                <a:lnTo>
                  <a:pt x="532170" y="828087"/>
                </a:lnTo>
                <a:lnTo>
                  <a:pt x="488305" y="815858"/>
                </a:lnTo>
                <a:lnTo>
                  <a:pt x="441293" y="806416"/>
                </a:lnTo>
                <a:lnTo>
                  <a:pt x="397260" y="796915"/>
                </a:lnTo>
                <a:lnTo>
                  <a:pt x="364828" y="790570"/>
                </a:lnTo>
                <a:lnTo>
                  <a:pt x="319335" y="781049"/>
                </a:lnTo>
                <a:lnTo>
                  <a:pt x="275519" y="768350"/>
                </a:lnTo>
                <a:lnTo>
                  <a:pt x="236290" y="755650"/>
                </a:lnTo>
                <a:lnTo>
                  <a:pt x="193480" y="739775"/>
                </a:lnTo>
                <a:lnTo>
                  <a:pt x="149703" y="723900"/>
                </a:lnTo>
                <a:lnTo>
                  <a:pt x="107015" y="706144"/>
                </a:lnTo>
                <a:lnTo>
                  <a:pt x="67866" y="683566"/>
                </a:lnTo>
                <a:lnTo>
                  <a:pt x="48039" y="671049"/>
                </a:lnTo>
                <a:lnTo>
                  <a:pt x="16394" y="638075"/>
                </a:lnTo>
                <a:lnTo>
                  <a:pt x="2640" y="609815"/>
                </a:lnTo>
                <a:lnTo>
                  <a:pt x="0" y="599819"/>
                </a:lnTo>
                <a:lnTo>
                  <a:pt x="5705" y="557865"/>
                </a:lnTo>
                <a:lnTo>
                  <a:pt x="8770" y="535806"/>
                </a:lnTo>
                <a:lnTo>
                  <a:pt x="23714" y="491148"/>
                </a:lnTo>
                <a:lnTo>
                  <a:pt x="41128" y="450892"/>
                </a:lnTo>
                <a:lnTo>
                  <a:pt x="71171" y="403478"/>
                </a:lnTo>
                <a:lnTo>
                  <a:pt x="102909" y="357140"/>
                </a:lnTo>
                <a:lnTo>
                  <a:pt x="137201" y="313483"/>
                </a:lnTo>
                <a:lnTo>
                  <a:pt x="179647" y="276950"/>
                </a:lnTo>
                <a:lnTo>
                  <a:pt x="226590" y="238025"/>
                </a:lnTo>
                <a:lnTo>
                  <a:pt x="267429" y="207335"/>
                </a:lnTo>
                <a:lnTo>
                  <a:pt x="303529" y="183141"/>
                </a:lnTo>
                <a:lnTo>
                  <a:pt x="348597" y="156003"/>
                </a:lnTo>
                <a:lnTo>
                  <a:pt x="395678" y="122655"/>
                </a:lnTo>
                <a:lnTo>
                  <a:pt x="433134" y="94903"/>
                </a:lnTo>
                <a:lnTo>
                  <a:pt x="483662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4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350">
            <p14:nvContentPartPr>
              <p14:cNvPr id="61" name="Ink 60"/>
              <p14:cNvContentPartPr/>
              <p14:nvPr/>
            </p14:nvContentPartPr>
            <p14:xfrm>
              <a:off x="695160" y="3524400"/>
              <a:ext cx="360" cy="36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351" cstate="print"/>
              <a:stretch>
                <a:fillRect/>
              </a:stretch>
            </p:blipFill>
            <p:spPr>
              <a:xfrm>
                <a:off x="685800" y="351504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SMARTInkShape-Group649"/>
          <p:cNvGrpSpPr/>
          <p:nvPr/>
        </p:nvGrpSpPr>
        <p:grpSpPr>
          <a:xfrm>
            <a:off x="8886871" y="87175"/>
            <a:ext cx="3295605" cy="1646376"/>
            <a:chOff x="8886871" y="87175"/>
            <a:chExt cx="3295605" cy="1646376"/>
          </a:xfrm>
        </p:grpSpPr>
        <p:sp>
          <p:nvSpPr>
            <p:cNvPr id="62" name="SMARTInkShape-3519"/>
            <p:cNvSpPr/>
            <p:nvPr>
              <p:custDataLst>
                <p:tags r:id="rId347"/>
              </p:custDataLst>
            </p:nvPr>
          </p:nvSpPr>
          <p:spPr>
            <a:xfrm>
              <a:off x="9248927" y="409592"/>
              <a:ext cx="180824" cy="299350"/>
            </a:xfrm>
            <a:custGeom>
              <a:avLst/>
              <a:gdLst/>
              <a:ahLst/>
              <a:cxnLst/>
              <a:rect l="0" t="0" r="0" b="0"/>
              <a:pathLst>
                <a:path w="180824" h="299350">
                  <a:moveTo>
                    <a:pt x="180823" y="19033"/>
                  </a:moveTo>
                  <a:lnTo>
                    <a:pt x="180823" y="19033"/>
                  </a:lnTo>
                  <a:lnTo>
                    <a:pt x="180823" y="10832"/>
                  </a:lnTo>
                  <a:lnTo>
                    <a:pt x="172622" y="1423"/>
                  </a:lnTo>
                  <a:lnTo>
                    <a:pt x="166632" y="410"/>
                  </a:lnTo>
                  <a:lnTo>
                    <a:pt x="120545" y="0"/>
                  </a:lnTo>
                  <a:lnTo>
                    <a:pt x="104290" y="1049"/>
                  </a:lnTo>
                  <a:lnTo>
                    <a:pt x="90011" y="5043"/>
                  </a:lnTo>
                  <a:lnTo>
                    <a:pt x="64656" y="22776"/>
                  </a:lnTo>
                  <a:lnTo>
                    <a:pt x="51976" y="35194"/>
                  </a:lnTo>
                  <a:lnTo>
                    <a:pt x="41517" y="53925"/>
                  </a:lnTo>
                  <a:lnTo>
                    <a:pt x="28501" y="94286"/>
                  </a:lnTo>
                  <a:lnTo>
                    <a:pt x="20795" y="128089"/>
                  </a:lnTo>
                  <a:lnTo>
                    <a:pt x="16325" y="171997"/>
                  </a:lnTo>
                  <a:lnTo>
                    <a:pt x="3743" y="219132"/>
                  </a:lnTo>
                  <a:lnTo>
                    <a:pt x="360" y="261636"/>
                  </a:lnTo>
                  <a:lnTo>
                    <a:pt x="0" y="276947"/>
                  </a:lnTo>
                  <a:lnTo>
                    <a:pt x="2738" y="284650"/>
                  </a:lnTo>
                  <a:lnTo>
                    <a:pt x="13119" y="298219"/>
                  </a:lnTo>
                  <a:lnTo>
                    <a:pt x="17162" y="299349"/>
                  </a:lnTo>
                  <a:lnTo>
                    <a:pt x="34023" y="295882"/>
                  </a:lnTo>
                  <a:lnTo>
                    <a:pt x="76785" y="287278"/>
                  </a:lnTo>
                  <a:lnTo>
                    <a:pt x="112177" y="278434"/>
                  </a:lnTo>
                  <a:lnTo>
                    <a:pt x="133198" y="266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20"/>
            <p:cNvSpPr/>
            <p:nvPr>
              <p:custDataLst>
                <p:tags r:id="rId348"/>
              </p:custDataLst>
            </p:nvPr>
          </p:nvSpPr>
          <p:spPr>
            <a:xfrm>
              <a:off x="8886871" y="87175"/>
              <a:ext cx="3295605" cy="1646376"/>
            </a:xfrm>
            <a:custGeom>
              <a:avLst/>
              <a:gdLst/>
              <a:ahLst/>
              <a:cxnLst/>
              <a:rect l="0" t="0" r="0" b="0"/>
              <a:pathLst>
                <a:path w="3295605" h="1646376">
                  <a:moveTo>
                    <a:pt x="133304" y="27125"/>
                  </a:moveTo>
                  <a:lnTo>
                    <a:pt x="133304" y="27125"/>
                  </a:lnTo>
                  <a:lnTo>
                    <a:pt x="116903" y="18924"/>
                  </a:lnTo>
                  <a:lnTo>
                    <a:pt x="116019" y="17424"/>
                  </a:lnTo>
                  <a:lnTo>
                    <a:pt x="115038" y="12936"/>
                  </a:lnTo>
                  <a:lnTo>
                    <a:pt x="113718" y="11316"/>
                  </a:lnTo>
                  <a:lnTo>
                    <a:pt x="96941" y="0"/>
                  </a:lnTo>
                  <a:lnTo>
                    <a:pt x="96361" y="575"/>
                  </a:lnTo>
                  <a:lnTo>
                    <a:pt x="95357" y="6878"/>
                  </a:lnTo>
                  <a:lnTo>
                    <a:pt x="96293" y="23047"/>
                  </a:lnTo>
                  <a:lnTo>
                    <a:pt x="102749" y="52268"/>
                  </a:lnTo>
                  <a:lnTo>
                    <a:pt x="109395" y="98179"/>
                  </a:lnTo>
                  <a:lnTo>
                    <a:pt x="112815" y="135432"/>
                  </a:lnTo>
                  <a:lnTo>
                    <a:pt x="113827" y="173281"/>
                  </a:lnTo>
                  <a:lnTo>
                    <a:pt x="114127" y="216363"/>
                  </a:lnTo>
                  <a:lnTo>
                    <a:pt x="109160" y="262642"/>
                  </a:lnTo>
                  <a:lnTo>
                    <a:pt x="106699" y="296899"/>
                  </a:lnTo>
                  <a:lnTo>
                    <a:pt x="105604" y="333291"/>
                  </a:lnTo>
                  <a:lnTo>
                    <a:pt x="105119" y="370632"/>
                  </a:lnTo>
                  <a:lnTo>
                    <a:pt x="102079" y="408395"/>
                  </a:lnTo>
                  <a:lnTo>
                    <a:pt x="97201" y="446345"/>
                  </a:lnTo>
                  <a:lnTo>
                    <a:pt x="91505" y="484378"/>
                  </a:lnTo>
                  <a:lnTo>
                    <a:pt x="88268" y="525271"/>
                  </a:lnTo>
                  <a:lnTo>
                    <a:pt x="85771" y="567082"/>
                  </a:lnTo>
                  <a:lnTo>
                    <a:pt x="81134" y="606831"/>
                  </a:lnTo>
                  <a:lnTo>
                    <a:pt x="78368" y="648486"/>
                  </a:lnTo>
                  <a:lnTo>
                    <a:pt x="76080" y="691694"/>
                  </a:lnTo>
                  <a:lnTo>
                    <a:pt x="71535" y="735592"/>
                  </a:lnTo>
                  <a:lnTo>
                    <a:pt x="65987" y="779796"/>
                  </a:lnTo>
                  <a:lnTo>
                    <a:pt x="61052" y="824137"/>
                  </a:lnTo>
                  <a:lnTo>
                    <a:pt x="58859" y="868539"/>
                  </a:lnTo>
                  <a:lnTo>
                    <a:pt x="55061" y="912967"/>
                  </a:lnTo>
                  <a:lnTo>
                    <a:pt x="49846" y="956349"/>
                  </a:lnTo>
                  <a:lnTo>
                    <a:pt x="44001" y="996797"/>
                  </a:lnTo>
                  <a:lnTo>
                    <a:pt x="37875" y="1038762"/>
                  </a:lnTo>
                  <a:lnTo>
                    <a:pt x="31624" y="1081050"/>
                  </a:lnTo>
                  <a:lnTo>
                    <a:pt x="25319" y="1121011"/>
                  </a:lnTo>
                  <a:lnTo>
                    <a:pt x="21810" y="1157116"/>
                  </a:lnTo>
                  <a:lnTo>
                    <a:pt x="19193" y="1190802"/>
                  </a:lnTo>
                  <a:lnTo>
                    <a:pt x="14502" y="1223412"/>
                  </a:lnTo>
                  <a:lnTo>
                    <a:pt x="8889" y="1255544"/>
                  </a:lnTo>
                  <a:lnTo>
                    <a:pt x="2601" y="1300562"/>
                  </a:lnTo>
                  <a:lnTo>
                    <a:pt x="738" y="1340712"/>
                  </a:lnTo>
                  <a:lnTo>
                    <a:pt x="187" y="1379419"/>
                  </a:lnTo>
                  <a:lnTo>
                    <a:pt x="0" y="1420312"/>
                  </a:lnTo>
                  <a:lnTo>
                    <a:pt x="1021" y="1455318"/>
                  </a:lnTo>
                  <a:lnTo>
                    <a:pt x="16202" y="1496822"/>
                  </a:lnTo>
                  <a:lnTo>
                    <a:pt x="22346" y="1509704"/>
                  </a:lnTo>
                  <a:lnTo>
                    <a:pt x="34246" y="1519663"/>
                  </a:lnTo>
                  <a:lnTo>
                    <a:pt x="78641" y="1541346"/>
                  </a:lnTo>
                  <a:lnTo>
                    <a:pt x="97368" y="1546779"/>
                  </a:lnTo>
                  <a:lnTo>
                    <a:pt x="143883" y="1553089"/>
                  </a:lnTo>
                  <a:lnTo>
                    <a:pt x="184064" y="1558410"/>
                  </a:lnTo>
                  <a:lnTo>
                    <a:pt x="215129" y="1558596"/>
                  </a:lnTo>
                  <a:lnTo>
                    <a:pt x="250104" y="1555151"/>
                  </a:lnTo>
                  <a:lnTo>
                    <a:pt x="289638" y="1552914"/>
                  </a:lnTo>
                  <a:lnTo>
                    <a:pt x="331903" y="1550862"/>
                  </a:lnTo>
                  <a:lnTo>
                    <a:pt x="375381" y="1546422"/>
                  </a:lnTo>
                  <a:lnTo>
                    <a:pt x="400522" y="1543756"/>
                  </a:lnTo>
                  <a:lnTo>
                    <a:pt x="427866" y="1540921"/>
                  </a:lnTo>
                  <a:lnTo>
                    <a:pt x="456679" y="1537972"/>
                  </a:lnTo>
                  <a:lnTo>
                    <a:pt x="486470" y="1536007"/>
                  </a:lnTo>
                  <a:lnTo>
                    <a:pt x="516915" y="1534696"/>
                  </a:lnTo>
                  <a:lnTo>
                    <a:pt x="547794" y="1533822"/>
                  </a:lnTo>
                  <a:lnTo>
                    <a:pt x="580023" y="1532182"/>
                  </a:lnTo>
                  <a:lnTo>
                    <a:pt x="613150" y="1530029"/>
                  </a:lnTo>
                  <a:lnTo>
                    <a:pt x="646876" y="1527536"/>
                  </a:lnTo>
                  <a:lnTo>
                    <a:pt x="682060" y="1524816"/>
                  </a:lnTo>
                  <a:lnTo>
                    <a:pt x="718217" y="1521944"/>
                  </a:lnTo>
                  <a:lnTo>
                    <a:pt x="755021" y="1518971"/>
                  </a:lnTo>
                  <a:lnTo>
                    <a:pt x="793316" y="1515931"/>
                  </a:lnTo>
                  <a:lnTo>
                    <a:pt x="832603" y="1512845"/>
                  </a:lnTo>
                  <a:lnTo>
                    <a:pt x="872553" y="1509730"/>
                  </a:lnTo>
                  <a:lnTo>
                    <a:pt x="914003" y="1506595"/>
                  </a:lnTo>
                  <a:lnTo>
                    <a:pt x="956454" y="1503447"/>
                  </a:lnTo>
                  <a:lnTo>
                    <a:pt x="999573" y="1500290"/>
                  </a:lnTo>
                  <a:lnTo>
                    <a:pt x="1044190" y="1498185"/>
                  </a:lnTo>
                  <a:lnTo>
                    <a:pt x="1089811" y="1496781"/>
                  </a:lnTo>
                  <a:lnTo>
                    <a:pt x="1136099" y="1495846"/>
                  </a:lnTo>
                  <a:lnTo>
                    <a:pt x="1182834" y="1495222"/>
                  </a:lnTo>
                  <a:lnTo>
                    <a:pt x="1229866" y="1494807"/>
                  </a:lnTo>
                  <a:lnTo>
                    <a:pt x="1277095" y="1494529"/>
                  </a:lnTo>
                  <a:lnTo>
                    <a:pt x="1324457" y="1493286"/>
                  </a:lnTo>
                  <a:lnTo>
                    <a:pt x="1371905" y="1491399"/>
                  </a:lnTo>
                  <a:lnTo>
                    <a:pt x="1419412" y="1489083"/>
                  </a:lnTo>
                  <a:lnTo>
                    <a:pt x="1469077" y="1487539"/>
                  </a:lnTo>
                  <a:lnTo>
                    <a:pt x="1520177" y="1486509"/>
                  </a:lnTo>
                  <a:lnTo>
                    <a:pt x="1572236" y="1485823"/>
                  </a:lnTo>
                  <a:lnTo>
                    <a:pt x="1623876" y="1486423"/>
                  </a:lnTo>
                  <a:lnTo>
                    <a:pt x="1675235" y="1487882"/>
                  </a:lnTo>
                  <a:lnTo>
                    <a:pt x="1726408" y="1489913"/>
                  </a:lnTo>
                  <a:lnTo>
                    <a:pt x="1778514" y="1491267"/>
                  </a:lnTo>
                  <a:lnTo>
                    <a:pt x="1831244" y="1492170"/>
                  </a:lnTo>
                  <a:lnTo>
                    <a:pt x="1884389" y="1492772"/>
                  </a:lnTo>
                  <a:lnTo>
                    <a:pt x="1937810" y="1494231"/>
                  </a:lnTo>
                  <a:lnTo>
                    <a:pt x="1991416" y="1496262"/>
                  </a:lnTo>
                  <a:lnTo>
                    <a:pt x="2045146" y="1498675"/>
                  </a:lnTo>
                  <a:lnTo>
                    <a:pt x="2100014" y="1501342"/>
                  </a:lnTo>
                  <a:lnTo>
                    <a:pt x="2155645" y="1504178"/>
                  </a:lnTo>
                  <a:lnTo>
                    <a:pt x="2211781" y="1507127"/>
                  </a:lnTo>
                  <a:lnTo>
                    <a:pt x="2267198" y="1510151"/>
                  </a:lnTo>
                  <a:lnTo>
                    <a:pt x="2322134" y="1513226"/>
                  </a:lnTo>
                  <a:lnTo>
                    <a:pt x="2376748" y="1516334"/>
                  </a:lnTo>
                  <a:lnTo>
                    <a:pt x="2430092" y="1520523"/>
                  </a:lnTo>
                  <a:lnTo>
                    <a:pt x="2482589" y="1525432"/>
                  </a:lnTo>
                  <a:lnTo>
                    <a:pt x="2534518" y="1530821"/>
                  </a:lnTo>
                  <a:lnTo>
                    <a:pt x="2586073" y="1535472"/>
                  </a:lnTo>
                  <a:lnTo>
                    <a:pt x="2637374" y="1539632"/>
                  </a:lnTo>
                  <a:lnTo>
                    <a:pt x="2688509" y="1543463"/>
                  </a:lnTo>
                  <a:lnTo>
                    <a:pt x="2739533" y="1548134"/>
                  </a:lnTo>
                  <a:lnTo>
                    <a:pt x="2790481" y="1553364"/>
                  </a:lnTo>
                  <a:lnTo>
                    <a:pt x="2841381" y="1558968"/>
                  </a:lnTo>
                  <a:lnTo>
                    <a:pt x="2890130" y="1564820"/>
                  </a:lnTo>
                  <a:lnTo>
                    <a:pt x="2937446" y="1570838"/>
                  </a:lnTo>
                  <a:lnTo>
                    <a:pt x="2983807" y="1576967"/>
                  </a:lnTo>
                  <a:lnTo>
                    <a:pt x="3029530" y="1582112"/>
                  </a:lnTo>
                  <a:lnTo>
                    <a:pt x="3074830" y="1586599"/>
                  </a:lnTo>
                  <a:lnTo>
                    <a:pt x="3119847" y="1590650"/>
                  </a:lnTo>
                  <a:lnTo>
                    <a:pt x="3159382" y="1594408"/>
                  </a:lnTo>
                  <a:lnTo>
                    <a:pt x="3195265" y="1597972"/>
                  </a:lnTo>
                  <a:lnTo>
                    <a:pt x="3228712" y="1601406"/>
                  </a:lnTo>
                  <a:lnTo>
                    <a:pt x="3265873" y="1613689"/>
                  </a:lnTo>
                  <a:lnTo>
                    <a:pt x="3295604" y="1646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3521"/>
          <p:cNvSpPr/>
          <p:nvPr>
            <p:custDataLst>
              <p:tags r:id="rId1"/>
            </p:custDataLst>
          </p:nvPr>
        </p:nvSpPr>
        <p:spPr>
          <a:xfrm>
            <a:off x="1209675" y="2191152"/>
            <a:ext cx="7219951" cy="140488"/>
          </a:xfrm>
          <a:custGeom>
            <a:avLst/>
            <a:gdLst/>
            <a:ahLst/>
            <a:cxnLst/>
            <a:rect l="0" t="0" r="0" b="0"/>
            <a:pathLst>
              <a:path w="7219951" h="140488">
                <a:moveTo>
                  <a:pt x="0" y="132948"/>
                </a:moveTo>
                <a:lnTo>
                  <a:pt x="0" y="132948"/>
                </a:lnTo>
                <a:lnTo>
                  <a:pt x="31084" y="140487"/>
                </a:lnTo>
                <a:lnTo>
                  <a:pt x="60715" y="139062"/>
                </a:lnTo>
                <a:lnTo>
                  <a:pt x="101951" y="134760"/>
                </a:lnTo>
                <a:lnTo>
                  <a:pt x="148741" y="133485"/>
                </a:lnTo>
                <a:lnTo>
                  <a:pt x="189416" y="130285"/>
                </a:lnTo>
                <a:lnTo>
                  <a:pt x="228279" y="125456"/>
                </a:lnTo>
                <a:lnTo>
                  <a:pt x="269427" y="124025"/>
                </a:lnTo>
                <a:lnTo>
                  <a:pt x="300720" y="122632"/>
                </a:lnTo>
                <a:lnTo>
                  <a:pt x="335795" y="118486"/>
                </a:lnTo>
                <a:lnTo>
                  <a:pt x="372551" y="115937"/>
                </a:lnTo>
                <a:lnTo>
                  <a:pt x="411111" y="113746"/>
                </a:lnTo>
                <a:lnTo>
                  <a:pt x="452944" y="109245"/>
                </a:lnTo>
                <a:lnTo>
                  <a:pt x="496231" y="106538"/>
                </a:lnTo>
                <a:lnTo>
                  <a:pt x="542280" y="104277"/>
                </a:lnTo>
                <a:lnTo>
                  <a:pt x="567895" y="102192"/>
                </a:lnTo>
                <a:lnTo>
                  <a:pt x="594497" y="99744"/>
                </a:lnTo>
                <a:lnTo>
                  <a:pt x="621756" y="97053"/>
                </a:lnTo>
                <a:lnTo>
                  <a:pt x="649454" y="94202"/>
                </a:lnTo>
                <a:lnTo>
                  <a:pt x="677444" y="91242"/>
                </a:lnTo>
                <a:lnTo>
                  <a:pt x="706688" y="88211"/>
                </a:lnTo>
                <a:lnTo>
                  <a:pt x="736767" y="85132"/>
                </a:lnTo>
                <a:lnTo>
                  <a:pt x="767403" y="82020"/>
                </a:lnTo>
                <a:lnTo>
                  <a:pt x="799469" y="79946"/>
                </a:lnTo>
                <a:lnTo>
                  <a:pt x="832487" y="78564"/>
                </a:lnTo>
                <a:lnTo>
                  <a:pt x="866142" y="77642"/>
                </a:lnTo>
                <a:lnTo>
                  <a:pt x="901278" y="75969"/>
                </a:lnTo>
                <a:lnTo>
                  <a:pt x="937402" y="73795"/>
                </a:lnTo>
                <a:lnTo>
                  <a:pt x="974185" y="71288"/>
                </a:lnTo>
                <a:lnTo>
                  <a:pt x="1011406" y="68558"/>
                </a:lnTo>
                <a:lnTo>
                  <a:pt x="1048921" y="65679"/>
                </a:lnTo>
                <a:lnTo>
                  <a:pt x="1086631" y="62702"/>
                </a:lnTo>
                <a:lnTo>
                  <a:pt x="1124470" y="60718"/>
                </a:lnTo>
                <a:lnTo>
                  <a:pt x="1162397" y="59394"/>
                </a:lnTo>
                <a:lnTo>
                  <a:pt x="1200382" y="58512"/>
                </a:lnTo>
                <a:lnTo>
                  <a:pt x="1240521" y="56866"/>
                </a:lnTo>
                <a:lnTo>
                  <a:pt x="1282098" y="54710"/>
                </a:lnTo>
                <a:lnTo>
                  <a:pt x="1324632" y="52214"/>
                </a:lnTo>
                <a:lnTo>
                  <a:pt x="1367804" y="50551"/>
                </a:lnTo>
                <a:lnTo>
                  <a:pt x="1411403" y="49441"/>
                </a:lnTo>
                <a:lnTo>
                  <a:pt x="1455285" y="48702"/>
                </a:lnTo>
                <a:lnTo>
                  <a:pt x="1499357" y="47150"/>
                </a:lnTo>
                <a:lnTo>
                  <a:pt x="1543555" y="45058"/>
                </a:lnTo>
                <a:lnTo>
                  <a:pt x="1587836" y="42605"/>
                </a:lnTo>
                <a:lnTo>
                  <a:pt x="1632174" y="40969"/>
                </a:lnTo>
                <a:lnTo>
                  <a:pt x="1676549" y="39879"/>
                </a:lnTo>
                <a:lnTo>
                  <a:pt x="1720950" y="39152"/>
                </a:lnTo>
                <a:lnTo>
                  <a:pt x="1766425" y="38667"/>
                </a:lnTo>
                <a:lnTo>
                  <a:pt x="1812616" y="38344"/>
                </a:lnTo>
                <a:lnTo>
                  <a:pt x="1859286" y="38129"/>
                </a:lnTo>
                <a:lnTo>
                  <a:pt x="1906274" y="36927"/>
                </a:lnTo>
                <a:lnTo>
                  <a:pt x="1953474" y="35067"/>
                </a:lnTo>
                <a:lnTo>
                  <a:pt x="2000816" y="32769"/>
                </a:lnTo>
                <a:lnTo>
                  <a:pt x="2049311" y="31237"/>
                </a:lnTo>
                <a:lnTo>
                  <a:pt x="2098574" y="30216"/>
                </a:lnTo>
                <a:lnTo>
                  <a:pt x="2148349" y="29535"/>
                </a:lnTo>
                <a:lnTo>
                  <a:pt x="2198466" y="28022"/>
                </a:lnTo>
                <a:lnTo>
                  <a:pt x="2248811" y="25955"/>
                </a:lnTo>
                <a:lnTo>
                  <a:pt x="2299307" y="23520"/>
                </a:lnTo>
                <a:lnTo>
                  <a:pt x="2350963" y="21896"/>
                </a:lnTo>
                <a:lnTo>
                  <a:pt x="2403392" y="20813"/>
                </a:lnTo>
                <a:lnTo>
                  <a:pt x="2456337" y="20092"/>
                </a:lnTo>
                <a:lnTo>
                  <a:pt x="2508566" y="19611"/>
                </a:lnTo>
                <a:lnTo>
                  <a:pt x="2560319" y="19290"/>
                </a:lnTo>
                <a:lnTo>
                  <a:pt x="2611755" y="19076"/>
                </a:lnTo>
                <a:lnTo>
                  <a:pt x="2665095" y="17875"/>
                </a:lnTo>
                <a:lnTo>
                  <a:pt x="2719705" y="16016"/>
                </a:lnTo>
                <a:lnTo>
                  <a:pt x="2775161" y="13718"/>
                </a:lnTo>
                <a:lnTo>
                  <a:pt x="2832241" y="12186"/>
                </a:lnTo>
                <a:lnTo>
                  <a:pt x="2890402" y="11165"/>
                </a:lnTo>
                <a:lnTo>
                  <a:pt x="2949285" y="10485"/>
                </a:lnTo>
                <a:lnTo>
                  <a:pt x="3008649" y="10031"/>
                </a:lnTo>
                <a:lnTo>
                  <a:pt x="3068332" y="9728"/>
                </a:lnTo>
                <a:lnTo>
                  <a:pt x="3128230" y="9527"/>
                </a:lnTo>
                <a:lnTo>
                  <a:pt x="3188269" y="8333"/>
                </a:lnTo>
                <a:lnTo>
                  <a:pt x="3248405" y="6480"/>
                </a:lnTo>
                <a:lnTo>
                  <a:pt x="3308603" y="4186"/>
                </a:lnTo>
                <a:lnTo>
                  <a:pt x="3367786" y="2657"/>
                </a:lnTo>
                <a:lnTo>
                  <a:pt x="3426290" y="1637"/>
                </a:lnTo>
                <a:lnTo>
                  <a:pt x="3484344" y="958"/>
                </a:lnTo>
                <a:lnTo>
                  <a:pt x="3544212" y="504"/>
                </a:lnTo>
                <a:lnTo>
                  <a:pt x="3605292" y="202"/>
                </a:lnTo>
                <a:lnTo>
                  <a:pt x="3667179" y="0"/>
                </a:lnTo>
                <a:lnTo>
                  <a:pt x="3728543" y="925"/>
                </a:lnTo>
                <a:lnTo>
                  <a:pt x="3789562" y="2599"/>
                </a:lnTo>
                <a:lnTo>
                  <a:pt x="3850350" y="4774"/>
                </a:lnTo>
                <a:lnTo>
                  <a:pt x="3910983" y="6223"/>
                </a:lnTo>
                <a:lnTo>
                  <a:pt x="3971514" y="7190"/>
                </a:lnTo>
                <a:lnTo>
                  <a:pt x="4031976" y="7835"/>
                </a:lnTo>
                <a:lnTo>
                  <a:pt x="4092392" y="8264"/>
                </a:lnTo>
                <a:lnTo>
                  <a:pt x="4152778" y="8550"/>
                </a:lnTo>
                <a:lnTo>
                  <a:pt x="4213143" y="8741"/>
                </a:lnTo>
                <a:lnTo>
                  <a:pt x="4273496" y="9927"/>
                </a:lnTo>
                <a:lnTo>
                  <a:pt x="4333839" y="11776"/>
                </a:lnTo>
                <a:lnTo>
                  <a:pt x="4394176" y="14066"/>
                </a:lnTo>
                <a:lnTo>
                  <a:pt x="4453451" y="16652"/>
                </a:lnTo>
                <a:lnTo>
                  <a:pt x="4512016" y="19434"/>
                </a:lnTo>
                <a:lnTo>
                  <a:pt x="4570111" y="22347"/>
                </a:lnTo>
                <a:lnTo>
                  <a:pt x="4627890" y="24289"/>
                </a:lnTo>
                <a:lnTo>
                  <a:pt x="4685461" y="25583"/>
                </a:lnTo>
                <a:lnTo>
                  <a:pt x="4742891" y="26447"/>
                </a:lnTo>
                <a:lnTo>
                  <a:pt x="4800227" y="28081"/>
                </a:lnTo>
                <a:lnTo>
                  <a:pt x="4857501" y="30228"/>
                </a:lnTo>
                <a:lnTo>
                  <a:pt x="4914735" y="32718"/>
                </a:lnTo>
                <a:lnTo>
                  <a:pt x="4970881" y="35436"/>
                </a:lnTo>
                <a:lnTo>
                  <a:pt x="5026304" y="38307"/>
                </a:lnTo>
                <a:lnTo>
                  <a:pt x="5081244" y="41279"/>
                </a:lnTo>
                <a:lnTo>
                  <a:pt x="5135863" y="44319"/>
                </a:lnTo>
                <a:lnTo>
                  <a:pt x="5190267" y="47403"/>
                </a:lnTo>
                <a:lnTo>
                  <a:pt x="5244528" y="50518"/>
                </a:lnTo>
                <a:lnTo>
                  <a:pt x="5298694" y="53653"/>
                </a:lnTo>
                <a:lnTo>
                  <a:pt x="5352796" y="56801"/>
                </a:lnTo>
                <a:lnTo>
                  <a:pt x="5406855" y="59959"/>
                </a:lnTo>
                <a:lnTo>
                  <a:pt x="5460887" y="63122"/>
                </a:lnTo>
                <a:lnTo>
                  <a:pt x="5514900" y="66289"/>
                </a:lnTo>
                <a:lnTo>
                  <a:pt x="5568900" y="69459"/>
                </a:lnTo>
                <a:lnTo>
                  <a:pt x="5621833" y="71572"/>
                </a:lnTo>
                <a:lnTo>
                  <a:pt x="5674056" y="72981"/>
                </a:lnTo>
                <a:lnTo>
                  <a:pt x="5725804" y="73920"/>
                </a:lnTo>
                <a:lnTo>
                  <a:pt x="5778295" y="75604"/>
                </a:lnTo>
                <a:lnTo>
                  <a:pt x="5831280" y="77785"/>
                </a:lnTo>
                <a:lnTo>
                  <a:pt x="5884595" y="80298"/>
                </a:lnTo>
                <a:lnTo>
                  <a:pt x="5937072" y="83031"/>
                </a:lnTo>
                <a:lnTo>
                  <a:pt x="5988989" y="85912"/>
                </a:lnTo>
                <a:lnTo>
                  <a:pt x="6040534" y="88890"/>
                </a:lnTo>
                <a:lnTo>
                  <a:pt x="6090773" y="90876"/>
                </a:lnTo>
                <a:lnTo>
                  <a:pt x="6140140" y="92201"/>
                </a:lnTo>
                <a:lnTo>
                  <a:pt x="6188927" y="93083"/>
                </a:lnTo>
                <a:lnTo>
                  <a:pt x="6236267" y="94729"/>
                </a:lnTo>
                <a:lnTo>
                  <a:pt x="6282645" y="96886"/>
                </a:lnTo>
                <a:lnTo>
                  <a:pt x="6328380" y="99382"/>
                </a:lnTo>
                <a:lnTo>
                  <a:pt x="6373686" y="101045"/>
                </a:lnTo>
                <a:lnTo>
                  <a:pt x="6418708" y="102155"/>
                </a:lnTo>
                <a:lnTo>
                  <a:pt x="6463539" y="102894"/>
                </a:lnTo>
                <a:lnTo>
                  <a:pt x="6507185" y="103387"/>
                </a:lnTo>
                <a:lnTo>
                  <a:pt x="6550040" y="103716"/>
                </a:lnTo>
                <a:lnTo>
                  <a:pt x="6592368" y="103935"/>
                </a:lnTo>
                <a:lnTo>
                  <a:pt x="6632229" y="104081"/>
                </a:lnTo>
                <a:lnTo>
                  <a:pt x="6670444" y="104178"/>
                </a:lnTo>
                <a:lnTo>
                  <a:pt x="6707562" y="104243"/>
                </a:lnTo>
                <a:lnTo>
                  <a:pt x="6741833" y="104286"/>
                </a:lnTo>
                <a:lnTo>
                  <a:pt x="6774206" y="104315"/>
                </a:lnTo>
                <a:lnTo>
                  <a:pt x="6805312" y="104335"/>
                </a:lnTo>
                <a:lnTo>
                  <a:pt x="6835574" y="104347"/>
                </a:lnTo>
                <a:lnTo>
                  <a:pt x="6865275" y="104356"/>
                </a:lnTo>
                <a:lnTo>
                  <a:pt x="6894600" y="104362"/>
                </a:lnTo>
                <a:lnTo>
                  <a:pt x="6921559" y="103307"/>
                </a:lnTo>
                <a:lnTo>
                  <a:pt x="6946940" y="101546"/>
                </a:lnTo>
                <a:lnTo>
                  <a:pt x="6971268" y="99313"/>
                </a:lnTo>
                <a:lnTo>
                  <a:pt x="7018055" y="96832"/>
                </a:lnTo>
                <a:lnTo>
                  <a:pt x="7061428" y="94671"/>
                </a:lnTo>
                <a:lnTo>
                  <a:pt x="7098343" y="90183"/>
                </a:lnTo>
                <a:lnTo>
                  <a:pt x="7132389" y="84661"/>
                </a:lnTo>
                <a:lnTo>
                  <a:pt x="7219950" y="567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651"/>
          <p:cNvGrpSpPr/>
          <p:nvPr/>
        </p:nvGrpSpPr>
        <p:grpSpPr>
          <a:xfrm>
            <a:off x="3762375" y="1257300"/>
            <a:ext cx="322716" cy="558462"/>
            <a:chOff x="3762375" y="1257300"/>
            <a:chExt cx="322716" cy="558462"/>
          </a:xfrm>
        </p:grpSpPr>
        <p:sp>
          <p:nvSpPr>
            <p:cNvPr id="66" name="SMARTInkShape-3522"/>
            <p:cNvSpPr/>
            <p:nvPr>
              <p:custDataLst>
                <p:tags r:id="rId344"/>
              </p:custDataLst>
            </p:nvPr>
          </p:nvSpPr>
          <p:spPr>
            <a:xfrm>
              <a:off x="3933825" y="1423550"/>
              <a:ext cx="151266" cy="392212"/>
            </a:xfrm>
            <a:custGeom>
              <a:avLst/>
              <a:gdLst/>
              <a:ahLst/>
              <a:cxnLst/>
              <a:rect l="0" t="0" r="0" b="0"/>
              <a:pathLst>
                <a:path w="151266" h="392212">
                  <a:moveTo>
                    <a:pt x="47625" y="157600"/>
                  </a:moveTo>
                  <a:lnTo>
                    <a:pt x="47625" y="157600"/>
                  </a:lnTo>
                  <a:lnTo>
                    <a:pt x="28327" y="199018"/>
                  </a:lnTo>
                  <a:lnTo>
                    <a:pt x="19214" y="238274"/>
                  </a:lnTo>
                  <a:lnTo>
                    <a:pt x="11752" y="282936"/>
                  </a:lnTo>
                  <a:lnTo>
                    <a:pt x="9965" y="322411"/>
                  </a:lnTo>
                  <a:lnTo>
                    <a:pt x="1362" y="366815"/>
                  </a:lnTo>
                  <a:lnTo>
                    <a:pt x="120" y="392211"/>
                  </a:lnTo>
                  <a:lnTo>
                    <a:pt x="2838" y="350995"/>
                  </a:lnTo>
                  <a:lnTo>
                    <a:pt x="7612" y="320812"/>
                  </a:lnTo>
                  <a:lnTo>
                    <a:pt x="13261" y="282702"/>
                  </a:lnTo>
                  <a:lnTo>
                    <a:pt x="16477" y="249537"/>
                  </a:lnTo>
                  <a:lnTo>
                    <a:pt x="18288" y="207066"/>
                  </a:lnTo>
                  <a:lnTo>
                    <a:pt x="21646" y="167670"/>
                  </a:lnTo>
                  <a:lnTo>
                    <a:pt x="32263" y="121489"/>
                  </a:lnTo>
                  <a:lnTo>
                    <a:pt x="45609" y="81793"/>
                  </a:lnTo>
                  <a:lnTo>
                    <a:pt x="64709" y="43378"/>
                  </a:lnTo>
                  <a:lnTo>
                    <a:pt x="78987" y="10272"/>
                  </a:lnTo>
                  <a:lnTo>
                    <a:pt x="84408" y="5406"/>
                  </a:lnTo>
                  <a:lnTo>
                    <a:pt x="98898" y="0"/>
                  </a:lnTo>
                  <a:lnTo>
                    <a:pt x="106149" y="675"/>
                  </a:lnTo>
                  <a:lnTo>
                    <a:pt x="119849" y="7069"/>
                  </a:lnTo>
                  <a:lnTo>
                    <a:pt x="139463" y="32683"/>
                  </a:lnTo>
                  <a:lnTo>
                    <a:pt x="148567" y="67083"/>
                  </a:lnTo>
                  <a:lnTo>
                    <a:pt x="151265" y="88917"/>
                  </a:lnTo>
                  <a:lnTo>
                    <a:pt x="141950" y="117259"/>
                  </a:lnTo>
                  <a:lnTo>
                    <a:pt x="120729" y="152467"/>
                  </a:lnTo>
                  <a:lnTo>
                    <a:pt x="103399" y="168724"/>
                  </a:lnTo>
                  <a:lnTo>
                    <a:pt x="66403" y="192841"/>
                  </a:lnTo>
                  <a:lnTo>
                    <a:pt x="27907" y="201556"/>
                  </a:lnTo>
                  <a:lnTo>
                    <a:pt x="0" y="20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23"/>
            <p:cNvSpPr/>
            <p:nvPr>
              <p:custDataLst>
                <p:tags r:id="rId345"/>
              </p:custDataLst>
            </p:nvPr>
          </p:nvSpPr>
          <p:spPr>
            <a:xfrm>
              <a:off x="3822765" y="1257300"/>
              <a:ext cx="147837" cy="447676"/>
            </a:xfrm>
            <a:custGeom>
              <a:avLst/>
              <a:gdLst/>
              <a:ahLst/>
              <a:cxnLst/>
              <a:rect l="0" t="0" r="0" b="0"/>
              <a:pathLst>
                <a:path w="147837" h="447676">
                  <a:moveTo>
                    <a:pt x="139635" y="0"/>
                  </a:moveTo>
                  <a:lnTo>
                    <a:pt x="139635" y="0"/>
                  </a:lnTo>
                  <a:lnTo>
                    <a:pt x="144692" y="0"/>
                  </a:lnTo>
                  <a:lnTo>
                    <a:pt x="146181" y="1058"/>
                  </a:lnTo>
                  <a:lnTo>
                    <a:pt x="147174" y="2822"/>
                  </a:lnTo>
                  <a:lnTo>
                    <a:pt x="147836" y="5056"/>
                  </a:lnTo>
                  <a:lnTo>
                    <a:pt x="142927" y="13183"/>
                  </a:lnTo>
                  <a:lnTo>
                    <a:pt x="122529" y="40704"/>
                  </a:lnTo>
                  <a:lnTo>
                    <a:pt x="105721" y="83260"/>
                  </a:lnTo>
                  <a:lnTo>
                    <a:pt x="92210" y="123338"/>
                  </a:lnTo>
                  <a:lnTo>
                    <a:pt x="76161" y="164840"/>
                  </a:lnTo>
                  <a:lnTo>
                    <a:pt x="63440" y="203423"/>
                  </a:lnTo>
                  <a:lnTo>
                    <a:pt x="45680" y="246440"/>
                  </a:lnTo>
                  <a:lnTo>
                    <a:pt x="33009" y="291036"/>
                  </a:lnTo>
                  <a:lnTo>
                    <a:pt x="22552" y="329297"/>
                  </a:lnTo>
                  <a:lnTo>
                    <a:pt x="7695" y="370854"/>
                  </a:lnTo>
                  <a:lnTo>
                    <a:pt x="0" y="411625"/>
                  </a:lnTo>
                  <a:lnTo>
                    <a:pt x="6285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24"/>
            <p:cNvSpPr/>
            <p:nvPr>
              <p:custDataLst>
                <p:tags r:id="rId346"/>
              </p:custDataLst>
            </p:nvPr>
          </p:nvSpPr>
          <p:spPr>
            <a:xfrm>
              <a:off x="3762375" y="1257693"/>
              <a:ext cx="47626" cy="199633"/>
            </a:xfrm>
            <a:custGeom>
              <a:avLst/>
              <a:gdLst/>
              <a:ahLst/>
              <a:cxnLst/>
              <a:rect l="0" t="0" r="0" b="0"/>
              <a:pathLst>
                <a:path w="47626" h="1996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80"/>
                  </a:lnTo>
                  <a:lnTo>
                    <a:pt x="10361" y="42465"/>
                  </a:lnTo>
                  <a:lnTo>
                    <a:pt x="22390" y="84390"/>
                  </a:lnTo>
                  <a:lnTo>
                    <a:pt x="30583" y="125294"/>
                  </a:lnTo>
                  <a:lnTo>
                    <a:pt x="38168" y="170244"/>
                  </a:lnTo>
                  <a:lnTo>
                    <a:pt x="47625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652"/>
          <p:cNvGrpSpPr/>
          <p:nvPr/>
        </p:nvGrpSpPr>
        <p:grpSpPr>
          <a:xfrm>
            <a:off x="3203440" y="1447800"/>
            <a:ext cx="216036" cy="114194"/>
            <a:chOff x="3203440" y="1447800"/>
            <a:chExt cx="216036" cy="114194"/>
          </a:xfrm>
        </p:grpSpPr>
        <p:sp>
          <p:nvSpPr>
            <p:cNvPr id="70" name="SMARTInkShape-3525"/>
            <p:cNvSpPr/>
            <p:nvPr>
              <p:custDataLst>
                <p:tags r:id="rId342"/>
              </p:custDataLst>
            </p:nvPr>
          </p:nvSpPr>
          <p:spPr>
            <a:xfrm>
              <a:off x="3203440" y="1533525"/>
              <a:ext cx="216036" cy="28469"/>
            </a:xfrm>
            <a:custGeom>
              <a:avLst/>
              <a:gdLst/>
              <a:ahLst/>
              <a:cxnLst/>
              <a:rect l="0" t="0" r="0" b="0"/>
              <a:pathLst>
                <a:path w="216036" h="28469">
                  <a:moveTo>
                    <a:pt x="25535" y="0"/>
                  </a:moveTo>
                  <a:lnTo>
                    <a:pt x="25535" y="0"/>
                  </a:lnTo>
                  <a:lnTo>
                    <a:pt x="16872" y="7604"/>
                  </a:lnTo>
                  <a:lnTo>
                    <a:pt x="3801" y="16247"/>
                  </a:lnTo>
                  <a:lnTo>
                    <a:pt x="0" y="22390"/>
                  </a:lnTo>
                  <a:lnTo>
                    <a:pt x="3220" y="24452"/>
                  </a:lnTo>
                  <a:lnTo>
                    <a:pt x="50257" y="28032"/>
                  </a:lnTo>
                  <a:lnTo>
                    <a:pt x="96937" y="28468"/>
                  </a:lnTo>
                  <a:lnTo>
                    <a:pt x="137202" y="25731"/>
                  </a:lnTo>
                  <a:lnTo>
                    <a:pt x="177155" y="18208"/>
                  </a:lnTo>
                  <a:lnTo>
                    <a:pt x="21603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26"/>
            <p:cNvSpPr/>
            <p:nvPr>
              <p:custDataLst>
                <p:tags r:id="rId343"/>
              </p:custDataLst>
            </p:nvPr>
          </p:nvSpPr>
          <p:spPr>
            <a:xfrm>
              <a:off x="3214394" y="1447800"/>
              <a:ext cx="138407" cy="9526"/>
            </a:xfrm>
            <a:custGeom>
              <a:avLst/>
              <a:gdLst/>
              <a:ahLst/>
              <a:cxnLst/>
              <a:rect l="0" t="0" r="0" b="0"/>
              <a:pathLst>
                <a:path w="138407" h="9526">
                  <a:moveTo>
                    <a:pt x="5056" y="9525"/>
                  </a:moveTo>
                  <a:lnTo>
                    <a:pt x="5056" y="9525"/>
                  </a:lnTo>
                  <a:lnTo>
                    <a:pt x="0" y="9525"/>
                  </a:lnTo>
                  <a:lnTo>
                    <a:pt x="22798" y="8467"/>
                  </a:lnTo>
                  <a:lnTo>
                    <a:pt x="68345" y="1324"/>
                  </a:lnTo>
                  <a:lnTo>
                    <a:pt x="113591" y="262"/>
                  </a:lnTo>
                  <a:lnTo>
                    <a:pt x="138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53"/>
          <p:cNvGrpSpPr/>
          <p:nvPr/>
        </p:nvGrpSpPr>
        <p:grpSpPr>
          <a:xfrm>
            <a:off x="1676435" y="1190625"/>
            <a:ext cx="1180513" cy="507574"/>
            <a:chOff x="1676435" y="1190625"/>
            <a:chExt cx="1180513" cy="507574"/>
          </a:xfrm>
        </p:grpSpPr>
        <p:sp>
          <p:nvSpPr>
            <p:cNvPr id="73" name="SMARTInkShape-3527"/>
            <p:cNvSpPr/>
            <p:nvPr>
              <p:custDataLst>
                <p:tags r:id="rId336"/>
              </p:custDataLst>
            </p:nvPr>
          </p:nvSpPr>
          <p:spPr>
            <a:xfrm>
              <a:off x="2658799" y="1190625"/>
              <a:ext cx="198149" cy="493341"/>
            </a:xfrm>
            <a:custGeom>
              <a:avLst/>
              <a:gdLst/>
              <a:ahLst/>
              <a:cxnLst/>
              <a:rect l="0" t="0" r="0" b="0"/>
              <a:pathLst>
                <a:path w="198149" h="493341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6546"/>
                  </a:lnTo>
                  <a:lnTo>
                    <a:pt x="2087" y="7539"/>
                  </a:lnTo>
                  <a:lnTo>
                    <a:pt x="7600" y="8642"/>
                  </a:lnTo>
                  <a:lnTo>
                    <a:pt x="44471" y="9409"/>
                  </a:lnTo>
                  <a:lnTo>
                    <a:pt x="90586" y="9502"/>
                  </a:lnTo>
                  <a:lnTo>
                    <a:pt x="131366" y="9520"/>
                  </a:lnTo>
                  <a:lnTo>
                    <a:pt x="148666" y="10581"/>
                  </a:lnTo>
                  <a:lnTo>
                    <a:pt x="159883" y="14581"/>
                  </a:lnTo>
                  <a:lnTo>
                    <a:pt x="168396" y="22708"/>
                  </a:lnTo>
                  <a:lnTo>
                    <a:pt x="172148" y="27839"/>
                  </a:lnTo>
                  <a:lnTo>
                    <a:pt x="176316" y="42006"/>
                  </a:lnTo>
                  <a:lnTo>
                    <a:pt x="178992" y="82028"/>
                  </a:lnTo>
                  <a:lnTo>
                    <a:pt x="176742" y="125324"/>
                  </a:lnTo>
                  <a:lnTo>
                    <a:pt x="169939" y="167218"/>
                  </a:lnTo>
                  <a:lnTo>
                    <a:pt x="163838" y="204533"/>
                  </a:lnTo>
                  <a:lnTo>
                    <a:pt x="161560" y="238755"/>
                  </a:lnTo>
                  <a:lnTo>
                    <a:pt x="160885" y="281468"/>
                  </a:lnTo>
                  <a:lnTo>
                    <a:pt x="160685" y="324463"/>
                  </a:lnTo>
                  <a:lnTo>
                    <a:pt x="163440" y="365207"/>
                  </a:lnTo>
                  <a:lnTo>
                    <a:pt x="173862" y="408337"/>
                  </a:lnTo>
                  <a:lnTo>
                    <a:pt x="192400" y="450214"/>
                  </a:lnTo>
                  <a:lnTo>
                    <a:pt x="197871" y="474912"/>
                  </a:lnTo>
                  <a:lnTo>
                    <a:pt x="198148" y="478533"/>
                  </a:lnTo>
                  <a:lnTo>
                    <a:pt x="195633" y="485379"/>
                  </a:lnTo>
                  <a:lnTo>
                    <a:pt x="193481" y="488686"/>
                  </a:lnTo>
                  <a:lnTo>
                    <a:pt x="189929" y="490891"/>
                  </a:lnTo>
                  <a:lnTo>
                    <a:pt x="180339" y="493340"/>
                  </a:lnTo>
                  <a:lnTo>
                    <a:pt x="136307" y="486927"/>
                  </a:lnTo>
                  <a:lnTo>
                    <a:pt x="93926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28"/>
            <p:cNvSpPr/>
            <p:nvPr>
              <p:custDataLst>
                <p:tags r:id="rId337"/>
              </p:custDataLst>
            </p:nvPr>
          </p:nvSpPr>
          <p:spPr>
            <a:xfrm>
              <a:off x="2295525" y="1420549"/>
              <a:ext cx="190501" cy="208227"/>
            </a:xfrm>
            <a:custGeom>
              <a:avLst/>
              <a:gdLst/>
              <a:ahLst/>
              <a:cxnLst/>
              <a:rect l="0" t="0" r="0" b="0"/>
              <a:pathLst>
                <a:path w="190501" h="208227">
                  <a:moveTo>
                    <a:pt x="190500" y="8201"/>
                  </a:moveTo>
                  <a:lnTo>
                    <a:pt x="190500" y="8201"/>
                  </a:lnTo>
                  <a:lnTo>
                    <a:pt x="185444" y="3145"/>
                  </a:lnTo>
                  <a:lnTo>
                    <a:pt x="180139" y="662"/>
                  </a:lnTo>
                  <a:lnTo>
                    <a:pt x="177242" y="0"/>
                  </a:lnTo>
                  <a:lnTo>
                    <a:pt x="157997" y="4125"/>
                  </a:lnTo>
                  <a:lnTo>
                    <a:pt x="143951" y="14856"/>
                  </a:lnTo>
                  <a:lnTo>
                    <a:pt x="106689" y="58864"/>
                  </a:lnTo>
                  <a:lnTo>
                    <a:pt x="75755" y="100014"/>
                  </a:lnTo>
                  <a:lnTo>
                    <a:pt x="41711" y="146262"/>
                  </a:lnTo>
                  <a:lnTo>
                    <a:pt x="13714" y="192455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29"/>
            <p:cNvSpPr/>
            <p:nvPr>
              <p:custDataLst>
                <p:tags r:id="rId338"/>
              </p:custDataLst>
            </p:nvPr>
          </p:nvSpPr>
          <p:spPr>
            <a:xfrm>
              <a:off x="2286000" y="1391974"/>
              <a:ext cx="152401" cy="217752"/>
            </a:xfrm>
            <a:custGeom>
              <a:avLst/>
              <a:gdLst/>
              <a:ahLst/>
              <a:cxnLst/>
              <a:rect l="0" t="0" r="0" b="0"/>
              <a:pathLst>
                <a:path w="152401" h="21775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9133" y="0"/>
                  </a:lnTo>
                  <a:lnTo>
                    <a:pt x="12173" y="2087"/>
                  </a:lnTo>
                  <a:lnTo>
                    <a:pt x="53363" y="47616"/>
                  </a:lnTo>
                  <a:lnTo>
                    <a:pt x="83820" y="90309"/>
                  </a:lnTo>
                  <a:lnTo>
                    <a:pt x="112561" y="133869"/>
                  </a:lnTo>
                  <a:lnTo>
                    <a:pt x="15240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30"/>
            <p:cNvSpPr/>
            <p:nvPr>
              <p:custDataLst>
                <p:tags r:id="rId339"/>
              </p:custDataLst>
            </p:nvPr>
          </p:nvSpPr>
          <p:spPr>
            <a:xfrm>
              <a:off x="1676435" y="1257479"/>
              <a:ext cx="152366" cy="440720"/>
            </a:xfrm>
            <a:custGeom>
              <a:avLst/>
              <a:gdLst/>
              <a:ahLst/>
              <a:cxnLst/>
              <a:rect l="0" t="0" r="0" b="0"/>
              <a:pathLst>
                <a:path w="152366" h="440720">
                  <a:moveTo>
                    <a:pt x="142840" y="18871"/>
                  </a:moveTo>
                  <a:lnTo>
                    <a:pt x="142840" y="18871"/>
                  </a:lnTo>
                  <a:lnTo>
                    <a:pt x="147896" y="18871"/>
                  </a:lnTo>
                  <a:lnTo>
                    <a:pt x="149386" y="17813"/>
                  </a:lnTo>
                  <a:lnTo>
                    <a:pt x="150379" y="16049"/>
                  </a:lnTo>
                  <a:lnTo>
                    <a:pt x="152249" y="9739"/>
                  </a:lnTo>
                  <a:lnTo>
                    <a:pt x="147274" y="4406"/>
                  </a:lnTo>
                  <a:lnTo>
                    <a:pt x="139166" y="1859"/>
                  </a:lnTo>
                  <a:lnTo>
                    <a:pt x="96878" y="0"/>
                  </a:lnTo>
                  <a:lnTo>
                    <a:pt x="73836" y="2696"/>
                  </a:lnTo>
                  <a:lnTo>
                    <a:pt x="52544" y="10198"/>
                  </a:lnTo>
                  <a:lnTo>
                    <a:pt x="47718" y="13089"/>
                  </a:lnTo>
                  <a:lnTo>
                    <a:pt x="39533" y="24768"/>
                  </a:lnTo>
                  <a:lnTo>
                    <a:pt x="21966" y="70894"/>
                  </a:lnTo>
                  <a:lnTo>
                    <a:pt x="19404" y="115092"/>
                  </a:lnTo>
                  <a:lnTo>
                    <a:pt x="18072" y="157565"/>
                  </a:lnTo>
                  <a:lnTo>
                    <a:pt x="12503" y="201547"/>
                  </a:lnTo>
                  <a:lnTo>
                    <a:pt x="10085" y="248748"/>
                  </a:lnTo>
                  <a:lnTo>
                    <a:pt x="6844" y="288771"/>
                  </a:lnTo>
                  <a:lnTo>
                    <a:pt x="1324" y="329477"/>
                  </a:lnTo>
                  <a:lnTo>
                    <a:pt x="144" y="373955"/>
                  </a:lnTo>
                  <a:lnTo>
                    <a:pt x="0" y="402278"/>
                  </a:lnTo>
                  <a:lnTo>
                    <a:pt x="5625" y="417168"/>
                  </a:lnTo>
                  <a:lnTo>
                    <a:pt x="21427" y="438918"/>
                  </a:lnTo>
                  <a:lnTo>
                    <a:pt x="26973" y="440719"/>
                  </a:lnTo>
                  <a:lnTo>
                    <a:pt x="71078" y="438225"/>
                  </a:lnTo>
                  <a:lnTo>
                    <a:pt x="79124" y="438140"/>
                  </a:lnTo>
                  <a:lnTo>
                    <a:pt x="105616" y="427908"/>
                  </a:lnTo>
                  <a:lnTo>
                    <a:pt x="133575" y="411471"/>
                  </a:lnTo>
                  <a:lnTo>
                    <a:pt x="152365" y="380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31"/>
            <p:cNvSpPr/>
            <p:nvPr>
              <p:custDataLst>
                <p:tags r:id="rId340"/>
              </p:custDataLst>
            </p:nvPr>
          </p:nvSpPr>
          <p:spPr>
            <a:xfrm>
              <a:off x="1688573" y="1504950"/>
              <a:ext cx="149753" cy="28576"/>
            </a:xfrm>
            <a:custGeom>
              <a:avLst/>
              <a:gdLst/>
              <a:ahLst/>
              <a:cxnLst/>
              <a:rect l="0" t="0" r="0" b="0"/>
              <a:pathLst>
                <a:path w="149753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14142" y="27517"/>
                  </a:lnTo>
                  <a:lnTo>
                    <a:pt x="55459" y="15318"/>
                  </a:lnTo>
                  <a:lnTo>
                    <a:pt x="100390" y="4977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32"/>
            <p:cNvSpPr/>
            <p:nvPr>
              <p:custDataLst>
                <p:tags r:id="rId341"/>
              </p:custDataLst>
            </p:nvPr>
          </p:nvSpPr>
          <p:spPr>
            <a:xfrm>
              <a:off x="1992168" y="1220951"/>
              <a:ext cx="208108" cy="445579"/>
            </a:xfrm>
            <a:custGeom>
              <a:avLst/>
              <a:gdLst/>
              <a:ahLst/>
              <a:cxnLst/>
              <a:rect l="0" t="0" r="0" b="0"/>
              <a:pathLst>
                <a:path w="208108" h="445579">
                  <a:moveTo>
                    <a:pt x="208107" y="26824"/>
                  </a:moveTo>
                  <a:lnTo>
                    <a:pt x="208107" y="26824"/>
                  </a:lnTo>
                  <a:lnTo>
                    <a:pt x="199906" y="18623"/>
                  </a:lnTo>
                  <a:lnTo>
                    <a:pt x="171654" y="2188"/>
                  </a:lnTo>
                  <a:lnTo>
                    <a:pt x="156981" y="0"/>
                  </a:lnTo>
                  <a:lnTo>
                    <a:pt x="130870" y="3824"/>
                  </a:lnTo>
                  <a:lnTo>
                    <a:pt x="84145" y="27976"/>
                  </a:lnTo>
                  <a:lnTo>
                    <a:pt x="51212" y="52452"/>
                  </a:lnTo>
                  <a:lnTo>
                    <a:pt x="43126" y="62203"/>
                  </a:lnTo>
                  <a:lnTo>
                    <a:pt x="29905" y="102195"/>
                  </a:lnTo>
                  <a:lnTo>
                    <a:pt x="20350" y="140960"/>
                  </a:lnTo>
                  <a:lnTo>
                    <a:pt x="18149" y="184248"/>
                  </a:lnTo>
                  <a:lnTo>
                    <a:pt x="20501" y="228242"/>
                  </a:lnTo>
                  <a:lnTo>
                    <a:pt x="23126" y="245460"/>
                  </a:lnTo>
                  <a:lnTo>
                    <a:pt x="18543" y="290461"/>
                  </a:lnTo>
                  <a:lnTo>
                    <a:pt x="16734" y="332077"/>
                  </a:lnTo>
                  <a:lnTo>
                    <a:pt x="11116" y="367624"/>
                  </a:lnTo>
                  <a:lnTo>
                    <a:pt x="5859" y="411917"/>
                  </a:lnTo>
                  <a:lnTo>
                    <a:pt x="0" y="431563"/>
                  </a:lnTo>
                  <a:lnTo>
                    <a:pt x="1635" y="434233"/>
                  </a:lnTo>
                  <a:lnTo>
                    <a:pt x="9097" y="440023"/>
                  </a:lnTo>
                  <a:lnTo>
                    <a:pt x="19469" y="443301"/>
                  </a:lnTo>
                  <a:lnTo>
                    <a:pt x="58265" y="445578"/>
                  </a:lnTo>
                  <a:lnTo>
                    <a:pt x="104464" y="443033"/>
                  </a:lnTo>
                  <a:lnTo>
                    <a:pt x="198582" y="417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54"/>
          <p:cNvGrpSpPr/>
          <p:nvPr/>
        </p:nvGrpSpPr>
        <p:grpSpPr>
          <a:xfrm>
            <a:off x="6490562" y="134674"/>
            <a:ext cx="1708384" cy="586630"/>
            <a:chOff x="6490562" y="134674"/>
            <a:chExt cx="1708384" cy="586630"/>
          </a:xfrm>
        </p:grpSpPr>
        <p:sp>
          <p:nvSpPr>
            <p:cNvPr id="80" name="SMARTInkShape-3533"/>
            <p:cNvSpPr/>
            <p:nvPr>
              <p:custDataLst>
                <p:tags r:id="rId323"/>
              </p:custDataLst>
            </p:nvPr>
          </p:nvSpPr>
          <p:spPr>
            <a:xfrm>
              <a:off x="7305691" y="404794"/>
              <a:ext cx="98476" cy="316510"/>
            </a:xfrm>
            <a:custGeom>
              <a:avLst/>
              <a:gdLst/>
              <a:ahLst/>
              <a:cxnLst/>
              <a:rect l="0" t="0" r="0" b="0"/>
              <a:pathLst>
                <a:path w="98476" h="316510">
                  <a:moveTo>
                    <a:pt x="28559" y="61931"/>
                  </a:moveTo>
                  <a:lnTo>
                    <a:pt x="28559" y="61931"/>
                  </a:lnTo>
                  <a:lnTo>
                    <a:pt x="28559" y="66988"/>
                  </a:lnTo>
                  <a:lnTo>
                    <a:pt x="25737" y="72292"/>
                  </a:lnTo>
                  <a:lnTo>
                    <a:pt x="23503" y="75188"/>
                  </a:lnTo>
                  <a:lnTo>
                    <a:pt x="23842" y="86873"/>
                  </a:lnTo>
                  <a:lnTo>
                    <a:pt x="27628" y="125301"/>
                  </a:lnTo>
                  <a:lnTo>
                    <a:pt x="21828" y="167112"/>
                  </a:lnTo>
                  <a:lnTo>
                    <a:pt x="19586" y="209394"/>
                  </a:lnTo>
                  <a:lnTo>
                    <a:pt x="18048" y="253035"/>
                  </a:lnTo>
                  <a:lnTo>
                    <a:pt x="10843" y="295079"/>
                  </a:lnTo>
                  <a:lnTo>
                    <a:pt x="7280" y="305958"/>
                  </a:lnTo>
                  <a:lnTo>
                    <a:pt x="1425" y="316509"/>
                  </a:lnTo>
                  <a:lnTo>
                    <a:pt x="945" y="315258"/>
                  </a:lnTo>
                  <a:lnTo>
                    <a:pt x="68" y="273369"/>
                  </a:lnTo>
                  <a:lnTo>
                    <a:pt x="0" y="235439"/>
                  </a:lnTo>
                  <a:lnTo>
                    <a:pt x="5044" y="188044"/>
                  </a:lnTo>
                  <a:lnTo>
                    <a:pt x="13242" y="147746"/>
                  </a:lnTo>
                  <a:lnTo>
                    <a:pt x="19282" y="114888"/>
                  </a:lnTo>
                  <a:lnTo>
                    <a:pt x="25494" y="80176"/>
                  </a:lnTo>
                  <a:lnTo>
                    <a:pt x="34942" y="34058"/>
                  </a:lnTo>
                  <a:lnTo>
                    <a:pt x="41274" y="13912"/>
                  </a:lnTo>
                  <a:lnTo>
                    <a:pt x="45502" y="7694"/>
                  </a:lnTo>
                  <a:lnTo>
                    <a:pt x="50438" y="3548"/>
                  </a:lnTo>
                  <a:lnTo>
                    <a:pt x="55845" y="784"/>
                  </a:lnTo>
                  <a:lnTo>
                    <a:pt x="60507" y="0"/>
                  </a:lnTo>
                  <a:lnTo>
                    <a:pt x="64675" y="535"/>
                  </a:lnTo>
                  <a:lnTo>
                    <a:pt x="68511" y="1950"/>
                  </a:lnTo>
                  <a:lnTo>
                    <a:pt x="84024" y="14055"/>
                  </a:lnTo>
                  <a:lnTo>
                    <a:pt x="96969" y="36104"/>
                  </a:lnTo>
                  <a:lnTo>
                    <a:pt x="98475" y="56450"/>
                  </a:lnTo>
                  <a:lnTo>
                    <a:pt x="90817" y="98948"/>
                  </a:lnTo>
                  <a:lnTo>
                    <a:pt x="77110" y="123229"/>
                  </a:lnTo>
                  <a:lnTo>
                    <a:pt x="68481" y="131508"/>
                  </a:lnTo>
                  <a:lnTo>
                    <a:pt x="64699" y="133716"/>
                  </a:lnTo>
                  <a:lnTo>
                    <a:pt x="44207" y="136823"/>
                  </a:lnTo>
                  <a:lnTo>
                    <a:pt x="38991" y="136200"/>
                  </a:lnTo>
                  <a:lnTo>
                    <a:pt x="28559" y="12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34"/>
            <p:cNvSpPr/>
            <p:nvPr>
              <p:custDataLst>
                <p:tags r:id="rId324"/>
              </p:custDataLst>
            </p:nvPr>
          </p:nvSpPr>
          <p:spPr>
            <a:xfrm>
              <a:off x="7115175" y="514350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2999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535"/>
            <p:cNvSpPr/>
            <p:nvPr>
              <p:custDataLst>
                <p:tags r:id="rId325"/>
              </p:custDataLst>
            </p:nvPr>
          </p:nvSpPr>
          <p:spPr>
            <a:xfrm>
              <a:off x="6496050" y="4762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7604" y="7584"/>
                  </a:lnTo>
                  <a:lnTo>
                    <a:pt x="13257" y="4076"/>
                  </a:lnTo>
                  <a:lnTo>
                    <a:pt x="32503" y="1208"/>
                  </a:lnTo>
                  <a:lnTo>
                    <a:pt x="77869" y="8307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536"/>
            <p:cNvSpPr/>
            <p:nvPr>
              <p:custDataLst>
                <p:tags r:id="rId326"/>
              </p:custDataLst>
            </p:nvPr>
          </p:nvSpPr>
          <p:spPr>
            <a:xfrm>
              <a:off x="6490562" y="561975"/>
              <a:ext cx="100739" cy="15994"/>
            </a:xfrm>
            <a:custGeom>
              <a:avLst/>
              <a:gdLst/>
              <a:ahLst/>
              <a:cxnLst/>
              <a:rect l="0" t="0" r="0" b="0"/>
              <a:pathLst>
                <a:path w="100739" h="15994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8642"/>
                  </a:lnTo>
                  <a:lnTo>
                    <a:pt x="772" y="8937"/>
                  </a:lnTo>
                  <a:lnTo>
                    <a:pt x="2344" y="9133"/>
                  </a:lnTo>
                  <a:lnTo>
                    <a:pt x="22192" y="15993"/>
                  </a:lnTo>
                  <a:lnTo>
                    <a:pt x="1007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537"/>
            <p:cNvSpPr/>
            <p:nvPr>
              <p:custDataLst>
                <p:tags r:id="rId327"/>
              </p:custDataLst>
            </p:nvPr>
          </p:nvSpPr>
          <p:spPr>
            <a:xfrm>
              <a:off x="6897991" y="349236"/>
              <a:ext cx="74310" cy="264391"/>
            </a:xfrm>
            <a:custGeom>
              <a:avLst/>
              <a:gdLst/>
              <a:ahLst/>
              <a:cxnLst/>
              <a:rect l="0" t="0" r="0" b="0"/>
              <a:pathLst>
                <a:path w="74310" h="264391">
                  <a:moveTo>
                    <a:pt x="74309" y="41289"/>
                  </a:moveTo>
                  <a:lnTo>
                    <a:pt x="74309" y="41289"/>
                  </a:lnTo>
                  <a:lnTo>
                    <a:pt x="74309" y="36232"/>
                  </a:lnTo>
                  <a:lnTo>
                    <a:pt x="71487" y="30928"/>
                  </a:lnTo>
                  <a:lnTo>
                    <a:pt x="67764" y="25042"/>
                  </a:lnTo>
                  <a:lnTo>
                    <a:pt x="65372" y="12641"/>
                  </a:lnTo>
                  <a:lnTo>
                    <a:pt x="65177" y="9490"/>
                  </a:lnTo>
                  <a:lnTo>
                    <a:pt x="62136" y="3167"/>
                  </a:lnTo>
                  <a:lnTo>
                    <a:pt x="59844" y="0"/>
                  </a:lnTo>
                  <a:lnTo>
                    <a:pt x="56199" y="1063"/>
                  </a:lnTo>
                  <a:lnTo>
                    <a:pt x="46504" y="10711"/>
                  </a:lnTo>
                  <a:lnTo>
                    <a:pt x="30638" y="43833"/>
                  </a:lnTo>
                  <a:lnTo>
                    <a:pt x="17312" y="84399"/>
                  </a:lnTo>
                  <a:lnTo>
                    <a:pt x="4489" y="128592"/>
                  </a:lnTo>
                  <a:lnTo>
                    <a:pt x="0" y="167816"/>
                  </a:lnTo>
                  <a:lnTo>
                    <a:pt x="3726" y="196136"/>
                  </a:lnTo>
                  <a:lnTo>
                    <a:pt x="15492" y="240941"/>
                  </a:lnTo>
                  <a:lnTo>
                    <a:pt x="18164" y="245299"/>
                  </a:lnTo>
                  <a:lnTo>
                    <a:pt x="32038" y="256488"/>
                  </a:lnTo>
                  <a:lnTo>
                    <a:pt x="43528" y="263228"/>
                  </a:lnTo>
                  <a:lnTo>
                    <a:pt x="49555" y="264390"/>
                  </a:lnTo>
                  <a:lnTo>
                    <a:pt x="74309" y="26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538"/>
            <p:cNvSpPr/>
            <p:nvPr>
              <p:custDataLst>
                <p:tags r:id="rId328"/>
              </p:custDataLst>
            </p:nvPr>
          </p:nvSpPr>
          <p:spPr>
            <a:xfrm>
              <a:off x="7048500" y="429949"/>
              <a:ext cx="8201" cy="151077"/>
            </a:xfrm>
            <a:custGeom>
              <a:avLst/>
              <a:gdLst/>
              <a:ahLst/>
              <a:cxnLst/>
              <a:rect l="0" t="0" r="0" b="0"/>
              <a:pathLst>
                <a:path w="8201" h="15107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5" y="1675"/>
                  </a:lnTo>
                  <a:lnTo>
                    <a:pt x="8200" y="9181"/>
                  </a:lnTo>
                  <a:lnTo>
                    <a:pt x="1208" y="53604"/>
                  </a:lnTo>
                  <a:lnTo>
                    <a:pt x="238" y="93487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539"/>
            <p:cNvSpPr/>
            <p:nvPr>
              <p:custDataLst>
                <p:tags r:id="rId329"/>
              </p:custDataLst>
            </p:nvPr>
          </p:nvSpPr>
          <p:spPr>
            <a:xfrm>
              <a:off x="7458075" y="371475"/>
              <a:ext cx="56684" cy="209551"/>
            </a:xfrm>
            <a:custGeom>
              <a:avLst/>
              <a:gdLst/>
              <a:ahLst/>
              <a:cxnLst/>
              <a:rect l="0" t="0" r="0" b="0"/>
              <a:pathLst>
                <a:path w="56684" h="209551">
                  <a:moveTo>
                    <a:pt x="9525" y="0"/>
                  </a:moveTo>
                  <a:lnTo>
                    <a:pt x="9525" y="0"/>
                  </a:lnTo>
                  <a:lnTo>
                    <a:pt x="25927" y="0"/>
                  </a:lnTo>
                  <a:lnTo>
                    <a:pt x="37903" y="10113"/>
                  </a:lnTo>
                  <a:lnTo>
                    <a:pt x="43304" y="20722"/>
                  </a:lnTo>
                  <a:lnTo>
                    <a:pt x="53602" y="59683"/>
                  </a:lnTo>
                  <a:lnTo>
                    <a:pt x="56683" y="103057"/>
                  </a:lnTo>
                  <a:lnTo>
                    <a:pt x="56000" y="140380"/>
                  </a:lnTo>
                  <a:lnTo>
                    <a:pt x="48460" y="164478"/>
                  </a:lnTo>
                  <a:lnTo>
                    <a:pt x="38823" y="18211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540"/>
            <p:cNvSpPr/>
            <p:nvPr>
              <p:custDataLst>
                <p:tags r:id="rId330"/>
              </p:custDataLst>
            </p:nvPr>
          </p:nvSpPr>
          <p:spPr>
            <a:xfrm>
              <a:off x="7573700" y="257175"/>
              <a:ext cx="8201" cy="66676"/>
            </a:xfrm>
            <a:custGeom>
              <a:avLst/>
              <a:gdLst/>
              <a:ahLst/>
              <a:cxnLst/>
              <a:rect l="0" t="0" r="0" b="0"/>
              <a:pathLst>
                <a:path w="8201" h="66676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616" y="7604"/>
                  </a:lnTo>
                  <a:lnTo>
                    <a:pt x="5483" y="17305"/>
                  </a:lnTo>
                  <a:lnTo>
                    <a:pt x="8129" y="62365"/>
                  </a:lnTo>
                  <a:lnTo>
                    <a:pt x="82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541"/>
            <p:cNvSpPr/>
            <p:nvPr>
              <p:custDataLst>
                <p:tags r:id="rId331"/>
              </p:custDataLst>
            </p:nvPr>
          </p:nvSpPr>
          <p:spPr>
            <a:xfrm>
              <a:off x="7543800" y="134674"/>
              <a:ext cx="19051" cy="36313"/>
            </a:xfrm>
            <a:custGeom>
              <a:avLst/>
              <a:gdLst/>
              <a:ahLst/>
              <a:cxnLst/>
              <a:rect l="0" t="0" r="0" b="0"/>
              <a:pathLst>
                <a:path w="19051" h="36313">
                  <a:moveTo>
                    <a:pt x="19050" y="8201"/>
                  </a:moveTo>
                  <a:lnTo>
                    <a:pt x="19050" y="8201"/>
                  </a:lnTo>
                  <a:lnTo>
                    <a:pt x="13994" y="3145"/>
                  </a:lnTo>
                  <a:lnTo>
                    <a:pt x="8689" y="662"/>
                  </a:lnTo>
                  <a:lnTo>
                    <a:pt x="5793" y="0"/>
                  </a:lnTo>
                  <a:lnTo>
                    <a:pt x="3862" y="617"/>
                  </a:lnTo>
                  <a:lnTo>
                    <a:pt x="2575" y="2087"/>
                  </a:lnTo>
                  <a:lnTo>
                    <a:pt x="508" y="6993"/>
                  </a:lnTo>
                  <a:lnTo>
                    <a:pt x="44" y="24497"/>
                  </a:lnTo>
                  <a:lnTo>
                    <a:pt x="8205" y="35210"/>
                  </a:lnTo>
                  <a:lnTo>
                    <a:pt x="11761" y="36080"/>
                  </a:lnTo>
                  <a:lnTo>
                    <a:pt x="14191" y="36312"/>
                  </a:lnTo>
                  <a:lnTo>
                    <a:pt x="15810" y="35408"/>
                  </a:lnTo>
                  <a:lnTo>
                    <a:pt x="16890" y="33748"/>
                  </a:lnTo>
                  <a:lnTo>
                    <a:pt x="18410" y="26354"/>
                  </a:lnTo>
                  <a:lnTo>
                    <a:pt x="18623" y="23478"/>
                  </a:lnTo>
                  <a:lnTo>
                    <a:pt x="17707" y="21561"/>
                  </a:lnTo>
                  <a:lnTo>
                    <a:pt x="16038" y="20282"/>
                  </a:lnTo>
                  <a:lnTo>
                    <a:pt x="13867" y="19430"/>
                  </a:lnTo>
                  <a:lnTo>
                    <a:pt x="11361" y="19920"/>
                  </a:lnTo>
                  <a:lnTo>
                    <a:pt x="0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542"/>
            <p:cNvSpPr/>
            <p:nvPr>
              <p:custDataLst>
                <p:tags r:id="rId332"/>
              </p:custDataLst>
            </p:nvPr>
          </p:nvSpPr>
          <p:spPr>
            <a:xfrm>
              <a:off x="7629525" y="2952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1418" y="2822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543"/>
            <p:cNvSpPr/>
            <p:nvPr>
              <p:custDataLst>
                <p:tags r:id="rId333"/>
              </p:custDataLst>
            </p:nvPr>
          </p:nvSpPr>
          <p:spPr>
            <a:xfrm>
              <a:off x="7781925" y="211266"/>
              <a:ext cx="8201" cy="131635"/>
            </a:xfrm>
            <a:custGeom>
              <a:avLst/>
              <a:gdLst/>
              <a:ahLst/>
              <a:cxnLst/>
              <a:rect l="0" t="0" r="0" b="0"/>
              <a:pathLst>
                <a:path w="8201" h="13163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0" y="3849"/>
                  </a:lnTo>
                  <a:lnTo>
                    <a:pt x="8200" y="47234"/>
                  </a:lnTo>
                  <a:lnTo>
                    <a:pt x="1208" y="93062"/>
                  </a:lnTo>
                  <a:lnTo>
                    <a:pt x="0" y="13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544"/>
            <p:cNvSpPr/>
            <p:nvPr>
              <p:custDataLst>
                <p:tags r:id="rId334"/>
              </p:custDataLst>
            </p:nvPr>
          </p:nvSpPr>
          <p:spPr>
            <a:xfrm>
              <a:off x="7905750" y="49530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545"/>
            <p:cNvSpPr/>
            <p:nvPr>
              <p:custDataLst>
                <p:tags r:id="rId335"/>
              </p:custDataLst>
            </p:nvPr>
          </p:nvSpPr>
          <p:spPr>
            <a:xfrm>
              <a:off x="8067865" y="345229"/>
              <a:ext cx="131081" cy="363161"/>
            </a:xfrm>
            <a:custGeom>
              <a:avLst/>
              <a:gdLst/>
              <a:ahLst/>
              <a:cxnLst/>
              <a:rect l="0" t="0" r="0" b="0"/>
              <a:pathLst>
                <a:path w="131081" h="363161">
                  <a:moveTo>
                    <a:pt x="37910" y="83396"/>
                  </a:moveTo>
                  <a:lnTo>
                    <a:pt x="37910" y="83396"/>
                  </a:lnTo>
                  <a:lnTo>
                    <a:pt x="32854" y="93509"/>
                  </a:lnTo>
                  <a:lnTo>
                    <a:pt x="28973" y="135175"/>
                  </a:lnTo>
                  <a:lnTo>
                    <a:pt x="23445" y="182642"/>
                  </a:lnTo>
                  <a:lnTo>
                    <a:pt x="19766" y="219691"/>
                  </a:lnTo>
                  <a:lnTo>
                    <a:pt x="16217" y="265580"/>
                  </a:lnTo>
                  <a:lnTo>
                    <a:pt x="10694" y="305297"/>
                  </a:lnTo>
                  <a:lnTo>
                    <a:pt x="1253" y="349756"/>
                  </a:lnTo>
                  <a:lnTo>
                    <a:pt x="94" y="363160"/>
                  </a:lnTo>
                  <a:lnTo>
                    <a:pt x="0" y="363039"/>
                  </a:lnTo>
                  <a:lnTo>
                    <a:pt x="893" y="342746"/>
                  </a:lnTo>
                  <a:lnTo>
                    <a:pt x="7421" y="309936"/>
                  </a:lnTo>
                  <a:lnTo>
                    <a:pt x="15001" y="263055"/>
                  </a:lnTo>
                  <a:lnTo>
                    <a:pt x="18775" y="222471"/>
                  </a:lnTo>
                  <a:lnTo>
                    <a:pt x="26173" y="176955"/>
                  </a:lnTo>
                  <a:lnTo>
                    <a:pt x="33004" y="132568"/>
                  </a:lnTo>
                  <a:lnTo>
                    <a:pt x="43486" y="93227"/>
                  </a:lnTo>
                  <a:lnTo>
                    <a:pt x="49477" y="52059"/>
                  </a:lnTo>
                  <a:lnTo>
                    <a:pt x="57565" y="24369"/>
                  </a:lnTo>
                  <a:lnTo>
                    <a:pt x="69780" y="5532"/>
                  </a:lnTo>
                  <a:lnTo>
                    <a:pt x="78885" y="1165"/>
                  </a:lnTo>
                  <a:lnTo>
                    <a:pt x="84277" y="0"/>
                  </a:lnTo>
                  <a:lnTo>
                    <a:pt x="89987" y="1340"/>
                  </a:lnTo>
                  <a:lnTo>
                    <a:pt x="101977" y="8474"/>
                  </a:lnTo>
                  <a:lnTo>
                    <a:pt x="111540" y="21522"/>
                  </a:lnTo>
                  <a:lnTo>
                    <a:pt x="120051" y="43896"/>
                  </a:lnTo>
                  <a:lnTo>
                    <a:pt x="130859" y="90812"/>
                  </a:lnTo>
                  <a:lnTo>
                    <a:pt x="131080" y="105742"/>
                  </a:lnTo>
                  <a:lnTo>
                    <a:pt x="127649" y="122961"/>
                  </a:lnTo>
                  <a:lnTo>
                    <a:pt x="114712" y="145449"/>
                  </a:lnTo>
                  <a:lnTo>
                    <a:pt x="85888" y="169893"/>
                  </a:lnTo>
                  <a:lnTo>
                    <a:pt x="18860" y="17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55"/>
          <p:cNvGrpSpPr/>
          <p:nvPr/>
        </p:nvGrpSpPr>
        <p:grpSpPr>
          <a:xfrm>
            <a:off x="5535349" y="343685"/>
            <a:ext cx="691644" cy="429901"/>
            <a:chOff x="5535349" y="343685"/>
            <a:chExt cx="691644" cy="429901"/>
          </a:xfrm>
        </p:grpSpPr>
        <p:sp>
          <p:nvSpPr>
            <p:cNvPr id="94" name="SMARTInkShape-3546"/>
            <p:cNvSpPr/>
            <p:nvPr>
              <p:custDataLst>
                <p:tags r:id="rId316"/>
              </p:custDataLst>
            </p:nvPr>
          </p:nvSpPr>
          <p:spPr>
            <a:xfrm>
              <a:off x="5930207" y="343685"/>
              <a:ext cx="118169" cy="240878"/>
            </a:xfrm>
            <a:custGeom>
              <a:avLst/>
              <a:gdLst/>
              <a:ahLst/>
              <a:cxnLst/>
              <a:rect l="0" t="0" r="0" b="0"/>
              <a:pathLst>
                <a:path w="118169" h="240878">
                  <a:moveTo>
                    <a:pt x="118168" y="18265"/>
                  </a:moveTo>
                  <a:lnTo>
                    <a:pt x="118168" y="18265"/>
                  </a:lnTo>
                  <a:lnTo>
                    <a:pt x="118168" y="8152"/>
                  </a:lnTo>
                  <a:lnTo>
                    <a:pt x="117110" y="5173"/>
                  </a:lnTo>
                  <a:lnTo>
                    <a:pt x="115346" y="3187"/>
                  </a:lnTo>
                  <a:lnTo>
                    <a:pt x="113112" y="1863"/>
                  </a:lnTo>
                  <a:lnTo>
                    <a:pt x="94798" y="0"/>
                  </a:lnTo>
                  <a:lnTo>
                    <a:pt x="88830" y="1855"/>
                  </a:lnTo>
                  <a:lnTo>
                    <a:pt x="63047" y="25799"/>
                  </a:lnTo>
                  <a:lnTo>
                    <a:pt x="56628" y="35019"/>
                  </a:lnTo>
                  <a:lnTo>
                    <a:pt x="51658" y="43703"/>
                  </a:lnTo>
                  <a:lnTo>
                    <a:pt x="38019" y="62609"/>
                  </a:lnTo>
                  <a:lnTo>
                    <a:pt x="23392" y="105850"/>
                  </a:lnTo>
                  <a:lnTo>
                    <a:pt x="13533" y="142641"/>
                  </a:lnTo>
                  <a:lnTo>
                    <a:pt x="721" y="182886"/>
                  </a:lnTo>
                  <a:lnTo>
                    <a:pt x="0" y="200438"/>
                  </a:lnTo>
                  <a:lnTo>
                    <a:pt x="3207" y="216706"/>
                  </a:lnTo>
                  <a:lnTo>
                    <a:pt x="8161" y="227464"/>
                  </a:lnTo>
                  <a:lnTo>
                    <a:pt x="19534" y="235773"/>
                  </a:lnTo>
                  <a:lnTo>
                    <a:pt x="27012" y="239470"/>
                  </a:lnTo>
                  <a:lnTo>
                    <a:pt x="33056" y="240877"/>
                  </a:lnTo>
                  <a:lnTo>
                    <a:pt x="51493" y="23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547"/>
            <p:cNvSpPr/>
            <p:nvPr>
              <p:custDataLst>
                <p:tags r:id="rId317"/>
              </p:custDataLst>
            </p:nvPr>
          </p:nvSpPr>
          <p:spPr>
            <a:xfrm>
              <a:off x="6076950" y="495300"/>
              <a:ext cx="8560" cy="85726"/>
            </a:xfrm>
            <a:custGeom>
              <a:avLst/>
              <a:gdLst/>
              <a:ahLst/>
              <a:cxnLst/>
              <a:rect l="0" t="0" r="0" b="0"/>
              <a:pathLst>
                <a:path w="8560" h="857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7584" y="16247"/>
                  </a:lnTo>
                  <a:lnTo>
                    <a:pt x="4076" y="22390"/>
                  </a:lnTo>
                  <a:lnTo>
                    <a:pt x="4634" y="34293"/>
                  </a:lnTo>
                  <a:lnTo>
                    <a:pt x="8559" y="5769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548"/>
            <p:cNvSpPr/>
            <p:nvPr>
              <p:custDataLst>
                <p:tags r:id="rId318"/>
              </p:custDataLst>
            </p:nvPr>
          </p:nvSpPr>
          <p:spPr>
            <a:xfrm>
              <a:off x="6096000" y="4000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549"/>
            <p:cNvSpPr/>
            <p:nvPr>
              <p:custDataLst>
                <p:tags r:id="rId319"/>
              </p:custDataLst>
            </p:nvPr>
          </p:nvSpPr>
          <p:spPr>
            <a:xfrm>
              <a:off x="6181725" y="361950"/>
              <a:ext cx="45268" cy="228601"/>
            </a:xfrm>
            <a:custGeom>
              <a:avLst/>
              <a:gdLst/>
              <a:ahLst/>
              <a:cxnLst/>
              <a:rect l="0" t="0" r="0" b="0"/>
              <a:pathLst>
                <a:path w="45268" h="2286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11564" y="24909"/>
                  </a:lnTo>
                  <a:lnTo>
                    <a:pt x="30974" y="72503"/>
                  </a:lnTo>
                  <a:lnTo>
                    <a:pt x="43238" y="119057"/>
                  </a:lnTo>
                  <a:lnTo>
                    <a:pt x="45267" y="144755"/>
                  </a:lnTo>
                  <a:lnTo>
                    <a:pt x="37007" y="178524"/>
                  </a:lnTo>
                  <a:lnTo>
                    <a:pt x="30206" y="19258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50"/>
            <p:cNvSpPr/>
            <p:nvPr>
              <p:custDataLst>
                <p:tags r:id="rId320"/>
              </p:custDataLst>
            </p:nvPr>
          </p:nvSpPr>
          <p:spPr>
            <a:xfrm>
              <a:off x="5535349" y="345884"/>
              <a:ext cx="148659" cy="427702"/>
            </a:xfrm>
            <a:custGeom>
              <a:avLst/>
              <a:gdLst/>
              <a:ahLst/>
              <a:cxnLst/>
              <a:rect l="0" t="0" r="0" b="0"/>
              <a:pathLst>
                <a:path w="148659" h="427702">
                  <a:moveTo>
                    <a:pt x="8201" y="139891"/>
                  </a:moveTo>
                  <a:lnTo>
                    <a:pt x="8201" y="139891"/>
                  </a:lnTo>
                  <a:lnTo>
                    <a:pt x="0" y="139891"/>
                  </a:lnTo>
                  <a:lnTo>
                    <a:pt x="8454" y="181047"/>
                  </a:lnTo>
                  <a:lnTo>
                    <a:pt x="15582" y="221202"/>
                  </a:lnTo>
                  <a:lnTo>
                    <a:pt x="23990" y="263331"/>
                  </a:lnTo>
                  <a:lnTo>
                    <a:pt x="26607" y="300054"/>
                  </a:lnTo>
                  <a:lnTo>
                    <a:pt x="27124" y="342155"/>
                  </a:lnTo>
                  <a:lnTo>
                    <a:pt x="27225" y="385004"/>
                  </a:lnTo>
                  <a:lnTo>
                    <a:pt x="27250" y="427701"/>
                  </a:lnTo>
                  <a:lnTo>
                    <a:pt x="27251" y="384377"/>
                  </a:lnTo>
                  <a:lnTo>
                    <a:pt x="27251" y="341172"/>
                  </a:lnTo>
                  <a:lnTo>
                    <a:pt x="20706" y="301006"/>
                  </a:lnTo>
                  <a:lnTo>
                    <a:pt x="19667" y="262535"/>
                  </a:lnTo>
                  <a:lnTo>
                    <a:pt x="23175" y="225797"/>
                  </a:lnTo>
                  <a:lnTo>
                    <a:pt x="26043" y="183689"/>
                  </a:lnTo>
                  <a:lnTo>
                    <a:pt x="29537" y="153007"/>
                  </a:lnTo>
                  <a:lnTo>
                    <a:pt x="34617" y="119262"/>
                  </a:lnTo>
                  <a:lnTo>
                    <a:pt x="43427" y="73689"/>
                  </a:lnTo>
                  <a:lnTo>
                    <a:pt x="58708" y="34896"/>
                  </a:lnTo>
                  <a:lnTo>
                    <a:pt x="71682" y="7086"/>
                  </a:lnTo>
                  <a:lnTo>
                    <a:pt x="74862" y="3729"/>
                  </a:lnTo>
                  <a:lnTo>
                    <a:pt x="84042" y="0"/>
                  </a:lnTo>
                  <a:lnTo>
                    <a:pt x="95177" y="1164"/>
                  </a:lnTo>
                  <a:lnTo>
                    <a:pt x="107183" y="6268"/>
                  </a:lnTo>
                  <a:lnTo>
                    <a:pt x="124783" y="21042"/>
                  </a:lnTo>
                  <a:lnTo>
                    <a:pt x="137170" y="39883"/>
                  </a:lnTo>
                  <a:lnTo>
                    <a:pt x="146486" y="67220"/>
                  </a:lnTo>
                  <a:lnTo>
                    <a:pt x="148658" y="105776"/>
                  </a:lnTo>
                  <a:lnTo>
                    <a:pt x="142010" y="138250"/>
                  </a:lnTo>
                  <a:lnTo>
                    <a:pt x="120431" y="177187"/>
                  </a:lnTo>
                  <a:lnTo>
                    <a:pt x="100017" y="189512"/>
                  </a:lnTo>
                  <a:lnTo>
                    <a:pt x="78915" y="194810"/>
                  </a:lnTo>
                  <a:lnTo>
                    <a:pt x="36776" y="197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51"/>
            <p:cNvSpPr/>
            <p:nvPr>
              <p:custDataLst>
                <p:tags r:id="rId321"/>
              </p:custDataLst>
            </p:nvPr>
          </p:nvSpPr>
          <p:spPr>
            <a:xfrm>
              <a:off x="5719037" y="561975"/>
              <a:ext cx="100739" cy="95251"/>
            </a:xfrm>
            <a:custGeom>
              <a:avLst/>
              <a:gdLst/>
              <a:ahLst/>
              <a:cxnLst/>
              <a:rect l="0" t="0" r="0" b="0"/>
              <a:pathLst>
                <a:path w="100739" h="952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9613" y="0"/>
                  </a:lnTo>
                  <a:lnTo>
                    <a:pt x="12472" y="2117"/>
                  </a:lnTo>
                  <a:lnTo>
                    <a:pt x="27485" y="17900"/>
                  </a:lnTo>
                  <a:lnTo>
                    <a:pt x="50520" y="36579"/>
                  </a:lnTo>
                  <a:lnTo>
                    <a:pt x="10073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552"/>
            <p:cNvSpPr/>
            <p:nvPr>
              <p:custDataLst>
                <p:tags r:id="rId322"/>
              </p:custDataLst>
            </p:nvPr>
          </p:nvSpPr>
          <p:spPr>
            <a:xfrm>
              <a:off x="5762625" y="55245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76200" y="0"/>
                  </a:lnTo>
                  <a:lnTo>
                    <a:pt x="71144" y="0"/>
                  </a:lnTo>
                  <a:lnTo>
                    <a:pt x="57886" y="10113"/>
                  </a:lnTo>
                  <a:lnTo>
                    <a:pt x="24375" y="57566"/>
                  </a:lnTo>
                  <a:lnTo>
                    <a:pt x="5442" y="82358"/>
                  </a:lnTo>
                  <a:lnTo>
                    <a:pt x="1611" y="9425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656"/>
          <p:cNvGrpSpPr/>
          <p:nvPr/>
        </p:nvGrpSpPr>
        <p:grpSpPr>
          <a:xfrm>
            <a:off x="3306619" y="333375"/>
            <a:ext cx="346342" cy="438645"/>
            <a:chOff x="3306619" y="333375"/>
            <a:chExt cx="346342" cy="438645"/>
          </a:xfrm>
        </p:grpSpPr>
        <p:sp>
          <p:nvSpPr>
            <p:cNvPr id="102" name="SMARTInkShape-3553"/>
            <p:cNvSpPr/>
            <p:nvPr>
              <p:custDataLst>
                <p:tags r:id="rId313"/>
              </p:custDataLst>
            </p:nvPr>
          </p:nvSpPr>
          <p:spPr>
            <a:xfrm>
              <a:off x="3306619" y="352541"/>
              <a:ext cx="93807" cy="276110"/>
            </a:xfrm>
            <a:custGeom>
              <a:avLst/>
              <a:gdLst/>
              <a:ahLst/>
              <a:cxnLst/>
              <a:rect l="0" t="0" r="0" b="0"/>
              <a:pathLst>
                <a:path w="93807" h="276110">
                  <a:moveTo>
                    <a:pt x="93806" y="9409"/>
                  </a:moveTo>
                  <a:lnTo>
                    <a:pt x="93806" y="9409"/>
                  </a:lnTo>
                  <a:lnTo>
                    <a:pt x="93806" y="4352"/>
                  </a:lnTo>
                  <a:lnTo>
                    <a:pt x="92748" y="2863"/>
                  </a:lnTo>
                  <a:lnTo>
                    <a:pt x="90984" y="1870"/>
                  </a:lnTo>
                  <a:lnTo>
                    <a:pt x="84674" y="0"/>
                  </a:lnTo>
                  <a:lnTo>
                    <a:pt x="48644" y="35535"/>
                  </a:lnTo>
                  <a:lnTo>
                    <a:pt x="24451" y="81174"/>
                  </a:lnTo>
                  <a:lnTo>
                    <a:pt x="5866" y="123852"/>
                  </a:lnTo>
                  <a:lnTo>
                    <a:pt x="0" y="170853"/>
                  </a:lnTo>
                  <a:lnTo>
                    <a:pt x="256" y="185937"/>
                  </a:lnTo>
                  <a:lnTo>
                    <a:pt x="8313" y="231796"/>
                  </a:lnTo>
                  <a:lnTo>
                    <a:pt x="16499" y="244517"/>
                  </a:lnTo>
                  <a:lnTo>
                    <a:pt x="30801" y="259105"/>
                  </a:lnTo>
                  <a:lnTo>
                    <a:pt x="74756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554"/>
            <p:cNvSpPr/>
            <p:nvPr>
              <p:custDataLst>
                <p:tags r:id="rId314"/>
              </p:custDataLst>
            </p:nvPr>
          </p:nvSpPr>
          <p:spPr>
            <a:xfrm>
              <a:off x="3438652" y="430249"/>
              <a:ext cx="106371" cy="341771"/>
            </a:xfrm>
            <a:custGeom>
              <a:avLst/>
              <a:gdLst/>
              <a:ahLst/>
              <a:cxnLst/>
              <a:rect l="0" t="0" r="0" b="0"/>
              <a:pathLst>
                <a:path w="106371" h="341771">
                  <a:moveTo>
                    <a:pt x="18923" y="112676"/>
                  </a:moveTo>
                  <a:lnTo>
                    <a:pt x="18923" y="112676"/>
                  </a:lnTo>
                  <a:lnTo>
                    <a:pt x="18923" y="104475"/>
                  </a:lnTo>
                  <a:lnTo>
                    <a:pt x="23980" y="108600"/>
                  </a:lnTo>
                  <a:lnTo>
                    <a:pt x="24411" y="111017"/>
                  </a:lnTo>
                  <a:lnTo>
                    <a:pt x="23640" y="113687"/>
                  </a:lnTo>
                  <a:lnTo>
                    <a:pt x="22067" y="116525"/>
                  </a:lnTo>
                  <a:lnTo>
                    <a:pt x="19544" y="137347"/>
                  </a:lnTo>
                  <a:lnTo>
                    <a:pt x="19045" y="173758"/>
                  </a:lnTo>
                  <a:lnTo>
                    <a:pt x="16137" y="209091"/>
                  </a:lnTo>
                  <a:lnTo>
                    <a:pt x="10729" y="248843"/>
                  </a:lnTo>
                  <a:lnTo>
                    <a:pt x="4736" y="285549"/>
                  </a:lnTo>
                  <a:lnTo>
                    <a:pt x="513" y="329848"/>
                  </a:lnTo>
                  <a:lnTo>
                    <a:pt x="63" y="341770"/>
                  </a:lnTo>
                  <a:lnTo>
                    <a:pt x="0" y="341606"/>
                  </a:lnTo>
                  <a:lnTo>
                    <a:pt x="2712" y="299875"/>
                  </a:lnTo>
                  <a:lnTo>
                    <a:pt x="13134" y="256780"/>
                  </a:lnTo>
                  <a:lnTo>
                    <a:pt x="17779" y="211148"/>
                  </a:lnTo>
                  <a:lnTo>
                    <a:pt x="21519" y="170462"/>
                  </a:lnTo>
                  <a:lnTo>
                    <a:pt x="27079" y="131852"/>
                  </a:lnTo>
                  <a:lnTo>
                    <a:pt x="33099" y="93075"/>
                  </a:lnTo>
                  <a:lnTo>
                    <a:pt x="40153" y="52736"/>
                  </a:lnTo>
                  <a:lnTo>
                    <a:pt x="54135" y="10709"/>
                  </a:lnTo>
                  <a:lnTo>
                    <a:pt x="60326" y="3857"/>
                  </a:lnTo>
                  <a:lnTo>
                    <a:pt x="69427" y="812"/>
                  </a:lnTo>
                  <a:lnTo>
                    <a:pt x="74817" y="0"/>
                  </a:lnTo>
                  <a:lnTo>
                    <a:pt x="79469" y="2634"/>
                  </a:lnTo>
                  <a:lnTo>
                    <a:pt x="97362" y="32496"/>
                  </a:lnTo>
                  <a:lnTo>
                    <a:pt x="102966" y="43348"/>
                  </a:lnTo>
                  <a:lnTo>
                    <a:pt x="106370" y="63872"/>
                  </a:lnTo>
                  <a:lnTo>
                    <a:pt x="103817" y="98370"/>
                  </a:lnTo>
                  <a:lnTo>
                    <a:pt x="99692" y="110198"/>
                  </a:lnTo>
                  <a:lnTo>
                    <a:pt x="86364" y="128758"/>
                  </a:lnTo>
                  <a:lnTo>
                    <a:pt x="72180" y="135698"/>
                  </a:lnTo>
                  <a:lnTo>
                    <a:pt x="57409" y="137725"/>
                  </a:lnTo>
                  <a:lnTo>
                    <a:pt x="47317" y="135098"/>
                  </a:lnTo>
                  <a:lnTo>
                    <a:pt x="28448" y="11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555"/>
            <p:cNvSpPr/>
            <p:nvPr>
              <p:custDataLst>
                <p:tags r:id="rId315"/>
              </p:custDataLst>
            </p:nvPr>
          </p:nvSpPr>
          <p:spPr>
            <a:xfrm>
              <a:off x="3581400" y="333375"/>
              <a:ext cx="71561" cy="276226"/>
            </a:xfrm>
            <a:custGeom>
              <a:avLst/>
              <a:gdLst/>
              <a:ahLst/>
              <a:cxnLst/>
              <a:rect l="0" t="0" r="0" b="0"/>
              <a:pathLst>
                <a:path w="71561" h="276226">
                  <a:moveTo>
                    <a:pt x="28575" y="0"/>
                  </a:moveTo>
                  <a:lnTo>
                    <a:pt x="28575" y="0"/>
                  </a:lnTo>
                  <a:lnTo>
                    <a:pt x="36776" y="8201"/>
                  </a:lnTo>
                  <a:lnTo>
                    <a:pt x="43040" y="46037"/>
                  </a:lnTo>
                  <a:lnTo>
                    <a:pt x="59811" y="87528"/>
                  </a:lnTo>
                  <a:lnTo>
                    <a:pt x="65700" y="126241"/>
                  </a:lnTo>
                  <a:lnTo>
                    <a:pt x="71560" y="155703"/>
                  </a:lnTo>
                  <a:lnTo>
                    <a:pt x="66476" y="194418"/>
                  </a:lnTo>
                  <a:lnTo>
                    <a:pt x="45469" y="241855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657"/>
          <p:cNvGrpSpPr/>
          <p:nvPr/>
        </p:nvGrpSpPr>
        <p:grpSpPr>
          <a:xfrm>
            <a:off x="2552950" y="306667"/>
            <a:ext cx="464513" cy="376326"/>
            <a:chOff x="2552950" y="306667"/>
            <a:chExt cx="464513" cy="376326"/>
          </a:xfrm>
        </p:grpSpPr>
        <p:sp>
          <p:nvSpPr>
            <p:cNvPr id="106" name="SMARTInkShape-3556"/>
            <p:cNvSpPr/>
            <p:nvPr>
              <p:custDataLst>
                <p:tags r:id="rId310"/>
              </p:custDataLst>
            </p:nvPr>
          </p:nvSpPr>
          <p:spPr>
            <a:xfrm>
              <a:off x="2552950" y="306667"/>
              <a:ext cx="160352" cy="376326"/>
            </a:xfrm>
            <a:custGeom>
              <a:avLst/>
              <a:gdLst/>
              <a:ahLst/>
              <a:cxnLst/>
              <a:rect l="0" t="0" r="0" b="0"/>
              <a:pathLst>
                <a:path w="160352" h="376326">
                  <a:moveTo>
                    <a:pt x="142625" y="36233"/>
                  </a:moveTo>
                  <a:lnTo>
                    <a:pt x="142625" y="36233"/>
                  </a:lnTo>
                  <a:lnTo>
                    <a:pt x="142625" y="4434"/>
                  </a:lnTo>
                  <a:lnTo>
                    <a:pt x="141567" y="2334"/>
                  </a:lnTo>
                  <a:lnTo>
                    <a:pt x="139803" y="933"/>
                  </a:lnTo>
                  <a:lnTo>
                    <a:pt x="137569" y="0"/>
                  </a:lnTo>
                  <a:lnTo>
                    <a:pt x="129442" y="1785"/>
                  </a:lnTo>
                  <a:lnTo>
                    <a:pt x="118774" y="7164"/>
                  </a:lnTo>
                  <a:lnTo>
                    <a:pt x="100868" y="23152"/>
                  </a:lnTo>
                  <a:lnTo>
                    <a:pt x="75855" y="50818"/>
                  </a:lnTo>
                  <a:lnTo>
                    <a:pt x="69536" y="55481"/>
                  </a:lnTo>
                  <a:lnTo>
                    <a:pt x="45246" y="97812"/>
                  </a:lnTo>
                  <a:lnTo>
                    <a:pt x="25706" y="141800"/>
                  </a:lnTo>
                  <a:lnTo>
                    <a:pt x="12559" y="175894"/>
                  </a:lnTo>
                  <a:lnTo>
                    <a:pt x="4016" y="217667"/>
                  </a:lnTo>
                  <a:lnTo>
                    <a:pt x="593" y="258534"/>
                  </a:lnTo>
                  <a:lnTo>
                    <a:pt x="0" y="294364"/>
                  </a:lnTo>
                  <a:lnTo>
                    <a:pt x="920" y="316058"/>
                  </a:lnTo>
                  <a:lnTo>
                    <a:pt x="4856" y="329227"/>
                  </a:lnTo>
                  <a:lnTo>
                    <a:pt x="30346" y="369656"/>
                  </a:lnTo>
                  <a:lnTo>
                    <a:pt x="45804" y="374921"/>
                  </a:lnTo>
                  <a:lnTo>
                    <a:pt x="55853" y="376325"/>
                  </a:lnTo>
                  <a:lnTo>
                    <a:pt x="75485" y="372241"/>
                  </a:lnTo>
                  <a:lnTo>
                    <a:pt x="108902" y="357428"/>
                  </a:lnTo>
                  <a:lnTo>
                    <a:pt x="143745" y="321502"/>
                  </a:lnTo>
                  <a:lnTo>
                    <a:pt x="148415" y="308011"/>
                  </a:lnTo>
                  <a:lnTo>
                    <a:pt x="152131" y="260409"/>
                  </a:lnTo>
                  <a:lnTo>
                    <a:pt x="152148" y="255756"/>
                  </a:lnTo>
                  <a:lnTo>
                    <a:pt x="157206" y="255441"/>
                  </a:lnTo>
                  <a:lnTo>
                    <a:pt x="158696" y="254338"/>
                  </a:lnTo>
                  <a:lnTo>
                    <a:pt x="160351" y="250291"/>
                  </a:lnTo>
                  <a:lnTo>
                    <a:pt x="159734" y="247730"/>
                  </a:lnTo>
                  <a:lnTo>
                    <a:pt x="156226" y="242062"/>
                  </a:lnTo>
                  <a:lnTo>
                    <a:pt x="153809" y="240127"/>
                  </a:lnTo>
                  <a:lnTo>
                    <a:pt x="148301" y="237978"/>
                  </a:lnTo>
                  <a:lnTo>
                    <a:pt x="104525" y="236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557"/>
            <p:cNvSpPr/>
            <p:nvPr>
              <p:custDataLst>
                <p:tags r:id="rId311"/>
              </p:custDataLst>
            </p:nvPr>
          </p:nvSpPr>
          <p:spPr>
            <a:xfrm>
              <a:off x="2774320" y="505412"/>
              <a:ext cx="102231" cy="121190"/>
            </a:xfrm>
            <a:custGeom>
              <a:avLst/>
              <a:gdLst/>
              <a:ahLst/>
              <a:cxnLst/>
              <a:rect l="0" t="0" r="0" b="0"/>
              <a:pathLst>
                <a:path w="102231" h="121190">
                  <a:moveTo>
                    <a:pt x="16505" y="47038"/>
                  </a:moveTo>
                  <a:lnTo>
                    <a:pt x="16505" y="47038"/>
                  </a:lnTo>
                  <a:lnTo>
                    <a:pt x="16505" y="41550"/>
                  </a:lnTo>
                  <a:lnTo>
                    <a:pt x="16505" y="43893"/>
                  </a:lnTo>
                  <a:lnTo>
                    <a:pt x="17563" y="44942"/>
                  </a:lnTo>
                  <a:lnTo>
                    <a:pt x="21561" y="46106"/>
                  </a:lnTo>
                  <a:lnTo>
                    <a:pt x="46902" y="45796"/>
                  </a:lnTo>
                  <a:lnTo>
                    <a:pt x="60353" y="41900"/>
                  </a:lnTo>
                  <a:lnTo>
                    <a:pt x="70566" y="33818"/>
                  </a:lnTo>
                  <a:lnTo>
                    <a:pt x="88064" y="12881"/>
                  </a:lnTo>
                  <a:lnTo>
                    <a:pt x="90643" y="6104"/>
                  </a:lnTo>
                  <a:lnTo>
                    <a:pt x="89214" y="3874"/>
                  </a:lnTo>
                  <a:lnTo>
                    <a:pt x="81981" y="1396"/>
                  </a:lnTo>
                  <a:lnTo>
                    <a:pt x="66009" y="0"/>
                  </a:lnTo>
                  <a:lnTo>
                    <a:pt x="42814" y="9700"/>
                  </a:lnTo>
                  <a:lnTo>
                    <a:pt x="20890" y="31036"/>
                  </a:lnTo>
                  <a:lnTo>
                    <a:pt x="6045" y="52410"/>
                  </a:lnTo>
                  <a:lnTo>
                    <a:pt x="0" y="72148"/>
                  </a:lnTo>
                  <a:lnTo>
                    <a:pt x="1269" y="78595"/>
                  </a:lnTo>
                  <a:lnTo>
                    <a:pt x="8322" y="91402"/>
                  </a:lnTo>
                  <a:lnTo>
                    <a:pt x="21335" y="101328"/>
                  </a:lnTo>
                  <a:lnTo>
                    <a:pt x="68434" y="120165"/>
                  </a:lnTo>
                  <a:lnTo>
                    <a:pt x="73350" y="121189"/>
                  </a:lnTo>
                  <a:lnTo>
                    <a:pt x="102230" y="113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558"/>
            <p:cNvSpPr/>
            <p:nvPr>
              <p:custDataLst>
                <p:tags r:id="rId312"/>
              </p:custDataLst>
            </p:nvPr>
          </p:nvSpPr>
          <p:spPr>
            <a:xfrm>
              <a:off x="2916123" y="485775"/>
              <a:ext cx="101340" cy="154478"/>
            </a:xfrm>
            <a:custGeom>
              <a:avLst/>
              <a:gdLst/>
              <a:ahLst/>
              <a:cxnLst/>
              <a:rect l="0" t="0" r="0" b="0"/>
              <a:pathLst>
                <a:path w="101340" h="154478">
                  <a:moveTo>
                    <a:pt x="55677" y="57150"/>
                  </a:moveTo>
                  <a:lnTo>
                    <a:pt x="55677" y="57150"/>
                  </a:lnTo>
                  <a:lnTo>
                    <a:pt x="55677" y="52093"/>
                  </a:lnTo>
                  <a:lnTo>
                    <a:pt x="61165" y="35416"/>
                  </a:lnTo>
                  <a:lnTo>
                    <a:pt x="60394" y="33135"/>
                  </a:lnTo>
                  <a:lnTo>
                    <a:pt x="58822" y="31615"/>
                  </a:lnTo>
                  <a:lnTo>
                    <a:pt x="54253" y="29926"/>
                  </a:lnTo>
                  <a:lnTo>
                    <a:pt x="51552" y="29476"/>
                  </a:lnTo>
                  <a:lnTo>
                    <a:pt x="37639" y="33898"/>
                  </a:lnTo>
                  <a:lnTo>
                    <a:pt x="28963" y="41877"/>
                  </a:lnTo>
                  <a:lnTo>
                    <a:pt x="5984" y="76893"/>
                  </a:lnTo>
                  <a:lnTo>
                    <a:pt x="0" y="104285"/>
                  </a:lnTo>
                  <a:lnTo>
                    <a:pt x="240" y="118315"/>
                  </a:lnTo>
                  <a:lnTo>
                    <a:pt x="3875" y="135135"/>
                  </a:lnTo>
                  <a:lnTo>
                    <a:pt x="11840" y="147549"/>
                  </a:lnTo>
                  <a:lnTo>
                    <a:pt x="16927" y="152341"/>
                  </a:lnTo>
                  <a:lnTo>
                    <a:pt x="22435" y="154477"/>
                  </a:lnTo>
                  <a:lnTo>
                    <a:pt x="34200" y="154029"/>
                  </a:lnTo>
                  <a:lnTo>
                    <a:pt x="64488" y="145117"/>
                  </a:lnTo>
                  <a:lnTo>
                    <a:pt x="74762" y="139286"/>
                  </a:lnTo>
                  <a:lnTo>
                    <a:pt x="86497" y="124996"/>
                  </a:lnTo>
                  <a:lnTo>
                    <a:pt x="100357" y="90269"/>
                  </a:lnTo>
                  <a:lnTo>
                    <a:pt x="101339" y="85580"/>
                  </a:lnTo>
                  <a:lnTo>
                    <a:pt x="97664" y="63810"/>
                  </a:lnTo>
                  <a:lnTo>
                    <a:pt x="86940" y="36672"/>
                  </a:lnTo>
                  <a:lnTo>
                    <a:pt x="65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3559"/>
          <p:cNvSpPr/>
          <p:nvPr>
            <p:custDataLst>
              <p:tags r:id="rId2"/>
            </p:custDataLst>
          </p:nvPr>
        </p:nvSpPr>
        <p:spPr>
          <a:xfrm>
            <a:off x="1956692" y="545239"/>
            <a:ext cx="291209" cy="130386"/>
          </a:xfrm>
          <a:custGeom>
            <a:avLst/>
            <a:gdLst/>
            <a:ahLst/>
            <a:cxnLst/>
            <a:rect l="0" t="0" r="0" b="0"/>
            <a:pathLst>
              <a:path w="291209" h="130386">
                <a:moveTo>
                  <a:pt x="24508" y="64361"/>
                </a:moveTo>
                <a:lnTo>
                  <a:pt x="24508" y="64361"/>
                </a:lnTo>
                <a:lnTo>
                  <a:pt x="19452" y="69418"/>
                </a:lnTo>
                <a:lnTo>
                  <a:pt x="14147" y="71900"/>
                </a:lnTo>
                <a:lnTo>
                  <a:pt x="5609" y="73852"/>
                </a:lnTo>
                <a:lnTo>
                  <a:pt x="446" y="63763"/>
                </a:lnTo>
                <a:lnTo>
                  <a:pt x="0" y="58671"/>
                </a:lnTo>
                <a:lnTo>
                  <a:pt x="2327" y="47368"/>
                </a:lnTo>
                <a:lnTo>
                  <a:pt x="9587" y="34161"/>
                </a:lnTo>
                <a:lnTo>
                  <a:pt x="29126" y="13671"/>
                </a:lnTo>
                <a:lnTo>
                  <a:pt x="41024" y="5496"/>
                </a:lnTo>
                <a:lnTo>
                  <a:pt x="64680" y="0"/>
                </a:lnTo>
                <a:lnTo>
                  <a:pt x="91797" y="3428"/>
                </a:lnTo>
                <a:lnTo>
                  <a:pt x="104861" y="11174"/>
                </a:lnTo>
                <a:lnTo>
                  <a:pt x="145401" y="56949"/>
                </a:lnTo>
                <a:lnTo>
                  <a:pt x="152322" y="72003"/>
                </a:lnTo>
                <a:lnTo>
                  <a:pt x="157514" y="85749"/>
                </a:lnTo>
                <a:lnTo>
                  <a:pt x="184049" y="123282"/>
                </a:lnTo>
                <a:lnTo>
                  <a:pt x="191194" y="127983"/>
                </a:lnTo>
                <a:lnTo>
                  <a:pt x="207599" y="130385"/>
                </a:lnTo>
                <a:lnTo>
                  <a:pt x="222651" y="125102"/>
                </a:lnTo>
                <a:lnTo>
                  <a:pt x="268873" y="86239"/>
                </a:lnTo>
                <a:lnTo>
                  <a:pt x="275990" y="76554"/>
                </a:lnTo>
                <a:lnTo>
                  <a:pt x="287479" y="50758"/>
                </a:lnTo>
                <a:lnTo>
                  <a:pt x="291208" y="167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659"/>
          <p:cNvGrpSpPr/>
          <p:nvPr/>
        </p:nvGrpSpPr>
        <p:grpSpPr>
          <a:xfrm>
            <a:off x="1438275" y="404087"/>
            <a:ext cx="253139" cy="357914"/>
            <a:chOff x="1438275" y="404087"/>
            <a:chExt cx="253139" cy="357914"/>
          </a:xfrm>
        </p:grpSpPr>
        <p:sp>
          <p:nvSpPr>
            <p:cNvPr id="111" name="SMARTInkShape-3560"/>
            <p:cNvSpPr/>
            <p:nvPr>
              <p:custDataLst>
                <p:tags r:id="rId308"/>
              </p:custDataLst>
            </p:nvPr>
          </p:nvSpPr>
          <p:spPr>
            <a:xfrm>
              <a:off x="1438275" y="419492"/>
              <a:ext cx="247651" cy="332984"/>
            </a:xfrm>
            <a:custGeom>
              <a:avLst/>
              <a:gdLst/>
              <a:ahLst/>
              <a:cxnLst/>
              <a:rect l="0" t="0" r="0" b="0"/>
              <a:pathLst>
                <a:path w="247651" h="33298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23371" y="4781"/>
                  </a:lnTo>
                  <a:lnTo>
                    <a:pt x="37198" y="15665"/>
                  </a:lnTo>
                  <a:lnTo>
                    <a:pt x="82497" y="62933"/>
                  </a:lnTo>
                  <a:lnTo>
                    <a:pt x="128055" y="108606"/>
                  </a:lnTo>
                  <a:lnTo>
                    <a:pt x="166951" y="152564"/>
                  </a:lnTo>
                  <a:lnTo>
                    <a:pt x="192312" y="196884"/>
                  </a:lnTo>
                  <a:lnTo>
                    <a:pt x="225937" y="240314"/>
                  </a:lnTo>
                  <a:lnTo>
                    <a:pt x="234514" y="264251"/>
                  </a:lnTo>
                  <a:lnTo>
                    <a:pt x="247650" y="3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561"/>
            <p:cNvSpPr/>
            <p:nvPr>
              <p:custDataLst>
                <p:tags r:id="rId309"/>
              </p:custDataLst>
            </p:nvPr>
          </p:nvSpPr>
          <p:spPr>
            <a:xfrm>
              <a:off x="1476375" y="404087"/>
              <a:ext cx="215039" cy="357914"/>
            </a:xfrm>
            <a:custGeom>
              <a:avLst/>
              <a:gdLst/>
              <a:ahLst/>
              <a:cxnLst/>
              <a:rect l="0" t="0" r="0" b="0"/>
              <a:pathLst>
                <a:path w="215039" h="357914">
                  <a:moveTo>
                    <a:pt x="209550" y="5488"/>
                  </a:moveTo>
                  <a:lnTo>
                    <a:pt x="209550" y="5488"/>
                  </a:lnTo>
                  <a:lnTo>
                    <a:pt x="215038" y="0"/>
                  </a:lnTo>
                  <a:lnTo>
                    <a:pt x="194963" y="22192"/>
                  </a:lnTo>
                  <a:lnTo>
                    <a:pt x="169908" y="66588"/>
                  </a:lnTo>
                  <a:lnTo>
                    <a:pt x="142254" y="110783"/>
                  </a:lnTo>
                  <a:lnTo>
                    <a:pt x="112102" y="157957"/>
                  </a:lnTo>
                  <a:lnTo>
                    <a:pt x="90426" y="196002"/>
                  </a:lnTo>
                  <a:lnTo>
                    <a:pt x="70890" y="224567"/>
                  </a:lnTo>
                  <a:lnTo>
                    <a:pt x="49751" y="262664"/>
                  </a:lnTo>
                  <a:lnTo>
                    <a:pt x="19705" y="307309"/>
                  </a:lnTo>
                  <a:lnTo>
                    <a:pt x="0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660"/>
          <p:cNvGrpSpPr/>
          <p:nvPr/>
        </p:nvGrpSpPr>
        <p:grpSpPr>
          <a:xfrm>
            <a:off x="349474" y="441653"/>
            <a:ext cx="641127" cy="443272"/>
            <a:chOff x="349474" y="441653"/>
            <a:chExt cx="641127" cy="443272"/>
          </a:xfrm>
        </p:grpSpPr>
        <p:sp>
          <p:nvSpPr>
            <p:cNvPr id="114" name="SMARTInkShape-3562"/>
            <p:cNvSpPr/>
            <p:nvPr>
              <p:custDataLst>
                <p:tags r:id="rId302"/>
              </p:custDataLst>
            </p:nvPr>
          </p:nvSpPr>
          <p:spPr>
            <a:xfrm>
              <a:off x="551261" y="593671"/>
              <a:ext cx="267890" cy="127428"/>
            </a:xfrm>
            <a:custGeom>
              <a:avLst/>
              <a:gdLst/>
              <a:ahLst/>
              <a:cxnLst/>
              <a:rect l="0" t="0" r="0" b="0"/>
              <a:pathLst>
                <a:path w="267890" h="127428">
                  <a:moveTo>
                    <a:pt x="20239" y="34979"/>
                  </a:moveTo>
                  <a:lnTo>
                    <a:pt x="20239" y="34979"/>
                  </a:lnTo>
                  <a:lnTo>
                    <a:pt x="12038" y="34979"/>
                  </a:lnTo>
                  <a:lnTo>
                    <a:pt x="993" y="29922"/>
                  </a:lnTo>
                  <a:lnTo>
                    <a:pt x="0" y="27375"/>
                  </a:lnTo>
                  <a:lnTo>
                    <a:pt x="1455" y="24618"/>
                  </a:lnTo>
                  <a:lnTo>
                    <a:pt x="4541" y="21722"/>
                  </a:lnTo>
                  <a:lnTo>
                    <a:pt x="13615" y="18503"/>
                  </a:lnTo>
                  <a:lnTo>
                    <a:pt x="18998" y="17645"/>
                  </a:lnTo>
                  <a:lnTo>
                    <a:pt x="41744" y="21494"/>
                  </a:lnTo>
                  <a:lnTo>
                    <a:pt x="63535" y="29337"/>
                  </a:lnTo>
                  <a:lnTo>
                    <a:pt x="74054" y="40938"/>
                  </a:lnTo>
                  <a:lnTo>
                    <a:pt x="83104" y="59675"/>
                  </a:lnTo>
                  <a:lnTo>
                    <a:pt x="86161" y="80544"/>
                  </a:lnTo>
                  <a:lnTo>
                    <a:pt x="81635" y="103866"/>
                  </a:lnTo>
                  <a:lnTo>
                    <a:pt x="73631" y="116043"/>
                  </a:lnTo>
                  <a:lnTo>
                    <a:pt x="68534" y="120771"/>
                  </a:lnTo>
                  <a:lnTo>
                    <a:pt x="57226" y="126026"/>
                  </a:lnTo>
                  <a:lnTo>
                    <a:pt x="51247" y="127427"/>
                  </a:lnTo>
                  <a:lnTo>
                    <a:pt x="47261" y="126244"/>
                  </a:lnTo>
                  <a:lnTo>
                    <a:pt x="44604" y="123339"/>
                  </a:lnTo>
                  <a:lnTo>
                    <a:pt x="42832" y="119286"/>
                  </a:lnTo>
                  <a:lnTo>
                    <a:pt x="43686" y="106315"/>
                  </a:lnTo>
                  <a:lnTo>
                    <a:pt x="47593" y="92084"/>
                  </a:lnTo>
                  <a:lnTo>
                    <a:pt x="72465" y="52074"/>
                  </a:lnTo>
                  <a:lnTo>
                    <a:pt x="90511" y="28050"/>
                  </a:lnTo>
                  <a:lnTo>
                    <a:pt x="108206" y="17404"/>
                  </a:lnTo>
                  <a:lnTo>
                    <a:pt x="120622" y="3901"/>
                  </a:lnTo>
                  <a:lnTo>
                    <a:pt x="127648" y="0"/>
                  </a:lnTo>
                  <a:lnTo>
                    <a:pt x="128887" y="18"/>
                  </a:lnTo>
                  <a:lnTo>
                    <a:pt x="128654" y="1088"/>
                  </a:lnTo>
                  <a:lnTo>
                    <a:pt x="120677" y="15467"/>
                  </a:lnTo>
                  <a:lnTo>
                    <a:pt x="117026" y="32608"/>
                  </a:lnTo>
                  <a:lnTo>
                    <a:pt x="115944" y="56149"/>
                  </a:lnTo>
                  <a:lnTo>
                    <a:pt x="117909" y="62851"/>
                  </a:lnTo>
                  <a:lnTo>
                    <a:pt x="125737" y="73119"/>
                  </a:lnTo>
                  <a:lnTo>
                    <a:pt x="141916" y="78389"/>
                  </a:lnTo>
                  <a:lnTo>
                    <a:pt x="163218" y="79672"/>
                  </a:lnTo>
                  <a:lnTo>
                    <a:pt x="208564" y="71873"/>
                  </a:lnTo>
                  <a:lnTo>
                    <a:pt x="267889" y="5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63"/>
            <p:cNvSpPr/>
            <p:nvPr>
              <p:custDataLst>
                <p:tags r:id="rId303"/>
              </p:custDataLst>
            </p:nvPr>
          </p:nvSpPr>
          <p:spPr>
            <a:xfrm>
              <a:off x="981075" y="6381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4468" y="5057"/>
                  </a:lnTo>
                  <a:lnTo>
                    <a:pt x="1986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564"/>
            <p:cNvSpPr/>
            <p:nvPr>
              <p:custDataLst>
                <p:tags r:id="rId304"/>
              </p:custDataLst>
            </p:nvPr>
          </p:nvSpPr>
          <p:spPr>
            <a:xfrm>
              <a:off x="962025" y="533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565"/>
            <p:cNvSpPr/>
            <p:nvPr>
              <p:custDataLst>
                <p:tags r:id="rId305"/>
              </p:custDataLst>
            </p:nvPr>
          </p:nvSpPr>
          <p:spPr>
            <a:xfrm>
              <a:off x="494608" y="752475"/>
              <a:ext cx="315018" cy="132450"/>
            </a:xfrm>
            <a:custGeom>
              <a:avLst/>
              <a:gdLst/>
              <a:ahLst/>
              <a:cxnLst/>
              <a:rect l="0" t="0" r="0" b="0"/>
              <a:pathLst>
                <a:path w="315018" h="132450">
                  <a:moveTo>
                    <a:pt x="38792" y="104775"/>
                  </a:moveTo>
                  <a:lnTo>
                    <a:pt x="38792" y="104775"/>
                  </a:lnTo>
                  <a:lnTo>
                    <a:pt x="15422" y="123089"/>
                  </a:lnTo>
                  <a:lnTo>
                    <a:pt x="0" y="130310"/>
                  </a:lnTo>
                  <a:lnTo>
                    <a:pt x="231" y="131323"/>
                  </a:lnTo>
                  <a:lnTo>
                    <a:pt x="8954" y="132449"/>
                  </a:lnTo>
                  <a:lnTo>
                    <a:pt x="49405" y="115331"/>
                  </a:lnTo>
                  <a:lnTo>
                    <a:pt x="96085" y="98561"/>
                  </a:lnTo>
                  <a:lnTo>
                    <a:pt x="136893" y="82930"/>
                  </a:lnTo>
                  <a:lnTo>
                    <a:pt x="180349" y="64829"/>
                  </a:lnTo>
                  <a:lnTo>
                    <a:pt x="219507" y="50004"/>
                  </a:lnTo>
                  <a:lnTo>
                    <a:pt x="257816" y="30613"/>
                  </a:lnTo>
                  <a:lnTo>
                    <a:pt x="302310" y="7481"/>
                  </a:lnTo>
                  <a:lnTo>
                    <a:pt x="3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566"/>
            <p:cNvSpPr/>
            <p:nvPr>
              <p:custDataLst>
                <p:tags r:id="rId306"/>
              </p:custDataLst>
            </p:nvPr>
          </p:nvSpPr>
          <p:spPr>
            <a:xfrm>
              <a:off x="349474" y="828675"/>
              <a:ext cx="260127" cy="51348"/>
            </a:xfrm>
            <a:custGeom>
              <a:avLst/>
              <a:gdLst/>
              <a:ahLst/>
              <a:cxnLst/>
              <a:rect l="0" t="0" r="0" b="0"/>
              <a:pathLst>
                <a:path w="260127" h="51348">
                  <a:moveTo>
                    <a:pt x="31526" y="28575"/>
                  </a:moveTo>
                  <a:lnTo>
                    <a:pt x="31526" y="28575"/>
                  </a:lnTo>
                  <a:lnTo>
                    <a:pt x="111" y="51347"/>
                  </a:lnTo>
                  <a:lnTo>
                    <a:pt x="0" y="51165"/>
                  </a:lnTo>
                  <a:lnTo>
                    <a:pt x="983" y="49985"/>
                  </a:lnTo>
                  <a:lnTo>
                    <a:pt x="42551" y="34575"/>
                  </a:lnTo>
                  <a:lnTo>
                    <a:pt x="80183" y="25296"/>
                  </a:lnTo>
                  <a:lnTo>
                    <a:pt x="126157" y="12680"/>
                  </a:lnTo>
                  <a:lnTo>
                    <a:pt x="169261" y="2818"/>
                  </a:lnTo>
                  <a:lnTo>
                    <a:pt x="214137" y="371"/>
                  </a:lnTo>
                  <a:lnTo>
                    <a:pt x="26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567"/>
            <p:cNvSpPr/>
            <p:nvPr>
              <p:custDataLst>
                <p:tags r:id="rId307"/>
              </p:custDataLst>
            </p:nvPr>
          </p:nvSpPr>
          <p:spPr>
            <a:xfrm>
              <a:off x="351290" y="441653"/>
              <a:ext cx="193441" cy="357307"/>
            </a:xfrm>
            <a:custGeom>
              <a:avLst/>
              <a:gdLst/>
              <a:ahLst/>
              <a:cxnLst/>
              <a:rect l="0" t="0" r="0" b="0"/>
              <a:pathLst>
                <a:path w="193441" h="357307">
                  <a:moveTo>
                    <a:pt x="10660" y="25072"/>
                  </a:moveTo>
                  <a:lnTo>
                    <a:pt x="10660" y="25072"/>
                  </a:lnTo>
                  <a:lnTo>
                    <a:pt x="10660" y="30129"/>
                  </a:lnTo>
                  <a:lnTo>
                    <a:pt x="9602" y="31618"/>
                  </a:lnTo>
                  <a:lnTo>
                    <a:pt x="7838" y="32611"/>
                  </a:lnTo>
                  <a:lnTo>
                    <a:pt x="5604" y="33273"/>
                  </a:lnTo>
                  <a:lnTo>
                    <a:pt x="5172" y="34773"/>
                  </a:lnTo>
                  <a:lnTo>
                    <a:pt x="7515" y="39261"/>
                  </a:lnTo>
                  <a:lnTo>
                    <a:pt x="19841" y="47738"/>
                  </a:lnTo>
                  <a:lnTo>
                    <a:pt x="41955" y="56953"/>
                  </a:lnTo>
                  <a:lnTo>
                    <a:pt x="84418" y="55397"/>
                  </a:lnTo>
                  <a:lnTo>
                    <a:pt x="114712" y="52049"/>
                  </a:lnTo>
                  <a:lnTo>
                    <a:pt x="157908" y="37313"/>
                  </a:lnTo>
                  <a:lnTo>
                    <a:pt x="171706" y="30160"/>
                  </a:lnTo>
                  <a:lnTo>
                    <a:pt x="183836" y="19925"/>
                  </a:lnTo>
                  <a:lnTo>
                    <a:pt x="192755" y="8321"/>
                  </a:lnTo>
                  <a:lnTo>
                    <a:pt x="193440" y="4379"/>
                  </a:lnTo>
                  <a:lnTo>
                    <a:pt x="191780" y="1752"/>
                  </a:lnTo>
                  <a:lnTo>
                    <a:pt x="188557" y="0"/>
                  </a:lnTo>
                  <a:lnTo>
                    <a:pt x="176509" y="876"/>
                  </a:lnTo>
                  <a:lnTo>
                    <a:pt x="168851" y="2592"/>
                  </a:lnTo>
                  <a:lnTo>
                    <a:pt x="121646" y="33832"/>
                  </a:lnTo>
                  <a:lnTo>
                    <a:pt x="75174" y="67305"/>
                  </a:lnTo>
                  <a:lnTo>
                    <a:pt x="34482" y="111341"/>
                  </a:lnTo>
                  <a:lnTo>
                    <a:pt x="30775" y="118568"/>
                  </a:lnTo>
                  <a:lnTo>
                    <a:pt x="29361" y="124444"/>
                  </a:lnTo>
                  <a:lnTo>
                    <a:pt x="29478" y="129420"/>
                  </a:lnTo>
                  <a:lnTo>
                    <a:pt x="38073" y="140593"/>
                  </a:lnTo>
                  <a:lnTo>
                    <a:pt x="52477" y="151557"/>
                  </a:lnTo>
                  <a:lnTo>
                    <a:pt x="86762" y="170636"/>
                  </a:lnTo>
                  <a:lnTo>
                    <a:pt x="88911" y="176090"/>
                  </a:lnTo>
                  <a:lnTo>
                    <a:pt x="88477" y="190616"/>
                  </a:lnTo>
                  <a:lnTo>
                    <a:pt x="81934" y="204833"/>
                  </a:lnTo>
                  <a:lnTo>
                    <a:pt x="42414" y="251312"/>
                  </a:lnTo>
                  <a:lnTo>
                    <a:pt x="8488" y="296163"/>
                  </a:lnTo>
                  <a:lnTo>
                    <a:pt x="2862" y="304225"/>
                  </a:lnTo>
                  <a:lnTo>
                    <a:pt x="170" y="311715"/>
                  </a:lnTo>
                  <a:lnTo>
                    <a:pt x="0" y="325683"/>
                  </a:lnTo>
                  <a:lnTo>
                    <a:pt x="6275" y="338946"/>
                  </a:lnTo>
                  <a:lnTo>
                    <a:pt x="10912" y="345446"/>
                  </a:lnTo>
                  <a:lnTo>
                    <a:pt x="17178" y="349780"/>
                  </a:lnTo>
                  <a:lnTo>
                    <a:pt x="32607" y="354595"/>
                  </a:lnTo>
                  <a:lnTo>
                    <a:pt x="69256" y="357306"/>
                  </a:lnTo>
                  <a:lnTo>
                    <a:pt x="108573" y="347996"/>
                  </a:lnTo>
                  <a:lnTo>
                    <a:pt x="155551" y="328004"/>
                  </a:lnTo>
                  <a:lnTo>
                    <a:pt x="172585" y="32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661"/>
          <p:cNvGrpSpPr/>
          <p:nvPr/>
        </p:nvGrpSpPr>
        <p:grpSpPr>
          <a:xfrm>
            <a:off x="9239253" y="295275"/>
            <a:ext cx="2856875" cy="549984"/>
            <a:chOff x="9239253" y="295275"/>
            <a:chExt cx="2856875" cy="549984"/>
          </a:xfrm>
        </p:grpSpPr>
        <p:sp>
          <p:nvSpPr>
            <p:cNvPr id="121" name="SMARTInkShape-3568"/>
            <p:cNvSpPr/>
            <p:nvPr>
              <p:custDataLst>
                <p:tags r:id="rId277"/>
              </p:custDataLst>
            </p:nvPr>
          </p:nvSpPr>
          <p:spPr>
            <a:xfrm>
              <a:off x="9772650" y="362381"/>
              <a:ext cx="75721" cy="326593"/>
            </a:xfrm>
            <a:custGeom>
              <a:avLst/>
              <a:gdLst/>
              <a:ahLst/>
              <a:cxnLst/>
              <a:rect l="0" t="0" r="0" b="0"/>
              <a:pathLst>
                <a:path w="75721" h="326593">
                  <a:moveTo>
                    <a:pt x="9525" y="37669"/>
                  </a:moveTo>
                  <a:lnTo>
                    <a:pt x="9525" y="37669"/>
                  </a:lnTo>
                  <a:lnTo>
                    <a:pt x="9525" y="32612"/>
                  </a:lnTo>
                  <a:lnTo>
                    <a:pt x="6701" y="27308"/>
                  </a:lnTo>
                  <a:lnTo>
                    <a:pt x="4468" y="24412"/>
                  </a:lnTo>
                  <a:lnTo>
                    <a:pt x="4037" y="22481"/>
                  </a:lnTo>
                  <a:lnTo>
                    <a:pt x="4808" y="21193"/>
                  </a:lnTo>
                  <a:lnTo>
                    <a:pt x="10949" y="16560"/>
                  </a:lnTo>
                  <a:lnTo>
                    <a:pt x="13649" y="14071"/>
                  </a:lnTo>
                  <a:lnTo>
                    <a:pt x="22294" y="11306"/>
                  </a:lnTo>
                  <a:lnTo>
                    <a:pt x="32134" y="9019"/>
                  </a:lnTo>
                  <a:lnTo>
                    <a:pt x="44682" y="2839"/>
                  </a:lnTo>
                  <a:lnTo>
                    <a:pt x="63360" y="0"/>
                  </a:lnTo>
                  <a:lnTo>
                    <a:pt x="68024" y="2583"/>
                  </a:lnTo>
                  <a:lnTo>
                    <a:pt x="70749" y="4753"/>
                  </a:lnTo>
                  <a:lnTo>
                    <a:pt x="73778" y="12809"/>
                  </a:lnTo>
                  <a:lnTo>
                    <a:pt x="75720" y="35228"/>
                  </a:lnTo>
                  <a:lnTo>
                    <a:pt x="69559" y="74189"/>
                  </a:lnTo>
                  <a:lnTo>
                    <a:pt x="64422" y="116379"/>
                  </a:lnTo>
                  <a:lnTo>
                    <a:pt x="58107" y="157003"/>
                  </a:lnTo>
                  <a:lnTo>
                    <a:pt x="52219" y="200257"/>
                  </a:lnTo>
                  <a:lnTo>
                    <a:pt x="48230" y="239767"/>
                  </a:lnTo>
                  <a:lnTo>
                    <a:pt x="48952" y="255549"/>
                  </a:lnTo>
                  <a:lnTo>
                    <a:pt x="57348" y="281482"/>
                  </a:lnTo>
                  <a:lnTo>
                    <a:pt x="70294" y="297932"/>
                  </a:lnTo>
                  <a:lnTo>
                    <a:pt x="71204" y="301136"/>
                  </a:lnTo>
                  <a:lnTo>
                    <a:pt x="70752" y="304330"/>
                  </a:lnTo>
                  <a:lnTo>
                    <a:pt x="69393" y="307518"/>
                  </a:lnTo>
                  <a:lnTo>
                    <a:pt x="62238" y="313883"/>
                  </a:lnTo>
                  <a:lnTo>
                    <a:pt x="40398" y="326592"/>
                  </a:lnTo>
                  <a:lnTo>
                    <a:pt x="0" y="323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69"/>
            <p:cNvSpPr/>
            <p:nvPr>
              <p:custDataLst>
                <p:tags r:id="rId278"/>
              </p:custDataLst>
            </p:nvPr>
          </p:nvSpPr>
          <p:spPr>
            <a:xfrm>
              <a:off x="9667875" y="442187"/>
              <a:ext cx="84402" cy="205514"/>
            </a:xfrm>
            <a:custGeom>
              <a:avLst/>
              <a:gdLst/>
              <a:ahLst/>
              <a:cxnLst/>
              <a:rect l="0" t="0" r="0" b="0"/>
              <a:pathLst>
                <a:path w="84402" h="205514">
                  <a:moveTo>
                    <a:pt x="76200" y="5488"/>
                  </a:moveTo>
                  <a:lnTo>
                    <a:pt x="76200" y="5488"/>
                  </a:lnTo>
                  <a:lnTo>
                    <a:pt x="84401" y="5488"/>
                  </a:lnTo>
                  <a:lnTo>
                    <a:pt x="80276" y="431"/>
                  </a:lnTo>
                  <a:lnTo>
                    <a:pt x="77859" y="0"/>
                  </a:lnTo>
                  <a:lnTo>
                    <a:pt x="75189" y="771"/>
                  </a:lnTo>
                  <a:lnTo>
                    <a:pt x="63301" y="9613"/>
                  </a:lnTo>
                  <a:lnTo>
                    <a:pt x="35775" y="37490"/>
                  </a:lnTo>
                  <a:lnTo>
                    <a:pt x="18635" y="80367"/>
                  </a:lnTo>
                  <a:lnTo>
                    <a:pt x="13574" y="94859"/>
                  </a:lnTo>
                  <a:lnTo>
                    <a:pt x="3334" y="141079"/>
                  </a:lnTo>
                  <a:lnTo>
                    <a:pt x="195" y="186408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70"/>
            <p:cNvSpPr/>
            <p:nvPr>
              <p:custDataLst>
                <p:tags r:id="rId279"/>
              </p:custDataLst>
            </p:nvPr>
          </p:nvSpPr>
          <p:spPr>
            <a:xfrm>
              <a:off x="9610725" y="447675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23850" y="32056"/>
                  </a:lnTo>
                  <a:lnTo>
                    <a:pt x="40698" y="44658"/>
                  </a:lnTo>
                  <a:lnTo>
                    <a:pt x="51805" y="60269"/>
                  </a:lnTo>
                  <a:lnTo>
                    <a:pt x="58917" y="75562"/>
                  </a:lnTo>
                  <a:lnTo>
                    <a:pt x="666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571"/>
            <p:cNvSpPr/>
            <p:nvPr>
              <p:custDataLst>
                <p:tags r:id="rId280"/>
              </p:custDataLst>
            </p:nvPr>
          </p:nvSpPr>
          <p:spPr>
            <a:xfrm>
              <a:off x="9459813" y="362066"/>
              <a:ext cx="169848" cy="323024"/>
            </a:xfrm>
            <a:custGeom>
              <a:avLst/>
              <a:gdLst/>
              <a:ahLst/>
              <a:cxnLst/>
              <a:rect l="0" t="0" r="0" b="0"/>
              <a:pathLst>
                <a:path w="169848" h="323024">
                  <a:moveTo>
                    <a:pt x="160437" y="9409"/>
                  </a:moveTo>
                  <a:lnTo>
                    <a:pt x="160437" y="9409"/>
                  </a:lnTo>
                  <a:lnTo>
                    <a:pt x="169847" y="0"/>
                  </a:lnTo>
                  <a:lnTo>
                    <a:pt x="126962" y="943"/>
                  </a:lnTo>
                  <a:lnTo>
                    <a:pt x="101835" y="8547"/>
                  </a:lnTo>
                  <a:lnTo>
                    <a:pt x="70641" y="25419"/>
                  </a:lnTo>
                  <a:lnTo>
                    <a:pt x="61746" y="37671"/>
                  </a:lnTo>
                  <a:lnTo>
                    <a:pt x="52409" y="59764"/>
                  </a:lnTo>
                  <a:lnTo>
                    <a:pt x="47995" y="96531"/>
                  </a:lnTo>
                  <a:lnTo>
                    <a:pt x="45446" y="142212"/>
                  </a:lnTo>
                  <a:lnTo>
                    <a:pt x="38642" y="178463"/>
                  </a:lnTo>
                  <a:lnTo>
                    <a:pt x="26861" y="222993"/>
                  </a:lnTo>
                  <a:lnTo>
                    <a:pt x="14343" y="262912"/>
                  </a:lnTo>
                  <a:lnTo>
                    <a:pt x="1860" y="307097"/>
                  </a:lnTo>
                  <a:lnTo>
                    <a:pt x="0" y="315634"/>
                  </a:lnTo>
                  <a:lnTo>
                    <a:pt x="1621" y="318334"/>
                  </a:lnTo>
                  <a:lnTo>
                    <a:pt x="4818" y="320134"/>
                  </a:lnTo>
                  <a:lnTo>
                    <a:pt x="20101" y="323023"/>
                  </a:lnTo>
                  <a:lnTo>
                    <a:pt x="48521" y="322535"/>
                  </a:lnTo>
                  <a:lnTo>
                    <a:pt x="94075" y="315515"/>
                  </a:lnTo>
                  <a:lnTo>
                    <a:pt x="122337" y="304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572"/>
            <p:cNvSpPr/>
            <p:nvPr>
              <p:custDataLst>
                <p:tags r:id="rId281"/>
              </p:custDataLst>
            </p:nvPr>
          </p:nvSpPr>
          <p:spPr>
            <a:xfrm>
              <a:off x="9239253" y="552850"/>
              <a:ext cx="151988" cy="18651"/>
            </a:xfrm>
            <a:custGeom>
              <a:avLst/>
              <a:gdLst/>
              <a:ahLst/>
              <a:cxnLst/>
              <a:rect l="0" t="0" r="0" b="0"/>
              <a:pathLst>
                <a:path w="151988" h="18651">
                  <a:moveTo>
                    <a:pt x="9522" y="18650"/>
                  </a:moveTo>
                  <a:lnTo>
                    <a:pt x="9522" y="18650"/>
                  </a:lnTo>
                  <a:lnTo>
                    <a:pt x="0" y="18650"/>
                  </a:lnTo>
                  <a:lnTo>
                    <a:pt x="42963" y="18650"/>
                  </a:lnTo>
                  <a:lnTo>
                    <a:pt x="87492" y="18650"/>
                  </a:lnTo>
                  <a:lnTo>
                    <a:pt x="98006" y="18650"/>
                  </a:lnTo>
                  <a:lnTo>
                    <a:pt x="104587" y="15828"/>
                  </a:lnTo>
                  <a:lnTo>
                    <a:pt x="107824" y="13593"/>
                  </a:lnTo>
                  <a:lnTo>
                    <a:pt x="112098" y="13162"/>
                  </a:lnTo>
                  <a:lnTo>
                    <a:pt x="127168" y="15495"/>
                  </a:lnTo>
                  <a:lnTo>
                    <a:pt x="142198" y="9436"/>
                  </a:lnTo>
                  <a:lnTo>
                    <a:pt x="151987" y="0"/>
                  </a:lnTo>
                  <a:lnTo>
                    <a:pt x="142872" y="9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573"/>
            <p:cNvSpPr/>
            <p:nvPr>
              <p:custDataLst>
                <p:tags r:id="rId282"/>
              </p:custDataLst>
            </p:nvPr>
          </p:nvSpPr>
          <p:spPr>
            <a:xfrm>
              <a:off x="11460438" y="470762"/>
              <a:ext cx="93388" cy="88815"/>
            </a:xfrm>
            <a:custGeom>
              <a:avLst/>
              <a:gdLst/>
              <a:ahLst/>
              <a:cxnLst/>
              <a:rect l="0" t="0" r="0" b="0"/>
              <a:pathLst>
                <a:path w="93388" h="88815">
                  <a:moveTo>
                    <a:pt x="17187" y="5488"/>
                  </a:moveTo>
                  <a:lnTo>
                    <a:pt x="17187" y="5488"/>
                  </a:lnTo>
                  <a:lnTo>
                    <a:pt x="17187" y="0"/>
                  </a:lnTo>
                  <a:lnTo>
                    <a:pt x="17187" y="2343"/>
                  </a:lnTo>
                  <a:lnTo>
                    <a:pt x="20011" y="6913"/>
                  </a:lnTo>
                  <a:lnTo>
                    <a:pt x="30444" y="23526"/>
                  </a:lnTo>
                  <a:lnTo>
                    <a:pt x="34522" y="35997"/>
                  </a:lnTo>
                  <a:lnTo>
                    <a:pt x="32650" y="45859"/>
                  </a:lnTo>
                  <a:lnTo>
                    <a:pt x="19891" y="74579"/>
                  </a:lnTo>
                  <a:lnTo>
                    <a:pt x="13802" y="83114"/>
                  </a:lnTo>
                  <a:lnTo>
                    <a:pt x="7569" y="87614"/>
                  </a:lnTo>
                  <a:lnTo>
                    <a:pt x="4425" y="88814"/>
                  </a:lnTo>
                  <a:lnTo>
                    <a:pt x="2329" y="88555"/>
                  </a:lnTo>
                  <a:lnTo>
                    <a:pt x="931" y="87324"/>
                  </a:lnTo>
                  <a:lnTo>
                    <a:pt x="0" y="85446"/>
                  </a:lnTo>
                  <a:lnTo>
                    <a:pt x="4610" y="77714"/>
                  </a:lnTo>
                  <a:lnTo>
                    <a:pt x="36805" y="38522"/>
                  </a:lnTo>
                  <a:lnTo>
                    <a:pt x="56692" y="22244"/>
                  </a:lnTo>
                  <a:lnTo>
                    <a:pt x="61203" y="15405"/>
                  </a:lnTo>
                  <a:lnTo>
                    <a:pt x="64099" y="7447"/>
                  </a:lnTo>
                  <a:lnTo>
                    <a:pt x="64337" y="7852"/>
                  </a:lnTo>
                  <a:lnTo>
                    <a:pt x="65857" y="46220"/>
                  </a:lnTo>
                  <a:lnTo>
                    <a:pt x="72412" y="58362"/>
                  </a:lnTo>
                  <a:lnTo>
                    <a:pt x="93387" y="72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574"/>
            <p:cNvSpPr/>
            <p:nvPr>
              <p:custDataLst>
                <p:tags r:id="rId283"/>
              </p:custDataLst>
            </p:nvPr>
          </p:nvSpPr>
          <p:spPr>
            <a:xfrm>
              <a:off x="11927163" y="505217"/>
              <a:ext cx="93388" cy="99346"/>
            </a:xfrm>
            <a:custGeom>
              <a:avLst/>
              <a:gdLst/>
              <a:ahLst/>
              <a:cxnLst/>
              <a:rect l="0" t="0" r="0" b="0"/>
              <a:pathLst>
                <a:path w="93388" h="99346">
                  <a:moveTo>
                    <a:pt x="7662" y="9133"/>
                  </a:moveTo>
                  <a:lnTo>
                    <a:pt x="7662" y="9133"/>
                  </a:lnTo>
                  <a:lnTo>
                    <a:pt x="7662" y="0"/>
                  </a:lnTo>
                  <a:lnTo>
                    <a:pt x="12720" y="4781"/>
                  </a:lnTo>
                  <a:lnTo>
                    <a:pt x="30052" y="35266"/>
                  </a:lnTo>
                  <a:lnTo>
                    <a:pt x="34405" y="53800"/>
                  </a:lnTo>
                  <a:lnTo>
                    <a:pt x="30637" y="77754"/>
                  </a:lnTo>
                  <a:lnTo>
                    <a:pt x="25634" y="87256"/>
                  </a:lnTo>
                  <a:lnTo>
                    <a:pt x="13800" y="98413"/>
                  </a:lnTo>
                  <a:lnTo>
                    <a:pt x="10695" y="99345"/>
                  </a:lnTo>
                  <a:lnTo>
                    <a:pt x="7568" y="98907"/>
                  </a:lnTo>
                  <a:lnTo>
                    <a:pt x="4424" y="97558"/>
                  </a:lnTo>
                  <a:lnTo>
                    <a:pt x="2329" y="95599"/>
                  </a:lnTo>
                  <a:lnTo>
                    <a:pt x="0" y="90601"/>
                  </a:lnTo>
                  <a:lnTo>
                    <a:pt x="8803" y="71725"/>
                  </a:lnTo>
                  <a:lnTo>
                    <a:pt x="37911" y="28412"/>
                  </a:lnTo>
                  <a:lnTo>
                    <a:pt x="58360" y="7493"/>
                  </a:lnTo>
                  <a:lnTo>
                    <a:pt x="66532" y="3112"/>
                  </a:lnTo>
                  <a:lnTo>
                    <a:pt x="69134" y="3003"/>
                  </a:lnTo>
                  <a:lnTo>
                    <a:pt x="70868" y="3988"/>
                  </a:lnTo>
                  <a:lnTo>
                    <a:pt x="72024" y="5703"/>
                  </a:lnTo>
                  <a:lnTo>
                    <a:pt x="71736" y="7905"/>
                  </a:lnTo>
                  <a:lnTo>
                    <a:pt x="67335" y="17118"/>
                  </a:lnTo>
                  <a:lnTo>
                    <a:pt x="65145" y="39635"/>
                  </a:lnTo>
                  <a:lnTo>
                    <a:pt x="69966" y="55095"/>
                  </a:lnTo>
                  <a:lnTo>
                    <a:pt x="78099" y="68025"/>
                  </a:lnTo>
                  <a:lnTo>
                    <a:pt x="93387" y="75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75"/>
            <p:cNvSpPr/>
            <p:nvPr>
              <p:custDataLst>
                <p:tags r:id="rId284"/>
              </p:custDataLst>
            </p:nvPr>
          </p:nvSpPr>
          <p:spPr>
            <a:xfrm>
              <a:off x="11854404" y="449507"/>
              <a:ext cx="51847" cy="150569"/>
            </a:xfrm>
            <a:custGeom>
              <a:avLst/>
              <a:gdLst/>
              <a:ahLst/>
              <a:cxnLst/>
              <a:rect l="0" t="0" r="0" b="0"/>
              <a:pathLst>
                <a:path w="51847" h="150569">
                  <a:moveTo>
                    <a:pt x="51846" y="26743"/>
                  </a:moveTo>
                  <a:lnTo>
                    <a:pt x="51846" y="26743"/>
                  </a:lnTo>
                  <a:lnTo>
                    <a:pt x="51846" y="4353"/>
                  </a:lnTo>
                  <a:lnTo>
                    <a:pt x="49729" y="2291"/>
                  </a:lnTo>
                  <a:lnTo>
                    <a:pt x="41734" y="0"/>
                  </a:lnTo>
                  <a:lnTo>
                    <a:pt x="37697" y="448"/>
                  </a:lnTo>
                  <a:lnTo>
                    <a:pt x="30387" y="3768"/>
                  </a:lnTo>
                  <a:lnTo>
                    <a:pt x="20322" y="16643"/>
                  </a:lnTo>
                  <a:lnTo>
                    <a:pt x="4250" y="59319"/>
                  </a:lnTo>
                  <a:lnTo>
                    <a:pt x="0" y="81438"/>
                  </a:lnTo>
                  <a:lnTo>
                    <a:pt x="13746" y="150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76"/>
            <p:cNvSpPr/>
            <p:nvPr>
              <p:custDataLst>
                <p:tags r:id="rId285"/>
              </p:custDataLst>
            </p:nvPr>
          </p:nvSpPr>
          <p:spPr>
            <a:xfrm>
              <a:off x="11715750" y="460058"/>
              <a:ext cx="84394" cy="284404"/>
            </a:xfrm>
            <a:custGeom>
              <a:avLst/>
              <a:gdLst/>
              <a:ahLst/>
              <a:cxnLst/>
              <a:rect l="0" t="0" r="0" b="0"/>
              <a:pathLst>
                <a:path w="84394" h="284404">
                  <a:moveTo>
                    <a:pt x="0" y="82867"/>
                  </a:moveTo>
                  <a:lnTo>
                    <a:pt x="0" y="82867"/>
                  </a:lnTo>
                  <a:lnTo>
                    <a:pt x="5058" y="87924"/>
                  </a:lnTo>
                  <a:lnTo>
                    <a:pt x="8202" y="106238"/>
                  </a:lnTo>
                  <a:lnTo>
                    <a:pt x="9351" y="152933"/>
                  </a:lnTo>
                  <a:lnTo>
                    <a:pt x="9503" y="193851"/>
                  </a:lnTo>
                  <a:lnTo>
                    <a:pt x="9521" y="234298"/>
                  </a:lnTo>
                  <a:lnTo>
                    <a:pt x="9525" y="279148"/>
                  </a:lnTo>
                  <a:lnTo>
                    <a:pt x="9525" y="284403"/>
                  </a:lnTo>
                  <a:lnTo>
                    <a:pt x="9525" y="237651"/>
                  </a:lnTo>
                  <a:lnTo>
                    <a:pt x="9525" y="199049"/>
                  </a:lnTo>
                  <a:lnTo>
                    <a:pt x="9525" y="156685"/>
                  </a:lnTo>
                  <a:lnTo>
                    <a:pt x="9525" y="110031"/>
                  </a:lnTo>
                  <a:lnTo>
                    <a:pt x="10583" y="62965"/>
                  </a:lnTo>
                  <a:lnTo>
                    <a:pt x="25772" y="17258"/>
                  </a:lnTo>
                  <a:lnTo>
                    <a:pt x="31915" y="6788"/>
                  </a:lnTo>
                  <a:lnTo>
                    <a:pt x="38174" y="1429"/>
                  </a:lnTo>
                  <a:lnTo>
                    <a:pt x="41325" y="0"/>
                  </a:lnTo>
                  <a:lnTo>
                    <a:pt x="45541" y="2222"/>
                  </a:lnTo>
                  <a:lnTo>
                    <a:pt x="60532" y="19461"/>
                  </a:lnTo>
                  <a:lnTo>
                    <a:pt x="78984" y="56186"/>
                  </a:lnTo>
                  <a:lnTo>
                    <a:pt x="84393" y="79674"/>
                  </a:lnTo>
                  <a:lnTo>
                    <a:pt x="84272" y="102735"/>
                  </a:lnTo>
                  <a:lnTo>
                    <a:pt x="80494" y="116744"/>
                  </a:lnTo>
                  <a:lnTo>
                    <a:pt x="72464" y="127204"/>
                  </a:lnTo>
                  <a:lnTo>
                    <a:pt x="62898" y="134322"/>
                  </a:lnTo>
                  <a:lnTo>
                    <a:pt x="55119" y="137486"/>
                  </a:lnTo>
                  <a:lnTo>
                    <a:pt x="34677" y="134211"/>
                  </a:lnTo>
                  <a:lnTo>
                    <a:pt x="29468" y="131913"/>
                  </a:lnTo>
                  <a:lnTo>
                    <a:pt x="25995" y="129322"/>
                  </a:lnTo>
                  <a:lnTo>
                    <a:pt x="22137" y="123622"/>
                  </a:lnTo>
                  <a:lnTo>
                    <a:pt x="19050" y="111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77"/>
            <p:cNvSpPr/>
            <p:nvPr>
              <p:custDataLst>
                <p:tags r:id="rId286"/>
              </p:custDataLst>
            </p:nvPr>
          </p:nvSpPr>
          <p:spPr>
            <a:xfrm>
              <a:off x="11576912" y="333802"/>
              <a:ext cx="90999" cy="311964"/>
            </a:xfrm>
            <a:custGeom>
              <a:avLst/>
              <a:gdLst/>
              <a:ahLst/>
              <a:cxnLst/>
              <a:rect l="0" t="0" r="0" b="0"/>
              <a:pathLst>
                <a:path w="90999" h="311964">
                  <a:moveTo>
                    <a:pt x="5488" y="18623"/>
                  </a:moveTo>
                  <a:lnTo>
                    <a:pt x="5488" y="18623"/>
                  </a:lnTo>
                  <a:lnTo>
                    <a:pt x="430" y="13566"/>
                  </a:lnTo>
                  <a:lnTo>
                    <a:pt x="0" y="12077"/>
                  </a:lnTo>
                  <a:lnTo>
                    <a:pt x="771" y="11084"/>
                  </a:lnTo>
                  <a:lnTo>
                    <a:pt x="25796" y="1733"/>
                  </a:lnTo>
                  <a:lnTo>
                    <a:pt x="50186" y="0"/>
                  </a:lnTo>
                  <a:lnTo>
                    <a:pt x="83003" y="7811"/>
                  </a:lnTo>
                  <a:lnTo>
                    <a:pt x="85740" y="10357"/>
                  </a:lnTo>
                  <a:lnTo>
                    <a:pt x="88779" y="18830"/>
                  </a:lnTo>
                  <a:lnTo>
                    <a:pt x="90998" y="62046"/>
                  </a:lnTo>
                  <a:lnTo>
                    <a:pt x="82993" y="109284"/>
                  </a:lnTo>
                  <a:lnTo>
                    <a:pt x="73602" y="151818"/>
                  </a:lnTo>
                  <a:lnTo>
                    <a:pt x="72353" y="191307"/>
                  </a:lnTo>
                  <a:lnTo>
                    <a:pt x="73246" y="236802"/>
                  </a:lnTo>
                  <a:lnTo>
                    <a:pt x="81101" y="282263"/>
                  </a:lnTo>
                  <a:lnTo>
                    <a:pt x="81297" y="286458"/>
                  </a:lnTo>
                  <a:lnTo>
                    <a:pt x="78692" y="293941"/>
                  </a:lnTo>
                  <a:lnTo>
                    <a:pt x="76515" y="297418"/>
                  </a:lnTo>
                  <a:lnTo>
                    <a:pt x="63339" y="307369"/>
                  </a:lnTo>
                  <a:lnTo>
                    <a:pt x="40973" y="311963"/>
                  </a:lnTo>
                  <a:lnTo>
                    <a:pt x="5488" y="304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78"/>
            <p:cNvSpPr/>
            <p:nvPr>
              <p:custDataLst>
                <p:tags r:id="rId287"/>
              </p:custDataLst>
            </p:nvPr>
          </p:nvSpPr>
          <p:spPr>
            <a:xfrm>
              <a:off x="12049125" y="461237"/>
              <a:ext cx="47003" cy="205514"/>
            </a:xfrm>
            <a:custGeom>
              <a:avLst/>
              <a:gdLst/>
              <a:ahLst/>
              <a:cxnLst/>
              <a:rect l="0" t="0" r="0" b="0"/>
              <a:pathLst>
                <a:path w="47003" h="205514">
                  <a:moveTo>
                    <a:pt x="28575" y="5488"/>
                  </a:moveTo>
                  <a:lnTo>
                    <a:pt x="28575" y="5488"/>
                  </a:lnTo>
                  <a:lnTo>
                    <a:pt x="23517" y="431"/>
                  </a:lnTo>
                  <a:lnTo>
                    <a:pt x="22029" y="0"/>
                  </a:lnTo>
                  <a:lnTo>
                    <a:pt x="21037" y="771"/>
                  </a:lnTo>
                  <a:lnTo>
                    <a:pt x="20373" y="2343"/>
                  </a:lnTo>
                  <a:lnTo>
                    <a:pt x="19441" y="14669"/>
                  </a:lnTo>
                  <a:lnTo>
                    <a:pt x="37002" y="61861"/>
                  </a:lnTo>
                  <a:lnTo>
                    <a:pt x="44477" y="93805"/>
                  </a:lnTo>
                  <a:lnTo>
                    <a:pt x="47002" y="127356"/>
                  </a:lnTo>
                  <a:lnTo>
                    <a:pt x="41705" y="139379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79"/>
            <p:cNvSpPr/>
            <p:nvPr>
              <p:custDataLst>
                <p:tags r:id="rId288"/>
              </p:custDataLst>
            </p:nvPr>
          </p:nvSpPr>
          <p:spPr>
            <a:xfrm>
              <a:off x="9954133" y="525195"/>
              <a:ext cx="94743" cy="8206"/>
            </a:xfrm>
            <a:custGeom>
              <a:avLst/>
              <a:gdLst/>
              <a:ahLst/>
              <a:cxnLst/>
              <a:rect l="0" t="0" r="0" b="0"/>
              <a:pathLst>
                <a:path w="94743" h="8206">
                  <a:moveTo>
                    <a:pt x="18542" y="8205"/>
                  </a:moveTo>
                  <a:lnTo>
                    <a:pt x="18542" y="8205"/>
                  </a:lnTo>
                  <a:lnTo>
                    <a:pt x="0" y="8205"/>
                  </a:lnTo>
                  <a:lnTo>
                    <a:pt x="4699" y="8205"/>
                  </a:lnTo>
                  <a:lnTo>
                    <a:pt x="35153" y="4"/>
                  </a:lnTo>
                  <a:lnTo>
                    <a:pt x="71996" y="0"/>
                  </a:lnTo>
                  <a:lnTo>
                    <a:pt x="94742" y="8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80"/>
            <p:cNvSpPr/>
            <p:nvPr>
              <p:custDataLst>
                <p:tags r:id="rId289"/>
              </p:custDataLst>
            </p:nvPr>
          </p:nvSpPr>
          <p:spPr>
            <a:xfrm>
              <a:off x="9968071" y="581025"/>
              <a:ext cx="128430" cy="28453"/>
            </a:xfrm>
            <a:custGeom>
              <a:avLst/>
              <a:gdLst/>
              <a:ahLst/>
              <a:cxnLst/>
              <a:rect l="0" t="0" r="0" b="0"/>
              <a:pathLst>
                <a:path w="128430" h="28453">
                  <a:moveTo>
                    <a:pt x="14129" y="0"/>
                  </a:moveTo>
                  <a:lnTo>
                    <a:pt x="14129" y="0"/>
                  </a:lnTo>
                  <a:lnTo>
                    <a:pt x="0" y="23831"/>
                  </a:lnTo>
                  <a:lnTo>
                    <a:pt x="476" y="25412"/>
                  </a:lnTo>
                  <a:lnTo>
                    <a:pt x="1851" y="26466"/>
                  </a:lnTo>
                  <a:lnTo>
                    <a:pt x="40111" y="28452"/>
                  </a:lnTo>
                  <a:lnTo>
                    <a:pt x="77331" y="27480"/>
                  </a:lnTo>
                  <a:lnTo>
                    <a:pt x="128429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81"/>
            <p:cNvSpPr/>
            <p:nvPr>
              <p:custDataLst>
                <p:tags r:id="rId290"/>
              </p:custDataLst>
            </p:nvPr>
          </p:nvSpPr>
          <p:spPr>
            <a:xfrm>
              <a:off x="10202001" y="371478"/>
              <a:ext cx="275500" cy="293345"/>
            </a:xfrm>
            <a:custGeom>
              <a:avLst/>
              <a:gdLst/>
              <a:ahLst/>
              <a:cxnLst/>
              <a:rect l="0" t="0" r="0" b="0"/>
              <a:pathLst>
                <a:path w="275500" h="293345">
                  <a:moveTo>
                    <a:pt x="199299" y="9522"/>
                  </a:moveTo>
                  <a:lnTo>
                    <a:pt x="199299" y="9522"/>
                  </a:lnTo>
                  <a:lnTo>
                    <a:pt x="204356" y="4465"/>
                  </a:lnTo>
                  <a:lnTo>
                    <a:pt x="209660" y="1983"/>
                  </a:lnTo>
                  <a:lnTo>
                    <a:pt x="227437" y="7"/>
                  </a:lnTo>
                  <a:lnTo>
                    <a:pt x="222687" y="0"/>
                  </a:lnTo>
                  <a:lnTo>
                    <a:pt x="177101" y="28231"/>
                  </a:lnTo>
                  <a:lnTo>
                    <a:pt x="156385" y="37996"/>
                  </a:lnTo>
                  <a:lnTo>
                    <a:pt x="111806" y="72990"/>
                  </a:lnTo>
                  <a:lnTo>
                    <a:pt x="110278" y="75117"/>
                  </a:lnTo>
                  <a:lnTo>
                    <a:pt x="110318" y="77594"/>
                  </a:lnTo>
                  <a:lnTo>
                    <a:pt x="113186" y="83168"/>
                  </a:lnTo>
                  <a:lnTo>
                    <a:pt x="117987" y="89173"/>
                  </a:lnTo>
                  <a:lnTo>
                    <a:pt x="131697" y="98504"/>
                  </a:lnTo>
                  <a:lnTo>
                    <a:pt x="172804" y="109278"/>
                  </a:lnTo>
                  <a:lnTo>
                    <a:pt x="189802" y="117867"/>
                  </a:lnTo>
                  <a:lnTo>
                    <a:pt x="195078" y="123997"/>
                  </a:lnTo>
                  <a:lnTo>
                    <a:pt x="196486" y="127114"/>
                  </a:lnTo>
                  <a:lnTo>
                    <a:pt x="195306" y="130250"/>
                  </a:lnTo>
                  <a:lnTo>
                    <a:pt x="149389" y="168833"/>
                  </a:lnTo>
                  <a:lnTo>
                    <a:pt x="102151" y="195470"/>
                  </a:lnTo>
                  <a:lnTo>
                    <a:pt x="61231" y="220602"/>
                  </a:lnTo>
                  <a:lnTo>
                    <a:pt x="16303" y="258506"/>
                  </a:lnTo>
                  <a:lnTo>
                    <a:pt x="4790" y="265328"/>
                  </a:lnTo>
                  <a:lnTo>
                    <a:pt x="1726" y="270675"/>
                  </a:lnTo>
                  <a:lnTo>
                    <a:pt x="0" y="279635"/>
                  </a:lnTo>
                  <a:lnTo>
                    <a:pt x="2933" y="282731"/>
                  </a:lnTo>
                  <a:lnTo>
                    <a:pt x="14658" y="288992"/>
                  </a:lnTo>
                  <a:lnTo>
                    <a:pt x="54281" y="288355"/>
                  </a:lnTo>
                  <a:lnTo>
                    <a:pt x="96123" y="286520"/>
                  </a:lnTo>
                  <a:lnTo>
                    <a:pt x="140389" y="285976"/>
                  </a:lnTo>
                  <a:lnTo>
                    <a:pt x="183115" y="292338"/>
                  </a:lnTo>
                  <a:lnTo>
                    <a:pt x="223196" y="293344"/>
                  </a:lnTo>
                  <a:lnTo>
                    <a:pt x="275499" y="285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582"/>
            <p:cNvSpPr/>
            <p:nvPr>
              <p:custDataLst>
                <p:tags r:id="rId291"/>
              </p:custDataLst>
            </p:nvPr>
          </p:nvSpPr>
          <p:spPr>
            <a:xfrm>
              <a:off x="10172700" y="734127"/>
              <a:ext cx="161926" cy="111132"/>
            </a:xfrm>
            <a:custGeom>
              <a:avLst/>
              <a:gdLst/>
              <a:ahLst/>
              <a:cxnLst/>
              <a:rect l="0" t="0" r="0" b="0"/>
              <a:pathLst>
                <a:path w="161926" h="111132">
                  <a:moveTo>
                    <a:pt x="0" y="27873"/>
                  </a:moveTo>
                  <a:lnTo>
                    <a:pt x="0" y="27873"/>
                  </a:lnTo>
                  <a:lnTo>
                    <a:pt x="0" y="22817"/>
                  </a:lnTo>
                  <a:lnTo>
                    <a:pt x="2824" y="17512"/>
                  </a:lnTo>
                  <a:lnTo>
                    <a:pt x="5057" y="14616"/>
                  </a:lnTo>
                  <a:lnTo>
                    <a:pt x="13184" y="11398"/>
                  </a:lnTo>
                  <a:lnTo>
                    <a:pt x="18314" y="10539"/>
                  </a:lnTo>
                  <a:lnTo>
                    <a:pt x="29658" y="12408"/>
                  </a:lnTo>
                  <a:lnTo>
                    <a:pt x="35647" y="14388"/>
                  </a:lnTo>
                  <a:lnTo>
                    <a:pt x="45124" y="22233"/>
                  </a:lnTo>
                  <a:lnTo>
                    <a:pt x="49133" y="27288"/>
                  </a:lnTo>
                  <a:lnTo>
                    <a:pt x="53587" y="41371"/>
                  </a:lnTo>
                  <a:lnTo>
                    <a:pt x="54508" y="57156"/>
                  </a:lnTo>
                  <a:lnTo>
                    <a:pt x="46475" y="84536"/>
                  </a:lnTo>
                  <a:lnTo>
                    <a:pt x="43683" y="91048"/>
                  </a:lnTo>
                  <a:lnTo>
                    <a:pt x="34937" y="101106"/>
                  </a:lnTo>
                  <a:lnTo>
                    <a:pt x="22188" y="111131"/>
                  </a:lnTo>
                  <a:lnTo>
                    <a:pt x="21143" y="110895"/>
                  </a:lnTo>
                  <a:lnTo>
                    <a:pt x="20445" y="109679"/>
                  </a:lnTo>
                  <a:lnTo>
                    <a:pt x="19980" y="107810"/>
                  </a:lnTo>
                  <a:lnTo>
                    <a:pt x="29534" y="83843"/>
                  </a:lnTo>
                  <a:lnTo>
                    <a:pt x="41207" y="65623"/>
                  </a:lnTo>
                  <a:lnTo>
                    <a:pt x="51122" y="55234"/>
                  </a:lnTo>
                  <a:lnTo>
                    <a:pt x="93933" y="26687"/>
                  </a:lnTo>
                  <a:lnTo>
                    <a:pt x="115333" y="7295"/>
                  </a:lnTo>
                  <a:lnTo>
                    <a:pt x="117106" y="4629"/>
                  </a:lnTo>
                  <a:lnTo>
                    <a:pt x="117229" y="2852"/>
                  </a:lnTo>
                  <a:lnTo>
                    <a:pt x="114877" y="0"/>
                  </a:lnTo>
                  <a:lnTo>
                    <a:pt x="109416" y="4563"/>
                  </a:lnTo>
                  <a:lnTo>
                    <a:pt x="101094" y="17674"/>
                  </a:lnTo>
                  <a:lnTo>
                    <a:pt x="96019" y="51969"/>
                  </a:lnTo>
                  <a:lnTo>
                    <a:pt x="95762" y="56637"/>
                  </a:lnTo>
                  <a:lnTo>
                    <a:pt x="98767" y="61866"/>
                  </a:lnTo>
                  <a:lnTo>
                    <a:pt x="110571" y="73320"/>
                  </a:lnTo>
                  <a:lnTo>
                    <a:pt x="161925" y="85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583"/>
            <p:cNvSpPr/>
            <p:nvPr>
              <p:custDataLst>
                <p:tags r:id="rId292"/>
              </p:custDataLst>
            </p:nvPr>
          </p:nvSpPr>
          <p:spPr>
            <a:xfrm>
              <a:off x="10610890" y="381151"/>
              <a:ext cx="114111" cy="208228"/>
            </a:xfrm>
            <a:custGeom>
              <a:avLst/>
              <a:gdLst/>
              <a:ahLst/>
              <a:cxnLst/>
              <a:rect l="0" t="0" r="0" b="0"/>
              <a:pathLst>
                <a:path w="114111" h="208228">
                  <a:moveTo>
                    <a:pt x="95210" y="18899"/>
                  </a:moveTo>
                  <a:lnTo>
                    <a:pt x="95210" y="18899"/>
                  </a:lnTo>
                  <a:lnTo>
                    <a:pt x="114110" y="0"/>
                  </a:lnTo>
                  <a:lnTo>
                    <a:pt x="105568" y="7483"/>
                  </a:lnTo>
                  <a:lnTo>
                    <a:pt x="90400" y="15046"/>
                  </a:lnTo>
                  <a:lnTo>
                    <a:pt x="72499" y="19874"/>
                  </a:lnTo>
                  <a:lnTo>
                    <a:pt x="35901" y="44746"/>
                  </a:lnTo>
                  <a:lnTo>
                    <a:pt x="23428" y="62306"/>
                  </a:lnTo>
                  <a:lnTo>
                    <a:pt x="7572" y="108907"/>
                  </a:lnTo>
                  <a:lnTo>
                    <a:pt x="1464" y="143570"/>
                  </a:lnTo>
                  <a:lnTo>
                    <a:pt x="19" y="189298"/>
                  </a:lnTo>
                  <a:lnTo>
                    <a:pt x="0" y="192823"/>
                  </a:lnTo>
                  <a:lnTo>
                    <a:pt x="2799" y="199563"/>
                  </a:lnTo>
                  <a:lnTo>
                    <a:pt x="5029" y="202841"/>
                  </a:lnTo>
                  <a:lnTo>
                    <a:pt x="10326" y="206484"/>
                  </a:lnTo>
                  <a:lnTo>
                    <a:pt x="17267" y="208104"/>
                  </a:lnTo>
                  <a:lnTo>
                    <a:pt x="57712" y="208227"/>
                  </a:lnTo>
                  <a:lnTo>
                    <a:pt x="86640" y="201183"/>
                  </a:lnTo>
                  <a:lnTo>
                    <a:pt x="89496" y="199688"/>
                  </a:lnTo>
                  <a:lnTo>
                    <a:pt x="95210" y="190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584"/>
            <p:cNvSpPr/>
            <p:nvPr>
              <p:custDataLst>
                <p:tags r:id="rId293"/>
              </p:custDataLst>
            </p:nvPr>
          </p:nvSpPr>
          <p:spPr>
            <a:xfrm>
              <a:off x="10602648" y="476250"/>
              <a:ext cx="93928" cy="47626"/>
            </a:xfrm>
            <a:custGeom>
              <a:avLst/>
              <a:gdLst/>
              <a:ahLst/>
              <a:cxnLst/>
              <a:rect l="0" t="0" r="0" b="0"/>
              <a:pathLst>
                <a:path w="93928" h="47626">
                  <a:moveTo>
                    <a:pt x="8202" y="47625"/>
                  </a:moveTo>
                  <a:lnTo>
                    <a:pt x="8202" y="47625"/>
                  </a:lnTo>
                  <a:lnTo>
                    <a:pt x="3145" y="47625"/>
                  </a:lnTo>
                  <a:lnTo>
                    <a:pt x="1656" y="46567"/>
                  </a:lnTo>
                  <a:lnTo>
                    <a:pt x="664" y="44803"/>
                  </a:lnTo>
                  <a:lnTo>
                    <a:pt x="0" y="42568"/>
                  </a:lnTo>
                  <a:lnTo>
                    <a:pt x="2733" y="41079"/>
                  </a:lnTo>
                  <a:lnTo>
                    <a:pt x="20693" y="36866"/>
                  </a:lnTo>
                  <a:lnTo>
                    <a:pt x="62737" y="16758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585"/>
            <p:cNvSpPr/>
            <p:nvPr>
              <p:custDataLst>
                <p:tags r:id="rId294"/>
              </p:custDataLst>
            </p:nvPr>
          </p:nvSpPr>
          <p:spPr>
            <a:xfrm>
              <a:off x="10736125" y="334860"/>
              <a:ext cx="149628" cy="265024"/>
            </a:xfrm>
            <a:custGeom>
              <a:avLst/>
              <a:gdLst/>
              <a:ahLst/>
              <a:cxnLst/>
              <a:rect l="0" t="0" r="0" b="0"/>
              <a:pathLst>
                <a:path w="149628" h="265024">
                  <a:moveTo>
                    <a:pt x="141425" y="36615"/>
                  </a:moveTo>
                  <a:lnTo>
                    <a:pt x="141425" y="36615"/>
                  </a:lnTo>
                  <a:lnTo>
                    <a:pt x="146482" y="31558"/>
                  </a:lnTo>
                  <a:lnTo>
                    <a:pt x="148963" y="26254"/>
                  </a:lnTo>
                  <a:lnTo>
                    <a:pt x="149627" y="23358"/>
                  </a:lnTo>
                  <a:lnTo>
                    <a:pt x="149009" y="20368"/>
                  </a:lnTo>
                  <a:lnTo>
                    <a:pt x="145501" y="14225"/>
                  </a:lnTo>
                  <a:lnTo>
                    <a:pt x="143084" y="12163"/>
                  </a:lnTo>
                  <a:lnTo>
                    <a:pt x="124197" y="0"/>
                  </a:lnTo>
                  <a:lnTo>
                    <a:pt x="97932" y="6846"/>
                  </a:lnTo>
                  <a:lnTo>
                    <a:pt x="59448" y="34450"/>
                  </a:lnTo>
                  <a:lnTo>
                    <a:pt x="45050" y="52789"/>
                  </a:lnTo>
                  <a:lnTo>
                    <a:pt x="31763" y="84495"/>
                  </a:lnTo>
                  <a:lnTo>
                    <a:pt x="27737" y="128893"/>
                  </a:lnTo>
                  <a:lnTo>
                    <a:pt x="19666" y="173454"/>
                  </a:lnTo>
                  <a:lnTo>
                    <a:pt x="10243" y="218733"/>
                  </a:lnTo>
                  <a:lnTo>
                    <a:pt x="7981" y="235031"/>
                  </a:lnTo>
                  <a:lnTo>
                    <a:pt x="0" y="257817"/>
                  </a:lnTo>
                  <a:lnTo>
                    <a:pt x="575" y="260283"/>
                  </a:lnTo>
                  <a:lnTo>
                    <a:pt x="2016" y="261927"/>
                  </a:lnTo>
                  <a:lnTo>
                    <a:pt x="6440" y="263754"/>
                  </a:lnTo>
                  <a:lnTo>
                    <a:pt x="26034" y="265023"/>
                  </a:lnTo>
                  <a:lnTo>
                    <a:pt x="93800" y="246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586"/>
            <p:cNvSpPr/>
            <p:nvPr>
              <p:custDataLst>
                <p:tags r:id="rId295"/>
              </p:custDataLst>
            </p:nvPr>
          </p:nvSpPr>
          <p:spPr>
            <a:xfrm>
              <a:off x="10887075" y="409575"/>
              <a:ext cx="76201" cy="66676"/>
            </a:xfrm>
            <a:custGeom>
              <a:avLst/>
              <a:gdLst/>
              <a:ahLst/>
              <a:cxnLst/>
              <a:rect l="0" t="0" r="0" b="0"/>
              <a:pathLst>
                <a:path w="76201" h="66676">
                  <a:moveTo>
                    <a:pt x="0" y="0"/>
                  </a:moveTo>
                  <a:lnTo>
                    <a:pt x="0" y="0"/>
                  </a:lnTo>
                  <a:lnTo>
                    <a:pt x="10112" y="5057"/>
                  </a:lnTo>
                  <a:lnTo>
                    <a:pt x="17900" y="13183"/>
                  </a:lnTo>
                  <a:lnTo>
                    <a:pt x="31524" y="30591"/>
                  </a:lnTo>
                  <a:lnTo>
                    <a:pt x="55134" y="50295"/>
                  </a:lnTo>
                  <a:lnTo>
                    <a:pt x="62603" y="59395"/>
                  </a:lnTo>
                  <a:lnTo>
                    <a:pt x="7620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587"/>
            <p:cNvSpPr/>
            <p:nvPr>
              <p:custDataLst>
                <p:tags r:id="rId296"/>
              </p:custDataLst>
            </p:nvPr>
          </p:nvSpPr>
          <p:spPr>
            <a:xfrm>
              <a:off x="10953750" y="404087"/>
              <a:ext cx="76201" cy="167414"/>
            </a:xfrm>
            <a:custGeom>
              <a:avLst/>
              <a:gdLst/>
              <a:ahLst/>
              <a:cxnLst/>
              <a:rect l="0" t="0" r="0" b="0"/>
              <a:pathLst>
                <a:path w="76201" h="167414">
                  <a:moveTo>
                    <a:pt x="76200" y="5488"/>
                  </a:moveTo>
                  <a:lnTo>
                    <a:pt x="76200" y="5488"/>
                  </a:lnTo>
                  <a:lnTo>
                    <a:pt x="66088" y="431"/>
                  </a:lnTo>
                  <a:lnTo>
                    <a:pt x="62051" y="0"/>
                  </a:lnTo>
                  <a:lnTo>
                    <a:pt x="21735" y="10268"/>
                  </a:lnTo>
                  <a:lnTo>
                    <a:pt x="12129" y="18549"/>
                  </a:lnTo>
                  <a:lnTo>
                    <a:pt x="2396" y="30998"/>
                  </a:lnTo>
                  <a:lnTo>
                    <a:pt x="211" y="55252"/>
                  </a:lnTo>
                  <a:lnTo>
                    <a:pt x="1100" y="76388"/>
                  </a:lnTo>
                  <a:lnTo>
                    <a:pt x="8647" y="113530"/>
                  </a:lnTo>
                  <a:lnTo>
                    <a:pt x="8205" y="132515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88"/>
            <p:cNvSpPr/>
            <p:nvPr>
              <p:custDataLst>
                <p:tags r:id="rId297"/>
              </p:custDataLst>
            </p:nvPr>
          </p:nvSpPr>
          <p:spPr>
            <a:xfrm>
              <a:off x="11058525" y="295275"/>
              <a:ext cx="47626" cy="381001"/>
            </a:xfrm>
            <a:custGeom>
              <a:avLst/>
              <a:gdLst/>
              <a:ahLst/>
              <a:cxnLst/>
              <a:rect l="0" t="0" r="0" b="0"/>
              <a:pathLst>
                <a:path w="47626" h="381001">
                  <a:moveTo>
                    <a:pt x="47625" y="0"/>
                  </a:moveTo>
                  <a:lnTo>
                    <a:pt x="47625" y="0"/>
                  </a:lnTo>
                  <a:lnTo>
                    <a:pt x="46567" y="16267"/>
                  </a:lnTo>
                  <a:lnTo>
                    <a:pt x="38983" y="62838"/>
                  </a:lnTo>
                  <a:lnTo>
                    <a:pt x="38360" y="101992"/>
                  </a:lnTo>
                  <a:lnTo>
                    <a:pt x="37118" y="144990"/>
                  </a:lnTo>
                  <a:lnTo>
                    <a:pt x="31577" y="180896"/>
                  </a:lnTo>
                  <a:lnTo>
                    <a:pt x="28407" y="224108"/>
                  </a:lnTo>
                  <a:lnTo>
                    <a:pt x="21235" y="269367"/>
                  </a:lnTo>
                  <a:lnTo>
                    <a:pt x="12151" y="31465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89"/>
            <p:cNvSpPr/>
            <p:nvPr>
              <p:custDataLst>
                <p:tags r:id="rId298"/>
              </p:custDataLst>
            </p:nvPr>
          </p:nvSpPr>
          <p:spPr>
            <a:xfrm>
              <a:off x="11153775" y="438542"/>
              <a:ext cx="114301" cy="152009"/>
            </a:xfrm>
            <a:custGeom>
              <a:avLst/>
              <a:gdLst/>
              <a:ahLst/>
              <a:cxnLst/>
              <a:rect l="0" t="0" r="0" b="0"/>
              <a:pathLst>
                <a:path w="114301" h="15200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18314" y="9837"/>
                  </a:lnTo>
                  <a:lnTo>
                    <a:pt x="59729" y="56909"/>
                  </a:lnTo>
                  <a:lnTo>
                    <a:pt x="75416" y="87244"/>
                  </a:lnTo>
                  <a:lnTo>
                    <a:pt x="90236" y="109660"/>
                  </a:lnTo>
                  <a:lnTo>
                    <a:pt x="99647" y="139585"/>
                  </a:lnTo>
                  <a:lnTo>
                    <a:pt x="11430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90"/>
            <p:cNvSpPr/>
            <p:nvPr>
              <p:custDataLst>
                <p:tags r:id="rId299"/>
              </p:custDataLst>
            </p:nvPr>
          </p:nvSpPr>
          <p:spPr>
            <a:xfrm>
              <a:off x="11182350" y="420424"/>
              <a:ext cx="133351" cy="189177"/>
            </a:xfrm>
            <a:custGeom>
              <a:avLst/>
              <a:gdLst/>
              <a:ahLst/>
              <a:cxnLst/>
              <a:rect l="0" t="0" r="0" b="0"/>
              <a:pathLst>
                <a:path w="133351" h="189177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0"/>
                  </a:lnTo>
                  <a:lnTo>
                    <a:pt x="118142" y="15205"/>
                  </a:lnTo>
                  <a:lnTo>
                    <a:pt x="83388" y="58362"/>
                  </a:lnTo>
                  <a:lnTo>
                    <a:pt x="59620" y="104649"/>
                  </a:lnTo>
                  <a:lnTo>
                    <a:pt x="36295" y="146177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91"/>
            <p:cNvSpPr/>
            <p:nvPr>
              <p:custDataLst>
                <p:tags r:id="rId300"/>
              </p:custDataLst>
            </p:nvPr>
          </p:nvSpPr>
          <p:spPr>
            <a:xfrm>
              <a:off x="11334750" y="504825"/>
              <a:ext cx="66676" cy="9134"/>
            </a:xfrm>
            <a:custGeom>
              <a:avLst/>
              <a:gdLst/>
              <a:ahLst/>
              <a:cxnLst/>
              <a:rect l="0" t="0" r="0" b="0"/>
              <a:pathLst>
                <a:path w="66676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1135" y="86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92"/>
            <p:cNvSpPr/>
            <p:nvPr>
              <p:custDataLst>
                <p:tags r:id="rId301"/>
              </p:custDataLst>
            </p:nvPr>
          </p:nvSpPr>
          <p:spPr>
            <a:xfrm>
              <a:off x="11334750" y="552450"/>
              <a:ext cx="76201" cy="27252"/>
            </a:xfrm>
            <a:custGeom>
              <a:avLst/>
              <a:gdLst/>
              <a:ahLst/>
              <a:cxnLst/>
              <a:rect l="0" t="0" r="0" b="0"/>
              <a:pathLst>
                <a:path w="76201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18828" y="1803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662"/>
          <p:cNvGrpSpPr/>
          <p:nvPr/>
        </p:nvGrpSpPr>
        <p:grpSpPr>
          <a:xfrm>
            <a:off x="5325799" y="1329496"/>
            <a:ext cx="2100669" cy="442155"/>
            <a:chOff x="5325799" y="1329496"/>
            <a:chExt cx="2100669" cy="442155"/>
          </a:xfrm>
        </p:grpSpPr>
        <p:sp>
          <p:nvSpPr>
            <p:cNvPr id="147" name="SMARTInkShape-3593"/>
            <p:cNvSpPr/>
            <p:nvPr>
              <p:custDataLst>
                <p:tags r:id="rId256"/>
              </p:custDataLst>
            </p:nvPr>
          </p:nvSpPr>
          <p:spPr>
            <a:xfrm>
              <a:off x="7338310" y="1426504"/>
              <a:ext cx="88158" cy="284864"/>
            </a:xfrm>
            <a:custGeom>
              <a:avLst/>
              <a:gdLst/>
              <a:ahLst/>
              <a:cxnLst/>
              <a:rect l="0" t="0" r="0" b="0"/>
              <a:pathLst>
                <a:path w="88158" h="284864">
                  <a:moveTo>
                    <a:pt x="14990" y="87971"/>
                  </a:moveTo>
                  <a:lnTo>
                    <a:pt x="14990" y="87971"/>
                  </a:lnTo>
                  <a:lnTo>
                    <a:pt x="14990" y="128089"/>
                  </a:lnTo>
                  <a:lnTo>
                    <a:pt x="14990" y="167709"/>
                  </a:lnTo>
                  <a:lnTo>
                    <a:pt x="14990" y="213436"/>
                  </a:lnTo>
                  <a:lnTo>
                    <a:pt x="9934" y="257864"/>
                  </a:lnTo>
                  <a:lnTo>
                    <a:pt x="5858" y="284863"/>
                  </a:lnTo>
                  <a:lnTo>
                    <a:pt x="0" y="248773"/>
                  </a:lnTo>
                  <a:lnTo>
                    <a:pt x="4072" y="213260"/>
                  </a:lnTo>
                  <a:lnTo>
                    <a:pt x="10247" y="166342"/>
                  </a:lnTo>
                  <a:lnTo>
                    <a:pt x="18641" y="126126"/>
                  </a:lnTo>
                  <a:lnTo>
                    <a:pt x="27831" y="80697"/>
                  </a:lnTo>
                  <a:lnTo>
                    <a:pt x="34930" y="39693"/>
                  </a:lnTo>
                  <a:lnTo>
                    <a:pt x="43608" y="21006"/>
                  </a:lnTo>
                  <a:lnTo>
                    <a:pt x="54520" y="7762"/>
                  </a:lnTo>
                  <a:lnTo>
                    <a:pt x="60393" y="2748"/>
                  </a:lnTo>
                  <a:lnTo>
                    <a:pt x="65368" y="464"/>
                  </a:lnTo>
                  <a:lnTo>
                    <a:pt x="69742" y="0"/>
                  </a:lnTo>
                  <a:lnTo>
                    <a:pt x="77424" y="2306"/>
                  </a:lnTo>
                  <a:lnTo>
                    <a:pt x="84366" y="6859"/>
                  </a:lnTo>
                  <a:lnTo>
                    <a:pt x="88157" y="23699"/>
                  </a:lnTo>
                  <a:lnTo>
                    <a:pt x="87469" y="62930"/>
                  </a:lnTo>
                  <a:lnTo>
                    <a:pt x="77755" y="108424"/>
                  </a:lnTo>
                  <a:lnTo>
                    <a:pt x="72708" y="115365"/>
                  </a:lnTo>
                  <a:lnTo>
                    <a:pt x="48030" y="132723"/>
                  </a:lnTo>
                  <a:lnTo>
                    <a:pt x="14990" y="1355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94"/>
            <p:cNvSpPr/>
            <p:nvPr>
              <p:custDataLst>
                <p:tags r:id="rId257"/>
              </p:custDataLst>
            </p:nvPr>
          </p:nvSpPr>
          <p:spPr>
            <a:xfrm>
              <a:off x="7286625" y="1428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6703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95"/>
            <p:cNvSpPr/>
            <p:nvPr>
              <p:custDataLst>
                <p:tags r:id="rId258"/>
              </p:custDataLst>
            </p:nvPr>
          </p:nvSpPr>
          <p:spPr>
            <a:xfrm>
              <a:off x="7286625" y="1524000"/>
              <a:ext cx="8201" cy="57151"/>
            </a:xfrm>
            <a:custGeom>
              <a:avLst/>
              <a:gdLst/>
              <a:ahLst/>
              <a:cxnLst/>
              <a:rect l="0" t="0" r="0" b="0"/>
              <a:pathLst>
                <a:path w="8201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96"/>
            <p:cNvSpPr/>
            <p:nvPr>
              <p:custDataLst>
                <p:tags r:id="rId259"/>
              </p:custDataLst>
            </p:nvPr>
          </p:nvSpPr>
          <p:spPr>
            <a:xfrm>
              <a:off x="7233513" y="1356587"/>
              <a:ext cx="15013" cy="215039"/>
            </a:xfrm>
            <a:custGeom>
              <a:avLst/>
              <a:gdLst/>
              <a:ahLst/>
              <a:cxnLst/>
              <a:rect l="0" t="0" r="0" b="0"/>
              <a:pathLst>
                <a:path w="15013" h="215039">
                  <a:moveTo>
                    <a:pt x="5487" y="5488"/>
                  </a:moveTo>
                  <a:lnTo>
                    <a:pt x="5487" y="5488"/>
                  </a:lnTo>
                  <a:lnTo>
                    <a:pt x="0" y="0"/>
                  </a:lnTo>
                  <a:lnTo>
                    <a:pt x="2342" y="2344"/>
                  </a:lnTo>
                  <a:lnTo>
                    <a:pt x="5073" y="38980"/>
                  </a:lnTo>
                  <a:lnTo>
                    <a:pt x="6491" y="85118"/>
                  </a:lnTo>
                  <a:lnTo>
                    <a:pt x="13015" y="130618"/>
                  </a:lnTo>
                  <a:lnTo>
                    <a:pt x="14617" y="170258"/>
                  </a:lnTo>
                  <a:lnTo>
                    <a:pt x="15012" y="215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97"/>
            <p:cNvSpPr/>
            <p:nvPr>
              <p:custDataLst>
                <p:tags r:id="rId260"/>
              </p:custDataLst>
            </p:nvPr>
          </p:nvSpPr>
          <p:spPr>
            <a:xfrm>
              <a:off x="7050056" y="1504950"/>
              <a:ext cx="141320" cy="76201"/>
            </a:xfrm>
            <a:custGeom>
              <a:avLst/>
              <a:gdLst/>
              <a:ahLst/>
              <a:cxnLst/>
              <a:rect l="0" t="0" r="0" b="0"/>
              <a:pathLst>
                <a:path w="141320" h="76201">
                  <a:moveTo>
                    <a:pt x="27019" y="76200"/>
                  </a:moveTo>
                  <a:lnTo>
                    <a:pt x="27019" y="76200"/>
                  </a:lnTo>
                  <a:lnTo>
                    <a:pt x="0" y="49181"/>
                  </a:lnTo>
                  <a:lnTo>
                    <a:pt x="33297" y="34504"/>
                  </a:lnTo>
                  <a:lnTo>
                    <a:pt x="77366" y="26534"/>
                  </a:lnTo>
                  <a:lnTo>
                    <a:pt x="1413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98"/>
            <p:cNvSpPr/>
            <p:nvPr>
              <p:custDataLst>
                <p:tags r:id="rId261"/>
              </p:custDataLst>
            </p:nvPr>
          </p:nvSpPr>
          <p:spPr>
            <a:xfrm>
              <a:off x="6753225" y="1514475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0" y="34368"/>
                  </a:lnTo>
                  <a:lnTo>
                    <a:pt x="2822" y="28327"/>
                  </a:lnTo>
                  <a:lnTo>
                    <a:pt x="5056" y="25235"/>
                  </a:lnTo>
                  <a:lnTo>
                    <a:pt x="23370" y="15826"/>
                  </a:lnTo>
                  <a:lnTo>
                    <a:pt x="52515" y="1076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99"/>
            <p:cNvSpPr/>
            <p:nvPr>
              <p:custDataLst>
                <p:tags r:id="rId262"/>
              </p:custDataLst>
            </p:nvPr>
          </p:nvSpPr>
          <p:spPr>
            <a:xfrm>
              <a:off x="6767862" y="1329496"/>
              <a:ext cx="71089" cy="299280"/>
            </a:xfrm>
            <a:custGeom>
              <a:avLst/>
              <a:gdLst/>
              <a:ahLst/>
              <a:cxnLst/>
              <a:rect l="0" t="0" r="0" b="0"/>
              <a:pathLst>
                <a:path w="71089" h="299280">
                  <a:moveTo>
                    <a:pt x="71088" y="42104"/>
                  </a:moveTo>
                  <a:lnTo>
                    <a:pt x="71088" y="42104"/>
                  </a:lnTo>
                  <a:lnTo>
                    <a:pt x="71088" y="23790"/>
                  </a:lnTo>
                  <a:lnTo>
                    <a:pt x="68266" y="15267"/>
                  </a:lnTo>
                  <a:lnTo>
                    <a:pt x="66032" y="11513"/>
                  </a:lnTo>
                  <a:lnTo>
                    <a:pt x="52774" y="1172"/>
                  </a:lnTo>
                  <a:lnTo>
                    <a:pt x="48295" y="0"/>
                  </a:lnTo>
                  <a:lnTo>
                    <a:pt x="44252" y="276"/>
                  </a:lnTo>
                  <a:lnTo>
                    <a:pt x="40497" y="1519"/>
                  </a:lnTo>
                  <a:lnTo>
                    <a:pt x="12189" y="25244"/>
                  </a:lnTo>
                  <a:lnTo>
                    <a:pt x="7869" y="40608"/>
                  </a:lnTo>
                  <a:lnTo>
                    <a:pt x="39" y="84965"/>
                  </a:lnTo>
                  <a:lnTo>
                    <a:pt x="0" y="103839"/>
                  </a:lnTo>
                  <a:lnTo>
                    <a:pt x="3542" y="148373"/>
                  </a:lnTo>
                  <a:lnTo>
                    <a:pt x="9212" y="192712"/>
                  </a:lnTo>
                  <a:lnTo>
                    <a:pt x="19551" y="234406"/>
                  </a:lnTo>
                  <a:lnTo>
                    <a:pt x="23463" y="2992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600"/>
            <p:cNvSpPr/>
            <p:nvPr>
              <p:custDataLst>
                <p:tags r:id="rId263"/>
              </p:custDataLst>
            </p:nvPr>
          </p:nvSpPr>
          <p:spPr>
            <a:xfrm>
              <a:off x="6625172" y="1485900"/>
              <a:ext cx="96632" cy="118864"/>
            </a:xfrm>
            <a:custGeom>
              <a:avLst/>
              <a:gdLst/>
              <a:ahLst/>
              <a:cxnLst/>
              <a:rect l="0" t="0" r="0" b="0"/>
              <a:pathLst>
                <a:path w="96632" h="118864">
                  <a:moveTo>
                    <a:pt x="70903" y="38100"/>
                  </a:moveTo>
                  <a:lnTo>
                    <a:pt x="70903" y="38100"/>
                  </a:lnTo>
                  <a:lnTo>
                    <a:pt x="75959" y="38100"/>
                  </a:lnTo>
                  <a:lnTo>
                    <a:pt x="76390" y="37042"/>
                  </a:lnTo>
                  <a:lnTo>
                    <a:pt x="74048" y="33044"/>
                  </a:lnTo>
                  <a:lnTo>
                    <a:pt x="71941" y="31554"/>
                  </a:lnTo>
                  <a:lnTo>
                    <a:pt x="66778" y="29899"/>
                  </a:lnTo>
                  <a:lnTo>
                    <a:pt x="52865" y="28968"/>
                  </a:lnTo>
                  <a:lnTo>
                    <a:pt x="41366" y="34394"/>
                  </a:lnTo>
                  <a:lnTo>
                    <a:pt x="16738" y="55124"/>
                  </a:lnTo>
                  <a:lnTo>
                    <a:pt x="9788" y="64364"/>
                  </a:lnTo>
                  <a:lnTo>
                    <a:pt x="270" y="83975"/>
                  </a:lnTo>
                  <a:lnTo>
                    <a:pt x="0" y="98706"/>
                  </a:lnTo>
                  <a:lnTo>
                    <a:pt x="1409" y="107079"/>
                  </a:lnTo>
                  <a:lnTo>
                    <a:pt x="5523" y="112661"/>
                  </a:lnTo>
                  <a:lnTo>
                    <a:pt x="11442" y="116382"/>
                  </a:lnTo>
                  <a:lnTo>
                    <a:pt x="18563" y="118863"/>
                  </a:lnTo>
                  <a:lnTo>
                    <a:pt x="48810" y="117298"/>
                  </a:lnTo>
                  <a:lnTo>
                    <a:pt x="66729" y="109988"/>
                  </a:lnTo>
                  <a:lnTo>
                    <a:pt x="80689" y="99684"/>
                  </a:lnTo>
                  <a:lnTo>
                    <a:pt x="90422" y="88048"/>
                  </a:lnTo>
                  <a:lnTo>
                    <a:pt x="95453" y="70177"/>
                  </a:lnTo>
                  <a:lnTo>
                    <a:pt x="96631" y="50240"/>
                  </a:lnTo>
                  <a:lnTo>
                    <a:pt x="91344" y="28174"/>
                  </a:lnTo>
                  <a:lnTo>
                    <a:pt x="804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601"/>
            <p:cNvSpPr/>
            <p:nvPr>
              <p:custDataLst>
                <p:tags r:id="rId264"/>
              </p:custDataLst>
            </p:nvPr>
          </p:nvSpPr>
          <p:spPr>
            <a:xfrm>
              <a:off x="6386219" y="1466850"/>
              <a:ext cx="100307" cy="24539"/>
            </a:xfrm>
            <a:custGeom>
              <a:avLst/>
              <a:gdLst/>
              <a:ahLst/>
              <a:cxnLst/>
              <a:rect l="0" t="0" r="0" b="0"/>
              <a:pathLst>
                <a:path w="100307" h="24539">
                  <a:moveTo>
                    <a:pt x="5056" y="19050"/>
                  </a:moveTo>
                  <a:lnTo>
                    <a:pt x="5056" y="19050"/>
                  </a:lnTo>
                  <a:lnTo>
                    <a:pt x="0" y="19050"/>
                  </a:lnTo>
                  <a:lnTo>
                    <a:pt x="627" y="20108"/>
                  </a:lnTo>
                  <a:lnTo>
                    <a:pt x="6968" y="24106"/>
                  </a:lnTo>
                  <a:lnTo>
                    <a:pt x="11623" y="24538"/>
                  </a:lnTo>
                  <a:lnTo>
                    <a:pt x="54233" y="18613"/>
                  </a:lnTo>
                  <a:lnTo>
                    <a:pt x="79600" y="11630"/>
                  </a:lnTo>
                  <a:lnTo>
                    <a:pt x="1003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02"/>
            <p:cNvSpPr/>
            <p:nvPr>
              <p:custDataLst>
                <p:tags r:id="rId265"/>
              </p:custDataLst>
            </p:nvPr>
          </p:nvSpPr>
          <p:spPr>
            <a:xfrm>
              <a:off x="6402563" y="1366112"/>
              <a:ext cx="40943" cy="240118"/>
            </a:xfrm>
            <a:custGeom>
              <a:avLst/>
              <a:gdLst/>
              <a:ahLst/>
              <a:cxnLst/>
              <a:rect l="0" t="0" r="0" b="0"/>
              <a:pathLst>
                <a:path w="40943" h="240118">
                  <a:moveTo>
                    <a:pt x="26812" y="5488"/>
                  </a:moveTo>
                  <a:lnTo>
                    <a:pt x="26812" y="5488"/>
                  </a:lnTo>
                  <a:lnTo>
                    <a:pt x="31868" y="432"/>
                  </a:lnTo>
                  <a:lnTo>
                    <a:pt x="34416" y="0"/>
                  </a:lnTo>
                  <a:lnTo>
                    <a:pt x="37173" y="771"/>
                  </a:lnTo>
                  <a:lnTo>
                    <a:pt x="40069" y="2344"/>
                  </a:lnTo>
                  <a:lnTo>
                    <a:pt x="40942" y="7625"/>
                  </a:lnTo>
                  <a:lnTo>
                    <a:pt x="34737" y="46519"/>
                  </a:lnTo>
                  <a:lnTo>
                    <a:pt x="26338" y="82556"/>
                  </a:lnTo>
                  <a:lnTo>
                    <a:pt x="19075" y="127603"/>
                  </a:lnTo>
                  <a:lnTo>
                    <a:pt x="10036" y="168133"/>
                  </a:lnTo>
                  <a:lnTo>
                    <a:pt x="0" y="213082"/>
                  </a:lnTo>
                  <a:lnTo>
                    <a:pt x="1843" y="225105"/>
                  </a:lnTo>
                  <a:lnTo>
                    <a:pt x="6593" y="239957"/>
                  </a:lnTo>
                  <a:lnTo>
                    <a:pt x="8041" y="240117"/>
                  </a:lnTo>
                  <a:lnTo>
                    <a:pt x="17287" y="234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03"/>
            <p:cNvSpPr/>
            <p:nvPr>
              <p:custDataLst>
                <p:tags r:id="rId266"/>
              </p:custDataLst>
            </p:nvPr>
          </p:nvSpPr>
          <p:spPr>
            <a:xfrm>
              <a:off x="6334125" y="1356587"/>
              <a:ext cx="28576" cy="253139"/>
            </a:xfrm>
            <a:custGeom>
              <a:avLst/>
              <a:gdLst/>
              <a:ahLst/>
              <a:cxnLst/>
              <a:rect l="0" t="0" r="0" b="0"/>
              <a:pathLst>
                <a:path w="28576" h="253139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2344"/>
                  </a:lnTo>
                  <a:lnTo>
                    <a:pt x="19933" y="42010"/>
                  </a:lnTo>
                  <a:lnTo>
                    <a:pt x="19166" y="85740"/>
                  </a:lnTo>
                  <a:lnTo>
                    <a:pt x="19084" y="121577"/>
                  </a:lnTo>
                  <a:lnTo>
                    <a:pt x="14004" y="160652"/>
                  </a:lnTo>
                  <a:lnTo>
                    <a:pt x="7293" y="201892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604"/>
            <p:cNvSpPr/>
            <p:nvPr>
              <p:custDataLst>
                <p:tags r:id="rId267"/>
              </p:custDataLst>
            </p:nvPr>
          </p:nvSpPr>
          <p:spPr>
            <a:xfrm>
              <a:off x="6191461" y="1485900"/>
              <a:ext cx="95040" cy="114301"/>
            </a:xfrm>
            <a:custGeom>
              <a:avLst/>
              <a:gdLst/>
              <a:ahLst/>
              <a:cxnLst/>
              <a:rect l="0" t="0" r="0" b="0"/>
              <a:pathLst>
                <a:path w="95040" h="114301">
                  <a:moveTo>
                    <a:pt x="9314" y="0"/>
                  </a:moveTo>
                  <a:lnTo>
                    <a:pt x="9314" y="0"/>
                  </a:lnTo>
                  <a:lnTo>
                    <a:pt x="14370" y="5056"/>
                  </a:lnTo>
                  <a:lnTo>
                    <a:pt x="14802" y="7604"/>
                  </a:lnTo>
                  <a:lnTo>
                    <a:pt x="14030" y="10361"/>
                  </a:lnTo>
                  <a:lnTo>
                    <a:pt x="2189" y="36187"/>
                  </a:lnTo>
                  <a:lnTo>
                    <a:pt x="0" y="79599"/>
                  </a:lnTo>
                  <a:lnTo>
                    <a:pt x="941" y="90411"/>
                  </a:lnTo>
                  <a:lnTo>
                    <a:pt x="4887" y="102272"/>
                  </a:lnTo>
                  <a:lnTo>
                    <a:pt x="8479" y="106281"/>
                  </a:lnTo>
                  <a:lnTo>
                    <a:pt x="18115" y="110736"/>
                  </a:lnTo>
                  <a:lnTo>
                    <a:pt x="23648" y="109807"/>
                  </a:lnTo>
                  <a:lnTo>
                    <a:pt x="35441" y="103131"/>
                  </a:lnTo>
                  <a:lnTo>
                    <a:pt x="48923" y="87472"/>
                  </a:lnTo>
                  <a:lnTo>
                    <a:pt x="69493" y="42474"/>
                  </a:lnTo>
                  <a:lnTo>
                    <a:pt x="74705" y="25833"/>
                  </a:lnTo>
                  <a:lnTo>
                    <a:pt x="75133" y="25689"/>
                  </a:lnTo>
                  <a:lnTo>
                    <a:pt x="75609" y="29409"/>
                  </a:lnTo>
                  <a:lnTo>
                    <a:pt x="75967" y="74635"/>
                  </a:lnTo>
                  <a:lnTo>
                    <a:pt x="77037" y="88204"/>
                  </a:lnTo>
                  <a:lnTo>
                    <a:pt x="81041" y="101291"/>
                  </a:lnTo>
                  <a:lnTo>
                    <a:pt x="83590" y="105627"/>
                  </a:lnTo>
                  <a:lnTo>
                    <a:pt x="95039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605"/>
            <p:cNvSpPr/>
            <p:nvPr>
              <p:custDataLst>
                <p:tags r:id="rId268"/>
              </p:custDataLst>
            </p:nvPr>
          </p:nvSpPr>
          <p:spPr>
            <a:xfrm>
              <a:off x="6096287" y="1458649"/>
              <a:ext cx="47339" cy="159488"/>
            </a:xfrm>
            <a:custGeom>
              <a:avLst/>
              <a:gdLst/>
              <a:ahLst/>
              <a:cxnLst/>
              <a:rect l="0" t="0" r="0" b="0"/>
              <a:pathLst>
                <a:path w="47339" h="159488">
                  <a:moveTo>
                    <a:pt x="47338" y="8201"/>
                  </a:moveTo>
                  <a:lnTo>
                    <a:pt x="47338" y="8201"/>
                  </a:lnTo>
                  <a:lnTo>
                    <a:pt x="47338" y="3145"/>
                  </a:lnTo>
                  <a:lnTo>
                    <a:pt x="45221" y="1655"/>
                  </a:lnTo>
                  <a:lnTo>
                    <a:pt x="37225" y="0"/>
                  </a:lnTo>
                  <a:lnTo>
                    <a:pt x="33187" y="1675"/>
                  </a:lnTo>
                  <a:lnTo>
                    <a:pt x="4622" y="26962"/>
                  </a:lnTo>
                  <a:lnTo>
                    <a:pt x="1895" y="34531"/>
                  </a:lnTo>
                  <a:lnTo>
                    <a:pt x="0" y="57660"/>
                  </a:lnTo>
                  <a:lnTo>
                    <a:pt x="10112" y="85061"/>
                  </a:lnTo>
                  <a:lnTo>
                    <a:pt x="21844" y="103646"/>
                  </a:lnTo>
                  <a:lnTo>
                    <a:pt x="30716" y="116238"/>
                  </a:lnTo>
                  <a:lnTo>
                    <a:pt x="35710" y="135227"/>
                  </a:lnTo>
                  <a:lnTo>
                    <a:pt x="36879" y="147912"/>
                  </a:lnTo>
                  <a:lnTo>
                    <a:pt x="36131" y="152142"/>
                  </a:lnTo>
                  <a:lnTo>
                    <a:pt x="34576" y="154962"/>
                  </a:lnTo>
                  <a:lnTo>
                    <a:pt x="32480" y="156841"/>
                  </a:lnTo>
                  <a:lnTo>
                    <a:pt x="24507" y="158930"/>
                  </a:lnTo>
                  <a:lnTo>
                    <a:pt x="19418" y="159487"/>
                  </a:lnTo>
                  <a:lnTo>
                    <a:pt x="16024" y="157742"/>
                  </a:lnTo>
                  <a:lnTo>
                    <a:pt x="9238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06"/>
            <p:cNvSpPr/>
            <p:nvPr>
              <p:custDataLst>
                <p:tags r:id="rId269"/>
              </p:custDataLst>
            </p:nvPr>
          </p:nvSpPr>
          <p:spPr>
            <a:xfrm>
              <a:off x="5973888" y="1469119"/>
              <a:ext cx="74488" cy="140607"/>
            </a:xfrm>
            <a:custGeom>
              <a:avLst/>
              <a:gdLst/>
              <a:ahLst/>
              <a:cxnLst/>
              <a:rect l="0" t="0" r="0" b="0"/>
              <a:pathLst>
                <a:path w="74488" h="140607">
                  <a:moveTo>
                    <a:pt x="7812" y="35831"/>
                  </a:moveTo>
                  <a:lnTo>
                    <a:pt x="7812" y="35831"/>
                  </a:lnTo>
                  <a:lnTo>
                    <a:pt x="7812" y="44032"/>
                  </a:lnTo>
                  <a:lnTo>
                    <a:pt x="2756" y="50020"/>
                  </a:lnTo>
                  <a:lnTo>
                    <a:pt x="2324" y="51641"/>
                  </a:lnTo>
                  <a:lnTo>
                    <a:pt x="3096" y="52721"/>
                  </a:lnTo>
                  <a:lnTo>
                    <a:pt x="6774" y="53921"/>
                  </a:lnTo>
                  <a:lnTo>
                    <a:pt x="11937" y="54454"/>
                  </a:lnTo>
                  <a:lnTo>
                    <a:pt x="25850" y="49698"/>
                  </a:lnTo>
                  <a:lnTo>
                    <a:pt x="45361" y="35566"/>
                  </a:lnTo>
                  <a:lnTo>
                    <a:pt x="52017" y="28305"/>
                  </a:lnTo>
                  <a:lnTo>
                    <a:pt x="58503" y="18022"/>
                  </a:lnTo>
                  <a:lnTo>
                    <a:pt x="59598" y="13375"/>
                  </a:lnTo>
                  <a:lnTo>
                    <a:pt x="59269" y="9219"/>
                  </a:lnTo>
                  <a:lnTo>
                    <a:pt x="57992" y="5389"/>
                  </a:lnTo>
                  <a:lnTo>
                    <a:pt x="56082" y="2837"/>
                  </a:lnTo>
                  <a:lnTo>
                    <a:pt x="51138" y="0"/>
                  </a:lnTo>
                  <a:lnTo>
                    <a:pt x="42590" y="1562"/>
                  </a:lnTo>
                  <a:lnTo>
                    <a:pt x="28700" y="8391"/>
                  </a:lnTo>
                  <a:lnTo>
                    <a:pt x="20271" y="16227"/>
                  </a:lnTo>
                  <a:lnTo>
                    <a:pt x="5741" y="37431"/>
                  </a:lnTo>
                  <a:lnTo>
                    <a:pt x="496" y="59706"/>
                  </a:lnTo>
                  <a:lnTo>
                    <a:pt x="0" y="90059"/>
                  </a:lnTo>
                  <a:lnTo>
                    <a:pt x="3634" y="106146"/>
                  </a:lnTo>
                  <a:lnTo>
                    <a:pt x="16686" y="127103"/>
                  </a:lnTo>
                  <a:lnTo>
                    <a:pt x="30806" y="134605"/>
                  </a:lnTo>
                  <a:lnTo>
                    <a:pt x="74487" y="140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07"/>
            <p:cNvSpPr/>
            <p:nvPr>
              <p:custDataLst>
                <p:tags r:id="rId270"/>
              </p:custDataLst>
            </p:nvPr>
          </p:nvSpPr>
          <p:spPr>
            <a:xfrm>
              <a:off x="5648325" y="15144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5" y="16247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608"/>
            <p:cNvSpPr/>
            <p:nvPr>
              <p:custDataLst>
                <p:tags r:id="rId271"/>
              </p:custDataLst>
            </p:nvPr>
          </p:nvSpPr>
          <p:spPr>
            <a:xfrm>
              <a:off x="5505450" y="1647825"/>
              <a:ext cx="9410" cy="123826"/>
            </a:xfrm>
            <a:custGeom>
              <a:avLst/>
              <a:gdLst/>
              <a:ahLst/>
              <a:cxnLst/>
              <a:rect l="0" t="0" r="0" b="0"/>
              <a:pathLst>
                <a:path w="9410" h="123826">
                  <a:moveTo>
                    <a:pt x="0" y="0"/>
                  </a:moveTo>
                  <a:lnTo>
                    <a:pt x="0" y="0"/>
                  </a:lnTo>
                  <a:lnTo>
                    <a:pt x="1058" y="27627"/>
                  </a:lnTo>
                  <a:lnTo>
                    <a:pt x="8642" y="70407"/>
                  </a:lnTo>
                  <a:lnTo>
                    <a:pt x="9409" y="109735"/>
                  </a:lnTo>
                  <a:lnTo>
                    <a:pt x="8389" y="114432"/>
                  </a:lnTo>
                  <a:lnTo>
                    <a:pt x="6651" y="11756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09"/>
            <p:cNvSpPr/>
            <p:nvPr>
              <p:custDataLst>
                <p:tags r:id="rId272"/>
              </p:custDataLst>
            </p:nvPr>
          </p:nvSpPr>
          <p:spPr>
            <a:xfrm>
              <a:off x="5325799" y="1543050"/>
              <a:ext cx="160602" cy="65352"/>
            </a:xfrm>
            <a:custGeom>
              <a:avLst/>
              <a:gdLst/>
              <a:ahLst/>
              <a:cxnLst/>
              <a:rect l="0" t="0" r="0" b="0"/>
              <a:pathLst>
                <a:path w="160602" h="65352">
                  <a:moveTo>
                    <a:pt x="8201" y="57150"/>
                  </a:moveTo>
                  <a:lnTo>
                    <a:pt x="8201" y="57150"/>
                  </a:lnTo>
                  <a:lnTo>
                    <a:pt x="3145" y="57150"/>
                  </a:lnTo>
                  <a:lnTo>
                    <a:pt x="1656" y="58208"/>
                  </a:lnTo>
                  <a:lnTo>
                    <a:pt x="662" y="59972"/>
                  </a:lnTo>
                  <a:lnTo>
                    <a:pt x="0" y="62206"/>
                  </a:lnTo>
                  <a:lnTo>
                    <a:pt x="617" y="63696"/>
                  </a:lnTo>
                  <a:lnTo>
                    <a:pt x="2087" y="64689"/>
                  </a:lnTo>
                  <a:lnTo>
                    <a:pt x="4125" y="65351"/>
                  </a:lnTo>
                  <a:lnTo>
                    <a:pt x="17106" y="61226"/>
                  </a:lnTo>
                  <a:lnTo>
                    <a:pt x="62988" y="39194"/>
                  </a:lnTo>
                  <a:lnTo>
                    <a:pt x="102984" y="23068"/>
                  </a:lnTo>
                  <a:lnTo>
                    <a:pt x="149376" y="2872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610"/>
            <p:cNvSpPr/>
            <p:nvPr>
              <p:custDataLst>
                <p:tags r:id="rId273"/>
              </p:custDataLst>
            </p:nvPr>
          </p:nvSpPr>
          <p:spPr>
            <a:xfrm>
              <a:off x="5325916" y="1371600"/>
              <a:ext cx="170010" cy="95251"/>
            </a:xfrm>
            <a:custGeom>
              <a:avLst/>
              <a:gdLst/>
              <a:ahLst/>
              <a:cxnLst/>
              <a:rect l="0" t="0" r="0" b="0"/>
              <a:pathLst>
                <a:path w="170010" h="95251">
                  <a:moveTo>
                    <a:pt x="17609" y="95250"/>
                  </a:moveTo>
                  <a:lnTo>
                    <a:pt x="17609" y="95250"/>
                  </a:lnTo>
                  <a:lnTo>
                    <a:pt x="3420" y="95250"/>
                  </a:lnTo>
                  <a:lnTo>
                    <a:pt x="1799" y="94192"/>
                  </a:lnTo>
                  <a:lnTo>
                    <a:pt x="719" y="92428"/>
                  </a:lnTo>
                  <a:lnTo>
                    <a:pt x="0" y="90194"/>
                  </a:lnTo>
                  <a:lnTo>
                    <a:pt x="577" y="88704"/>
                  </a:lnTo>
                  <a:lnTo>
                    <a:pt x="2021" y="87711"/>
                  </a:lnTo>
                  <a:lnTo>
                    <a:pt x="4042" y="87049"/>
                  </a:lnTo>
                  <a:lnTo>
                    <a:pt x="5390" y="85549"/>
                  </a:lnTo>
                  <a:lnTo>
                    <a:pt x="6886" y="81061"/>
                  </a:lnTo>
                  <a:lnTo>
                    <a:pt x="13196" y="75538"/>
                  </a:lnTo>
                  <a:lnTo>
                    <a:pt x="54172" y="57092"/>
                  </a:lnTo>
                  <a:lnTo>
                    <a:pt x="98391" y="33378"/>
                  </a:lnTo>
                  <a:lnTo>
                    <a:pt x="139851" y="18636"/>
                  </a:lnTo>
                  <a:lnTo>
                    <a:pt x="1700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611"/>
            <p:cNvSpPr/>
            <p:nvPr>
              <p:custDataLst>
                <p:tags r:id="rId274"/>
              </p:custDataLst>
            </p:nvPr>
          </p:nvSpPr>
          <p:spPr>
            <a:xfrm>
              <a:off x="5372100" y="1428750"/>
              <a:ext cx="9526" cy="293001"/>
            </a:xfrm>
            <a:custGeom>
              <a:avLst/>
              <a:gdLst/>
              <a:ahLst/>
              <a:cxnLst/>
              <a:rect l="0" t="0" r="0" b="0"/>
              <a:pathLst>
                <a:path w="9526" h="293001">
                  <a:moveTo>
                    <a:pt x="0" y="0"/>
                  </a:moveTo>
                  <a:lnTo>
                    <a:pt x="0" y="0"/>
                  </a:lnTo>
                  <a:lnTo>
                    <a:pt x="0" y="41156"/>
                  </a:lnTo>
                  <a:lnTo>
                    <a:pt x="0" y="86956"/>
                  </a:lnTo>
                  <a:lnTo>
                    <a:pt x="0" y="126655"/>
                  </a:lnTo>
                  <a:lnTo>
                    <a:pt x="0" y="163352"/>
                  </a:lnTo>
                  <a:lnTo>
                    <a:pt x="0" y="202682"/>
                  </a:lnTo>
                  <a:lnTo>
                    <a:pt x="0" y="244015"/>
                  </a:lnTo>
                  <a:lnTo>
                    <a:pt x="1058" y="279588"/>
                  </a:lnTo>
                  <a:lnTo>
                    <a:pt x="8201" y="293000"/>
                  </a:lnTo>
                  <a:lnTo>
                    <a:pt x="8642" y="292700"/>
                  </a:lnTo>
                  <a:lnTo>
                    <a:pt x="9525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12"/>
            <p:cNvSpPr/>
            <p:nvPr>
              <p:custDataLst>
                <p:tags r:id="rId275"/>
              </p:custDataLst>
            </p:nvPr>
          </p:nvSpPr>
          <p:spPr>
            <a:xfrm>
              <a:off x="5810643" y="1466850"/>
              <a:ext cx="142483" cy="166770"/>
            </a:xfrm>
            <a:custGeom>
              <a:avLst/>
              <a:gdLst/>
              <a:ahLst/>
              <a:cxnLst/>
              <a:rect l="0" t="0" r="0" b="0"/>
              <a:pathLst>
                <a:path w="142483" h="166770">
                  <a:moveTo>
                    <a:pt x="9132" y="28575"/>
                  </a:moveTo>
                  <a:lnTo>
                    <a:pt x="9132" y="28575"/>
                  </a:lnTo>
                  <a:lnTo>
                    <a:pt x="4076" y="28575"/>
                  </a:lnTo>
                  <a:lnTo>
                    <a:pt x="2587" y="27517"/>
                  </a:lnTo>
                  <a:lnTo>
                    <a:pt x="1593" y="25753"/>
                  </a:lnTo>
                  <a:lnTo>
                    <a:pt x="0" y="20374"/>
                  </a:lnTo>
                  <a:lnTo>
                    <a:pt x="4780" y="14386"/>
                  </a:lnTo>
                  <a:lnTo>
                    <a:pt x="10020" y="11685"/>
                  </a:lnTo>
                  <a:lnTo>
                    <a:pt x="12900" y="10965"/>
                  </a:lnTo>
                  <a:lnTo>
                    <a:pt x="32121" y="15008"/>
                  </a:lnTo>
                  <a:lnTo>
                    <a:pt x="46160" y="25720"/>
                  </a:lnTo>
                  <a:lnTo>
                    <a:pt x="77782" y="62066"/>
                  </a:lnTo>
                  <a:lnTo>
                    <a:pt x="92399" y="103371"/>
                  </a:lnTo>
                  <a:lnTo>
                    <a:pt x="86766" y="134954"/>
                  </a:lnTo>
                  <a:lnTo>
                    <a:pt x="81384" y="153113"/>
                  </a:lnTo>
                  <a:lnTo>
                    <a:pt x="77408" y="159225"/>
                  </a:lnTo>
                  <a:lnTo>
                    <a:pt x="72641" y="163300"/>
                  </a:lnTo>
                  <a:lnTo>
                    <a:pt x="67347" y="166017"/>
                  </a:lnTo>
                  <a:lnTo>
                    <a:pt x="63817" y="166769"/>
                  </a:lnTo>
                  <a:lnTo>
                    <a:pt x="61463" y="166213"/>
                  </a:lnTo>
                  <a:lnTo>
                    <a:pt x="59895" y="164784"/>
                  </a:lnTo>
                  <a:lnTo>
                    <a:pt x="52630" y="147603"/>
                  </a:lnTo>
                  <a:lnTo>
                    <a:pt x="48298" y="107865"/>
                  </a:lnTo>
                  <a:lnTo>
                    <a:pt x="47706" y="91684"/>
                  </a:lnTo>
                  <a:lnTo>
                    <a:pt x="57486" y="65618"/>
                  </a:lnTo>
                  <a:lnTo>
                    <a:pt x="91714" y="22731"/>
                  </a:lnTo>
                  <a:lnTo>
                    <a:pt x="108507" y="7676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13"/>
            <p:cNvSpPr/>
            <p:nvPr>
              <p:custDataLst>
                <p:tags r:id="rId276"/>
              </p:custDataLst>
            </p:nvPr>
          </p:nvSpPr>
          <p:spPr>
            <a:xfrm>
              <a:off x="5661887" y="1619250"/>
              <a:ext cx="15014" cy="28576"/>
            </a:xfrm>
            <a:custGeom>
              <a:avLst/>
              <a:gdLst/>
              <a:ahLst/>
              <a:cxnLst/>
              <a:rect l="0" t="0" r="0" b="0"/>
              <a:pathLst>
                <a:path w="15014" h="28576">
                  <a:moveTo>
                    <a:pt x="5488" y="0"/>
                  </a:moveTo>
                  <a:lnTo>
                    <a:pt x="5488" y="0"/>
                  </a:lnTo>
                  <a:lnTo>
                    <a:pt x="5488" y="13258"/>
                  </a:lnTo>
                  <a:lnTo>
                    <a:pt x="4430" y="15188"/>
                  </a:lnTo>
                  <a:lnTo>
                    <a:pt x="2666" y="16476"/>
                  </a:lnTo>
                  <a:lnTo>
                    <a:pt x="432" y="17334"/>
                  </a:lnTo>
                  <a:lnTo>
                    <a:pt x="0" y="18964"/>
                  </a:lnTo>
                  <a:lnTo>
                    <a:pt x="2344" y="23598"/>
                  </a:lnTo>
                  <a:lnTo>
                    <a:pt x="4450" y="25257"/>
                  </a:lnTo>
                  <a:lnTo>
                    <a:pt x="15013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3614"/>
          <p:cNvSpPr/>
          <p:nvPr>
            <p:custDataLst>
              <p:tags r:id="rId3"/>
            </p:custDataLst>
          </p:nvPr>
        </p:nvSpPr>
        <p:spPr>
          <a:xfrm>
            <a:off x="7117233" y="1325842"/>
            <a:ext cx="74143" cy="302934"/>
          </a:xfrm>
          <a:custGeom>
            <a:avLst/>
            <a:gdLst/>
            <a:ahLst/>
            <a:cxnLst/>
            <a:rect l="0" t="0" r="0" b="0"/>
            <a:pathLst>
              <a:path w="74143" h="302934">
                <a:moveTo>
                  <a:pt x="74142" y="36233"/>
                </a:moveTo>
                <a:lnTo>
                  <a:pt x="74142" y="36233"/>
                </a:lnTo>
                <a:lnTo>
                  <a:pt x="74142" y="31177"/>
                </a:lnTo>
                <a:lnTo>
                  <a:pt x="71320" y="25872"/>
                </a:lnTo>
                <a:lnTo>
                  <a:pt x="67597" y="19986"/>
                </a:lnTo>
                <a:lnTo>
                  <a:pt x="65205" y="7584"/>
                </a:lnTo>
                <a:lnTo>
                  <a:pt x="65010" y="4434"/>
                </a:lnTo>
                <a:lnTo>
                  <a:pt x="63821" y="2334"/>
                </a:lnTo>
                <a:lnTo>
                  <a:pt x="61969" y="933"/>
                </a:lnTo>
                <a:lnTo>
                  <a:pt x="59677" y="0"/>
                </a:lnTo>
                <a:lnTo>
                  <a:pt x="57090" y="1494"/>
                </a:lnTo>
                <a:lnTo>
                  <a:pt x="32568" y="32852"/>
                </a:lnTo>
                <a:lnTo>
                  <a:pt x="14196" y="78147"/>
                </a:lnTo>
                <a:lnTo>
                  <a:pt x="9461" y="114151"/>
                </a:lnTo>
                <a:lnTo>
                  <a:pt x="3001" y="153276"/>
                </a:lnTo>
                <a:lnTo>
                  <a:pt x="0" y="190272"/>
                </a:lnTo>
                <a:lnTo>
                  <a:pt x="6276" y="231417"/>
                </a:lnTo>
                <a:lnTo>
                  <a:pt x="13777" y="271246"/>
                </a:lnTo>
                <a:lnTo>
                  <a:pt x="15563" y="287439"/>
                </a:lnTo>
                <a:lnTo>
                  <a:pt x="14981" y="292603"/>
                </a:lnTo>
                <a:lnTo>
                  <a:pt x="7467" y="3029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Shape-3615"/>
          <p:cNvSpPr/>
          <p:nvPr>
            <p:custDataLst>
              <p:tags r:id="rId4"/>
            </p:custDataLst>
          </p:nvPr>
        </p:nvSpPr>
        <p:spPr>
          <a:xfrm>
            <a:off x="7667625" y="1352550"/>
            <a:ext cx="27251" cy="276226"/>
          </a:xfrm>
          <a:custGeom>
            <a:avLst/>
            <a:gdLst/>
            <a:ahLst/>
            <a:cxnLst/>
            <a:rect l="0" t="0" r="0" b="0"/>
            <a:pathLst>
              <a:path w="27251" h="276226">
                <a:moveTo>
                  <a:pt x="19050" y="0"/>
                </a:moveTo>
                <a:lnTo>
                  <a:pt x="19050" y="0"/>
                </a:lnTo>
                <a:lnTo>
                  <a:pt x="27250" y="0"/>
                </a:lnTo>
                <a:lnTo>
                  <a:pt x="20862" y="26367"/>
                </a:lnTo>
                <a:lnTo>
                  <a:pt x="19407" y="71295"/>
                </a:lnTo>
                <a:lnTo>
                  <a:pt x="19156" y="113435"/>
                </a:lnTo>
                <a:lnTo>
                  <a:pt x="19071" y="155443"/>
                </a:lnTo>
                <a:lnTo>
                  <a:pt x="17998" y="194342"/>
                </a:lnTo>
                <a:lnTo>
                  <a:pt x="10850" y="236789"/>
                </a:lnTo>
                <a:lnTo>
                  <a:pt x="0" y="2762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Shape-3616"/>
          <p:cNvSpPr/>
          <p:nvPr>
            <p:custDataLst>
              <p:tags r:id="rId5"/>
            </p:custDataLst>
          </p:nvPr>
        </p:nvSpPr>
        <p:spPr>
          <a:xfrm>
            <a:off x="9610725" y="1038237"/>
            <a:ext cx="2018857" cy="100727"/>
          </a:xfrm>
          <a:custGeom>
            <a:avLst/>
            <a:gdLst/>
            <a:ahLst/>
            <a:cxnLst/>
            <a:rect l="0" t="0" r="0" b="0"/>
            <a:pathLst>
              <a:path w="2018857" h="100727">
                <a:moveTo>
                  <a:pt x="0" y="47613"/>
                </a:moveTo>
                <a:lnTo>
                  <a:pt x="0" y="47613"/>
                </a:lnTo>
                <a:lnTo>
                  <a:pt x="45606" y="46555"/>
                </a:lnTo>
                <a:lnTo>
                  <a:pt x="83951" y="41067"/>
                </a:lnTo>
                <a:lnTo>
                  <a:pt x="129415" y="38971"/>
                </a:lnTo>
                <a:lnTo>
                  <a:pt x="164409" y="38480"/>
                </a:lnTo>
                <a:lnTo>
                  <a:pt x="206774" y="38262"/>
                </a:lnTo>
                <a:lnTo>
                  <a:pt x="229923" y="38204"/>
                </a:lnTo>
                <a:lnTo>
                  <a:pt x="254883" y="37107"/>
                </a:lnTo>
                <a:lnTo>
                  <a:pt x="281046" y="35318"/>
                </a:lnTo>
                <a:lnTo>
                  <a:pt x="308015" y="33066"/>
                </a:lnTo>
                <a:lnTo>
                  <a:pt x="335518" y="31565"/>
                </a:lnTo>
                <a:lnTo>
                  <a:pt x="363379" y="30565"/>
                </a:lnTo>
                <a:lnTo>
                  <a:pt x="391477" y="29897"/>
                </a:lnTo>
                <a:lnTo>
                  <a:pt x="419735" y="29452"/>
                </a:lnTo>
                <a:lnTo>
                  <a:pt x="448099" y="29156"/>
                </a:lnTo>
                <a:lnTo>
                  <a:pt x="476531" y="28958"/>
                </a:lnTo>
                <a:lnTo>
                  <a:pt x="506071" y="28826"/>
                </a:lnTo>
                <a:lnTo>
                  <a:pt x="536348" y="28739"/>
                </a:lnTo>
                <a:lnTo>
                  <a:pt x="567116" y="28680"/>
                </a:lnTo>
                <a:lnTo>
                  <a:pt x="598211" y="28641"/>
                </a:lnTo>
                <a:lnTo>
                  <a:pt x="629524" y="28615"/>
                </a:lnTo>
                <a:lnTo>
                  <a:pt x="660982" y="28598"/>
                </a:lnTo>
                <a:lnTo>
                  <a:pt x="692538" y="28586"/>
                </a:lnTo>
                <a:lnTo>
                  <a:pt x="724158" y="28579"/>
                </a:lnTo>
                <a:lnTo>
                  <a:pt x="755823" y="28573"/>
                </a:lnTo>
                <a:lnTo>
                  <a:pt x="788573" y="28570"/>
                </a:lnTo>
                <a:lnTo>
                  <a:pt x="822048" y="28568"/>
                </a:lnTo>
                <a:lnTo>
                  <a:pt x="856007" y="28566"/>
                </a:lnTo>
                <a:lnTo>
                  <a:pt x="889229" y="28565"/>
                </a:lnTo>
                <a:lnTo>
                  <a:pt x="921962" y="28564"/>
                </a:lnTo>
                <a:lnTo>
                  <a:pt x="954367" y="28564"/>
                </a:lnTo>
                <a:lnTo>
                  <a:pt x="987611" y="29622"/>
                </a:lnTo>
                <a:lnTo>
                  <a:pt x="1021416" y="31386"/>
                </a:lnTo>
                <a:lnTo>
                  <a:pt x="1055594" y="33620"/>
                </a:lnTo>
                <a:lnTo>
                  <a:pt x="1088963" y="35109"/>
                </a:lnTo>
                <a:lnTo>
                  <a:pt x="1121792" y="36102"/>
                </a:lnTo>
                <a:lnTo>
                  <a:pt x="1154261" y="36764"/>
                </a:lnTo>
                <a:lnTo>
                  <a:pt x="1186491" y="37205"/>
                </a:lnTo>
                <a:lnTo>
                  <a:pt x="1218561" y="37500"/>
                </a:lnTo>
                <a:lnTo>
                  <a:pt x="1250524" y="37696"/>
                </a:lnTo>
                <a:lnTo>
                  <a:pt x="1282415" y="37826"/>
                </a:lnTo>
                <a:lnTo>
                  <a:pt x="1314260" y="37914"/>
                </a:lnTo>
                <a:lnTo>
                  <a:pt x="1346074" y="37972"/>
                </a:lnTo>
                <a:lnTo>
                  <a:pt x="1376807" y="39069"/>
                </a:lnTo>
                <a:lnTo>
                  <a:pt x="1406820" y="40858"/>
                </a:lnTo>
                <a:lnTo>
                  <a:pt x="1436357" y="43110"/>
                </a:lnTo>
                <a:lnTo>
                  <a:pt x="1465570" y="44611"/>
                </a:lnTo>
                <a:lnTo>
                  <a:pt x="1494572" y="45612"/>
                </a:lnTo>
                <a:lnTo>
                  <a:pt x="1523432" y="46279"/>
                </a:lnTo>
                <a:lnTo>
                  <a:pt x="1550080" y="46724"/>
                </a:lnTo>
                <a:lnTo>
                  <a:pt x="1575253" y="47020"/>
                </a:lnTo>
                <a:lnTo>
                  <a:pt x="1599444" y="47218"/>
                </a:lnTo>
                <a:lnTo>
                  <a:pt x="1624038" y="48408"/>
                </a:lnTo>
                <a:lnTo>
                  <a:pt x="1648901" y="50259"/>
                </a:lnTo>
                <a:lnTo>
                  <a:pt x="1673942" y="52552"/>
                </a:lnTo>
                <a:lnTo>
                  <a:pt x="1718701" y="55100"/>
                </a:lnTo>
                <a:lnTo>
                  <a:pt x="1759759" y="56232"/>
                </a:lnTo>
                <a:lnTo>
                  <a:pt x="1799173" y="56735"/>
                </a:lnTo>
                <a:lnTo>
                  <a:pt x="1837857" y="56959"/>
                </a:lnTo>
                <a:lnTo>
                  <a:pt x="1874100" y="58117"/>
                </a:lnTo>
                <a:lnTo>
                  <a:pt x="1917245" y="63660"/>
                </a:lnTo>
                <a:lnTo>
                  <a:pt x="1960807" y="68892"/>
                </a:lnTo>
                <a:lnTo>
                  <a:pt x="2007483" y="76286"/>
                </a:lnTo>
                <a:lnTo>
                  <a:pt x="2018633" y="80818"/>
                </a:lnTo>
                <a:lnTo>
                  <a:pt x="2018856" y="82449"/>
                </a:lnTo>
                <a:lnTo>
                  <a:pt x="2010635" y="84263"/>
                </a:lnTo>
                <a:lnTo>
                  <a:pt x="1965338" y="85427"/>
                </a:lnTo>
                <a:lnTo>
                  <a:pt x="1926171" y="86686"/>
                </a:lnTo>
                <a:lnTo>
                  <a:pt x="1881522" y="92234"/>
                </a:lnTo>
                <a:lnTo>
                  <a:pt x="1850469" y="93903"/>
                </a:lnTo>
                <a:lnTo>
                  <a:pt x="1813382" y="94645"/>
                </a:lnTo>
                <a:lnTo>
                  <a:pt x="1772207" y="94974"/>
                </a:lnTo>
                <a:lnTo>
                  <a:pt x="1729212" y="95121"/>
                </a:lnTo>
                <a:lnTo>
                  <a:pt x="1685408" y="95186"/>
                </a:lnTo>
                <a:lnTo>
                  <a:pt x="1640187" y="95215"/>
                </a:lnTo>
                <a:lnTo>
                  <a:pt x="1616274" y="95222"/>
                </a:lnTo>
                <a:lnTo>
                  <a:pt x="1591866" y="95228"/>
                </a:lnTo>
                <a:lnTo>
                  <a:pt x="1566069" y="95231"/>
                </a:lnTo>
                <a:lnTo>
                  <a:pt x="1539346" y="95233"/>
                </a:lnTo>
                <a:lnTo>
                  <a:pt x="1512005" y="95235"/>
                </a:lnTo>
                <a:lnTo>
                  <a:pt x="1484254" y="95236"/>
                </a:lnTo>
                <a:lnTo>
                  <a:pt x="1456227" y="95237"/>
                </a:lnTo>
                <a:lnTo>
                  <a:pt x="1428018" y="95237"/>
                </a:lnTo>
                <a:lnTo>
                  <a:pt x="1399687" y="96296"/>
                </a:lnTo>
                <a:lnTo>
                  <a:pt x="1371274" y="98060"/>
                </a:lnTo>
                <a:lnTo>
                  <a:pt x="1342808" y="100294"/>
                </a:lnTo>
                <a:lnTo>
                  <a:pt x="1313247" y="100726"/>
                </a:lnTo>
                <a:lnTo>
                  <a:pt x="1282957" y="99954"/>
                </a:lnTo>
                <a:lnTo>
                  <a:pt x="1252180" y="98382"/>
                </a:lnTo>
                <a:lnTo>
                  <a:pt x="1221078" y="97334"/>
                </a:lnTo>
                <a:lnTo>
                  <a:pt x="1189760" y="96635"/>
                </a:lnTo>
                <a:lnTo>
                  <a:pt x="1158298" y="96169"/>
                </a:lnTo>
                <a:lnTo>
                  <a:pt x="1126741" y="95859"/>
                </a:lnTo>
                <a:lnTo>
                  <a:pt x="1095118" y="95652"/>
                </a:lnTo>
                <a:lnTo>
                  <a:pt x="1063454" y="95514"/>
                </a:lnTo>
                <a:lnTo>
                  <a:pt x="1031761" y="95422"/>
                </a:lnTo>
                <a:lnTo>
                  <a:pt x="1000050" y="95361"/>
                </a:lnTo>
                <a:lnTo>
                  <a:pt x="968325" y="95320"/>
                </a:lnTo>
                <a:lnTo>
                  <a:pt x="935534" y="95293"/>
                </a:lnTo>
                <a:lnTo>
                  <a:pt x="902031" y="95274"/>
                </a:lnTo>
                <a:lnTo>
                  <a:pt x="868055" y="95262"/>
                </a:lnTo>
                <a:lnTo>
                  <a:pt x="834818" y="95254"/>
                </a:lnTo>
                <a:lnTo>
                  <a:pt x="802079" y="95249"/>
                </a:lnTo>
                <a:lnTo>
                  <a:pt x="769669" y="95245"/>
                </a:lnTo>
                <a:lnTo>
                  <a:pt x="737481" y="95243"/>
                </a:lnTo>
                <a:lnTo>
                  <a:pt x="705437" y="95241"/>
                </a:lnTo>
                <a:lnTo>
                  <a:pt x="673491" y="95240"/>
                </a:lnTo>
                <a:lnTo>
                  <a:pt x="641610" y="95239"/>
                </a:lnTo>
                <a:lnTo>
                  <a:pt x="609774" y="95239"/>
                </a:lnTo>
                <a:lnTo>
                  <a:pt x="577965" y="95239"/>
                </a:lnTo>
                <a:lnTo>
                  <a:pt x="546178" y="95238"/>
                </a:lnTo>
                <a:lnTo>
                  <a:pt x="514402" y="95238"/>
                </a:lnTo>
                <a:lnTo>
                  <a:pt x="482634" y="95238"/>
                </a:lnTo>
                <a:lnTo>
                  <a:pt x="451932" y="95238"/>
                </a:lnTo>
                <a:lnTo>
                  <a:pt x="421937" y="95238"/>
                </a:lnTo>
                <a:lnTo>
                  <a:pt x="392416" y="95238"/>
                </a:lnTo>
                <a:lnTo>
                  <a:pt x="364268" y="95238"/>
                </a:lnTo>
                <a:lnTo>
                  <a:pt x="337038" y="95238"/>
                </a:lnTo>
                <a:lnTo>
                  <a:pt x="310417" y="95238"/>
                </a:lnTo>
                <a:lnTo>
                  <a:pt x="285262" y="95238"/>
                </a:lnTo>
                <a:lnTo>
                  <a:pt x="261083" y="95238"/>
                </a:lnTo>
                <a:lnTo>
                  <a:pt x="215519" y="95238"/>
                </a:lnTo>
                <a:lnTo>
                  <a:pt x="174103" y="95238"/>
                </a:lnTo>
                <a:lnTo>
                  <a:pt x="137352" y="95238"/>
                </a:lnTo>
                <a:lnTo>
                  <a:pt x="89733" y="95238"/>
                </a:lnTo>
                <a:lnTo>
                  <a:pt x="45829" y="95238"/>
                </a:lnTo>
                <a:lnTo>
                  <a:pt x="33421" y="92416"/>
                </a:lnTo>
                <a:lnTo>
                  <a:pt x="28631" y="90182"/>
                </a:lnTo>
                <a:lnTo>
                  <a:pt x="30729" y="86575"/>
                </a:lnTo>
                <a:lnTo>
                  <a:pt x="57906" y="72445"/>
                </a:lnTo>
                <a:lnTo>
                  <a:pt x="94298" y="61085"/>
                </a:lnTo>
                <a:lnTo>
                  <a:pt x="140240" y="51017"/>
                </a:lnTo>
                <a:lnTo>
                  <a:pt x="179098" y="44540"/>
                </a:lnTo>
                <a:lnTo>
                  <a:pt x="221063" y="38133"/>
                </a:lnTo>
                <a:lnTo>
                  <a:pt x="266526" y="31758"/>
                </a:lnTo>
                <a:lnTo>
                  <a:pt x="291983" y="28576"/>
                </a:lnTo>
                <a:lnTo>
                  <a:pt x="318481" y="25397"/>
                </a:lnTo>
                <a:lnTo>
                  <a:pt x="345671" y="22219"/>
                </a:lnTo>
                <a:lnTo>
                  <a:pt x="373321" y="19042"/>
                </a:lnTo>
                <a:lnTo>
                  <a:pt x="401281" y="15866"/>
                </a:lnTo>
                <a:lnTo>
                  <a:pt x="429446" y="13748"/>
                </a:lnTo>
                <a:lnTo>
                  <a:pt x="457748" y="12337"/>
                </a:lnTo>
                <a:lnTo>
                  <a:pt x="486140" y="11395"/>
                </a:lnTo>
                <a:lnTo>
                  <a:pt x="515652" y="9710"/>
                </a:lnTo>
                <a:lnTo>
                  <a:pt x="545910" y="7528"/>
                </a:lnTo>
                <a:lnTo>
                  <a:pt x="576665" y="5014"/>
                </a:lnTo>
                <a:lnTo>
                  <a:pt x="607751" y="3339"/>
                </a:lnTo>
                <a:lnTo>
                  <a:pt x="639059" y="2222"/>
                </a:lnTo>
                <a:lnTo>
                  <a:pt x="670515" y="1477"/>
                </a:lnTo>
                <a:lnTo>
                  <a:pt x="701009" y="981"/>
                </a:lnTo>
                <a:lnTo>
                  <a:pt x="730865" y="650"/>
                </a:lnTo>
                <a:lnTo>
                  <a:pt x="760292" y="429"/>
                </a:lnTo>
                <a:lnTo>
                  <a:pt x="790497" y="282"/>
                </a:lnTo>
                <a:lnTo>
                  <a:pt x="821214" y="184"/>
                </a:lnTo>
                <a:lnTo>
                  <a:pt x="852276" y="119"/>
                </a:lnTo>
                <a:lnTo>
                  <a:pt x="882510" y="75"/>
                </a:lnTo>
                <a:lnTo>
                  <a:pt x="912189" y="46"/>
                </a:lnTo>
                <a:lnTo>
                  <a:pt x="941501" y="27"/>
                </a:lnTo>
                <a:lnTo>
                  <a:pt x="970567" y="14"/>
                </a:lnTo>
                <a:lnTo>
                  <a:pt x="999470" y="5"/>
                </a:lnTo>
                <a:lnTo>
                  <a:pt x="1028263" y="0"/>
                </a:lnTo>
                <a:lnTo>
                  <a:pt x="1056984" y="1054"/>
                </a:lnTo>
                <a:lnTo>
                  <a:pt x="1085657" y="2815"/>
                </a:lnTo>
                <a:lnTo>
                  <a:pt x="1114296" y="5048"/>
                </a:lnTo>
                <a:lnTo>
                  <a:pt x="1141856" y="6536"/>
                </a:lnTo>
                <a:lnTo>
                  <a:pt x="1168695" y="7529"/>
                </a:lnTo>
                <a:lnTo>
                  <a:pt x="1195055" y="8190"/>
                </a:lnTo>
                <a:lnTo>
                  <a:pt x="1221095" y="8631"/>
                </a:lnTo>
                <a:lnTo>
                  <a:pt x="1323975" y="951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666"/>
          <p:cNvGrpSpPr/>
          <p:nvPr/>
        </p:nvGrpSpPr>
        <p:grpSpPr>
          <a:xfrm>
            <a:off x="1257819" y="2916016"/>
            <a:ext cx="984120" cy="550218"/>
            <a:chOff x="1257819" y="2916016"/>
            <a:chExt cx="984120" cy="550218"/>
          </a:xfrm>
        </p:grpSpPr>
        <p:sp>
          <p:nvSpPr>
            <p:cNvPr id="172" name="SMARTInkShape-3617"/>
            <p:cNvSpPr/>
            <p:nvPr>
              <p:custDataLst>
                <p:tags r:id="rId250"/>
              </p:custDataLst>
            </p:nvPr>
          </p:nvSpPr>
          <p:spPr>
            <a:xfrm>
              <a:off x="1819275" y="3076967"/>
              <a:ext cx="171451" cy="237734"/>
            </a:xfrm>
            <a:custGeom>
              <a:avLst/>
              <a:gdLst/>
              <a:ahLst/>
              <a:cxnLst/>
              <a:rect l="0" t="0" r="0" b="0"/>
              <a:pathLst>
                <a:path w="171451" h="2377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7604" y="1986"/>
                  </a:lnTo>
                  <a:lnTo>
                    <a:pt x="36188" y="45758"/>
                  </a:lnTo>
                  <a:lnTo>
                    <a:pt x="68932" y="92939"/>
                  </a:lnTo>
                  <a:lnTo>
                    <a:pt x="104484" y="137174"/>
                  </a:lnTo>
                  <a:lnTo>
                    <a:pt x="139953" y="182277"/>
                  </a:lnTo>
                  <a:lnTo>
                    <a:pt x="171450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18"/>
            <p:cNvSpPr/>
            <p:nvPr>
              <p:custDataLst>
                <p:tags r:id="rId251"/>
              </p:custDataLst>
            </p:nvPr>
          </p:nvSpPr>
          <p:spPr>
            <a:xfrm>
              <a:off x="1519842" y="2925641"/>
              <a:ext cx="298110" cy="540593"/>
            </a:xfrm>
            <a:custGeom>
              <a:avLst/>
              <a:gdLst/>
              <a:ahLst/>
              <a:cxnLst/>
              <a:rect l="0" t="0" r="0" b="0"/>
              <a:pathLst>
                <a:path w="298110" h="540593">
                  <a:moveTo>
                    <a:pt x="289908" y="46159"/>
                  </a:moveTo>
                  <a:lnTo>
                    <a:pt x="289908" y="46159"/>
                  </a:lnTo>
                  <a:lnTo>
                    <a:pt x="298109" y="16500"/>
                  </a:lnTo>
                  <a:lnTo>
                    <a:pt x="297492" y="12628"/>
                  </a:lnTo>
                  <a:lnTo>
                    <a:pt x="293984" y="5503"/>
                  </a:lnTo>
                  <a:lnTo>
                    <a:pt x="290509" y="3180"/>
                  </a:lnTo>
                  <a:lnTo>
                    <a:pt x="281003" y="599"/>
                  </a:lnTo>
                  <a:lnTo>
                    <a:pt x="250049" y="0"/>
                  </a:lnTo>
                  <a:lnTo>
                    <a:pt x="203951" y="11845"/>
                  </a:lnTo>
                  <a:lnTo>
                    <a:pt x="173642" y="25113"/>
                  </a:lnTo>
                  <a:lnTo>
                    <a:pt x="128951" y="64729"/>
                  </a:lnTo>
                  <a:lnTo>
                    <a:pt x="118536" y="74873"/>
                  </a:lnTo>
                  <a:lnTo>
                    <a:pt x="99836" y="121646"/>
                  </a:lnTo>
                  <a:lnTo>
                    <a:pt x="90135" y="164402"/>
                  </a:lnTo>
                  <a:lnTo>
                    <a:pt x="82603" y="206668"/>
                  </a:lnTo>
                  <a:lnTo>
                    <a:pt x="75745" y="250961"/>
                  </a:lnTo>
                  <a:lnTo>
                    <a:pt x="65257" y="292871"/>
                  </a:lnTo>
                  <a:lnTo>
                    <a:pt x="59266" y="337368"/>
                  </a:lnTo>
                  <a:lnTo>
                    <a:pt x="51178" y="375507"/>
                  </a:lnTo>
                  <a:lnTo>
                    <a:pt x="33907" y="421895"/>
                  </a:lnTo>
                  <a:lnTo>
                    <a:pt x="21322" y="459231"/>
                  </a:lnTo>
                  <a:lnTo>
                    <a:pt x="4328" y="504551"/>
                  </a:lnTo>
                  <a:lnTo>
                    <a:pt x="0" y="520822"/>
                  </a:lnTo>
                  <a:lnTo>
                    <a:pt x="1605" y="531582"/>
                  </a:lnTo>
                  <a:lnTo>
                    <a:pt x="3514" y="534874"/>
                  </a:lnTo>
                  <a:lnTo>
                    <a:pt x="5845" y="537069"/>
                  </a:lnTo>
                  <a:lnTo>
                    <a:pt x="8458" y="538532"/>
                  </a:lnTo>
                  <a:lnTo>
                    <a:pt x="22248" y="540592"/>
                  </a:lnTo>
                  <a:lnTo>
                    <a:pt x="66528" y="533182"/>
                  </a:lnTo>
                  <a:lnTo>
                    <a:pt x="112443" y="514198"/>
                  </a:lnTo>
                  <a:lnTo>
                    <a:pt x="155370" y="495387"/>
                  </a:lnTo>
                  <a:lnTo>
                    <a:pt x="175608" y="48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19"/>
            <p:cNvSpPr/>
            <p:nvPr>
              <p:custDataLst>
                <p:tags r:id="rId252"/>
              </p:custDataLst>
            </p:nvPr>
          </p:nvSpPr>
          <p:spPr>
            <a:xfrm>
              <a:off x="1268149" y="3181350"/>
              <a:ext cx="179652" cy="46302"/>
            </a:xfrm>
            <a:custGeom>
              <a:avLst/>
              <a:gdLst/>
              <a:ahLst/>
              <a:cxnLst/>
              <a:rect l="0" t="0" r="0" b="0"/>
              <a:pathLst>
                <a:path w="179652" h="46302">
                  <a:moveTo>
                    <a:pt x="8201" y="38100"/>
                  </a:moveTo>
                  <a:lnTo>
                    <a:pt x="8201" y="38100"/>
                  </a:lnTo>
                  <a:lnTo>
                    <a:pt x="0" y="46301"/>
                  </a:lnTo>
                  <a:lnTo>
                    <a:pt x="9181" y="37119"/>
                  </a:lnTo>
                  <a:lnTo>
                    <a:pt x="35420" y="26050"/>
                  </a:lnTo>
                  <a:lnTo>
                    <a:pt x="82212" y="19375"/>
                  </a:lnTo>
                  <a:lnTo>
                    <a:pt x="129399" y="8962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20"/>
            <p:cNvSpPr/>
            <p:nvPr>
              <p:custDataLst>
                <p:tags r:id="rId253"/>
              </p:custDataLst>
            </p:nvPr>
          </p:nvSpPr>
          <p:spPr>
            <a:xfrm>
              <a:off x="1257819" y="2952925"/>
              <a:ext cx="209032" cy="462460"/>
            </a:xfrm>
            <a:custGeom>
              <a:avLst/>
              <a:gdLst/>
              <a:ahLst/>
              <a:cxnLst/>
              <a:rect l="0" t="0" r="0" b="0"/>
              <a:pathLst>
                <a:path w="209032" h="462460">
                  <a:moveTo>
                    <a:pt x="209031" y="9350"/>
                  </a:moveTo>
                  <a:lnTo>
                    <a:pt x="209031" y="9350"/>
                  </a:lnTo>
                  <a:lnTo>
                    <a:pt x="193822" y="2804"/>
                  </a:lnTo>
                  <a:lnTo>
                    <a:pt x="148912" y="0"/>
                  </a:lnTo>
                  <a:lnTo>
                    <a:pt x="122426" y="2699"/>
                  </a:lnTo>
                  <a:lnTo>
                    <a:pt x="104923" y="8511"/>
                  </a:lnTo>
                  <a:lnTo>
                    <a:pt x="69837" y="35476"/>
                  </a:lnTo>
                  <a:lnTo>
                    <a:pt x="50431" y="59072"/>
                  </a:lnTo>
                  <a:lnTo>
                    <a:pt x="43292" y="82601"/>
                  </a:lnTo>
                  <a:lnTo>
                    <a:pt x="36451" y="122776"/>
                  </a:lnTo>
                  <a:lnTo>
                    <a:pt x="30543" y="164313"/>
                  </a:lnTo>
                  <a:lnTo>
                    <a:pt x="28793" y="204490"/>
                  </a:lnTo>
                  <a:lnTo>
                    <a:pt x="25452" y="242147"/>
                  </a:lnTo>
                  <a:lnTo>
                    <a:pt x="20582" y="281174"/>
                  </a:lnTo>
                  <a:lnTo>
                    <a:pt x="13880" y="327862"/>
                  </a:lnTo>
                  <a:lnTo>
                    <a:pt x="5393" y="365250"/>
                  </a:lnTo>
                  <a:lnTo>
                    <a:pt x="1233" y="403139"/>
                  </a:lnTo>
                  <a:lnTo>
                    <a:pt x="0" y="431063"/>
                  </a:lnTo>
                  <a:lnTo>
                    <a:pt x="5356" y="445839"/>
                  </a:lnTo>
                  <a:lnTo>
                    <a:pt x="13734" y="457345"/>
                  </a:lnTo>
                  <a:lnTo>
                    <a:pt x="20985" y="462459"/>
                  </a:lnTo>
                  <a:lnTo>
                    <a:pt x="46187" y="460281"/>
                  </a:lnTo>
                  <a:lnTo>
                    <a:pt x="83966" y="449006"/>
                  </a:lnTo>
                  <a:lnTo>
                    <a:pt x="127152" y="415325"/>
                  </a:lnTo>
                  <a:lnTo>
                    <a:pt x="161406" y="39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621"/>
            <p:cNvSpPr/>
            <p:nvPr>
              <p:custDataLst>
                <p:tags r:id="rId254"/>
              </p:custDataLst>
            </p:nvPr>
          </p:nvSpPr>
          <p:spPr>
            <a:xfrm>
              <a:off x="2076450" y="2916016"/>
              <a:ext cx="165489" cy="515607"/>
            </a:xfrm>
            <a:custGeom>
              <a:avLst/>
              <a:gdLst/>
              <a:ahLst/>
              <a:cxnLst/>
              <a:rect l="0" t="0" r="0" b="0"/>
              <a:pathLst>
                <a:path w="165489" h="515607">
                  <a:moveTo>
                    <a:pt x="38100" y="27209"/>
                  </a:moveTo>
                  <a:lnTo>
                    <a:pt x="38100" y="27209"/>
                  </a:lnTo>
                  <a:lnTo>
                    <a:pt x="33044" y="17096"/>
                  </a:lnTo>
                  <a:lnTo>
                    <a:pt x="32612" y="14117"/>
                  </a:lnTo>
                  <a:lnTo>
                    <a:pt x="33383" y="12131"/>
                  </a:lnTo>
                  <a:lnTo>
                    <a:pt x="42225" y="3887"/>
                  </a:lnTo>
                  <a:lnTo>
                    <a:pt x="53691" y="969"/>
                  </a:lnTo>
                  <a:lnTo>
                    <a:pt x="96049" y="0"/>
                  </a:lnTo>
                  <a:lnTo>
                    <a:pt x="137924" y="6875"/>
                  </a:lnTo>
                  <a:lnTo>
                    <a:pt x="143808" y="9420"/>
                  </a:lnTo>
                  <a:lnTo>
                    <a:pt x="153167" y="17891"/>
                  </a:lnTo>
                  <a:lnTo>
                    <a:pt x="164386" y="34561"/>
                  </a:lnTo>
                  <a:lnTo>
                    <a:pt x="165488" y="55171"/>
                  </a:lnTo>
                  <a:lnTo>
                    <a:pt x="162629" y="101407"/>
                  </a:lnTo>
                  <a:lnTo>
                    <a:pt x="157077" y="141504"/>
                  </a:lnTo>
                  <a:lnTo>
                    <a:pt x="145720" y="181764"/>
                  </a:lnTo>
                  <a:lnTo>
                    <a:pt x="136427" y="217172"/>
                  </a:lnTo>
                  <a:lnTo>
                    <a:pt x="128029" y="258589"/>
                  </a:lnTo>
                  <a:lnTo>
                    <a:pt x="125071" y="294027"/>
                  </a:lnTo>
                  <a:lnTo>
                    <a:pt x="124194" y="333926"/>
                  </a:lnTo>
                  <a:lnTo>
                    <a:pt x="123898" y="376445"/>
                  </a:lnTo>
                  <a:lnTo>
                    <a:pt x="123847" y="416789"/>
                  </a:lnTo>
                  <a:lnTo>
                    <a:pt x="122769" y="459355"/>
                  </a:lnTo>
                  <a:lnTo>
                    <a:pt x="115625" y="490804"/>
                  </a:lnTo>
                  <a:lnTo>
                    <a:pt x="112008" y="496081"/>
                  </a:lnTo>
                  <a:lnTo>
                    <a:pt x="99523" y="504766"/>
                  </a:lnTo>
                  <a:lnTo>
                    <a:pt x="74644" y="515606"/>
                  </a:lnTo>
                  <a:lnTo>
                    <a:pt x="0" y="512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22"/>
            <p:cNvSpPr/>
            <p:nvPr>
              <p:custDataLst>
                <p:tags r:id="rId255"/>
              </p:custDataLst>
            </p:nvPr>
          </p:nvSpPr>
          <p:spPr>
            <a:xfrm>
              <a:off x="1815126" y="3052469"/>
              <a:ext cx="242275" cy="309857"/>
            </a:xfrm>
            <a:custGeom>
              <a:avLst/>
              <a:gdLst/>
              <a:ahLst/>
              <a:cxnLst/>
              <a:rect l="0" t="0" r="0" b="0"/>
              <a:pathLst>
                <a:path w="242275" h="309857">
                  <a:moveTo>
                    <a:pt x="242274" y="5056"/>
                  </a:moveTo>
                  <a:lnTo>
                    <a:pt x="242274" y="5056"/>
                  </a:lnTo>
                  <a:lnTo>
                    <a:pt x="237218" y="0"/>
                  </a:lnTo>
                  <a:lnTo>
                    <a:pt x="226268" y="339"/>
                  </a:lnTo>
                  <a:lnTo>
                    <a:pt x="211877" y="5076"/>
                  </a:lnTo>
                  <a:lnTo>
                    <a:pt x="165997" y="43911"/>
                  </a:lnTo>
                  <a:lnTo>
                    <a:pt x="125071" y="85277"/>
                  </a:lnTo>
                  <a:lnTo>
                    <a:pt x="93808" y="125795"/>
                  </a:lnTo>
                  <a:lnTo>
                    <a:pt x="62664" y="168958"/>
                  </a:lnTo>
                  <a:lnTo>
                    <a:pt x="40025" y="212044"/>
                  </a:lnTo>
                  <a:lnTo>
                    <a:pt x="25362" y="235719"/>
                  </a:lnTo>
                  <a:lnTo>
                    <a:pt x="7609" y="280495"/>
                  </a:lnTo>
                  <a:lnTo>
                    <a:pt x="0" y="300216"/>
                  </a:lnTo>
                  <a:lnTo>
                    <a:pt x="4149" y="30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667"/>
          <p:cNvGrpSpPr/>
          <p:nvPr/>
        </p:nvGrpSpPr>
        <p:grpSpPr>
          <a:xfrm>
            <a:off x="2613887" y="3238500"/>
            <a:ext cx="262664" cy="141479"/>
            <a:chOff x="2613887" y="3238500"/>
            <a:chExt cx="262664" cy="141479"/>
          </a:xfrm>
        </p:grpSpPr>
        <p:sp>
          <p:nvSpPr>
            <p:cNvPr id="179" name="SMARTInkShape-3623"/>
            <p:cNvSpPr/>
            <p:nvPr>
              <p:custDataLst>
                <p:tags r:id="rId248"/>
              </p:custDataLst>
            </p:nvPr>
          </p:nvSpPr>
          <p:spPr>
            <a:xfrm>
              <a:off x="2613887" y="3238500"/>
              <a:ext cx="234089" cy="19051"/>
            </a:xfrm>
            <a:custGeom>
              <a:avLst/>
              <a:gdLst/>
              <a:ahLst/>
              <a:cxnLst/>
              <a:rect l="0" t="0" r="0" b="0"/>
              <a:pathLst>
                <a:path w="23408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46519" y="19050"/>
                  </a:lnTo>
                  <a:lnTo>
                    <a:pt x="89911" y="13993"/>
                  </a:lnTo>
                  <a:lnTo>
                    <a:pt x="135602" y="9349"/>
                  </a:lnTo>
                  <a:lnTo>
                    <a:pt x="176299" y="2160"/>
                  </a:lnTo>
                  <a:lnTo>
                    <a:pt x="234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624"/>
            <p:cNvSpPr/>
            <p:nvPr>
              <p:custDataLst>
                <p:tags r:id="rId249"/>
              </p:custDataLst>
            </p:nvPr>
          </p:nvSpPr>
          <p:spPr>
            <a:xfrm>
              <a:off x="2668324" y="3343275"/>
              <a:ext cx="208227" cy="36704"/>
            </a:xfrm>
            <a:custGeom>
              <a:avLst/>
              <a:gdLst/>
              <a:ahLst/>
              <a:cxnLst/>
              <a:rect l="0" t="0" r="0" b="0"/>
              <a:pathLst>
                <a:path w="208227" h="36704">
                  <a:moveTo>
                    <a:pt x="8201" y="19050"/>
                  </a:moveTo>
                  <a:lnTo>
                    <a:pt x="8201" y="19050"/>
                  </a:lnTo>
                  <a:lnTo>
                    <a:pt x="3145" y="24107"/>
                  </a:lnTo>
                  <a:lnTo>
                    <a:pt x="662" y="29411"/>
                  </a:lnTo>
                  <a:lnTo>
                    <a:pt x="0" y="32307"/>
                  </a:lnTo>
                  <a:lnTo>
                    <a:pt x="1675" y="34238"/>
                  </a:lnTo>
                  <a:lnTo>
                    <a:pt x="9181" y="36383"/>
                  </a:lnTo>
                  <a:lnTo>
                    <a:pt x="45397" y="36703"/>
                  </a:lnTo>
                  <a:lnTo>
                    <a:pt x="87045" y="27672"/>
                  </a:lnTo>
                  <a:lnTo>
                    <a:pt x="126106" y="18782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668"/>
          <p:cNvGrpSpPr/>
          <p:nvPr/>
        </p:nvGrpSpPr>
        <p:grpSpPr>
          <a:xfrm>
            <a:off x="2794599" y="2859216"/>
            <a:ext cx="1634527" cy="1213514"/>
            <a:chOff x="2794599" y="2859216"/>
            <a:chExt cx="1634527" cy="1213514"/>
          </a:xfrm>
        </p:grpSpPr>
        <p:sp>
          <p:nvSpPr>
            <p:cNvPr id="182" name="SMARTInkShape-3625"/>
            <p:cNvSpPr/>
            <p:nvPr>
              <p:custDataLst>
                <p:tags r:id="rId240"/>
              </p:custDataLst>
            </p:nvPr>
          </p:nvSpPr>
          <p:spPr>
            <a:xfrm>
              <a:off x="3201728" y="3028985"/>
              <a:ext cx="236798" cy="464597"/>
            </a:xfrm>
            <a:custGeom>
              <a:avLst/>
              <a:gdLst/>
              <a:ahLst/>
              <a:cxnLst/>
              <a:rect l="0" t="0" r="0" b="0"/>
              <a:pathLst>
                <a:path w="236798" h="464597">
                  <a:moveTo>
                    <a:pt x="227272" y="9490"/>
                  </a:moveTo>
                  <a:lnTo>
                    <a:pt x="227272" y="9490"/>
                  </a:lnTo>
                  <a:lnTo>
                    <a:pt x="235473" y="1289"/>
                  </a:lnTo>
                  <a:lnTo>
                    <a:pt x="234856" y="848"/>
                  </a:lnTo>
                  <a:lnTo>
                    <a:pt x="191002" y="0"/>
                  </a:lnTo>
                  <a:lnTo>
                    <a:pt x="144887" y="8634"/>
                  </a:lnTo>
                  <a:lnTo>
                    <a:pt x="104475" y="30557"/>
                  </a:lnTo>
                  <a:lnTo>
                    <a:pt x="62046" y="71178"/>
                  </a:lnTo>
                  <a:lnTo>
                    <a:pt x="42391" y="99992"/>
                  </a:lnTo>
                  <a:lnTo>
                    <a:pt x="29907" y="141745"/>
                  </a:lnTo>
                  <a:lnTo>
                    <a:pt x="20443" y="180724"/>
                  </a:lnTo>
                  <a:lnTo>
                    <a:pt x="13203" y="224054"/>
                  </a:lnTo>
                  <a:lnTo>
                    <a:pt x="9186" y="261344"/>
                  </a:lnTo>
                  <a:lnTo>
                    <a:pt x="7432" y="300484"/>
                  </a:lnTo>
                  <a:lnTo>
                    <a:pt x="716" y="346527"/>
                  </a:lnTo>
                  <a:lnTo>
                    <a:pt x="0" y="390972"/>
                  </a:lnTo>
                  <a:lnTo>
                    <a:pt x="6909" y="433122"/>
                  </a:lnTo>
                  <a:lnTo>
                    <a:pt x="10446" y="444010"/>
                  </a:lnTo>
                  <a:lnTo>
                    <a:pt x="12872" y="448395"/>
                  </a:lnTo>
                  <a:lnTo>
                    <a:pt x="26398" y="459623"/>
                  </a:lnTo>
                  <a:lnTo>
                    <a:pt x="53924" y="464596"/>
                  </a:lnTo>
                  <a:lnTo>
                    <a:pt x="101152" y="458672"/>
                  </a:lnTo>
                  <a:lnTo>
                    <a:pt x="148424" y="447311"/>
                  </a:lnTo>
                  <a:lnTo>
                    <a:pt x="188649" y="434875"/>
                  </a:lnTo>
                  <a:lnTo>
                    <a:pt x="223994" y="422227"/>
                  </a:lnTo>
                  <a:lnTo>
                    <a:pt x="236797" y="4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626"/>
            <p:cNvSpPr/>
            <p:nvPr>
              <p:custDataLst>
                <p:tags r:id="rId241"/>
              </p:custDataLst>
            </p:nvPr>
          </p:nvSpPr>
          <p:spPr>
            <a:xfrm>
              <a:off x="3238500" y="3267075"/>
              <a:ext cx="228601" cy="66676"/>
            </a:xfrm>
            <a:custGeom>
              <a:avLst/>
              <a:gdLst/>
              <a:ahLst/>
              <a:cxnLst/>
              <a:rect l="0" t="0" r="0" b="0"/>
              <a:pathLst>
                <a:path w="228601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8"/>
                  </a:lnTo>
                  <a:lnTo>
                    <a:pt x="5644" y="56314"/>
                  </a:lnTo>
                  <a:lnTo>
                    <a:pt x="31572" y="44285"/>
                  </a:lnTo>
                  <a:lnTo>
                    <a:pt x="68151" y="34876"/>
                  </a:lnTo>
                  <a:lnTo>
                    <a:pt x="115226" y="19043"/>
                  </a:lnTo>
                  <a:lnTo>
                    <a:pt x="148794" y="1234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627"/>
            <p:cNvSpPr/>
            <p:nvPr>
              <p:custDataLst>
                <p:tags r:id="rId242"/>
              </p:custDataLst>
            </p:nvPr>
          </p:nvSpPr>
          <p:spPr>
            <a:xfrm>
              <a:off x="2794599" y="2859216"/>
              <a:ext cx="453427" cy="889802"/>
            </a:xfrm>
            <a:custGeom>
              <a:avLst/>
              <a:gdLst/>
              <a:ahLst/>
              <a:cxnLst/>
              <a:rect l="0" t="0" r="0" b="0"/>
              <a:pathLst>
                <a:path w="453427" h="889802">
                  <a:moveTo>
                    <a:pt x="396276" y="17334"/>
                  </a:moveTo>
                  <a:lnTo>
                    <a:pt x="396276" y="17334"/>
                  </a:lnTo>
                  <a:lnTo>
                    <a:pt x="396276" y="0"/>
                  </a:lnTo>
                  <a:lnTo>
                    <a:pt x="396276" y="3849"/>
                  </a:lnTo>
                  <a:lnTo>
                    <a:pt x="393454" y="8871"/>
                  </a:lnTo>
                  <a:lnTo>
                    <a:pt x="348330" y="55709"/>
                  </a:lnTo>
                  <a:lnTo>
                    <a:pt x="310523" y="101097"/>
                  </a:lnTo>
                  <a:lnTo>
                    <a:pt x="280089" y="143241"/>
                  </a:lnTo>
                  <a:lnTo>
                    <a:pt x="247785" y="187167"/>
                  </a:lnTo>
                  <a:lnTo>
                    <a:pt x="215211" y="227662"/>
                  </a:lnTo>
                  <a:lnTo>
                    <a:pt x="183787" y="274612"/>
                  </a:lnTo>
                  <a:lnTo>
                    <a:pt x="156614" y="319325"/>
                  </a:lnTo>
                  <a:lnTo>
                    <a:pt x="126199" y="361118"/>
                  </a:lnTo>
                  <a:lnTo>
                    <a:pt x="94624" y="402919"/>
                  </a:lnTo>
                  <a:lnTo>
                    <a:pt x="73259" y="443741"/>
                  </a:lnTo>
                  <a:lnTo>
                    <a:pt x="57719" y="489451"/>
                  </a:lnTo>
                  <a:lnTo>
                    <a:pt x="55306" y="501625"/>
                  </a:lnTo>
                  <a:lnTo>
                    <a:pt x="59005" y="524542"/>
                  </a:lnTo>
                  <a:lnTo>
                    <a:pt x="66803" y="541327"/>
                  </a:lnTo>
                  <a:lnTo>
                    <a:pt x="78394" y="549375"/>
                  </a:lnTo>
                  <a:lnTo>
                    <a:pt x="120837" y="565371"/>
                  </a:lnTo>
                  <a:lnTo>
                    <a:pt x="163951" y="568912"/>
                  </a:lnTo>
                  <a:lnTo>
                    <a:pt x="204673" y="569526"/>
                  </a:lnTo>
                  <a:lnTo>
                    <a:pt x="246245" y="569733"/>
                  </a:lnTo>
                  <a:lnTo>
                    <a:pt x="293707" y="569777"/>
                  </a:lnTo>
                  <a:lnTo>
                    <a:pt x="299322" y="569780"/>
                  </a:lnTo>
                  <a:lnTo>
                    <a:pt x="303065" y="570839"/>
                  </a:lnTo>
                  <a:lnTo>
                    <a:pt x="305560" y="572604"/>
                  </a:lnTo>
                  <a:lnTo>
                    <a:pt x="307223" y="574839"/>
                  </a:lnTo>
                  <a:lnTo>
                    <a:pt x="303428" y="585789"/>
                  </a:lnTo>
                  <a:lnTo>
                    <a:pt x="299452" y="593154"/>
                  </a:lnTo>
                  <a:lnTo>
                    <a:pt x="253926" y="632311"/>
                  </a:lnTo>
                  <a:lnTo>
                    <a:pt x="234584" y="651549"/>
                  </a:lnTo>
                  <a:lnTo>
                    <a:pt x="199119" y="678167"/>
                  </a:lnTo>
                  <a:lnTo>
                    <a:pt x="157274" y="715055"/>
                  </a:lnTo>
                  <a:lnTo>
                    <a:pt x="115467" y="747481"/>
                  </a:lnTo>
                  <a:lnTo>
                    <a:pt x="74645" y="779320"/>
                  </a:lnTo>
                  <a:lnTo>
                    <a:pt x="28106" y="823783"/>
                  </a:lnTo>
                  <a:lnTo>
                    <a:pt x="4719" y="855730"/>
                  </a:lnTo>
                  <a:lnTo>
                    <a:pt x="0" y="870085"/>
                  </a:lnTo>
                  <a:lnTo>
                    <a:pt x="859" y="875818"/>
                  </a:lnTo>
                  <a:lnTo>
                    <a:pt x="3548" y="880698"/>
                  </a:lnTo>
                  <a:lnTo>
                    <a:pt x="7457" y="885010"/>
                  </a:lnTo>
                  <a:lnTo>
                    <a:pt x="23090" y="889801"/>
                  </a:lnTo>
                  <a:lnTo>
                    <a:pt x="61335" y="889676"/>
                  </a:lnTo>
                  <a:lnTo>
                    <a:pt x="104418" y="885759"/>
                  </a:lnTo>
                  <a:lnTo>
                    <a:pt x="140113" y="881775"/>
                  </a:lnTo>
                  <a:lnTo>
                    <a:pt x="185045" y="876005"/>
                  </a:lnTo>
                  <a:lnTo>
                    <a:pt x="224915" y="869948"/>
                  </a:lnTo>
                  <a:lnTo>
                    <a:pt x="271646" y="859479"/>
                  </a:lnTo>
                  <a:lnTo>
                    <a:pt x="311253" y="855644"/>
                  </a:lnTo>
                  <a:lnTo>
                    <a:pt x="348258" y="850997"/>
                  </a:lnTo>
                  <a:lnTo>
                    <a:pt x="385458" y="847487"/>
                  </a:lnTo>
                  <a:lnTo>
                    <a:pt x="453426" y="846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628"/>
            <p:cNvSpPr/>
            <p:nvPr>
              <p:custDataLst>
                <p:tags r:id="rId243"/>
              </p:custDataLst>
            </p:nvPr>
          </p:nvSpPr>
          <p:spPr>
            <a:xfrm>
              <a:off x="2886075" y="3897498"/>
              <a:ext cx="238126" cy="175232"/>
            </a:xfrm>
            <a:custGeom>
              <a:avLst/>
              <a:gdLst/>
              <a:ahLst/>
              <a:cxnLst/>
              <a:rect l="0" t="0" r="0" b="0"/>
              <a:pathLst>
                <a:path w="238126" h="175232">
                  <a:moveTo>
                    <a:pt x="0" y="36327"/>
                  </a:moveTo>
                  <a:lnTo>
                    <a:pt x="0" y="36327"/>
                  </a:lnTo>
                  <a:lnTo>
                    <a:pt x="0" y="18013"/>
                  </a:lnTo>
                  <a:lnTo>
                    <a:pt x="1058" y="14593"/>
                  </a:lnTo>
                  <a:lnTo>
                    <a:pt x="2822" y="12313"/>
                  </a:lnTo>
                  <a:lnTo>
                    <a:pt x="7604" y="9779"/>
                  </a:lnTo>
                  <a:lnTo>
                    <a:pt x="27446" y="8019"/>
                  </a:lnTo>
                  <a:lnTo>
                    <a:pt x="39009" y="13515"/>
                  </a:lnTo>
                  <a:lnTo>
                    <a:pt x="63680" y="34290"/>
                  </a:lnTo>
                  <a:lnTo>
                    <a:pt x="70635" y="46358"/>
                  </a:lnTo>
                  <a:lnTo>
                    <a:pt x="84075" y="93477"/>
                  </a:lnTo>
                  <a:lnTo>
                    <a:pt x="67608" y="137548"/>
                  </a:lnTo>
                  <a:lnTo>
                    <a:pt x="58623" y="152222"/>
                  </a:lnTo>
                  <a:lnTo>
                    <a:pt x="37831" y="170267"/>
                  </a:lnTo>
                  <a:lnTo>
                    <a:pt x="28102" y="175231"/>
                  </a:lnTo>
                  <a:lnTo>
                    <a:pt x="25085" y="174438"/>
                  </a:lnTo>
                  <a:lnTo>
                    <a:pt x="23073" y="171793"/>
                  </a:lnTo>
                  <a:lnTo>
                    <a:pt x="20242" y="157957"/>
                  </a:lnTo>
                  <a:lnTo>
                    <a:pt x="19845" y="152339"/>
                  </a:lnTo>
                  <a:lnTo>
                    <a:pt x="29398" y="129262"/>
                  </a:lnTo>
                  <a:lnTo>
                    <a:pt x="61442" y="83110"/>
                  </a:lnTo>
                  <a:lnTo>
                    <a:pt x="106127" y="41824"/>
                  </a:lnTo>
                  <a:lnTo>
                    <a:pt x="137498" y="15423"/>
                  </a:lnTo>
                  <a:lnTo>
                    <a:pt x="159729" y="0"/>
                  </a:lnTo>
                  <a:lnTo>
                    <a:pt x="131277" y="47178"/>
                  </a:lnTo>
                  <a:lnTo>
                    <a:pt x="126033" y="64707"/>
                  </a:lnTo>
                  <a:lnTo>
                    <a:pt x="127414" y="70064"/>
                  </a:lnTo>
                  <a:lnTo>
                    <a:pt x="144414" y="99805"/>
                  </a:lnTo>
                  <a:lnTo>
                    <a:pt x="157317" y="110753"/>
                  </a:lnTo>
                  <a:lnTo>
                    <a:pt x="176457" y="117031"/>
                  </a:lnTo>
                  <a:lnTo>
                    <a:pt x="238125" y="122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629"/>
            <p:cNvSpPr/>
            <p:nvPr>
              <p:custDataLst>
                <p:tags r:id="rId244"/>
              </p:custDataLst>
            </p:nvPr>
          </p:nvSpPr>
          <p:spPr>
            <a:xfrm>
              <a:off x="3619535" y="2994887"/>
              <a:ext cx="209516" cy="581340"/>
            </a:xfrm>
            <a:custGeom>
              <a:avLst/>
              <a:gdLst/>
              <a:ahLst/>
              <a:cxnLst/>
              <a:rect l="0" t="0" r="0" b="0"/>
              <a:pathLst>
                <a:path w="209516" h="581340">
                  <a:moveTo>
                    <a:pt x="199990" y="5488"/>
                  </a:moveTo>
                  <a:lnTo>
                    <a:pt x="199990" y="5488"/>
                  </a:lnTo>
                  <a:lnTo>
                    <a:pt x="194933" y="432"/>
                  </a:lnTo>
                  <a:lnTo>
                    <a:pt x="192385" y="0"/>
                  </a:lnTo>
                  <a:lnTo>
                    <a:pt x="189629" y="771"/>
                  </a:lnTo>
                  <a:lnTo>
                    <a:pt x="186733" y="2343"/>
                  </a:lnTo>
                  <a:lnTo>
                    <a:pt x="143080" y="7896"/>
                  </a:lnTo>
                  <a:lnTo>
                    <a:pt x="110455" y="15134"/>
                  </a:lnTo>
                  <a:lnTo>
                    <a:pt x="75996" y="33294"/>
                  </a:lnTo>
                  <a:lnTo>
                    <a:pt x="62121" y="55707"/>
                  </a:lnTo>
                  <a:lnTo>
                    <a:pt x="44656" y="101080"/>
                  </a:lnTo>
                  <a:lnTo>
                    <a:pt x="38309" y="141022"/>
                  </a:lnTo>
                  <a:lnTo>
                    <a:pt x="31905" y="183700"/>
                  </a:lnTo>
                  <a:lnTo>
                    <a:pt x="30035" y="218043"/>
                  </a:lnTo>
                  <a:lnTo>
                    <a:pt x="23926" y="252853"/>
                  </a:lnTo>
                  <a:lnTo>
                    <a:pt x="18376" y="283350"/>
                  </a:lnTo>
                  <a:lnTo>
                    <a:pt x="12123" y="328059"/>
                  </a:lnTo>
                  <a:lnTo>
                    <a:pt x="10270" y="366001"/>
                  </a:lnTo>
                  <a:lnTo>
                    <a:pt x="8778" y="398549"/>
                  </a:lnTo>
                  <a:lnTo>
                    <a:pt x="3047" y="443449"/>
                  </a:lnTo>
                  <a:lnTo>
                    <a:pt x="574" y="484837"/>
                  </a:lnTo>
                  <a:lnTo>
                    <a:pt x="86" y="528094"/>
                  </a:lnTo>
                  <a:lnTo>
                    <a:pt x="0" y="557562"/>
                  </a:lnTo>
                  <a:lnTo>
                    <a:pt x="2105" y="564037"/>
                  </a:lnTo>
                  <a:lnTo>
                    <a:pt x="5626" y="568354"/>
                  </a:lnTo>
                  <a:lnTo>
                    <a:pt x="31539" y="580339"/>
                  </a:lnTo>
                  <a:lnTo>
                    <a:pt x="37948" y="581339"/>
                  </a:lnTo>
                  <a:lnTo>
                    <a:pt x="83594" y="577509"/>
                  </a:lnTo>
                  <a:lnTo>
                    <a:pt x="121691" y="574269"/>
                  </a:lnTo>
                  <a:lnTo>
                    <a:pt x="161268" y="569480"/>
                  </a:lnTo>
                  <a:lnTo>
                    <a:pt x="209515" y="557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630"/>
            <p:cNvSpPr/>
            <p:nvPr>
              <p:custDataLst>
                <p:tags r:id="rId245"/>
              </p:custDataLst>
            </p:nvPr>
          </p:nvSpPr>
          <p:spPr>
            <a:xfrm>
              <a:off x="3981450" y="3143642"/>
              <a:ext cx="190501" cy="266309"/>
            </a:xfrm>
            <a:custGeom>
              <a:avLst/>
              <a:gdLst/>
              <a:ahLst/>
              <a:cxnLst/>
              <a:rect l="0" t="0" r="0" b="0"/>
              <a:pathLst>
                <a:path w="190501" h="2663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2822" y="10021"/>
                  </a:lnTo>
                  <a:lnTo>
                    <a:pt x="40407" y="52312"/>
                  </a:lnTo>
                  <a:lnTo>
                    <a:pt x="63955" y="91393"/>
                  </a:lnTo>
                  <a:lnTo>
                    <a:pt x="95310" y="129771"/>
                  </a:lnTo>
                  <a:lnTo>
                    <a:pt x="127008" y="174676"/>
                  </a:lnTo>
                  <a:lnTo>
                    <a:pt x="158751" y="222165"/>
                  </a:lnTo>
                  <a:lnTo>
                    <a:pt x="180139" y="258300"/>
                  </a:lnTo>
                  <a:lnTo>
                    <a:pt x="190500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631"/>
            <p:cNvSpPr/>
            <p:nvPr>
              <p:custDataLst>
                <p:tags r:id="rId246"/>
              </p:custDataLst>
            </p:nvPr>
          </p:nvSpPr>
          <p:spPr>
            <a:xfrm>
              <a:off x="3971925" y="3144574"/>
              <a:ext cx="219076" cy="322527"/>
            </a:xfrm>
            <a:custGeom>
              <a:avLst/>
              <a:gdLst/>
              <a:ahLst/>
              <a:cxnLst/>
              <a:rect l="0" t="0" r="0" b="0"/>
              <a:pathLst>
                <a:path w="219076" h="322527">
                  <a:moveTo>
                    <a:pt x="219075" y="8201"/>
                  </a:moveTo>
                  <a:lnTo>
                    <a:pt x="219075" y="8201"/>
                  </a:lnTo>
                  <a:lnTo>
                    <a:pt x="214018" y="3145"/>
                  </a:lnTo>
                  <a:lnTo>
                    <a:pt x="205892" y="662"/>
                  </a:lnTo>
                  <a:lnTo>
                    <a:pt x="200761" y="0"/>
                  </a:lnTo>
                  <a:lnTo>
                    <a:pt x="192238" y="2087"/>
                  </a:lnTo>
                  <a:lnTo>
                    <a:pt x="178668" y="12034"/>
                  </a:lnTo>
                  <a:lnTo>
                    <a:pt x="135524" y="56514"/>
                  </a:lnTo>
                  <a:lnTo>
                    <a:pt x="110156" y="101817"/>
                  </a:lnTo>
                  <a:lnTo>
                    <a:pt x="85534" y="144050"/>
                  </a:lnTo>
                  <a:lnTo>
                    <a:pt x="65344" y="187788"/>
                  </a:lnTo>
                  <a:lnTo>
                    <a:pt x="44618" y="234606"/>
                  </a:lnTo>
                  <a:lnTo>
                    <a:pt x="25840" y="282085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632"/>
            <p:cNvSpPr/>
            <p:nvPr>
              <p:custDataLst>
                <p:tags r:id="rId247"/>
              </p:custDataLst>
            </p:nvPr>
          </p:nvSpPr>
          <p:spPr>
            <a:xfrm>
              <a:off x="4410075" y="2944549"/>
              <a:ext cx="19051" cy="808302"/>
            </a:xfrm>
            <a:custGeom>
              <a:avLst/>
              <a:gdLst/>
              <a:ahLst/>
              <a:cxnLst/>
              <a:rect l="0" t="0" r="0" b="0"/>
              <a:pathLst>
                <a:path w="19051" h="80830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7992" y="42573"/>
                  </a:lnTo>
                  <a:lnTo>
                    <a:pt x="10849" y="88169"/>
                  </a:lnTo>
                  <a:lnTo>
                    <a:pt x="9917" y="129262"/>
                  </a:lnTo>
                  <a:lnTo>
                    <a:pt x="9642" y="166485"/>
                  </a:lnTo>
                  <a:lnTo>
                    <a:pt x="9559" y="202678"/>
                  </a:lnTo>
                  <a:lnTo>
                    <a:pt x="9535" y="240214"/>
                  </a:lnTo>
                  <a:lnTo>
                    <a:pt x="9528" y="278146"/>
                  </a:lnTo>
                  <a:lnTo>
                    <a:pt x="9525" y="316197"/>
                  </a:lnTo>
                  <a:lnTo>
                    <a:pt x="9525" y="359338"/>
                  </a:lnTo>
                  <a:lnTo>
                    <a:pt x="9525" y="400579"/>
                  </a:lnTo>
                  <a:lnTo>
                    <a:pt x="9525" y="439609"/>
                  </a:lnTo>
                  <a:lnTo>
                    <a:pt x="9525" y="477985"/>
                  </a:lnTo>
                  <a:lnTo>
                    <a:pt x="9525" y="516167"/>
                  </a:lnTo>
                  <a:lnTo>
                    <a:pt x="9525" y="560448"/>
                  </a:lnTo>
                  <a:lnTo>
                    <a:pt x="9525" y="606041"/>
                  </a:lnTo>
                  <a:lnTo>
                    <a:pt x="9525" y="644655"/>
                  </a:lnTo>
                  <a:lnTo>
                    <a:pt x="9525" y="690669"/>
                  </a:lnTo>
                  <a:lnTo>
                    <a:pt x="9525" y="734030"/>
                  </a:lnTo>
                  <a:lnTo>
                    <a:pt x="8467" y="780499"/>
                  </a:lnTo>
                  <a:lnTo>
                    <a:pt x="0" y="808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669"/>
          <p:cNvGrpSpPr/>
          <p:nvPr/>
        </p:nvGrpSpPr>
        <p:grpSpPr>
          <a:xfrm>
            <a:off x="4667250" y="3039872"/>
            <a:ext cx="1132152" cy="532004"/>
            <a:chOff x="4667250" y="3039872"/>
            <a:chExt cx="1132152" cy="532004"/>
          </a:xfrm>
        </p:grpSpPr>
        <p:sp>
          <p:nvSpPr>
            <p:cNvPr id="191" name="SMARTInkShape-3633"/>
            <p:cNvSpPr/>
            <p:nvPr>
              <p:custDataLst>
                <p:tags r:id="rId231"/>
              </p:custDataLst>
            </p:nvPr>
          </p:nvSpPr>
          <p:spPr>
            <a:xfrm>
              <a:off x="4667250" y="3211757"/>
              <a:ext cx="28566" cy="283919"/>
            </a:xfrm>
            <a:custGeom>
              <a:avLst/>
              <a:gdLst/>
              <a:ahLst/>
              <a:cxnLst/>
              <a:rect l="0" t="0" r="0" b="0"/>
              <a:pathLst>
                <a:path w="28566" h="283919">
                  <a:moveTo>
                    <a:pt x="19050" y="26743"/>
                  </a:moveTo>
                  <a:lnTo>
                    <a:pt x="19050" y="26743"/>
                  </a:lnTo>
                  <a:lnTo>
                    <a:pt x="19050" y="4353"/>
                  </a:lnTo>
                  <a:lnTo>
                    <a:pt x="20108" y="2291"/>
                  </a:lnTo>
                  <a:lnTo>
                    <a:pt x="21872" y="917"/>
                  </a:lnTo>
                  <a:lnTo>
                    <a:pt x="24107" y="0"/>
                  </a:lnTo>
                  <a:lnTo>
                    <a:pt x="25596" y="1506"/>
                  </a:lnTo>
                  <a:lnTo>
                    <a:pt x="27251" y="8824"/>
                  </a:lnTo>
                  <a:lnTo>
                    <a:pt x="28400" y="50018"/>
                  </a:lnTo>
                  <a:lnTo>
                    <a:pt x="28541" y="92371"/>
                  </a:lnTo>
                  <a:lnTo>
                    <a:pt x="28565" y="131796"/>
                  </a:lnTo>
                  <a:lnTo>
                    <a:pt x="23515" y="176991"/>
                  </a:lnTo>
                  <a:lnTo>
                    <a:pt x="19932" y="218974"/>
                  </a:lnTo>
                  <a:lnTo>
                    <a:pt x="18253" y="250446"/>
                  </a:lnTo>
                  <a:lnTo>
                    <a:pt x="9373" y="279756"/>
                  </a:lnTo>
                  <a:lnTo>
                    <a:pt x="0" y="28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634"/>
            <p:cNvSpPr/>
            <p:nvPr>
              <p:custDataLst>
                <p:tags r:id="rId232"/>
              </p:custDataLst>
            </p:nvPr>
          </p:nvSpPr>
          <p:spPr>
            <a:xfrm>
              <a:off x="4667250" y="3162300"/>
              <a:ext cx="200026" cy="76201"/>
            </a:xfrm>
            <a:custGeom>
              <a:avLst/>
              <a:gdLst/>
              <a:ahLst/>
              <a:cxnLst/>
              <a:rect l="0" t="0" r="0" b="0"/>
              <a:pathLst>
                <a:path w="200026" h="76201">
                  <a:moveTo>
                    <a:pt x="0" y="76200"/>
                  </a:moveTo>
                  <a:lnTo>
                    <a:pt x="0" y="76200"/>
                  </a:lnTo>
                  <a:lnTo>
                    <a:pt x="30397" y="53407"/>
                  </a:lnTo>
                  <a:lnTo>
                    <a:pt x="62527" y="38615"/>
                  </a:lnTo>
                  <a:lnTo>
                    <a:pt x="107208" y="22293"/>
                  </a:lnTo>
                  <a:lnTo>
                    <a:pt x="137711" y="9538"/>
                  </a:lnTo>
                  <a:lnTo>
                    <a:pt x="142607" y="6359"/>
                  </a:lnTo>
                  <a:lnTo>
                    <a:pt x="189401" y="55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635"/>
            <p:cNvSpPr/>
            <p:nvPr>
              <p:custDataLst>
                <p:tags r:id="rId233"/>
              </p:custDataLst>
            </p:nvPr>
          </p:nvSpPr>
          <p:spPr>
            <a:xfrm>
              <a:off x="4668574" y="3276600"/>
              <a:ext cx="170127" cy="36777"/>
            </a:xfrm>
            <a:custGeom>
              <a:avLst/>
              <a:gdLst/>
              <a:ahLst/>
              <a:cxnLst/>
              <a:rect l="0" t="0" r="0" b="0"/>
              <a:pathLst>
                <a:path w="170127" h="36777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39910" y="21776"/>
                  </a:lnTo>
                  <a:lnTo>
                    <a:pt x="80003" y="9436"/>
                  </a:lnTo>
                  <a:lnTo>
                    <a:pt x="97263" y="4194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636"/>
            <p:cNvSpPr/>
            <p:nvPr>
              <p:custDataLst>
                <p:tags r:id="rId234"/>
              </p:custDataLst>
            </p:nvPr>
          </p:nvSpPr>
          <p:spPr>
            <a:xfrm>
              <a:off x="4867275" y="3429000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8467" y="16267"/>
                  </a:lnTo>
                  <a:lnTo>
                    <a:pt x="4037" y="37981"/>
                  </a:lnTo>
                  <a:lnTo>
                    <a:pt x="8593" y="64529"/>
                  </a:lnTo>
                  <a:lnTo>
                    <a:pt x="828" y="11010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637"/>
            <p:cNvSpPr/>
            <p:nvPr>
              <p:custDataLst>
                <p:tags r:id="rId235"/>
              </p:custDataLst>
            </p:nvPr>
          </p:nvSpPr>
          <p:spPr>
            <a:xfrm>
              <a:off x="5048250" y="3343275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361" y="1812"/>
                  </a:lnTo>
                  <a:lnTo>
                    <a:pt x="48323" y="23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638"/>
            <p:cNvSpPr/>
            <p:nvPr>
              <p:custDataLst>
                <p:tags r:id="rId236"/>
              </p:custDataLst>
            </p:nvPr>
          </p:nvSpPr>
          <p:spPr>
            <a:xfrm>
              <a:off x="5055110" y="3409950"/>
              <a:ext cx="126491" cy="27170"/>
            </a:xfrm>
            <a:custGeom>
              <a:avLst/>
              <a:gdLst/>
              <a:ahLst/>
              <a:cxnLst/>
              <a:rect l="0" t="0" r="0" b="0"/>
              <a:pathLst>
                <a:path w="126491" h="27170">
                  <a:moveTo>
                    <a:pt x="21715" y="0"/>
                  </a:moveTo>
                  <a:lnTo>
                    <a:pt x="21715" y="0"/>
                  </a:lnTo>
                  <a:lnTo>
                    <a:pt x="256" y="21459"/>
                  </a:lnTo>
                  <a:lnTo>
                    <a:pt x="0" y="23831"/>
                  </a:lnTo>
                  <a:lnTo>
                    <a:pt x="1947" y="25412"/>
                  </a:lnTo>
                  <a:lnTo>
                    <a:pt x="11872" y="27169"/>
                  </a:lnTo>
                  <a:lnTo>
                    <a:pt x="52735" y="25475"/>
                  </a:lnTo>
                  <a:lnTo>
                    <a:pt x="12649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639"/>
            <p:cNvSpPr/>
            <p:nvPr>
              <p:custDataLst>
                <p:tags r:id="rId237"/>
              </p:custDataLst>
            </p:nvPr>
          </p:nvSpPr>
          <p:spPr>
            <a:xfrm>
              <a:off x="5286375" y="3305683"/>
              <a:ext cx="133351" cy="121228"/>
            </a:xfrm>
            <a:custGeom>
              <a:avLst/>
              <a:gdLst/>
              <a:ahLst/>
              <a:cxnLst/>
              <a:rect l="0" t="0" r="0" b="0"/>
              <a:pathLst>
                <a:path w="133351" h="121228">
                  <a:moveTo>
                    <a:pt x="0" y="18542"/>
                  </a:moveTo>
                  <a:lnTo>
                    <a:pt x="0" y="18542"/>
                  </a:lnTo>
                  <a:lnTo>
                    <a:pt x="0" y="1209"/>
                  </a:lnTo>
                  <a:lnTo>
                    <a:pt x="10113" y="0"/>
                  </a:lnTo>
                  <a:lnTo>
                    <a:pt x="26515" y="4699"/>
                  </a:lnTo>
                  <a:lnTo>
                    <a:pt x="35773" y="12742"/>
                  </a:lnTo>
                  <a:lnTo>
                    <a:pt x="46935" y="31993"/>
                  </a:lnTo>
                  <a:lnTo>
                    <a:pt x="50340" y="40209"/>
                  </a:lnTo>
                  <a:lnTo>
                    <a:pt x="51301" y="57805"/>
                  </a:lnTo>
                  <a:lnTo>
                    <a:pt x="47142" y="75151"/>
                  </a:lnTo>
                  <a:lnTo>
                    <a:pt x="26381" y="105071"/>
                  </a:lnTo>
                  <a:lnTo>
                    <a:pt x="16166" y="116264"/>
                  </a:lnTo>
                  <a:lnTo>
                    <a:pt x="9654" y="120182"/>
                  </a:lnTo>
                  <a:lnTo>
                    <a:pt x="6436" y="121227"/>
                  </a:lnTo>
                  <a:lnTo>
                    <a:pt x="4291" y="119807"/>
                  </a:lnTo>
                  <a:lnTo>
                    <a:pt x="1907" y="112585"/>
                  </a:lnTo>
                  <a:lnTo>
                    <a:pt x="565" y="101675"/>
                  </a:lnTo>
                  <a:lnTo>
                    <a:pt x="5896" y="92179"/>
                  </a:lnTo>
                  <a:lnTo>
                    <a:pt x="15320" y="81961"/>
                  </a:lnTo>
                  <a:lnTo>
                    <a:pt x="58546" y="45387"/>
                  </a:lnTo>
                  <a:lnTo>
                    <a:pt x="87420" y="25019"/>
                  </a:lnTo>
                  <a:lnTo>
                    <a:pt x="90030" y="23918"/>
                  </a:lnTo>
                  <a:lnTo>
                    <a:pt x="91770" y="24243"/>
                  </a:lnTo>
                  <a:lnTo>
                    <a:pt x="92930" y="25518"/>
                  </a:lnTo>
                  <a:lnTo>
                    <a:pt x="91397" y="32578"/>
                  </a:lnTo>
                  <a:lnTo>
                    <a:pt x="78684" y="74102"/>
                  </a:lnTo>
                  <a:lnTo>
                    <a:pt x="77856" y="80982"/>
                  </a:lnTo>
                  <a:lnTo>
                    <a:pt x="80479" y="86627"/>
                  </a:lnTo>
                  <a:lnTo>
                    <a:pt x="91860" y="95722"/>
                  </a:lnTo>
                  <a:lnTo>
                    <a:pt x="133350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640"/>
            <p:cNvSpPr/>
            <p:nvPr>
              <p:custDataLst>
                <p:tags r:id="rId238"/>
              </p:custDataLst>
            </p:nvPr>
          </p:nvSpPr>
          <p:spPr>
            <a:xfrm>
              <a:off x="5791200" y="3514725"/>
              <a:ext cx="8202" cy="5489"/>
            </a:xfrm>
            <a:custGeom>
              <a:avLst/>
              <a:gdLst/>
              <a:ahLst/>
              <a:cxnLst/>
              <a:rect l="0" t="0" r="0" b="0"/>
              <a:pathLst>
                <a:path w="8202" h="548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7584" y="54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641"/>
            <p:cNvSpPr/>
            <p:nvPr>
              <p:custDataLst>
                <p:tags r:id="rId239"/>
              </p:custDataLst>
            </p:nvPr>
          </p:nvSpPr>
          <p:spPr>
            <a:xfrm>
              <a:off x="5514975" y="3039872"/>
              <a:ext cx="130705" cy="522272"/>
            </a:xfrm>
            <a:custGeom>
              <a:avLst/>
              <a:gdLst/>
              <a:ahLst/>
              <a:cxnLst/>
              <a:rect l="0" t="0" r="0" b="0"/>
              <a:pathLst>
                <a:path w="130705" h="522272">
                  <a:moveTo>
                    <a:pt x="0" y="17653"/>
                  </a:moveTo>
                  <a:lnTo>
                    <a:pt x="0" y="17653"/>
                  </a:lnTo>
                  <a:lnTo>
                    <a:pt x="0" y="12597"/>
                  </a:lnTo>
                  <a:lnTo>
                    <a:pt x="5645" y="7292"/>
                  </a:lnTo>
                  <a:lnTo>
                    <a:pt x="14151" y="2465"/>
                  </a:lnTo>
                  <a:lnTo>
                    <a:pt x="21459" y="319"/>
                  </a:lnTo>
                  <a:lnTo>
                    <a:pt x="63074" y="0"/>
                  </a:lnTo>
                  <a:lnTo>
                    <a:pt x="108769" y="11905"/>
                  </a:lnTo>
                  <a:lnTo>
                    <a:pt x="124420" y="21006"/>
                  </a:lnTo>
                  <a:lnTo>
                    <a:pt x="127397" y="25180"/>
                  </a:lnTo>
                  <a:lnTo>
                    <a:pt x="130704" y="35462"/>
                  </a:lnTo>
                  <a:lnTo>
                    <a:pt x="126282" y="81065"/>
                  </a:lnTo>
                  <a:lnTo>
                    <a:pt x="123494" y="119227"/>
                  </a:lnTo>
                  <a:lnTo>
                    <a:pt x="117495" y="158403"/>
                  </a:lnTo>
                  <a:lnTo>
                    <a:pt x="115247" y="200939"/>
                  </a:lnTo>
                  <a:lnTo>
                    <a:pt x="113522" y="236707"/>
                  </a:lnTo>
                  <a:lnTo>
                    <a:pt x="107837" y="279878"/>
                  </a:lnTo>
                  <a:lnTo>
                    <a:pt x="105682" y="323008"/>
                  </a:lnTo>
                  <a:lnTo>
                    <a:pt x="107778" y="366620"/>
                  </a:lnTo>
                  <a:lnTo>
                    <a:pt x="112367" y="407154"/>
                  </a:lnTo>
                  <a:lnTo>
                    <a:pt x="112987" y="450847"/>
                  </a:lnTo>
                  <a:lnTo>
                    <a:pt x="105348" y="495320"/>
                  </a:lnTo>
                  <a:lnTo>
                    <a:pt x="103971" y="506174"/>
                  </a:lnTo>
                  <a:lnTo>
                    <a:pt x="99832" y="514527"/>
                  </a:lnTo>
                  <a:lnTo>
                    <a:pt x="97246" y="517177"/>
                  </a:lnTo>
                  <a:lnTo>
                    <a:pt x="91551" y="520122"/>
                  </a:lnTo>
                  <a:lnTo>
                    <a:pt x="72980" y="522271"/>
                  </a:lnTo>
                  <a:lnTo>
                    <a:pt x="66655" y="519564"/>
                  </a:lnTo>
                  <a:lnTo>
                    <a:pt x="63486" y="517360"/>
                  </a:lnTo>
                  <a:lnTo>
                    <a:pt x="61374" y="513774"/>
                  </a:lnTo>
                  <a:lnTo>
                    <a:pt x="57150" y="493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670"/>
          <p:cNvGrpSpPr/>
          <p:nvPr/>
        </p:nvGrpSpPr>
        <p:grpSpPr>
          <a:xfrm>
            <a:off x="6057900" y="3173138"/>
            <a:ext cx="928047" cy="509288"/>
            <a:chOff x="6057900" y="3173138"/>
            <a:chExt cx="928047" cy="509288"/>
          </a:xfrm>
        </p:grpSpPr>
        <p:sp>
          <p:nvSpPr>
            <p:cNvPr id="201" name="SMARTInkShape-3642"/>
            <p:cNvSpPr/>
            <p:nvPr>
              <p:custDataLst>
                <p:tags r:id="rId223"/>
              </p:custDataLst>
            </p:nvPr>
          </p:nvSpPr>
          <p:spPr>
            <a:xfrm>
              <a:off x="6242912" y="3429000"/>
              <a:ext cx="119789" cy="57151"/>
            </a:xfrm>
            <a:custGeom>
              <a:avLst/>
              <a:gdLst/>
              <a:ahLst/>
              <a:cxnLst/>
              <a:rect l="0" t="0" r="0" b="0"/>
              <a:pathLst>
                <a:path w="119789" h="57151">
                  <a:moveTo>
                    <a:pt x="5488" y="57150"/>
                  </a:moveTo>
                  <a:lnTo>
                    <a:pt x="5488" y="57150"/>
                  </a:lnTo>
                  <a:lnTo>
                    <a:pt x="5488" y="52093"/>
                  </a:lnTo>
                  <a:lnTo>
                    <a:pt x="0" y="35416"/>
                  </a:lnTo>
                  <a:lnTo>
                    <a:pt x="772" y="33136"/>
                  </a:lnTo>
                  <a:lnTo>
                    <a:pt x="9613" y="24419"/>
                  </a:lnTo>
                  <a:lnTo>
                    <a:pt x="28583" y="15584"/>
                  </a:lnTo>
                  <a:lnTo>
                    <a:pt x="72695" y="7501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643"/>
            <p:cNvSpPr/>
            <p:nvPr>
              <p:custDataLst>
                <p:tags r:id="rId224"/>
              </p:custDataLst>
            </p:nvPr>
          </p:nvSpPr>
          <p:spPr>
            <a:xfrm>
              <a:off x="6224294" y="3505200"/>
              <a:ext cx="119357" cy="1"/>
            </a:xfrm>
            <a:custGeom>
              <a:avLst/>
              <a:gdLst/>
              <a:ahLst/>
              <a:cxnLst/>
              <a:rect l="0" t="0" r="0" b="0"/>
              <a:pathLst>
                <a:path w="119357" h="1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44532" y="0"/>
                  </a:lnTo>
                  <a:lnTo>
                    <a:pt x="119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644"/>
            <p:cNvSpPr/>
            <p:nvPr>
              <p:custDataLst>
                <p:tags r:id="rId225"/>
              </p:custDataLst>
            </p:nvPr>
          </p:nvSpPr>
          <p:spPr>
            <a:xfrm>
              <a:off x="6353175" y="35623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8467" y="33114"/>
                  </a:lnTo>
                  <a:lnTo>
                    <a:pt x="1324" y="6873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645"/>
            <p:cNvSpPr/>
            <p:nvPr>
              <p:custDataLst>
                <p:tags r:id="rId226"/>
              </p:custDataLst>
            </p:nvPr>
          </p:nvSpPr>
          <p:spPr>
            <a:xfrm>
              <a:off x="6564808" y="3181350"/>
              <a:ext cx="83643" cy="257176"/>
            </a:xfrm>
            <a:custGeom>
              <a:avLst/>
              <a:gdLst/>
              <a:ahLst/>
              <a:cxnLst/>
              <a:rect l="0" t="0" r="0" b="0"/>
              <a:pathLst>
                <a:path w="83643" h="257176">
                  <a:moveTo>
                    <a:pt x="83642" y="0"/>
                  </a:moveTo>
                  <a:lnTo>
                    <a:pt x="83642" y="0"/>
                  </a:lnTo>
                  <a:lnTo>
                    <a:pt x="65328" y="0"/>
                  </a:lnTo>
                  <a:lnTo>
                    <a:pt x="53983" y="5644"/>
                  </a:lnTo>
                  <a:lnTo>
                    <a:pt x="41886" y="16267"/>
                  </a:lnTo>
                  <a:lnTo>
                    <a:pt x="24232" y="41156"/>
                  </a:lnTo>
                  <a:lnTo>
                    <a:pt x="11073" y="81311"/>
                  </a:lnTo>
                  <a:lnTo>
                    <a:pt x="3103" y="120366"/>
                  </a:lnTo>
                  <a:lnTo>
                    <a:pt x="0" y="166729"/>
                  </a:lnTo>
                  <a:lnTo>
                    <a:pt x="11309" y="210392"/>
                  </a:lnTo>
                  <a:lnTo>
                    <a:pt x="30460" y="238374"/>
                  </a:lnTo>
                  <a:lnTo>
                    <a:pt x="64592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646"/>
            <p:cNvSpPr/>
            <p:nvPr>
              <p:custDataLst>
                <p:tags r:id="rId227"/>
              </p:custDataLst>
            </p:nvPr>
          </p:nvSpPr>
          <p:spPr>
            <a:xfrm>
              <a:off x="6687875" y="3283331"/>
              <a:ext cx="160601" cy="138465"/>
            </a:xfrm>
            <a:custGeom>
              <a:avLst/>
              <a:gdLst/>
              <a:ahLst/>
              <a:cxnLst/>
              <a:rect l="0" t="0" r="0" b="0"/>
              <a:pathLst>
                <a:path w="160601" h="138465">
                  <a:moveTo>
                    <a:pt x="8200" y="21844"/>
                  </a:moveTo>
                  <a:lnTo>
                    <a:pt x="8200" y="21844"/>
                  </a:lnTo>
                  <a:lnTo>
                    <a:pt x="8200" y="16787"/>
                  </a:lnTo>
                  <a:lnTo>
                    <a:pt x="7142" y="15298"/>
                  </a:lnTo>
                  <a:lnTo>
                    <a:pt x="5378" y="14305"/>
                  </a:lnTo>
                  <a:lnTo>
                    <a:pt x="3144" y="13643"/>
                  </a:lnTo>
                  <a:lnTo>
                    <a:pt x="1655" y="12143"/>
                  </a:lnTo>
                  <a:lnTo>
                    <a:pt x="0" y="7655"/>
                  </a:lnTo>
                  <a:lnTo>
                    <a:pt x="616" y="6035"/>
                  </a:lnTo>
                  <a:lnTo>
                    <a:pt x="2086" y="4954"/>
                  </a:lnTo>
                  <a:lnTo>
                    <a:pt x="4124" y="4234"/>
                  </a:lnTo>
                  <a:lnTo>
                    <a:pt x="17105" y="8277"/>
                  </a:lnTo>
                  <a:lnTo>
                    <a:pt x="34357" y="16178"/>
                  </a:lnTo>
                  <a:lnTo>
                    <a:pt x="43814" y="24970"/>
                  </a:lnTo>
                  <a:lnTo>
                    <a:pt x="55088" y="44642"/>
                  </a:lnTo>
                  <a:lnTo>
                    <a:pt x="63323" y="69621"/>
                  </a:lnTo>
                  <a:lnTo>
                    <a:pt x="59694" y="91386"/>
                  </a:lnTo>
                  <a:lnTo>
                    <a:pt x="42439" y="125069"/>
                  </a:lnTo>
                  <a:lnTo>
                    <a:pt x="34706" y="135808"/>
                  </a:lnTo>
                  <a:lnTo>
                    <a:pt x="31162" y="138037"/>
                  </a:lnTo>
                  <a:lnTo>
                    <a:pt x="27742" y="138464"/>
                  </a:lnTo>
                  <a:lnTo>
                    <a:pt x="24403" y="137691"/>
                  </a:lnTo>
                  <a:lnTo>
                    <a:pt x="23236" y="132942"/>
                  </a:lnTo>
                  <a:lnTo>
                    <a:pt x="28965" y="97725"/>
                  </a:lnTo>
                  <a:lnTo>
                    <a:pt x="35421" y="79911"/>
                  </a:lnTo>
                  <a:lnTo>
                    <a:pt x="62418" y="38078"/>
                  </a:lnTo>
                  <a:lnTo>
                    <a:pt x="79431" y="15212"/>
                  </a:lnTo>
                  <a:lnTo>
                    <a:pt x="83250" y="7255"/>
                  </a:lnTo>
                  <a:lnTo>
                    <a:pt x="88475" y="191"/>
                  </a:lnTo>
                  <a:lnTo>
                    <a:pt x="89233" y="0"/>
                  </a:lnTo>
                  <a:lnTo>
                    <a:pt x="85246" y="20391"/>
                  </a:lnTo>
                  <a:lnTo>
                    <a:pt x="85626" y="50955"/>
                  </a:lnTo>
                  <a:lnTo>
                    <a:pt x="89531" y="65121"/>
                  </a:lnTo>
                  <a:lnTo>
                    <a:pt x="102736" y="84997"/>
                  </a:lnTo>
                  <a:lnTo>
                    <a:pt x="119713" y="92245"/>
                  </a:lnTo>
                  <a:lnTo>
                    <a:pt x="138195" y="94408"/>
                  </a:lnTo>
                  <a:lnTo>
                    <a:pt x="160600" y="88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647"/>
            <p:cNvSpPr/>
            <p:nvPr>
              <p:custDataLst>
                <p:tags r:id="rId228"/>
              </p:custDataLst>
            </p:nvPr>
          </p:nvSpPr>
          <p:spPr>
            <a:xfrm>
              <a:off x="6924675" y="3228975"/>
              <a:ext cx="61272" cy="257176"/>
            </a:xfrm>
            <a:custGeom>
              <a:avLst/>
              <a:gdLst/>
              <a:ahLst/>
              <a:cxnLst/>
              <a:rect l="0" t="0" r="0" b="0"/>
              <a:pathLst>
                <a:path w="61272" h="257176">
                  <a:moveTo>
                    <a:pt x="19050" y="0"/>
                  </a:moveTo>
                  <a:lnTo>
                    <a:pt x="19050" y="0"/>
                  </a:lnTo>
                  <a:lnTo>
                    <a:pt x="26654" y="8663"/>
                  </a:lnTo>
                  <a:lnTo>
                    <a:pt x="50047" y="48303"/>
                  </a:lnTo>
                  <a:lnTo>
                    <a:pt x="61271" y="92334"/>
                  </a:lnTo>
                  <a:lnTo>
                    <a:pt x="60017" y="133074"/>
                  </a:lnTo>
                  <a:lnTo>
                    <a:pt x="50112" y="172493"/>
                  </a:lnTo>
                  <a:lnTo>
                    <a:pt x="34834" y="214156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648"/>
            <p:cNvSpPr/>
            <p:nvPr>
              <p:custDataLst>
                <p:tags r:id="rId229"/>
              </p:custDataLst>
            </p:nvPr>
          </p:nvSpPr>
          <p:spPr>
            <a:xfrm>
              <a:off x="6057900" y="3173138"/>
              <a:ext cx="142165" cy="509288"/>
            </a:xfrm>
            <a:custGeom>
              <a:avLst/>
              <a:gdLst/>
              <a:ahLst/>
              <a:cxnLst/>
              <a:rect l="0" t="0" r="0" b="0"/>
              <a:pathLst>
                <a:path w="142165" h="509288">
                  <a:moveTo>
                    <a:pt x="0" y="189187"/>
                  </a:moveTo>
                  <a:lnTo>
                    <a:pt x="0" y="189187"/>
                  </a:lnTo>
                  <a:lnTo>
                    <a:pt x="5056" y="234947"/>
                  </a:lnTo>
                  <a:lnTo>
                    <a:pt x="8642" y="281090"/>
                  </a:lnTo>
                  <a:lnTo>
                    <a:pt x="12173" y="327520"/>
                  </a:lnTo>
                  <a:lnTo>
                    <a:pt x="17013" y="371639"/>
                  </a:lnTo>
                  <a:lnTo>
                    <a:pt x="18648" y="418784"/>
                  </a:lnTo>
                  <a:lnTo>
                    <a:pt x="18971" y="461572"/>
                  </a:lnTo>
                  <a:lnTo>
                    <a:pt x="19039" y="499413"/>
                  </a:lnTo>
                  <a:lnTo>
                    <a:pt x="17985" y="503954"/>
                  </a:lnTo>
                  <a:lnTo>
                    <a:pt x="16223" y="506982"/>
                  </a:lnTo>
                  <a:lnTo>
                    <a:pt x="13990" y="509000"/>
                  </a:lnTo>
                  <a:lnTo>
                    <a:pt x="12502" y="509287"/>
                  </a:lnTo>
                  <a:lnTo>
                    <a:pt x="11509" y="508421"/>
                  </a:lnTo>
                  <a:lnTo>
                    <a:pt x="10848" y="506784"/>
                  </a:lnTo>
                  <a:lnTo>
                    <a:pt x="9787" y="466137"/>
                  </a:lnTo>
                  <a:lnTo>
                    <a:pt x="9603" y="421412"/>
                  </a:lnTo>
                  <a:lnTo>
                    <a:pt x="9559" y="386589"/>
                  </a:lnTo>
                  <a:lnTo>
                    <a:pt x="9541" y="347124"/>
                  </a:lnTo>
                  <a:lnTo>
                    <a:pt x="9532" y="309123"/>
                  </a:lnTo>
                  <a:lnTo>
                    <a:pt x="10585" y="268821"/>
                  </a:lnTo>
                  <a:lnTo>
                    <a:pt x="16072" y="228422"/>
                  </a:lnTo>
                  <a:lnTo>
                    <a:pt x="17726" y="194983"/>
                  </a:lnTo>
                  <a:lnTo>
                    <a:pt x="23715" y="155627"/>
                  </a:lnTo>
                  <a:lnTo>
                    <a:pt x="30757" y="111599"/>
                  </a:lnTo>
                  <a:lnTo>
                    <a:pt x="46762" y="69557"/>
                  </a:lnTo>
                  <a:lnTo>
                    <a:pt x="63760" y="29149"/>
                  </a:lnTo>
                  <a:lnTo>
                    <a:pt x="79335" y="8654"/>
                  </a:lnTo>
                  <a:lnTo>
                    <a:pt x="87471" y="3117"/>
                  </a:lnTo>
                  <a:lnTo>
                    <a:pt x="103058" y="0"/>
                  </a:lnTo>
                  <a:lnTo>
                    <a:pt x="114948" y="4915"/>
                  </a:lnTo>
                  <a:lnTo>
                    <a:pt x="121082" y="9189"/>
                  </a:lnTo>
                  <a:lnTo>
                    <a:pt x="130720" y="22405"/>
                  </a:lnTo>
                  <a:lnTo>
                    <a:pt x="139274" y="44873"/>
                  </a:lnTo>
                  <a:lnTo>
                    <a:pt x="142164" y="81541"/>
                  </a:lnTo>
                  <a:lnTo>
                    <a:pt x="137608" y="122250"/>
                  </a:lnTo>
                  <a:lnTo>
                    <a:pt x="129555" y="162768"/>
                  </a:lnTo>
                  <a:lnTo>
                    <a:pt x="120467" y="191473"/>
                  </a:lnTo>
                  <a:lnTo>
                    <a:pt x="100958" y="218439"/>
                  </a:lnTo>
                  <a:lnTo>
                    <a:pt x="75069" y="241481"/>
                  </a:lnTo>
                  <a:lnTo>
                    <a:pt x="59469" y="249471"/>
                  </a:lnTo>
                  <a:lnTo>
                    <a:pt x="9525" y="255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649"/>
            <p:cNvSpPr/>
            <p:nvPr>
              <p:custDataLst>
                <p:tags r:id="rId230"/>
              </p:custDataLst>
            </p:nvPr>
          </p:nvSpPr>
          <p:spPr>
            <a:xfrm>
              <a:off x="6257925" y="3438525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9525" y="41636"/>
                  </a:lnTo>
                  <a:lnTo>
                    <a:pt x="9525" y="89013"/>
                  </a:lnTo>
                  <a:lnTo>
                    <a:pt x="8467" y="13445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671"/>
          <p:cNvGrpSpPr/>
          <p:nvPr/>
        </p:nvGrpSpPr>
        <p:grpSpPr>
          <a:xfrm>
            <a:off x="7727276" y="3352800"/>
            <a:ext cx="264200" cy="142715"/>
            <a:chOff x="7727276" y="3352800"/>
            <a:chExt cx="264200" cy="142715"/>
          </a:xfrm>
        </p:grpSpPr>
        <p:sp>
          <p:nvSpPr>
            <p:cNvPr id="210" name="SMARTInkShape-3650"/>
            <p:cNvSpPr/>
            <p:nvPr>
              <p:custDataLst>
                <p:tags r:id="rId220"/>
              </p:custDataLst>
            </p:nvPr>
          </p:nvSpPr>
          <p:spPr>
            <a:xfrm>
              <a:off x="7877175" y="3371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651"/>
            <p:cNvSpPr/>
            <p:nvPr>
              <p:custDataLst>
                <p:tags r:id="rId221"/>
              </p:custDataLst>
            </p:nvPr>
          </p:nvSpPr>
          <p:spPr>
            <a:xfrm>
              <a:off x="7727276" y="3467100"/>
              <a:ext cx="216575" cy="28415"/>
            </a:xfrm>
            <a:custGeom>
              <a:avLst/>
              <a:gdLst/>
              <a:ahLst/>
              <a:cxnLst/>
              <a:rect l="0" t="0" r="0" b="0"/>
              <a:pathLst>
                <a:path w="216575" h="28415">
                  <a:moveTo>
                    <a:pt x="35599" y="0"/>
                  </a:moveTo>
                  <a:lnTo>
                    <a:pt x="35599" y="0"/>
                  </a:lnTo>
                  <a:lnTo>
                    <a:pt x="10159" y="10361"/>
                  </a:lnTo>
                  <a:lnTo>
                    <a:pt x="3126" y="16247"/>
                  </a:lnTo>
                  <a:lnTo>
                    <a:pt x="0" y="22390"/>
                  </a:lnTo>
                  <a:lnTo>
                    <a:pt x="2341" y="24452"/>
                  </a:lnTo>
                  <a:lnTo>
                    <a:pt x="13410" y="26743"/>
                  </a:lnTo>
                  <a:lnTo>
                    <a:pt x="52661" y="28032"/>
                  </a:lnTo>
                  <a:lnTo>
                    <a:pt x="99450" y="28414"/>
                  </a:lnTo>
                  <a:lnTo>
                    <a:pt x="141973" y="21997"/>
                  </a:lnTo>
                  <a:lnTo>
                    <a:pt x="21657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652"/>
            <p:cNvSpPr/>
            <p:nvPr>
              <p:custDataLst>
                <p:tags r:id="rId222"/>
              </p:custDataLst>
            </p:nvPr>
          </p:nvSpPr>
          <p:spPr>
            <a:xfrm>
              <a:off x="7753777" y="3352800"/>
              <a:ext cx="237699" cy="18789"/>
            </a:xfrm>
            <a:custGeom>
              <a:avLst/>
              <a:gdLst/>
              <a:ahLst/>
              <a:cxnLst/>
              <a:rect l="0" t="0" r="0" b="0"/>
              <a:pathLst>
                <a:path w="237699" h="18789">
                  <a:moveTo>
                    <a:pt x="18623" y="9525"/>
                  </a:moveTo>
                  <a:lnTo>
                    <a:pt x="18623" y="9525"/>
                  </a:lnTo>
                  <a:lnTo>
                    <a:pt x="0" y="9525"/>
                  </a:lnTo>
                  <a:lnTo>
                    <a:pt x="4756" y="14582"/>
                  </a:lnTo>
                  <a:lnTo>
                    <a:pt x="12813" y="17064"/>
                  </a:lnTo>
                  <a:lnTo>
                    <a:pt x="54429" y="18788"/>
                  </a:lnTo>
                  <a:lnTo>
                    <a:pt x="92684" y="16176"/>
                  </a:lnTo>
                  <a:lnTo>
                    <a:pt x="135088" y="10839"/>
                  </a:lnTo>
                  <a:lnTo>
                    <a:pt x="173568" y="8726"/>
                  </a:lnTo>
                  <a:lnTo>
                    <a:pt x="237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672"/>
          <p:cNvGrpSpPr/>
          <p:nvPr/>
        </p:nvGrpSpPr>
        <p:grpSpPr>
          <a:xfrm>
            <a:off x="8300313" y="2819400"/>
            <a:ext cx="2585465" cy="1142224"/>
            <a:chOff x="8300313" y="2819400"/>
            <a:chExt cx="2585465" cy="1142224"/>
          </a:xfrm>
        </p:grpSpPr>
        <p:sp>
          <p:nvSpPr>
            <p:cNvPr id="214" name="SMARTInkShape-3653"/>
            <p:cNvSpPr/>
            <p:nvPr>
              <p:custDataLst>
                <p:tags r:id="rId200"/>
              </p:custDataLst>
            </p:nvPr>
          </p:nvSpPr>
          <p:spPr>
            <a:xfrm>
              <a:off x="8372418" y="3143285"/>
              <a:ext cx="428683" cy="504741"/>
            </a:xfrm>
            <a:custGeom>
              <a:avLst/>
              <a:gdLst/>
              <a:ahLst/>
              <a:cxnLst/>
              <a:rect l="0" t="0" r="0" b="0"/>
              <a:pathLst>
                <a:path w="428683" h="504741">
                  <a:moveTo>
                    <a:pt x="314382" y="9490"/>
                  </a:moveTo>
                  <a:lnTo>
                    <a:pt x="314382" y="9490"/>
                  </a:lnTo>
                  <a:lnTo>
                    <a:pt x="322583" y="1289"/>
                  </a:lnTo>
                  <a:lnTo>
                    <a:pt x="328573" y="357"/>
                  </a:lnTo>
                  <a:lnTo>
                    <a:pt x="341206" y="0"/>
                  </a:lnTo>
                  <a:lnTo>
                    <a:pt x="341790" y="1046"/>
                  </a:lnTo>
                  <a:lnTo>
                    <a:pt x="342438" y="5032"/>
                  </a:lnTo>
                  <a:lnTo>
                    <a:pt x="332691" y="18282"/>
                  </a:lnTo>
                  <a:lnTo>
                    <a:pt x="293107" y="54155"/>
                  </a:lnTo>
                  <a:lnTo>
                    <a:pt x="255734" y="80441"/>
                  </a:lnTo>
                  <a:lnTo>
                    <a:pt x="214328" y="109465"/>
                  </a:lnTo>
                  <a:lnTo>
                    <a:pt x="169099" y="140433"/>
                  </a:lnTo>
                  <a:lnTo>
                    <a:pt x="127875" y="165177"/>
                  </a:lnTo>
                  <a:lnTo>
                    <a:pt x="83485" y="197870"/>
                  </a:lnTo>
                  <a:lnTo>
                    <a:pt x="46745" y="229951"/>
                  </a:lnTo>
                  <a:lnTo>
                    <a:pt x="44941" y="234781"/>
                  </a:lnTo>
                  <a:lnTo>
                    <a:pt x="45758" y="245791"/>
                  </a:lnTo>
                  <a:lnTo>
                    <a:pt x="55293" y="257741"/>
                  </a:lnTo>
                  <a:lnTo>
                    <a:pt x="70114" y="269049"/>
                  </a:lnTo>
                  <a:lnTo>
                    <a:pt x="87285" y="277602"/>
                  </a:lnTo>
                  <a:lnTo>
                    <a:pt x="131783" y="286229"/>
                  </a:lnTo>
                  <a:lnTo>
                    <a:pt x="178516" y="303299"/>
                  </a:lnTo>
                  <a:lnTo>
                    <a:pt x="218635" y="322232"/>
                  </a:lnTo>
                  <a:lnTo>
                    <a:pt x="224093" y="328051"/>
                  </a:lnTo>
                  <a:lnTo>
                    <a:pt x="226673" y="334047"/>
                  </a:lnTo>
                  <a:lnTo>
                    <a:pt x="227334" y="340162"/>
                  </a:lnTo>
                  <a:lnTo>
                    <a:pt x="224601" y="346354"/>
                  </a:lnTo>
                  <a:lnTo>
                    <a:pt x="213096" y="358880"/>
                  </a:lnTo>
                  <a:lnTo>
                    <a:pt x="172236" y="384168"/>
                  </a:lnTo>
                  <a:lnTo>
                    <a:pt x="129044" y="406724"/>
                  </a:lnTo>
                  <a:lnTo>
                    <a:pt x="84149" y="426102"/>
                  </a:lnTo>
                  <a:lnTo>
                    <a:pt x="40029" y="448403"/>
                  </a:lnTo>
                  <a:lnTo>
                    <a:pt x="1558" y="471886"/>
                  </a:lnTo>
                  <a:lnTo>
                    <a:pt x="0" y="475446"/>
                  </a:lnTo>
                  <a:lnTo>
                    <a:pt x="19" y="478877"/>
                  </a:lnTo>
                  <a:lnTo>
                    <a:pt x="2148" y="482224"/>
                  </a:lnTo>
                  <a:lnTo>
                    <a:pt x="10158" y="488763"/>
                  </a:lnTo>
                  <a:lnTo>
                    <a:pt x="53244" y="500527"/>
                  </a:lnTo>
                  <a:lnTo>
                    <a:pt x="88842" y="503527"/>
                  </a:lnTo>
                  <a:lnTo>
                    <a:pt x="124537" y="504228"/>
                  </a:lnTo>
                  <a:lnTo>
                    <a:pt x="171112" y="504624"/>
                  </a:lnTo>
                  <a:lnTo>
                    <a:pt x="211724" y="504740"/>
                  </a:lnTo>
                  <a:lnTo>
                    <a:pt x="250568" y="499719"/>
                  </a:lnTo>
                  <a:lnTo>
                    <a:pt x="288889" y="496584"/>
                  </a:lnTo>
                  <a:lnTo>
                    <a:pt x="327054" y="495656"/>
                  </a:lnTo>
                  <a:lnTo>
                    <a:pt x="372389" y="495342"/>
                  </a:lnTo>
                  <a:lnTo>
                    <a:pt x="428682" y="4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654"/>
            <p:cNvSpPr/>
            <p:nvPr>
              <p:custDataLst>
                <p:tags r:id="rId201"/>
              </p:custDataLst>
            </p:nvPr>
          </p:nvSpPr>
          <p:spPr>
            <a:xfrm>
              <a:off x="8300313" y="3812078"/>
              <a:ext cx="167413" cy="149546"/>
            </a:xfrm>
            <a:custGeom>
              <a:avLst/>
              <a:gdLst/>
              <a:ahLst/>
              <a:cxnLst/>
              <a:rect l="0" t="0" r="0" b="0"/>
              <a:pathLst>
                <a:path w="167413" h="149546">
                  <a:moveTo>
                    <a:pt x="5487" y="16972"/>
                  </a:moveTo>
                  <a:lnTo>
                    <a:pt x="5487" y="16972"/>
                  </a:lnTo>
                  <a:lnTo>
                    <a:pt x="431" y="16972"/>
                  </a:lnTo>
                  <a:lnTo>
                    <a:pt x="0" y="15914"/>
                  </a:lnTo>
                  <a:lnTo>
                    <a:pt x="4556" y="8771"/>
                  </a:lnTo>
                  <a:lnTo>
                    <a:pt x="7895" y="8036"/>
                  </a:lnTo>
                  <a:lnTo>
                    <a:pt x="10267" y="7840"/>
                  </a:lnTo>
                  <a:lnTo>
                    <a:pt x="23719" y="12620"/>
                  </a:lnTo>
                  <a:lnTo>
                    <a:pt x="41110" y="25795"/>
                  </a:lnTo>
                  <a:lnTo>
                    <a:pt x="54613" y="43105"/>
                  </a:lnTo>
                  <a:lnTo>
                    <a:pt x="56248" y="61042"/>
                  </a:lnTo>
                  <a:lnTo>
                    <a:pt x="53731" y="101995"/>
                  </a:lnTo>
                  <a:lnTo>
                    <a:pt x="47743" y="118613"/>
                  </a:lnTo>
                  <a:lnTo>
                    <a:pt x="38116" y="137046"/>
                  </a:lnTo>
                  <a:lnTo>
                    <a:pt x="36764" y="141472"/>
                  </a:lnTo>
                  <a:lnTo>
                    <a:pt x="34805" y="144422"/>
                  </a:lnTo>
                  <a:lnTo>
                    <a:pt x="32441" y="146389"/>
                  </a:lnTo>
                  <a:lnTo>
                    <a:pt x="29806" y="147699"/>
                  </a:lnTo>
                  <a:lnTo>
                    <a:pt x="15985" y="149545"/>
                  </a:lnTo>
                  <a:lnTo>
                    <a:pt x="12486" y="148746"/>
                  </a:lnTo>
                  <a:lnTo>
                    <a:pt x="10153" y="147154"/>
                  </a:lnTo>
                  <a:lnTo>
                    <a:pt x="8598" y="145035"/>
                  </a:lnTo>
                  <a:lnTo>
                    <a:pt x="6409" y="126884"/>
                  </a:lnTo>
                  <a:lnTo>
                    <a:pt x="11542" y="113094"/>
                  </a:lnTo>
                  <a:lnTo>
                    <a:pt x="41334" y="69040"/>
                  </a:lnTo>
                  <a:lnTo>
                    <a:pt x="58560" y="45100"/>
                  </a:lnTo>
                  <a:lnTo>
                    <a:pt x="105427" y="2598"/>
                  </a:lnTo>
                  <a:lnTo>
                    <a:pt x="108113" y="0"/>
                  </a:lnTo>
                  <a:lnTo>
                    <a:pt x="95687" y="14600"/>
                  </a:lnTo>
                  <a:lnTo>
                    <a:pt x="86305" y="37083"/>
                  </a:lnTo>
                  <a:lnTo>
                    <a:pt x="82092" y="83657"/>
                  </a:lnTo>
                  <a:lnTo>
                    <a:pt x="81868" y="98115"/>
                  </a:lnTo>
                  <a:lnTo>
                    <a:pt x="84982" y="102818"/>
                  </a:lnTo>
                  <a:lnTo>
                    <a:pt x="90234" y="105952"/>
                  </a:lnTo>
                  <a:lnTo>
                    <a:pt x="112794" y="110364"/>
                  </a:lnTo>
                  <a:lnTo>
                    <a:pt x="130438" y="110338"/>
                  </a:lnTo>
                  <a:lnTo>
                    <a:pt x="167412" y="102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655"/>
            <p:cNvSpPr/>
            <p:nvPr>
              <p:custDataLst>
                <p:tags r:id="rId202"/>
              </p:custDataLst>
            </p:nvPr>
          </p:nvSpPr>
          <p:spPr>
            <a:xfrm>
              <a:off x="8478575" y="3868474"/>
              <a:ext cx="93926" cy="8202"/>
            </a:xfrm>
            <a:custGeom>
              <a:avLst/>
              <a:gdLst/>
              <a:ahLst/>
              <a:cxnLst/>
              <a:rect l="0" t="0" r="0" b="0"/>
              <a:pathLst>
                <a:path w="93926" h="8202">
                  <a:moveTo>
                    <a:pt x="8200" y="8201"/>
                  </a:moveTo>
                  <a:lnTo>
                    <a:pt x="8200" y="8201"/>
                  </a:lnTo>
                  <a:lnTo>
                    <a:pt x="0" y="8201"/>
                  </a:lnTo>
                  <a:lnTo>
                    <a:pt x="23662" y="7143"/>
                  </a:lnTo>
                  <a:lnTo>
                    <a:pt x="66132" y="0"/>
                  </a:lnTo>
                  <a:lnTo>
                    <a:pt x="939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656"/>
            <p:cNvSpPr/>
            <p:nvPr>
              <p:custDataLst>
                <p:tags r:id="rId203"/>
              </p:custDataLst>
            </p:nvPr>
          </p:nvSpPr>
          <p:spPr>
            <a:xfrm>
              <a:off x="8496300" y="2819400"/>
              <a:ext cx="1" cy="190501"/>
            </a:xfrm>
            <a:custGeom>
              <a:avLst/>
              <a:gdLst/>
              <a:ahLst/>
              <a:cxnLst/>
              <a:rect l="0" t="0" r="0" b="0"/>
              <a:pathLst>
                <a:path w="1" h="190501">
                  <a:moveTo>
                    <a:pt x="0" y="0"/>
                  </a:moveTo>
                  <a:lnTo>
                    <a:pt x="0" y="0"/>
                  </a:lnTo>
                  <a:lnTo>
                    <a:pt x="0" y="47062"/>
                  </a:lnTo>
                  <a:lnTo>
                    <a:pt x="0" y="85558"/>
                  </a:lnTo>
                  <a:lnTo>
                    <a:pt x="0" y="12637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657"/>
            <p:cNvSpPr/>
            <p:nvPr>
              <p:custDataLst>
                <p:tags r:id="rId204"/>
              </p:custDataLst>
            </p:nvPr>
          </p:nvSpPr>
          <p:spPr>
            <a:xfrm>
              <a:off x="8497625" y="3924300"/>
              <a:ext cx="84401" cy="9526"/>
            </a:xfrm>
            <a:custGeom>
              <a:avLst/>
              <a:gdLst/>
              <a:ahLst/>
              <a:cxnLst/>
              <a:rect l="0" t="0" r="0" b="0"/>
              <a:pathLst>
                <a:path w="84401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42558" y="9525"/>
                  </a:lnTo>
                  <a:lnTo>
                    <a:pt x="84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658"/>
            <p:cNvSpPr/>
            <p:nvPr>
              <p:custDataLst>
                <p:tags r:id="rId205"/>
              </p:custDataLst>
            </p:nvPr>
          </p:nvSpPr>
          <p:spPr>
            <a:xfrm>
              <a:off x="8664151" y="3829050"/>
              <a:ext cx="98850" cy="130568"/>
            </a:xfrm>
            <a:custGeom>
              <a:avLst/>
              <a:gdLst/>
              <a:ahLst/>
              <a:cxnLst/>
              <a:rect l="0" t="0" r="0" b="0"/>
              <a:pathLst>
                <a:path w="98850" h="130568">
                  <a:moveTo>
                    <a:pt x="98849" y="28575"/>
                  </a:moveTo>
                  <a:lnTo>
                    <a:pt x="98849" y="28575"/>
                  </a:lnTo>
                  <a:lnTo>
                    <a:pt x="98849" y="23518"/>
                  </a:lnTo>
                  <a:lnTo>
                    <a:pt x="96027" y="18214"/>
                  </a:lnTo>
                  <a:lnTo>
                    <a:pt x="93792" y="15318"/>
                  </a:lnTo>
                  <a:lnTo>
                    <a:pt x="85665" y="12100"/>
                  </a:lnTo>
                  <a:lnTo>
                    <a:pt x="68258" y="10033"/>
                  </a:lnTo>
                  <a:lnTo>
                    <a:pt x="47804" y="19789"/>
                  </a:lnTo>
                  <a:lnTo>
                    <a:pt x="26692" y="36085"/>
                  </a:lnTo>
                  <a:lnTo>
                    <a:pt x="12088" y="59375"/>
                  </a:lnTo>
                  <a:lnTo>
                    <a:pt x="1058" y="86384"/>
                  </a:lnTo>
                  <a:lnTo>
                    <a:pt x="0" y="102246"/>
                  </a:lnTo>
                  <a:lnTo>
                    <a:pt x="1200" y="109439"/>
                  </a:lnTo>
                  <a:lnTo>
                    <a:pt x="8178" y="120254"/>
                  </a:lnTo>
                  <a:lnTo>
                    <a:pt x="13001" y="124619"/>
                  </a:lnTo>
                  <a:lnTo>
                    <a:pt x="26828" y="129470"/>
                  </a:lnTo>
                  <a:lnTo>
                    <a:pt x="42498" y="130567"/>
                  </a:lnTo>
                  <a:lnTo>
                    <a:pt x="56519" y="127527"/>
                  </a:lnTo>
                  <a:lnTo>
                    <a:pt x="69805" y="117004"/>
                  </a:lnTo>
                  <a:lnTo>
                    <a:pt x="90525" y="94491"/>
                  </a:lnTo>
                  <a:lnTo>
                    <a:pt x="95150" y="83977"/>
                  </a:lnTo>
                  <a:lnTo>
                    <a:pt x="98118" y="54923"/>
                  </a:lnTo>
                  <a:lnTo>
                    <a:pt x="93576" y="32972"/>
                  </a:lnTo>
                  <a:lnTo>
                    <a:pt x="88984" y="27273"/>
                  </a:lnTo>
                  <a:lnTo>
                    <a:pt x="60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659"/>
            <p:cNvSpPr/>
            <p:nvPr>
              <p:custDataLst>
                <p:tags r:id="rId206"/>
              </p:custDataLst>
            </p:nvPr>
          </p:nvSpPr>
          <p:spPr>
            <a:xfrm>
              <a:off x="9003154" y="3181501"/>
              <a:ext cx="207407" cy="406988"/>
            </a:xfrm>
            <a:custGeom>
              <a:avLst/>
              <a:gdLst/>
              <a:ahLst/>
              <a:cxnLst/>
              <a:rect l="0" t="0" r="0" b="0"/>
              <a:pathLst>
                <a:path w="207407" h="406988">
                  <a:moveTo>
                    <a:pt x="197996" y="18899"/>
                  </a:moveTo>
                  <a:lnTo>
                    <a:pt x="197996" y="18899"/>
                  </a:lnTo>
                  <a:lnTo>
                    <a:pt x="203053" y="18899"/>
                  </a:lnTo>
                  <a:lnTo>
                    <a:pt x="204542" y="17841"/>
                  </a:lnTo>
                  <a:lnTo>
                    <a:pt x="205536" y="16077"/>
                  </a:lnTo>
                  <a:lnTo>
                    <a:pt x="207406" y="1565"/>
                  </a:lnTo>
                  <a:lnTo>
                    <a:pt x="206385" y="993"/>
                  </a:lnTo>
                  <a:lnTo>
                    <a:pt x="194254" y="0"/>
                  </a:lnTo>
                  <a:lnTo>
                    <a:pt x="152103" y="10617"/>
                  </a:lnTo>
                  <a:lnTo>
                    <a:pt x="115749" y="29924"/>
                  </a:lnTo>
                  <a:lnTo>
                    <a:pt x="80979" y="61430"/>
                  </a:lnTo>
                  <a:lnTo>
                    <a:pt x="62666" y="87945"/>
                  </a:lnTo>
                  <a:lnTo>
                    <a:pt x="46459" y="131472"/>
                  </a:lnTo>
                  <a:lnTo>
                    <a:pt x="33067" y="176015"/>
                  </a:lnTo>
                  <a:lnTo>
                    <a:pt x="21287" y="223461"/>
                  </a:lnTo>
                  <a:lnTo>
                    <a:pt x="15042" y="261056"/>
                  </a:lnTo>
                  <a:lnTo>
                    <a:pt x="7432" y="306904"/>
                  </a:lnTo>
                  <a:lnTo>
                    <a:pt x="154" y="348839"/>
                  </a:lnTo>
                  <a:lnTo>
                    <a:pt x="0" y="372972"/>
                  </a:lnTo>
                  <a:lnTo>
                    <a:pt x="3458" y="387226"/>
                  </a:lnTo>
                  <a:lnTo>
                    <a:pt x="7979" y="392508"/>
                  </a:lnTo>
                  <a:lnTo>
                    <a:pt x="21470" y="401201"/>
                  </a:lnTo>
                  <a:lnTo>
                    <a:pt x="51971" y="406987"/>
                  </a:lnTo>
                  <a:lnTo>
                    <a:pt x="77706" y="403646"/>
                  </a:lnTo>
                  <a:lnTo>
                    <a:pt x="121796" y="380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660"/>
            <p:cNvSpPr/>
            <p:nvPr>
              <p:custDataLst>
                <p:tags r:id="rId207"/>
              </p:custDataLst>
            </p:nvPr>
          </p:nvSpPr>
          <p:spPr>
            <a:xfrm>
              <a:off x="9006046" y="3409950"/>
              <a:ext cx="185580" cy="66676"/>
            </a:xfrm>
            <a:custGeom>
              <a:avLst/>
              <a:gdLst/>
              <a:ahLst/>
              <a:cxnLst/>
              <a:rect l="0" t="0" r="0" b="0"/>
              <a:pathLst>
                <a:path w="185580" h="66676">
                  <a:moveTo>
                    <a:pt x="14129" y="66675"/>
                  </a:moveTo>
                  <a:lnTo>
                    <a:pt x="14129" y="66675"/>
                  </a:lnTo>
                  <a:lnTo>
                    <a:pt x="9072" y="61618"/>
                  </a:lnTo>
                  <a:lnTo>
                    <a:pt x="3768" y="59136"/>
                  </a:lnTo>
                  <a:lnTo>
                    <a:pt x="872" y="58474"/>
                  </a:lnTo>
                  <a:lnTo>
                    <a:pt x="0" y="55916"/>
                  </a:lnTo>
                  <a:lnTo>
                    <a:pt x="1851" y="47429"/>
                  </a:lnTo>
                  <a:lnTo>
                    <a:pt x="11848" y="39424"/>
                  </a:lnTo>
                  <a:lnTo>
                    <a:pt x="49191" y="25662"/>
                  </a:lnTo>
                  <a:lnTo>
                    <a:pt x="86358" y="19298"/>
                  </a:lnTo>
                  <a:lnTo>
                    <a:pt x="130780" y="11833"/>
                  </a:lnTo>
                  <a:lnTo>
                    <a:pt x="185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661"/>
            <p:cNvSpPr/>
            <p:nvPr>
              <p:custDataLst>
                <p:tags r:id="rId208"/>
              </p:custDataLst>
            </p:nvPr>
          </p:nvSpPr>
          <p:spPr>
            <a:xfrm>
              <a:off x="9279542" y="3143250"/>
              <a:ext cx="244675" cy="445506"/>
            </a:xfrm>
            <a:custGeom>
              <a:avLst/>
              <a:gdLst/>
              <a:ahLst/>
              <a:cxnLst/>
              <a:rect l="0" t="0" r="0" b="0"/>
              <a:pathLst>
                <a:path w="244675" h="445506">
                  <a:moveTo>
                    <a:pt x="226408" y="0"/>
                  </a:moveTo>
                  <a:lnTo>
                    <a:pt x="226408" y="0"/>
                  </a:lnTo>
                  <a:lnTo>
                    <a:pt x="244674" y="0"/>
                  </a:lnTo>
                  <a:lnTo>
                    <a:pt x="206373" y="1058"/>
                  </a:lnTo>
                  <a:lnTo>
                    <a:pt x="160787" y="15188"/>
                  </a:lnTo>
                  <a:lnTo>
                    <a:pt x="128371" y="23598"/>
                  </a:lnTo>
                  <a:lnTo>
                    <a:pt x="106813" y="37213"/>
                  </a:lnTo>
                  <a:lnTo>
                    <a:pt x="96350" y="51464"/>
                  </a:lnTo>
                  <a:lnTo>
                    <a:pt x="89229" y="68382"/>
                  </a:lnTo>
                  <a:lnTo>
                    <a:pt x="84659" y="110756"/>
                  </a:lnTo>
                  <a:lnTo>
                    <a:pt x="83866" y="148528"/>
                  </a:lnTo>
                  <a:lnTo>
                    <a:pt x="78543" y="194792"/>
                  </a:lnTo>
                  <a:lnTo>
                    <a:pt x="64244" y="239422"/>
                  </a:lnTo>
                  <a:lnTo>
                    <a:pt x="51736" y="281538"/>
                  </a:lnTo>
                  <a:lnTo>
                    <a:pt x="31185" y="322459"/>
                  </a:lnTo>
                  <a:lnTo>
                    <a:pt x="26401" y="336990"/>
                  </a:lnTo>
                  <a:lnTo>
                    <a:pt x="5206" y="381476"/>
                  </a:lnTo>
                  <a:lnTo>
                    <a:pt x="0" y="404659"/>
                  </a:lnTo>
                  <a:lnTo>
                    <a:pt x="1604" y="418326"/>
                  </a:lnTo>
                  <a:lnTo>
                    <a:pt x="3514" y="424934"/>
                  </a:lnTo>
                  <a:lnTo>
                    <a:pt x="6903" y="429340"/>
                  </a:lnTo>
                  <a:lnTo>
                    <a:pt x="16315" y="434234"/>
                  </a:lnTo>
                  <a:lnTo>
                    <a:pt x="54811" y="443923"/>
                  </a:lnTo>
                  <a:lnTo>
                    <a:pt x="88664" y="445505"/>
                  </a:lnTo>
                  <a:lnTo>
                    <a:pt x="121633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662"/>
            <p:cNvSpPr/>
            <p:nvPr>
              <p:custDataLst>
                <p:tags r:id="rId209"/>
              </p:custDataLst>
            </p:nvPr>
          </p:nvSpPr>
          <p:spPr>
            <a:xfrm>
              <a:off x="9534525" y="3295650"/>
              <a:ext cx="133351" cy="219076"/>
            </a:xfrm>
            <a:custGeom>
              <a:avLst/>
              <a:gdLst/>
              <a:ahLst/>
              <a:cxnLst/>
              <a:rect l="0" t="0" r="0" b="0"/>
              <a:pathLst>
                <a:path w="133351" h="2190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26836" y="17900"/>
                  </a:lnTo>
                  <a:lnTo>
                    <a:pt x="71211" y="62769"/>
                  </a:lnTo>
                  <a:lnTo>
                    <a:pt x="102849" y="103690"/>
                  </a:lnTo>
                  <a:lnTo>
                    <a:pt x="120432" y="135851"/>
                  </a:lnTo>
                  <a:lnTo>
                    <a:pt x="130798" y="174531"/>
                  </a:lnTo>
                  <a:lnTo>
                    <a:pt x="1333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663"/>
            <p:cNvSpPr/>
            <p:nvPr>
              <p:custDataLst>
                <p:tags r:id="rId210"/>
              </p:custDataLst>
            </p:nvPr>
          </p:nvSpPr>
          <p:spPr>
            <a:xfrm>
              <a:off x="9553575" y="3296974"/>
              <a:ext cx="171451" cy="208227"/>
            </a:xfrm>
            <a:custGeom>
              <a:avLst/>
              <a:gdLst/>
              <a:ahLst/>
              <a:cxnLst/>
              <a:rect l="0" t="0" r="0" b="0"/>
              <a:pathLst>
                <a:path w="171451" h="208227">
                  <a:moveTo>
                    <a:pt x="171450" y="8201"/>
                  </a:moveTo>
                  <a:lnTo>
                    <a:pt x="171450" y="8201"/>
                  </a:lnTo>
                  <a:lnTo>
                    <a:pt x="171450" y="3144"/>
                  </a:lnTo>
                  <a:lnTo>
                    <a:pt x="170392" y="1655"/>
                  </a:lnTo>
                  <a:lnTo>
                    <a:pt x="168628" y="662"/>
                  </a:lnTo>
                  <a:lnTo>
                    <a:pt x="166393" y="0"/>
                  </a:lnTo>
                  <a:lnTo>
                    <a:pt x="153136" y="4125"/>
                  </a:lnTo>
                  <a:lnTo>
                    <a:pt x="123147" y="30209"/>
                  </a:lnTo>
                  <a:lnTo>
                    <a:pt x="89229" y="70209"/>
                  </a:lnTo>
                  <a:lnTo>
                    <a:pt x="63565" y="109898"/>
                  </a:lnTo>
                  <a:lnTo>
                    <a:pt x="31759" y="157190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664"/>
            <p:cNvSpPr/>
            <p:nvPr>
              <p:custDataLst>
                <p:tags r:id="rId211"/>
              </p:custDataLst>
            </p:nvPr>
          </p:nvSpPr>
          <p:spPr>
            <a:xfrm>
              <a:off x="9839325" y="3164016"/>
              <a:ext cx="85466" cy="522160"/>
            </a:xfrm>
            <a:custGeom>
              <a:avLst/>
              <a:gdLst/>
              <a:ahLst/>
              <a:cxnLst/>
              <a:rect l="0" t="0" r="0" b="0"/>
              <a:pathLst>
                <a:path w="85466" h="522160">
                  <a:moveTo>
                    <a:pt x="76200" y="17334"/>
                  </a:moveTo>
                  <a:lnTo>
                    <a:pt x="76200" y="17334"/>
                  </a:lnTo>
                  <a:lnTo>
                    <a:pt x="76200" y="4077"/>
                  </a:lnTo>
                  <a:lnTo>
                    <a:pt x="77258" y="2146"/>
                  </a:lnTo>
                  <a:lnTo>
                    <a:pt x="79024" y="858"/>
                  </a:lnTo>
                  <a:lnTo>
                    <a:pt x="81257" y="0"/>
                  </a:lnTo>
                  <a:lnTo>
                    <a:pt x="82746" y="1545"/>
                  </a:lnTo>
                  <a:lnTo>
                    <a:pt x="84402" y="8906"/>
                  </a:lnTo>
                  <a:lnTo>
                    <a:pt x="85465" y="53691"/>
                  </a:lnTo>
                  <a:lnTo>
                    <a:pt x="84589" y="95957"/>
                  </a:lnTo>
                  <a:lnTo>
                    <a:pt x="78098" y="133763"/>
                  </a:lnTo>
                  <a:lnTo>
                    <a:pt x="72458" y="169974"/>
                  </a:lnTo>
                  <a:lnTo>
                    <a:pt x="69245" y="210763"/>
                  </a:lnTo>
                  <a:lnTo>
                    <a:pt x="66759" y="249352"/>
                  </a:lnTo>
                  <a:lnTo>
                    <a:pt x="59410" y="289986"/>
                  </a:lnTo>
                  <a:lnTo>
                    <a:pt x="50529" y="327308"/>
                  </a:lnTo>
                  <a:lnTo>
                    <a:pt x="38047" y="368899"/>
                  </a:lnTo>
                  <a:lnTo>
                    <a:pt x="30445" y="407689"/>
                  </a:lnTo>
                  <a:lnTo>
                    <a:pt x="20282" y="446984"/>
                  </a:lnTo>
                  <a:lnTo>
                    <a:pt x="0" y="522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665"/>
            <p:cNvSpPr/>
            <p:nvPr>
              <p:custDataLst>
                <p:tags r:id="rId212"/>
              </p:custDataLst>
            </p:nvPr>
          </p:nvSpPr>
          <p:spPr>
            <a:xfrm>
              <a:off x="10001250" y="3309212"/>
              <a:ext cx="28033" cy="234089"/>
            </a:xfrm>
            <a:custGeom>
              <a:avLst/>
              <a:gdLst/>
              <a:ahLst/>
              <a:cxnLst/>
              <a:rect l="0" t="0" r="0" b="0"/>
              <a:pathLst>
                <a:path w="28033" h="234089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7606" y="0"/>
                  </a:lnTo>
                  <a:lnTo>
                    <a:pt x="10361" y="771"/>
                  </a:lnTo>
                  <a:lnTo>
                    <a:pt x="13257" y="2344"/>
                  </a:lnTo>
                  <a:lnTo>
                    <a:pt x="22389" y="14669"/>
                  </a:lnTo>
                  <a:lnTo>
                    <a:pt x="26743" y="51953"/>
                  </a:lnTo>
                  <a:lnTo>
                    <a:pt x="28032" y="93104"/>
                  </a:lnTo>
                  <a:lnTo>
                    <a:pt x="23357" y="137164"/>
                  </a:lnTo>
                  <a:lnTo>
                    <a:pt x="18842" y="177705"/>
                  </a:lnTo>
                  <a:lnTo>
                    <a:pt x="9525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666"/>
            <p:cNvSpPr/>
            <p:nvPr>
              <p:custDataLst>
                <p:tags r:id="rId213"/>
              </p:custDataLst>
            </p:nvPr>
          </p:nvSpPr>
          <p:spPr>
            <a:xfrm>
              <a:off x="10010775" y="32956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824" y="27739"/>
                  </a:lnTo>
                  <a:lnTo>
                    <a:pt x="13257" y="15710"/>
                  </a:lnTo>
                  <a:lnTo>
                    <a:pt x="27446" y="6301"/>
                  </a:lnTo>
                  <a:lnTo>
                    <a:pt x="72959" y="12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667"/>
            <p:cNvSpPr/>
            <p:nvPr>
              <p:custDataLst>
                <p:tags r:id="rId214"/>
              </p:custDataLst>
            </p:nvPr>
          </p:nvSpPr>
          <p:spPr>
            <a:xfrm>
              <a:off x="10003899" y="3371850"/>
              <a:ext cx="121177" cy="9526"/>
            </a:xfrm>
            <a:custGeom>
              <a:avLst/>
              <a:gdLst/>
              <a:ahLst/>
              <a:cxnLst/>
              <a:rect l="0" t="0" r="0" b="0"/>
              <a:pathLst>
                <a:path w="121177" h="9526">
                  <a:moveTo>
                    <a:pt x="16401" y="0"/>
                  </a:moveTo>
                  <a:lnTo>
                    <a:pt x="16401" y="0"/>
                  </a:lnTo>
                  <a:lnTo>
                    <a:pt x="0" y="8201"/>
                  </a:lnTo>
                  <a:lnTo>
                    <a:pt x="176" y="8642"/>
                  </a:lnTo>
                  <a:lnTo>
                    <a:pt x="7595" y="9263"/>
                  </a:lnTo>
                  <a:lnTo>
                    <a:pt x="37475" y="6651"/>
                  </a:lnTo>
                  <a:lnTo>
                    <a:pt x="53283" y="4014"/>
                  </a:lnTo>
                  <a:lnTo>
                    <a:pt x="1211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668"/>
            <p:cNvSpPr/>
            <p:nvPr>
              <p:custDataLst>
                <p:tags r:id="rId215"/>
              </p:custDataLst>
            </p:nvPr>
          </p:nvSpPr>
          <p:spPr>
            <a:xfrm>
              <a:off x="10106025" y="3486150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28575" y="0"/>
                  </a:moveTo>
                  <a:lnTo>
                    <a:pt x="28575" y="0"/>
                  </a:lnTo>
                  <a:lnTo>
                    <a:pt x="23518" y="10113"/>
                  </a:lnTo>
                  <a:lnTo>
                    <a:pt x="19441" y="5612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669"/>
            <p:cNvSpPr/>
            <p:nvPr>
              <p:custDataLst>
                <p:tags r:id="rId216"/>
              </p:custDataLst>
            </p:nvPr>
          </p:nvSpPr>
          <p:spPr>
            <a:xfrm>
              <a:off x="10277475" y="3429000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35647" y="82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670"/>
            <p:cNvSpPr/>
            <p:nvPr>
              <p:custDataLst>
                <p:tags r:id="rId217"/>
              </p:custDataLst>
            </p:nvPr>
          </p:nvSpPr>
          <p:spPr>
            <a:xfrm>
              <a:off x="10302318" y="3514725"/>
              <a:ext cx="108508" cy="9474"/>
            </a:xfrm>
            <a:custGeom>
              <a:avLst/>
              <a:gdLst/>
              <a:ahLst/>
              <a:cxnLst/>
              <a:rect l="0" t="0" r="0" b="0"/>
              <a:pathLst>
                <a:path w="108508" h="9474">
                  <a:moveTo>
                    <a:pt x="13257" y="0"/>
                  </a:moveTo>
                  <a:lnTo>
                    <a:pt x="13257" y="0"/>
                  </a:lnTo>
                  <a:lnTo>
                    <a:pt x="8200" y="5057"/>
                  </a:lnTo>
                  <a:lnTo>
                    <a:pt x="2896" y="7539"/>
                  </a:lnTo>
                  <a:lnTo>
                    <a:pt x="0" y="8201"/>
                  </a:lnTo>
                  <a:lnTo>
                    <a:pt x="186" y="8642"/>
                  </a:lnTo>
                  <a:lnTo>
                    <a:pt x="43391" y="9473"/>
                  </a:lnTo>
                  <a:lnTo>
                    <a:pt x="70869" y="6688"/>
                  </a:lnTo>
                  <a:lnTo>
                    <a:pt x="108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671"/>
            <p:cNvSpPr/>
            <p:nvPr>
              <p:custDataLst>
                <p:tags r:id="rId218"/>
              </p:custDataLst>
            </p:nvPr>
          </p:nvSpPr>
          <p:spPr>
            <a:xfrm>
              <a:off x="10534650" y="3400425"/>
              <a:ext cx="123826" cy="130992"/>
            </a:xfrm>
            <a:custGeom>
              <a:avLst/>
              <a:gdLst/>
              <a:ahLst/>
              <a:cxnLst/>
              <a:rect l="0" t="0" r="0" b="0"/>
              <a:pathLst>
                <a:path w="123826" h="130992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10113"/>
                  </a:lnTo>
                  <a:lnTo>
                    <a:pt x="50422" y="52981"/>
                  </a:lnTo>
                  <a:lnTo>
                    <a:pt x="51337" y="69056"/>
                  </a:lnTo>
                  <a:lnTo>
                    <a:pt x="45129" y="106134"/>
                  </a:lnTo>
                  <a:lnTo>
                    <a:pt x="42786" y="112031"/>
                  </a:lnTo>
                  <a:lnTo>
                    <a:pt x="34537" y="121405"/>
                  </a:lnTo>
                  <a:lnTo>
                    <a:pt x="24874" y="128041"/>
                  </a:lnTo>
                  <a:lnTo>
                    <a:pt x="17052" y="130991"/>
                  </a:lnTo>
                  <a:lnTo>
                    <a:pt x="14544" y="129660"/>
                  </a:lnTo>
                  <a:lnTo>
                    <a:pt x="12871" y="126657"/>
                  </a:lnTo>
                  <a:lnTo>
                    <a:pt x="11755" y="122538"/>
                  </a:lnTo>
                  <a:lnTo>
                    <a:pt x="13338" y="112317"/>
                  </a:lnTo>
                  <a:lnTo>
                    <a:pt x="18628" y="100719"/>
                  </a:lnTo>
                  <a:lnTo>
                    <a:pt x="55531" y="58967"/>
                  </a:lnTo>
                  <a:lnTo>
                    <a:pt x="87155" y="35363"/>
                  </a:lnTo>
                  <a:lnTo>
                    <a:pt x="89854" y="35217"/>
                  </a:lnTo>
                  <a:lnTo>
                    <a:pt x="91653" y="37236"/>
                  </a:lnTo>
                  <a:lnTo>
                    <a:pt x="92851" y="40699"/>
                  </a:lnTo>
                  <a:lnTo>
                    <a:pt x="91362" y="50191"/>
                  </a:lnTo>
                  <a:lnTo>
                    <a:pt x="80980" y="80771"/>
                  </a:lnTo>
                  <a:lnTo>
                    <a:pt x="84907" y="104013"/>
                  </a:lnTo>
                  <a:lnTo>
                    <a:pt x="89948" y="114314"/>
                  </a:lnTo>
                  <a:lnTo>
                    <a:pt x="94890" y="117484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672"/>
            <p:cNvSpPr/>
            <p:nvPr>
              <p:custDataLst>
                <p:tags r:id="rId219"/>
              </p:custDataLst>
            </p:nvPr>
          </p:nvSpPr>
          <p:spPr>
            <a:xfrm>
              <a:off x="10753725" y="3219958"/>
              <a:ext cx="132053" cy="435966"/>
            </a:xfrm>
            <a:custGeom>
              <a:avLst/>
              <a:gdLst/>
              <a:ahLst/>
              <a:cxnLst/>
              <a:rect l="0" t="0" r="0" b="0"/>
              <a:pathLst>
                <a:path w="132053" h="435966">
                  <a:moveTo>
                    <a:pt x="0" y="18542"/>
                  </a:moveTo>
                  <a:lnTo>
                    <a:pt x="0" y="18542"/>
                  </a:lnTo>
                  <a:lnTo>
                    <a:pt x="8663" y="10938"/>
                  </a:lnTo>
                  <a:lnTo>
                    <a:pt x="23850" y="3354"/>
                  </a:lnTo>
                  <a:lnTo>
                    <a:pt x="64302" y="0"/>
                  </a:lnTo>
                  <a:lnTo>
                    <a:pt x="103249" y="7196"/>
                  </a:lnTo>
                  <a:lnTo>
                    <a:pt x="118560" y="12794"/>
                  </a:lnTo>
                  <a:lnTo>
                    <a:pt x="123490" y="17885"/>
                  </a:lnTo>
                  <a:lnTo>
                    <a:pt x="128968" y="32008"/>
                  </a:lnTo>
                  <a:lnTo>
                    <a:pt x="132052" y="52753"/>
                  </a:lnTo>
                  <a:lnTo>
                    <a:pt x="125640" y="100201"/>
                  </a:lnTo>
                  <a:lnTo>
                    <a:pt x="119128" y="138977"/>
                  </a:lnTo>
                  <a:lnTo>
                    <a:pt x="108709" y="185285"/>
                  </a:lnTo>
                  <a:lnTo>
                    <a:pt x="105552" y="225477"/>
                  </a:lnTo>
                  <a:lnTo>
                    <a:pt x="105005" y="262595"/>
                  </a:lnTo>
                  <a:lnTo>
                    <a:pt x="104821" y="308638"/>
                  </a:lnTo>
                  <a:lnTo>
                    <a:pt x="112321" y="356043"/>
                  </a:lnTo>
                  <a:lnTo>
                    <a:pt x="114040" y="400752"/>
                  </a:lnTo>
                  <a:lnTo>
                    <a:pt x="114185" y="414544"/>
                  </a:lnTo>
                  <a:lnTo>
                    <a:pt x="113164" y="419068"/>
                  </a:lnTo>
                  <a:lnTo>
                    <a:pt x="111427" y="422084"/>
                  </a:lnTo>
                  <a:lnTo>
                    <a:pt x="101102" y="429152"/>
                  </a:lnTo>
                  <a:lnTo>
                    <a:pt x="95976" y="431981"/>
                  </a:lnTo>
                  <a:lnTo>
                    <a:pt x="73593" y="435965"/>
                  </a:lnTo>
                  <a:lnTo>
                    <a:pt x="28575" y="428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674"/>
          <p:cNvGrpSpPr/>
          <p:nvPr/>
        </p:nvGrpSpPr>
        <p:grpSpPr>
          <a:xfrm>
            <a:off x="11125253" y="3345383"/>
            <a:ext cx="646688" cy="495125"/>
            <a:chOff x="11125253" y="3345383"/>
            <a:chExt cx="646688" cy="495125"/>
          </a:xfrm>
        </p:grpSpPr>
        <p:sp>
          <p:nvSpPr>
            <p:cNvPr id="235" name="SMARTInkShape-3673"/>
            <p:cNvSpPr/>
            <p:nvPr>
              <p:custDataLst>
                <p:tags r:id="rId196"/>
              </p:custDataLst>
            </p:nvPr>
          </p:nvSpPr>
          <p:spPr>
            <a:xfrm>
              <a:off x="11706225" y="3362325"/>
              <a:ext cx="65716" cy="257176"/>
            </a:xfrm>
            <a:custGeom>
              <a:avLst/>
              <a:gdLst/>
              <a:ahLst/>
              <a:cxnLst/>
              <a:rect l="0" t="0" r="0" b="0"/>
              <a:pathLst>
                <a:path w="65716" h="257176">
                  <a:moveTo>
                    <a:pt x="47625" y="0"/>
                  </a:moveTo>
                  <a:lnTo>
                    <a:pt x="47625" y="0"/>
                  </a:lnTo>
                  <a:lnTo>
                    <a:pt x="55163" y="33906"/>
                  </a:lnTo>
                  <a:lnTo>
                    <a:pt x="61816" y="80428"/>
                  </a:lnTo>
                  <a:lnTo>
                    <a:pt x="65715" y="123837"/>
                  </a:lnTo>
                  <a:lnTo>
                    <a:pt x="64274" y="159695"/>
                  </a:lnTo>
                  <a:lnTo>
                    <a:pt x="51383" y="195013"/>
                  </a:lnTo>
                  <a:lnTo>
                    <a:pt x="16706" y="239523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674"/>
            <p:cNvSpPr/>
            <p:nvPr>
              <p:custDataLst>
                <p:tags r:id="rId197"/>
              </p:custDataLst>
            </p:nvPr>
          </p:nvSpPr>
          <p:spPr>
            <a:xfrm>
              <a:off x="11515725" y="3432513"/>
              <a:ext cx="123826" cy="125991"/>
            </a:xfrm>
            <a:custGeom>
              <a:avLst/>
              <a:gdLst/>
              <a:ahLst/>
              <a:cxnLst/>
              <a:rect l="0" t="0" r="0" b="0"/>
              <a:pathLst>
                <a:path w="123826" h="125991">
                  <a:moveTo>
                    <a:pt x="0" y="25062"/>
                  </a:moveTo>
                  <a:lnTo>
                    <a:pt x="0" y="25062"/>
                  </a:lnTo>
                  <a:lnTo>
                    <a:pt x="0" y="11805"/>
                  </a:lnTo>
                  <a:lnTo>
                    <a:pt x="1058" y="9874"/>
                  </a:lnTo>
                  <a:lnTo>
                    <a:pt x="2824" y="8587"/>
                  </a:lnTo>
                  <a:lnTo>
                    <a:pt x="5057" y="7729"/>
                  </a:lnTo>
                  <a:lnTo>
                    <a:pt x="7606" y="8215"/>
                  </a:lnTo>
                  <a:lnTo>
                    <a:pt x="13257" y="11577"/>
                  </a:lnTo>
                  <a:lnTo>
                    <a:pt x="22389" y="24476"/>
                  </a:lnTo>
                  <a:lnTo>
                    <a:pt x="33899" y="54344"/>
                  </a:lnTo>
                  <a:lnTo>
                    <a:pt x="36233" y="68415"/>
                  </a:lnTo>
                  <a:lnTo>
                    <a:pt x="32491" y="93293"/>
                  </a:lnTo>
                  <a:lnTo>
                    <a:pt x="19623" y="115717"/>
                  </a:lnTo>
                  <a:lnTo>
                    <a:pt x="11191" y="123561"/>
                  </a:lnTo>
                  <a:lnTo>
                    <a:pt x="7461" y="125653"/>
                  </a:lnTo>
                  <a:lnTo>
                    <a:pt x="4974" y="125990"/>
                  </a:lnTo>
                  <a:lnTo>
                    <a:pt x="3315" y="125156"/>
                  </a:lnTo>
                  <a:lnTo>
                    <a:pt x="2211" y="123541"/>
                  </a:lnTo>
                  <a:lnTo>
                    <a:pt x="5711" y="106099"/>
                  </a:lnTo>
                  <a:lnTo>
                    <a:pt x="18508" y="85880"/>
                  </a:lnTo>
                  <a:lnTo>
                    <a:pt x="49867" y="48985"/>
                  </a:lnTo>
                  <a:lnTo>
                    <a:pt x="52294" y="44186"/>
                  </a:lnTo>
                  <a:lnTo>
                    <a:pt x="98849" y="2010"/>
                  </a:lnTo>
                  <a:lnTo>
                    <a:pt x="101082" y="0"/>
                  </a:lnTo>
                  <a:lnTo>
                    <a:pt x="96391" y="5877"/>
                  </a:lnTo>
                  <a:lnTo>
                    <a:pt x="71364" y="49192"/>
                  </a:lnTo>
                  <a:lnTo>
                    <a:pt x="68064" y="64667"/>
                  </a:lnTo>
                  <a:lnTo>
                    <a:pt x="68350" y="77589"/>
                  </a:lnTo>
                  <a:lnTo>
                    <a:pt x="72005" y="93916"/>
                  </a:lnTo>
                  <a:lnTo>
                    <a:pt x="79980" y="106111"/>
                  </a:lnTo>
                  <a:lnTo>
                    <a:pt x="85070" y="110845"/>
                  </a:lnTo>
                  <a:lnTo>
                    <a:pt x="123825" y="120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675"/>
            <p:cNvSpPr/>
            <p:nvPr>
              <p:custDataLst>
                <p:tags r:id="rId198"/>
              </p:custDataLst>
            </p:nvPr>
          </p:nvSpPr>
          <p:spPr>
            <a:xfrm>
              <a:off x="11402869" y="3345383"/>
              <a:ext cx="84282" cy="255068"/>
            </a:xfrm>
            <a:custGeom>
              <a:avLst/>
              <a:gdLst/>
              <a:ahLst/>
              <a:cxnLst/>
              <a:rect l="0" t="0" r="0" b="0"/>
              <a:pathLst>
                <a:path w="84282" h="255068">
                  <a:moveTo>
                    <a:pt x="84281" y="26467"/>
                  </a:moveTo>
                  <a:lnTo>
                    <a:pt x="84281" y="26467"/>
                  </a:lnTo>
                  <a:lnTo>
                    <a:pt x="71024" y="5008"/>
                  </a:lnTo>
                  <a:lnTo>
                    <a:pt x="64985" y="1055"/>
                  </a:lnTo>
                  <a:lnTo>
                    <a:pt x="61892" y="0"/>
                  </a:lnTo>
                  <a:lnTo>
                    <a:pt x="57713" y="1414"/>
                  </a:lnTo>
                  <a:lnTo>
                    <a:pt x="47425" y="8630"/>
                  </a:lnTo>
                  <a:lnTo>
                    <a:pt x="34792" y="29649"/>
                  </a:lnTo>
                  <a:lnTo>
                    <a:pt x="17690" y="72551"/>
                  </a:lnTo>
                  <a:lnTo>
                    <a:pt x="5871" y="112323"/>
                  </a:lnTo>
                  <a:lnTo>
                    <a:pt x="0" y="152474"/>
                  </a:lnTo>
                  <a:lnTo>
                    <a:pt x="1664" y="196153"/>
                  </a:lnTo>
                  <a:lnTo>
                    <a:pt x="9002" y="220325"/>
                  </a:lnTo>
                  <a:lnTo>
                    <a:pt x="27131" y="25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676"/>
            <p:cNvSpPr/>
            <p:nvPr>
              <p:custDataLst>
                <p:tags r:id="rId199"/>
              </p:custDataLst>
            </p:nvPr>
          </p:nvSpPr>
          <p:spPr>
            <a:xfrm>
              <a:off x="11125253" y="3425653"/>
              <a:ext cx="154622" cy="414855"/>
            </a:xfrm>
            <a:custGeom>
              <a:avLst/>
              <a:gdLst/>
              <a:ahLst/>
              <a:cxnLst/>
              <a:rect l="0" t="0" r="0" b="0"/>
              <a:pathLst>
                <a:path w="154622" h="414855">
                  <a:moveTo>
                    <a:pt x="18997" y="127172"/>
                  </a:moveTo>
                  <a:lnTo>
                    <a:pt x="18997" y="127172"/>
                  </a:lnTo>
                  <a:lnTo>
                    <a:pt x="18997" y="81172"/>
                  </a:lnTo>
                  <a:lnTo>
                    <a:pt x="21821" y="83092"/>
                  </a:lnTo>
                  <a:lnTo>
                    <a:pt x="24054" y="85085"/>
                  </a:lnTo>
                  <a:lnTo>
                    <a:pt x="26535" y="92945"/>
                  </a:lnTo>
                  <a:lnTo>
                    <a:pt x="28348" y="135051"/>
                  </a:lnTo>
                  <a:lnTo>
                    <a:pt x="28487" y="181998"/>
                  </a:lnTo>
                  <a:lnTo>
                    <a:pt x="28513" y="223968"/>
                  </a:lnTo>
                  <a:lnTo>
                    <a:pt x="28519" y="268271"/>
                  </a:lnTo>
                  <a:lnTo>
                    <a:pt x="23464" y="314911"/>
                  </a:lnTo>
                  <a:lnTo>
                    <a:pt x="20320" y="357189"/>
                  </a:lnTo>
                  <a:lnTo>
                    <a:pt x="19112" y="400277"/>
                  </a:lnTo>
                  <a:lnTo>
                    <a:pt x="16226" y="410124"/>
                  </a:lnTo>
                  <a:lnTo>
                    <a:pt x="13975" y="414232"/>
                  </a:lnTo>
                  <a:lnTo>
                    <a:pt x="12474" y="414854"/>
                  </a:lnTo>
                  <a:lnTo>
                    <a:pt x="11474" y="413151"/>
                  </a:lnTo>
                  <a:lnTo>
                    <a:pt x="8678" y="373206"/>
                  </a:lnTo>
                  <a:lnTo>
                    <a:pt x="3005" y="334362"/>
                  </a:lnTo>
                  <a:lnTo>
                    <a:pt x="551" y="289376"/>
                  </a:lnTo>
                  <a:lnTo>
                    <a:pt x="126" y="244377"/>
                  </a:lnTo>
                  <a:lnTo>
                    <a:pt x="0" y="201410"/>
                  </a:lnTo>
                  <a:lnTo>
                    <a:pt x="2785" y="160810"/>
                  </a:lnTo>
                  <a:lnTo>
                    <a:pt x="13207" y="118647"/>
                  </a:lnTo>
                  <a:lnTo>
                    <a:pt x="23880" y="74871"/>
                  </a:lnTo>
                  <a:lnTo>
                    <a:pt x="45361" y="32880"/>
                  </a:lnTo>
                  <a:lnTo>
                    <a:pt x="58676" y="13744"/>
                  </a:lnTo>
                  <a:lnTo>
                    <a:pt x="74380" y="1371"/>
                  </a:lnTo>
                  <a:lnTo>
                    <a:pt x="89120" y="0"/>
                  </a:lnTo>
                  <a:lnTo>
                    <a:pt x="114340" y="2685"/>
                  </a:lnTo>
                  <a:lnTo>
                    <a:pt x="125225" y="8697"/>
                  </a:lnTo>
                  <a:lnTo>
                    <a:pt x="131092" y="13264"/>
                  </a:lnTo>
                  <a:lnTo>
                    <a:pt x="137609" y="23983"/>
                  </a:lnTo>
                  <a:lnTo>
                    <a:pt x="146922" y="44739"/>
                  </a:lnTo>
                  <a:lnTo>
                    <a:pt x="151904" y="53167"/>
                  </a:lnTo>
                  <a:lnTo>
                    <a:pt x="154621" y="70998"/>
                  </a:lnTo>
                  <a:lnTo>
                    <a:pt x="147740" y="108315"/>
                  </a:lnTo>
                  <a:lnTo>
                    <a:pt x="130286" y="148233"/>
                  </a:lnTo>
                  <a:lnTo>
                    <a:pt x="118201" y="165107"/>
                  </a:lnTo>
                  <a:lnTo>
                    <a:pt x="80470" y="194701"/>
                  </a:lnTo>
                  <a:lnTo>
                    <a:pt x="55555" y="205859"/>
                  </a:lnTo>
                  <a:lnTo>
                    <a:pt x="37361" y="206947"/>
                  </a:lnTo>
                  <a:lnTo>
                    <a:pt x="28065" y="205755"/>
                  </a:lnTo>
                  <a:lnTo>
                    <a:pt x="21866" y="202844"/>
                  </a:lnTo>
                  <a:lnTo>
                    <a:pt x="9472" y="18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675"/>
          <p:cNvGrpSpPr/>
          <p:nvPr/>
        </p:nvGrpSpPr>
        <p:grpSpPr>
          <a:xfrm>
            <a:off x="10353675" y="1866585"/>
            <a:ext cx="1763615" cy="276541"/>
            <a:chOff x="10353675" y="1866585"/>
            <a:chExt cx="1763615" cy="276541"/>
          </a:xfrm>
        </p:grpSpPr>
        <p:sp>
          <p:nvSpPr>
            <p:cNvPr id="240" name="SMARTInkShape-3677"/>
            <p:cNvSpPr/>
            <p:nvPr>
              <p:custDataLst>
                <p:tags r:id="rId181"/>
              </p:custDataLst>
            </p:nvPr>
          </p:nvSpPr>
          <p:spPr>
            <a:xfrm>
              <a:off x="11907611" y="2019867"/>
              <a:ext cx="209679" cy="113734"/>
            </a:xfrm>
            <a:custGeom>
              <a:avLst/>
              <a:gdLst/>
              <a:ahLst/>
              <a:cxnLst/>
              <a:rect l="0" t="0" r="0" b="0"/>
              <a:pathLst>
                <a:path w="209679" h="113734">
                  <a:moveTo>
                    <a:pt x="17689" y="37533"/>
                  </a:moveTo>
                  <a:lnTo>
                    <a:pt x="17689" y="37533"/>
                  </a:lnTo>
                  <a:lnTo>
                    <a:pt x="22747" y="37533"/>
                  </a:lnTo>
                  <a:lnTo>
                    <a:pt x="28050" y="34711"/>
                  </a:lnTo>
                  <a:lnTo>
                    <a:pt x="33936" y="30987"/>
                  </a:lnTo>
                  <a:lnTo>
                    <a:pt x="43198" y="27832"/>
                  </a:lnTo>
                  <a:lnTo>
                    <a:pt x="49489" y="23344"/>
                  </a:lnTo>
                  <a:lnTo>
                    <a:pt x="52989" y="14999"/>
                  </a:lnTo>
                  <a:lnTo>
                    <a:pt x="55237" y="2508"/>
                  </a:lnTo>
                  <a:lnTo>
                    <a:pt x="53305" y="1483"/>
                  </a:lnTo>
                  <a:lnTo>
                    <a:pt x="45513" y="344"/>
                  </a:lnTo>
                  <a:lnTo>
                    <a:pt x="41529" y="2157"/>
                  </a:lnTo>
                  <a:lnTo>
                    <a:pt x="8972" y="33038"/>
                  </a:lnTo>
                  <a:lnTo>
                    <a:pt x="1700" y="55956"/>
                  </a:lnTo>
                  <a:lnTo>
                    <a:pt x="0" y="66182"/>
                  </a:lnTo>
                  <a:lnTo>
                    <a:pt x="2066" y="74255"/>
                  </a:lnTo>
                  <a:lnTo>
                    <a:pt x="4099" y="77889"/>
                  </a:lnTo>
                  <a:lnTo>
                    <a:pt x="7571" y="80312"/>
                  </a:lnTo>
                  <a:lnTo>
                    <a:pt x="22569" y="83722"/>
                  </a:lnTo>
                  <a:lnTo>
                    <a:pt x="34321" y="84520"/>
                  </a:lnTo>
                  <a:lnTo>
                    <a:pt x="57894" y="74856"/>
                  </a:lnTo>
                  <a:lnTo>
                    <a:pt x="79932" y="58587"/>
                  </a:lnTo>
                  <a:lnTo>
                    <a:pt x="87686" y="49360"/>
                  </a:lnTo>
                  <a:lnTo>
                    <a:pt x="110202" y="11004"/>
                  </a:lnTo>
                  <a:lnTo>
                    <a:pt x="111115" y="7147"/>
                  </a:lnTo>
                  <a:lnTo>
                    <a:pt x="110665" y="5634"/>
                  </a:lnTo>
                  <a:lnTo>
                    <a:pt x="109307" y="5684"/>
                  </a:lnTo>
                  <a:lnTo>
                    <a:pt x="107342" y="6775"/>
                  </a:lnTo>
                  <a:lnTo>
                    <a:pt x="106033" y="8561"/>
                  </a:lnTo>
                  <a:lnTo>
                    <a:pt x="104577" y="13368"/>
                  </a:lnTo>
                  <a:lnTo>
                    <a:pt x="108816" y="27080"/>
                  </a:lnTo>
                  <a:lnTo>
                    <a:pt x="119936" y="56879"/>
                  </a:lnTo>
                  <a:lnTo>
                    <a:pt x="121965" y="82041"/>
                  </a:lnTo>
                  <a:lnTo>
                    <a:pt x="119420" y="91887"/>
                  </a:lnTo>
                  <a:lnTo>
                    <a:pt x="117261" y="95994"/>
                  </a:lnTo>
                  <a:lnTo>
                    <a:pt x="114762" y="98732"/>
                  </a:lnTo>
                  <a:lnTo>
                    <a:pt x="109163" y="101774"/>
                  </a:lnTo>
                  <a:lnTo>
                    <a:pt x="100061" y="103487"/>
                  </a:lnTo>
                  <a:lnTo>
                    <a:pt x="99062" y="101610"/>
                  </a:lnTo>
                  <a:lnTo>
                    <a:pt x="100773" y="93881"/>
                  </a:lnTo>
                  <a:lnTo>
                    <a:pt x="107689" y="82686"/>
                  </a:lnTo>
                  <a:lnTo>
                    <a:pt x="126052" y="63934"/>
                  </a:lnTo>
                  <a:lnTo>
                    <a:pt x="172421" y="38556"/>
                  </a:lnTo>
                  <a:lnTo>
                    <a:pt x="205984" y="15676"/>
                  </a:lnTo>
                  <a:lnTo>
                    <a:pt x="208836" y="12379"/>
                  </a:lnTo>
                  <a:lnTo>
                    <a:pt x="209678" y="9122"/>
                  </a:lnTo>
                  <a:lnTo>
                    <a:pt x="208484" y="1347"/>
                  </a:lnTo>
                  <a:lnTo>
                    <a:pt x="198162" y="0"/>
                  </a:lnTo>
                  <a:lnTo>
                    <a:pt x="195155" y="1928"/>
                  </a:lnTo>
                  <a:lnTo>
                    <a:pt x="193149" y="5330"/>
                  </a:lnTo>
                  <a:lnTo>
                    <a:pt x="190327" y="20230"/>
                  </a:lnTo>
                  <a:lnTo>
                    <a:pt x="190727" y="31959"/>
                  </a:lnTo>
                  <a:lnTo>
                    <a:pt x="197409" y="63035"/>
                  </a:lnTo>
                  <a:lnTo>
                    <a:pt x="193236" y="87070"/>
                  </a:lnTo>
                  <a:lnTo>
                    <a:pt x="185315" y="99414"/>
                  </a:lnTo>
                  <a:lnTo>
                    <a:pt x="175798" y="107369"/>
                  </a:lnTo>
                  <a:lnTo>
                    <a:pt x="160564" y="11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678"/>
            <p:cNvSpPr/>
            <p:nvPr>
              <p:custDataLst>
                <p:tags r:id="rId182"/>
              </p:custDataLst>
            </p:nvPr>
          </p:nvSpPr>
          <p:spPr>
            <a:xfrm>
              <a:off x="11821185" y="2028257"/>
              <a:ext cx="37441" cy="71378"/>
            </a:xfrm>
            <a:custGeom>
              <a:avLst/>
              <a:gdLst/>
              <a:ahLst/>
              <a:cxnLst/>
              <a:rect l="0" t="0" r="0" b="0"/>
              <a:pathLst>
                <a:path w="37441" h="71378">
                  <a:moveTo>
                    <a:pt x="37440" y="19618"/>
                  </a:moveTo>
                  <a:lnTo>
                    <a:pt x="37440" y="19618"/>
                  </a:lnTo>
                  <a:lnTo>
                    <a:pt x="37440" y="14562"/>
                  </a:lnTo>
                  <a:lnTo>
                    <a:pt x="32382" y="1304"/>
                  </a:lnTo>
                  <a:lnTo>
                    <a:pt x="28777" y="0"/>
                  </a:lnTo>
                  <a:lnTo>
                    <a:pt x="24256" y="1248"/>
                  </a:lnTo>
                  <a:lnTo>
                    <a:pt x="14648" y="8279"/>
                  </a:lnTo>
                  <a:lnTo>
                    <a:pt x="6849" y="18459"/>
                  </a:lnTo>
                  <a:lnTo>
                    <a:pt x="2676" y="30039"/>
                  </a:lnTo>
                  <a:lnTo>
                    <a:pt x="0" y="49664"/>
                  </a:lnTo>
                  <a:lnTo>
                    <a:pt x="2455" y="56960"/>
                  </a:lnTo>
                  <a:lnTo>
                    <a:pt x="4592" y="60388"/>
                  </a:lnTo>
                  <a:lnTo>
                    <a:pt x="17712" y="70268"/>
                  </a:lnTo>
                  <a:lnTo>
                    <a:pt x="22170" y="71377"/>
                  </a:lnTo>
                  <a:lnTo>
                    <a:pt x="37440" y="6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679"/>
            <p:cNvSpPr/>
            <p:nvPr>
              <p:custDataLst>
                <p:tags r:id="rId183"/>
              </p:custDataLst>
            </p:nvPr>
          </p:nvSpPr>
          <p:spPr>
            <a:xfrm>
              <a:off x="11738198" y="2009775"/>
              <a:ext cx="63278" cy="95251"/>
            </a:xfrm>
            <a:custGeom>
              <a:avLst/>
              <a:gdLst/>
              <a:ahLst/>
              <a:cxnLst/>
              <a:rect l="0" t="0" r="0" b="0"/>
              <a:pathLst>
                <a:path w="63278" h="95251">
                  <a:moveTo>
                    <a:pt x="63277" y="0"/>
                  </a:moveTo>
                  <a:lnTo>
                    <a:pt x="63277" y="0"/>
                  </a:lnTo>
                  <a:lnTo>
                    <a:pt x="55075" y="0"/>
                  </a:lnTo>
                  <a:lnTo>
                    <a:pt x="38974" y="5056"/>
                  </a:lnTo>
                  <a:lnTo>
                    <a:pt x="28486" y="13183"/>
                  </a:lnTo>
                  <a:lnTo>
                    <a:pt x="1700" y="45124"/>
                  </a:lnTo>
                  <a:lnTo>
                    <a:pt x="0" y="49133"/>
                  </a:lnTo>
                  <a:lnTo>
                    <a:pt x="934" y="59231"/>
                  </a:lnTo>
                  <a:lnTo>
                    <a:pt x="4877" y="69717"/>
                  </a:lnTo>
                  <a:lnTo>
                    <a:pt x="10158" y="77905"/>
                  </a:lnTo>
                  <a:lnTo>
                    <a:pt x="3470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680"/>
            <p:cNvSpPr/>
            <p:nvPr>
              <p:custDataLst>
                <p:tags r:id="rId184"/>
              </p:custDataLst>
            </p:nvPr>
          </p:nvSpPr>
          <p:spPr>
            <a:xfrm>
              <a:off x="11633066" y="2009775"/>
              <a:ext cx="73160" cy="85726"/>
            </a:xfrm>
            <a:custGeom>
              <a:avLst/>
              <a:gdLst/>
              <a:ahLst/>
              <a:cxnLst/>
              <a:rect l="0" t="0" r="0" b="0"/>
              <a:pathLst>
                <a:path w="73160" h="85726">
                  <a:moveTo>
                    <a:pt x="25534" y="0"/>
                  </a:moveTo>
                  <a:lnTo>
                    <a:pt x="25534" y="0"/>
                  </a:lnTo>
                  <a:lnTo>
                    <a:pt x="25534" y="5056"/>
                  </a:lnTo>
                  <a:lnTo>
                    <a:pt x="24476" y="6546"/>
                  </a:lnTo>
                  <a:lnTo>
                    <a:pt x="22710" y="7539"/>
                  </a:lnTo>
                  <a:lnTo>
                    <a:pt x="20476" y="8201"/>
                  </a:lnTo>
                  <a:lnTo>
                    <a:pt x="7220" y="19246"/>
                  </a:lnTo>
                  <a:lnTo>
                    <a:pt x="1519" y="27251"/>
                  </a:lnTo>
                  <a:lnTo>
                    <a:pt x="0" y="30867"/>
                  </a:lnTo>
                  <a:lnTo>
                    <a:pt x="1132" y="40530"/>
                  </a:lnTo>
                  <a:lnTo>
                    <a:pt x="5164" y="50822"/>
                  </a:lnTo>
                  <a:lnTo>
                    <a:pt x="10483" y="58923"/>
                  </a:lnTo>
                  <a:lnTo>
                    <a:pt x="16375" y="63230"/>
                  </a:lnTo>
                  <a:lnTo>
                    <a:pt x="19428" y="64378"/>
                  </a:lnTo>
                  <a:lnTo>
                    <a:pt x="22521" y="64086"/>
                  </a:lnTo>
                  <a:lnTo>
                    <a:pt x="28780" y="60938"/>
                  </a:lnTo>
                  <a:lnTo>
                    <a:pt x="70229" y="21960"/>
                  </a:lnTo>
                  <a:lnTo>
                    <a:pt x="67234" y="24969"/>
                  </a:lnTo>
                  <a:lnTo>
                    <a:pt x="65234" y="32617"/>
                  </a:lnTo>
                  <a:lnTo>
                    <a:pt x="63728" y="65061"/>
                  </a:lnTo>
                  <a:lnTo>
                    <a:pt x="64754" y="68774"/>
                  </a:lnTo>
                  <a:lnTo>
                    <a:pt x="7315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681"/>
            <p:cNvSpPr/>
            <p:nvPr>
              <p:custDataLst>
                <p:tags r:id="rId185"/>
              </p:custDataLst>
            </p:nvPr>
          </p:nvSpPr>
          <p:spPr>
            <a:xfrm>
              <a:off x="11534775" y="1905901"/>
              <a:ext cx="114301" cy="188375"/>
            </a:xfrm>
            <a:custGeom>
              <a:avLst/>
              <a:gdLst/>
              <a:ahLst/>
              <a:cxnLst/>
              <a:rect l="0" t="0" r="0" b="0"/>
              <a:pathLst>
                <a:path w="114301" h="188375">
                  <a:moveTo>
                    <a:pt x="114300" y="27674"/>
                  </a:moveTo>
                  <a:lnTo>
                    <a:pt x="114300" y="27674"/>
                  </a:lnTo>
                  <a:lnTo>
                    <a:pt x="114300" y="22618"/>
                  </a:lnTo>
                  <a:lnTo>
                    <a:pt x="109242" y="9360"/>
                  </a:lnTo>
                  <a:lnTo>
                    <a:pt x="105637" y="5939"/>
                  </a:lnTo>
                  <a:lnTo>
                    <a:pt x="95986" y="2139"/>
                  </a:lnTo>
                  <a:lnTo>
                    <a:pt x="83709" y="0"/>
                  </a:lnTo>
                  <a:lnTo>
                    <a:pt x="63254" y="4422"/>
                  </a:lnTo>
                  <a:lnTo>
                    <a:pt x="51751" y="12401"/>
                  </a:lnTo>
                  <a:lnTo>
                    <a:pt x="47200" y="17492"/>
                  </a:lnTo>
                  <a:lnTo>
                    <a:pt x="42144" y="34438"/>
                  </a:lnTo>
                  <a:lnTo>
                    <a:pt x="38899" y="69697"/>
                  </a:lnTo>
                  <a:lnTo>
                    <a:pt x="44100" y="86567"/>
                  </a:lnTo>
                  <a:lnTo>
                    <a:pt x="61441" y="130142"/>
                  </a:lnTo>
                  <a:lnTo>
                    <a:pt x="65122" y="153638"/>
                  </a:lnTo>
                  <a:lnTo>
                    <a:pt x="60341" y="168677"/>
                  </a:lnTo>
                  <a:lnTo>
                    <a:pt x="52219" y="180301"/>
                  </a:lnTo>
                  <a:lnTo>
                    <a:pt x="45080" y="185467"/>
                  </a:lnTo>
                  <a:lnTo>
                    <a:pt x="30055" y="188374"/>
                  </a:lnTo>
                  <a:lnTo>
                    <a:pt x="18297" y="183410"/>
                  </a:lnTo>
                  <a:lnTo>
                    <a:pt x="12198" y="179123"/>
                  </a:lnTo>
                  <a:lnTo>
                    <a:pt x="0" y="141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682"/>
            <p:cNvSpPr/>
            <p:nvPr>
              <p:custDataLst>
                <p:tags r:id="rId186"/>
              </p:custDataLst>
            </p:nvPr>
          </p:nvSpPr>
          <p:spPr>
            <a:xfrm>
              <a:off x="11436257" y="1868224"/>
              <a:ext cx="96804" cy="274902"/>
            </a:xfrm>
            <a:custGeom>
              <a:avLst/>
              <a:gdLst/>
              <a:ahLst/>
              <a:cxnLst/>
              <a:rect l="0" t="0" r="0" b="0"/>
              <a:pathLst>
                <a:path w="96804" h="274902">
                  <a:moveTo>
                    <a:pt x="79468" y="8201"/>
                  </a:moveTo>
                  <a:lnTo>
                    <a:pt x="79468" y="8201"/>
                  </a:lnTo>
                  <a:lnTo>
                    <a:pt x="84525" y="3145"/>
                  </a:lnTo>
                  <a:lnTo>
                    <a:pt x="89829" y="662"/>
                  </a:lnTo>
                  <a:lnTo>
                    <a:pt x="92725" y="0"/>
                  </a:lnTo>
                  <a:lnTo>
                    <a:pt x="94655" y="617"/>
                  </a:lnTo>
                  <a:lnTo>
                    <a:pt x="95944" y="2087"/>
                  </a:lnTo>
                  <a:lnTo>
                    <a:pt x="96803" y="4125"/>
                  </a:lnTo>
                  <a:lnTo>
                    <a:pt x="85109" y="47615"/>
                  </a:lnTo>
                  <a:lnTo>
                    <a:pt x="74566" y="86560"/>
                  </a:lnTo>
                  <a:lnTo>
                    <a:pt x="53618" y="126823"/>
                  </a:lnTo>
                  <a:lnTo>
                    <a:pt x="30073" y="173700"/>
                  </a:lnTo>
                  <a:lnTo>
                    <a:pt x="9701" y="215478"/>
                  </a:lnTo>
                  <a:lnTo>
                    <a:pt x="0" y="244594"/>
                  </a:lnTo>
                  <a:lnTo>
                    <a:pt x="3268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683"/>
            <p:cNvSpPr/>
            <p:nvPr>
              <p:custDataLst>
                <p:tags r:id="rId187"/>
              </p:custDataLst>
            </p:nvPr>
          </p:nvSpPr>
          <p:spPr>
            <a:xfrm>
              <a:off x="11287125" y="1962542"/>
              <a:ext cx="44368" cy="133753"/>
            </a:xfrm>
            <a:custGeom>
              <a:avLst/>
              <a:gdLst/>
              <a:ahLst/>
              <a:cxnLst/>
              <a:rect l="0" t="0" r="0" b="0"/>
              <a:pathLst>
                <a:path w="44368" h="133753">
                  <a:moveTo>
                    <a:pt x="28575" y="9133"/>
                  </a:moveTo>
                  <a:lnTo>
                    <a:pt x="28575" y="9133"/>
                  </a:lnTo>
                  <a:lnTo>
                    <a:pt x="28575" y="4077"/>
                  </a:lnTo>
                  <a:lnTo>
                    <a:pt x="27517" y="2587"/>
                  </a:lnTo>
                  <a:lnTo>
                    <a:pt x="25751" y="1594"/>
                  </a:lnTo>
                  <a:lnTo>
                    <a:pt x="15318" y="0"/>
                  </a:lnTo>
                  <a:lnTo>
                    <a:pt x="9279" y="2605"/>
                  </a:lnTo>
                  <a:lnTo>
                    <a:pt x="6186" y="4781"/>
                  </a:lnTo>
                  <a:lnTo>
                    <a:pt x="2749" y="15665"/>
                  </a:lnTo>
                  <a:lnTo>
                    <a:pt x="1832" y="23013"/>
                  </a:lnTo>
                  <a:lnTo>
                    <a:pt x="6459" y="36821"/>
                  </a:lnTo>
                  <a:lnTo>
                    <a:pt x="31128" y="78553"/>
                  </a:lnTo>
                  <a:lnTo>
                    <a:pt x="40293" y="95019"/>
                  </a:lnTo>
                  <a:lnTo>
                    <a:pt x="44367" y="109394"/>
                  </a:lnTo>
                  <a:lnTo>
                    <a:pt x="43337" y="116190"/>
                  </a:lnTo>
                  <a:lnTo>
                    <a:pt x="36547" y="129386"/>
                  </a:lnTo>
                  <a:lnTo>
                    <a:pt x="31772" y="133752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684"/>
            <p:cNvSpPr/>
            <p:nvPr>
              <p:custDataLst>
                <p:tags r:id="rId188"/>
              </p:custDataLst>
            </p:nvPr>
          </p:nvSpPr>
          <p:spPr>
            <a:xfrm>
              <a:off x="11165282" y="1866585"/>
              <a:ext cx="100899" cy="207481"/>
            </a:xfrm>
            <a:custGeom>
              <a:avLst/>
              <a:gdLst/>
              <a:ahLst/>
              <a:cxnLst/>
              <a:rect l="0" t="0" r="0" b="0"/>
              <a:pathLst>
                <a:path w="100899" h="207481">
                  <a:moveTo>
                    <a:pt x="45643" y="152715"/>
                  </a:moveTo>
                  <a:lnTo>
                    <a:pt x="45643" y="152715"/>
                  </a:lnTo>
                  <a:lnTo>
                    <a:pt x="45643" y="147659"/>
                  </a:lnTo>
                  <a:lnTo>
                    <a:pt x="44585" y="146169"/>
                  </a:lnTo>
                  <a:lnTo>
                    <a:pt x="42819" y="145176"/>
                  </a:lnTo>
                  <a:lnTo>
                    <a:pt x="40586" y="144514"/>
                  </a:lnTo>
                  <a:lnTo>
                    <a:pt x="27329" y="148639"/>
                  </a:lnTo>
                  <a:lnTo>
                    <a:pt x="15052" y="156564"/>
                  </a:lnTo>
                  <a:lnTo>
                    <a:pt x="4711" y="170671"/>
                  </a:lnTo>
                  <a:lnTo>
                    <a:pt x="0" y="188257"/>
                  </a:lnTo>
                  <a:lnTo>
                    <a:pt x="1722" y="197792"/>
                  </a:lnTo>
                  <a:lnTo>
                    <a:pt x="3663" y="201816"/>
                  </a:lnTo>
                  <a:lnTo>
                    <a:pt x="6014" y="204499"/>
                  </a:lnTo>
                  <a:lnTo>
                    <a:pt x="11450" y="207480"/>
                  </a:lnTo>
                  <a:lnTo>
                    <a:pt x="14381" y="207217"/>
                  </a:lnTo>
                  <a:lnTo>
                    <a:pt x="20460" y="204102"/>
                  </a:lnTo>
                  <a:lnTo>
                    <a:pt x="52570" y="160898"/>
                  </a:lnTo>
                  <a:lnTo>
                    <a:pt x="66156" y="123154"/>
                  </a:lnTo>
                  <a:lnTo>
                    <a:pt x="76887" y="83514"/>
                  </a:lnTo>
                  <a:lnTo>
                    <a:pt x="93202" y="37351"/>
                  </a:lnTo>
                  <a:lnTo>
                    <a:pt x="100898" y="5161"/>
                  </a:lnTo>
                  <a:lnTo>
                    <a:pt x="100471" y="1429"/>
                  </a:lnTo>
                  <a:lnTo>
                    <a:pt x="99128" y="0"/>
                  </a:lnTo>
                  <a:lnTo>
                    <a:pt x="97175" y="105"/>
                  </a:lnTo>
                  <a:lnTo>
                    <a:pt x="92183" y="8688"/>
                  </a:lnTo>
                  <a:lnTo>
                    <a:pt x="79181" y="51078"/>
                  </a:lnTo>
                  <a:lnTo>
                    <a:pt x="67332" y="91262"/>
                  </a:lnTo>
                  <a:lnTo>
                    <a:pt x="65214" y="132815"/>
                  </a:lnTo>
                  <a:lnTo>
                    <a:pt x="74218" y="17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685"/>
            <p:cNvSpPr/>
            <p:nvPr>
              <p:custDataLst>
                <p:tags r:id="rId189"/>
              </p:custDataLst>
            </p:nvPr>
          </p:nvSpPr>
          <p:spPr>
            <a:xfrm>
              <a:off x="11060518" y="2000642"/>
              <a:ext cx="74208" cy="56759"/>
            </a:xfrm>
            <a:custGeom>
              <a:avLst/>
              <a:gdLst/>
              <a:ahLst/>
              <a:cxnLst/>
              <a:rect l="0" t="0" r="0" b="0"/>
              <a:pathLst>
                <a:path w="74208" h="56759">
                  <a:moveTo>
                    <a:pt x="55157" y="9133"/>
                  </a:moveTo>
                  <a:lnTo>
                    <a:pt x="55157" y="9133"/>
                  </a:lnTo>
                  <a:lnTo>
                    <a:pt x="55157" y="4077"/>
                  </a:lnTo>
                  <a:lnTo>
                    <a:pt x="54099" y="2587"/>
                  </a:lnTo>
                  <a:lnTo>
                    <a:pt x="52333" y="1594"/>
                  </a:lnTo>
                  <a:lnTo>
                    <a:pt x="41900" y="0"/>
                  </a:lnTo>
                  <a:lnTo>
                    <a:pt x="27711" y="4781"/>
                  </a:lnTo>
                  <a:lnTo>
                    <a:pt x="18970" y="12843"/>
                  </a:lnTo>
                  <a:lnTo>
                    <a:pt x="2491" y="33767"/>
                  </a:lnTo>
                  <a:lnTo>
                    <a:pt x="0" y="40543"/>
                  </a:lnTo>
                  <a:lnTo>
                    <a:pt x="1452" y="42773"/>
                  </a:lnTo>
                  <a:lnTo>
                    <a:pt x="8710" y="45251"/>
                  </a:lnTo>
                  <a:lnTo>
                    <a:pt x="12551" y="44853"/>
                  </a:lnTo>
                  <a:lnTo>
                    <a:pt x="19641" y="41589"/>
                  </a:lnTo>
                  <a:lnTo>
                    <a:pt x="43735" y="20475"/>
                  </a:lnTo>
                  <a:lnTo>
                    <a:pt x="44368" y="20928"/>
                  </a:lnTo>
                  <a:lnTo>
                    <a:pt x="46316" y="26621"/>
                  </a:lnTo>
                  <a:lnTo>
                    <a:pt x="74207" y="5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686"/>
            <p:cNvSpPr/>
            <p:nvPr>
              <p:custDataLst>
                <p:tags r:id="rId190"/>
              </p:custDataLst>
            </p:nvPr>
          </p:nvSpPr>
          <p:spPr>
            <a:xfrm>
              <a:off x="10964336" y="1983044"/>
              <a:ext cx="54189" cy="93407"/>
            </a:xfrm>
            <a:custGeom>
              <a:avLst/>
              <a:gdLst/>
              <a:ahLst/>
              <a:cxnLst/>
              <a:rect l="0" t="0" r="0" b="0"/>
              <a:pathLst>
                <a:path w="54189" h="93407">
                  <a:moveTo>
                    <a:pt x="8464" y="55306"/>
                  </a:moveTo>
                  <a:lnTo>
                    <a:pt x="8464" y="55306"/>
                  </a:lnTo>
                  <a:lnTo>
                    <a:pt x="8464" y="37972"/>
                  </a:lnTo>
                  <a:lnTo>
                    <a:pt x="18576" y="31708"/>
                  </a:lnTo>
                  <a:lnTo>
                    <a:pt x="36700" y="24564"/>
                  </a:lnTo>
                  <a:lnTo>
                    <a:pt x="49672" y="13603"/>
                  </a:lnTo>
                  <a:lnTo>
                    <a:pt x="53239" y="7491"/>
                  </a:lnTo>
                  <a:lnTo>
                    <a:pt x="54188" y="4379"/>
                  </a:lnTo>
                  <a:lnTo>
                    <a:pt x="53763" y="2305"/>
                  </a:lnTo>
                  <a:lnTo>
                    <a:pt x="52422" y="922"/>
                  </a:lnTo>
                  <a:lnTo>
                    <a:pt x="50470" y="0"/>
                  </a:lnTo>
                  <a:lnTo>
                    <a:pt x="48109" y="443"/>
                  </a:lnTo>
                  <a:lnTo>
                    <a:pt x="17058" y="20348"/>
                  </a:lnTo>
                  <a:lnTo>
                    <a:pt x="11019" y="25651"/>
                  </a:lnTo>
                  <a:lnTo>
                    <a:pt x="4308" y="40009"/>
                  </a:lnTo>
                  <a:lnTo>
                    <a:pt x="0" y="64984"/>
                  </a:lnTo>
                  <a:lnTo>
                    <a:pt x="2821" y="70225"/>
                  </a:lnTo>
                  <a:lnTo>
                    <a:pt x="27514" y="93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687"/>
            <p:cNvSpPr/>
            <p:nvPr>
              <p:custDataLst>
                <p:tags r:id="rId191"/>
              </p:custDataLst>
            </p:nvPr>
          </p:nvSpPr>
          <p:spPr>
            <a:xfrm>
              <a:off x="10730071" y="1905603"/>
              <a:ext cx="161901" cy="161323"/>
            </a:xfrm>
            <a:custGeom>
              <a:avLst/>
              <a:gdLst/>
              <a:ahLst/>
              <a:cxnLst/>
              <a:rect l="0" t="0" r="0" b="0"/>
              <a:pathLst>
                <a:path w="161901" h="161323">
                  <a:moveTo>
                    <a:pt x="14129" y="151797"/>
                  </a:moveTo>
                  <a:lnTo>
                    <a:pt x="14129" y="151797"/>
                  </a:lnTo>
                  <a:lnTo>
                    <a:pt x="872" y="120226"/>
                  </a:lnTo>
                  <a:lnTo>
                    <a:pt x="0" y="113816"/>
                  </a:lnTo>
                  <a:lnTo>
                    <a:pt x="1851" y="103872"/>
                  </a:lnTo>
                  <a:lnTo>
                    <a:pt x="9028" y="95925"/>
                  </a:lnTo>
                  <a:lnTo>
                    <a:pt x="19271" y="89923"/>
                  </a:lnTo>
                  <a:lnTo>
                    <a:pt x="45914" y="80426"/>
                  </a:lnTo>
                  <a:lnTo>
                    <a:pt x="89693" y="59299"/>
                  </a:lnTo>
                  <a:lnTo>
                    <a:pt x="124752" y="30673"/>
                  </a:lnTo>
                  <a:lnTo>
                    <a:pt x="132087" y="21059"/>
                  </a:lnTo>
                  <a:lnTo>
                    <a:pt x="134043" y="17013"/>
                  </a:lnTo>
                  <a:lnTo>
                    <a:pt x="141861" y="9696"/>
                  </a:lnTo>
                  <a:lnTo>
                    <a:pt x="154013" y="1431"/>
                  </a:lnTo>
                  <a:lnTo>
                    <a:pt x="161174" y="0"/>
                  </a:lnTo>
                  <a:lnTo>
                    <a:pt x="161900" y="857"/>
                  </a:lnTo>
                  <a:lnTo>
                    <a:pt x="161327" y="2487"/>
                  </a:lnTo>
                  <a:lnTo>
                    <a:pt x="159887" y="4632"/>
                  </a:lnTo>
                  <a:lnTo>
                    <a:pt x="156516" y="46096"/>
                  </a:lnTo>
                  <a:lnTo>
                    <a:pt x="150626" y="87788"/>
                  </a:lnTo>
                  <a:lnTo>
                    <a:pt x="149470" y="121190"/>
                  </a:lnTo>
                  <a:lnTo>
                    <a:pt x="157004" y="161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688"/>
            <p:cNvSpPr/>
            <p:nvPr>
              <p:custDataLst>
                <p:tags r:id="rId192"/>
              </p:custDataLst>
            </p:nvPr>
          </p:nvSpPr>
          <p:spPr>
            <a:xfrm>
              <a:off x="10744200" y="1906324"/>
              <a:ext cx="15013" cy="179652"/>
            </a:xfrm>
            <a:custGeom>
              <a:avLst/>
              <a:gdLst/>
              <a:ahLst/>
              <a:cxnLst/>
              <a:rect l="0" t="0" r="0" b="0"/>
              <a:pathLst>
                <a:path w="15013" h="17965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8642" y="617"/>
                  </a:lnTo>
                  <a:lnTo>
                    <a:pt x="9448" y="37813"/>
                  </a:lnTo>
                  <a:lnTo>
                    <a:pt x="9516" y="82486"/>
                  </a:lnTo>
                  <a:lnTo>
                    <a:pt x="10582" y="122083"/>
                  </a:lnTo>
                  <a:lnTo>
                    <a:pt x="15012" y="155068"/>
                  </a:lnTo>
                  <a:lnTo>
                    <a:pt x="952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689"/>
            <p:cNvSpPr/>
            <p:nvPr>
              <p:custDataLst>
                <p:tags r:id="rId193"/>
              </p:custDataLst>
            </p:nvPr>
          </p:nvSpPr>
          <p:spPr>
            <a:xfrm>
              <a:off x="10466525" y="1981200"/>
              <a:ext cx="77651" cy="1"/>
            </a:xfrm>
            <a:custGeom>
              <a:avLst/>
              <a:gdLst/>
              <a:ahLst/>
              <a:cxnLst/>
              <a:rect l="0" t="0" r="0" b="0"/>
              <a:pathLst>
                <a:path w="77651" h="1">
                  <a:moveTo>
                    <a:pt x="10975" y="0"/>
                  </a:moveTo>
                  <a:lnTo>
                    <a:pt x="10975" y="0"/>
                  </a:lnTo>
                  <a:lnTo>
                    <a:pt x="0" y="0"/>
                  </a:lnTo>
                  <a:lnTo>
                    <a:pt x="47550" y="0"/>
                  </a:lnTo>
                  <a:lnTo>
                    <a:pt x="7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690"/>
            <p:cNvSpPr/>
            <p:nvPr>
              <p:custDataLst>
                <p:tags r:id="rId194"/>
              </p:custDataLst>
            </p:nvPr>
          </p:nvSpPr>
          <p:spPr>
            <a:xfrm>
              <a:off x="10353675" y="191452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642" y="45970"/>
                  </a:lnTo>
                  <a:lnTo>
                    <a:pt x="9351" y="87906"/>
                  </a:lnTo>
                  <a:lnTo>
                    <a:pt x="4435" y="131900"/>
                  </a:lnTo>
                  <a:lnTo>
                    <a:pt x="4794" y="146111"/>
                  </a:lnTo>
                  <a:lnTo>
                    <a:pt x="6371" y="151382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691"/>
            <p:cNvSpPr/>
            <p:nvPr>
              <p:custDataLst>
                <p:tags r:id="rId195"/>
              </p:custDataLst>
            </p:nvPr>
          </p:nvSpPr>
          <p:spPr>
            <a:xfrm>
              <a:off x="10472012" y="2047875"/>
              <a:ext cx="110264" cy="23656"/>
            </a:xfrm>
            <a:custGeom>
              <a:avLst/>
              <a:gdLst/>
              <a:ahLst/>
              <a:cxnLst/>
              <a:rect l="0" t="0" r="0" b="0"/>
              <a:pathLst>
                <a:path w="110264" h="23656">
                  <a:moveTo>
                    <a:pt x="5488" y="9525"/>
                  </a:moveTo>
                  <a:lnTo>
                    <a:pt x="5488" y="9525"/>
                  </a:lnTo>
                  <a:lnTo>
                    <a:pt x="431" y="14582"/>
                  </a:lnTo>
                  <a:lnTo>
                    <a:pt x="0" y="17129"/>
                  </a:lnTo>
                  <a:lnTo>
                    <a:pt x="771" y="19886"/>
                  </a:lnTo>
                  <a:lnTo>
                    <a:pt x="2343" y="22783"/>
                  </a:lnTo>
                  <a:lnTo>
                    <a:pt x="6567" y="23655"/>
                  </a:lnTo>
                  <a:lnTo>
                    <a:pt x="51929" y="13048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676"/>
          <p:cNvGrpSpPr/>
          <p:nvPr/>
        </p:nvGrpSpPr>
        <p:grpSpPr>
          <a:xfrm>
            <a:off x="9458325" y="1865364"/>
            <a:ext cx="171451" cy="322574"/>
            <a:chOff x="9458325" y="1865364"/>
            <a:chExt cx="171451" cy="322574"/>
          </a:xfrm>
        </p:grpSpPr>
        <p:sp>
          <p:nvSpPr>
            <p:cNvPr id="256" name="SMARTInkShape-3692"/>
            <p:cNvSpPr/>
            <p:nvPr>
              <p:custDataLst>
                <p:tags r:id="rId179"/>
              </p:custDataLst>
            </p:nvPr>
          </p:nvSpPr>
          <p:spPr>
            <a:xfrm>
              <a:off x="9525000" y="1990725"/>
              <a:ext cx="104776" cy="138808"/>
            </a:xfrm>
            <a:custGeom>
              <a:avLst/>
              <a:gdLst/>
              <a:ahLst/>
              <a:cxnLst/>
              <a:rect l="0" t="0" r="0" b="0"/>
              <a:pathLst>
                <a:path w="104776" h="138808">
                  <a:moveTo>
                    <a:pt x="0" y="28575"/>
                  </a:moveTo>
                  <a:lnTo>
                    <a:pt x="0" y="28575"/>
                  </a:lnTo>
                  <a:lnTo>
                    <a:pt x="20722" y="41758"/>
                  </a:lnTo>
                  <a:lnTo>
                    <a:pt x="63598" y="85909"/>
                  </a:lnTo>
                  <a:lnTo>
                    <a:pt x="67798" y="92197"/>
                  </a:lnTo>
                  <a:lnTo>
                    <a:pt x="73710" y="115159"/>
                  </a:lnTo>
                  <a:lnTo>
                    <a:pt x="75094" y="129146"/>
                  </a:lnTo>
                  <a:lnTo>
                    <a:pt x="74404" y="133722"/>
                  </a:lnTo>
                  <a:lnTo>
                    <a:pt x="72885" y="136773"/>
                  </a:lnTo>
                  <a:lnTo>
                    <a:pt x="70815" y="138807"/>
                  </a:lnTo>
                  <a:lnTo>
                    <a:pt x="68376" y="138046"/>
                  </a:lnTo>
                  <a:lnTo>
                    <a:pt x="62845" y="131557"/>
                  </a:lnTo>
                  <a:lnTo>
                    <a:pt x="58837" y="110947"/>
                  </a:lnTo>
                  <a:lnTo>
                    <a:pt x="58541" y="75537"/>
                  </a:lnTo>
                  <a:lnTo>
                    <a:pt x="64853" y="49546"/>
                  </a:lnTo>
                  <a:lnTo>
                    <a:pt x="79553" y="2143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693"/>
            <p:cNvSpPr/>
            <p:nvPr>
              <p:custDataLst>
                <p:tags r:id="rId180"/>
              </p:custDataLst>
            </p:nvPr>
          </p:nvSpPr>
          <p:spPr>
            <a:xfrm>
              <a:off x="9458325" y="1865364"/>
              <a:ext cx="84297" cy="322574"/>
            </a:xfrm>
            <a:custGeom>
              <a:avLst/>
              <a:gdLst/>
              <a:ahLst/>
              <a:cxnLst/>
              <a:rect l="0" t="0" r="0" b="0"/>
              <a:pathLst>
                <a:path w="84297" h="322574">
                  <a:moveTo>
                    <a:pt x="0" y="125361"/>
                  </a:moveTo>
                  <a:lnTo>
                    <a:pt x="0" y="125361"/>
                  </a:lnTo>
                  <a:lnTo>
                    <a:pt x="5057" y="130417"/>
                  </a:lnTo>
                  <a:lnTo>
                    <a:pt x="7540" y="138544"/>
                  </a:lnTo>
                  <a:lnTo>
                    <a:pt x="9134" y="176178"/>
                  </a:lnTo>
                  <a:lnTo>
                    <a:pt x="14465" y="214266"/>
                  </a:lnTo>
                  <a:lnTo>
                    <a:pt x="19202" y="261887"/>
                  </a:lnTo>
                  <a:lnTo>
                    <a:pt x="27611" y="305613"/>
                  </a:lnTo>
                  <a:lnTo>
                    <a:pt x="28448" y="322573"/>
                  </a:lnTo>
                  <a:lnTo>
                    <a:pt x="23508" y="280310"/>
                  </a:lnTo>
                  <a:lnTo>
                    <a:pt x="25427" y="239828"/>
                  </a:lnTo>
                  <a:lnTo>
                    <a:pt x="27642" y="204433"/>
                  </a:lnTo>
                  <a:lnTo>
                    <a:pt x="28299" y="158667"/>
                  </a:lnTo>
                  <a:lnTo>
                    <a:pt x="31275" y="123231"/>
                  </a:lnTo>
                  <a:lnTo>
                    <a:pt x="36078" y="78869"/>
                  </a:lnTo>
                  <a:lnTo>
                    <a:pt x="42757" y="39860"/>
                  </a:lnTo>
                  <a:lnTo>
                    <a:pt x="54269" y="10243"/>
                  </a:lnTo>
                  <a:lnTo>
                    <a:pt x="60455" y="820"/>
                  </a:lnTo>
                  <a:lnTo>
                    <a:pt x="63586" y="0"/>
                  </a:lnTo>
                  <a:lnTo>
                    <a:pt x="66733" y="1570"/>
                  </a:lnTo>
                  <a:lnTo>
                    <a:pt x="76218" y="13893"/>
                  </a:lnTo>
                  <a:lnTo>
                    <a:pt x="79387" y="19299"/>
                  </a:lnTo>
                  <a:lnTo>
                    <a:pt x="83847" y="42077"/>
                  </a:lnTo>
                  <a:lnTo>
                    <a:pt x="84296" y="82648"/>
                  </a:lnTo>
                  <a:lnTo>
                    <a:pt x="69446" y="126907"/>
                  </a:lnTo>
                  <a:lnTo>
                    <a:pt x="47625" y="163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677"/>
          <p:cNvGrpSpPr/>
          <p:nvPr/>
        </p:nvGrpSpPr>
        <p:grpSpPr>
          <a:xfrm>
            <a:off x="9696812" y="1915849"/>
            <a:ext cx="407333" cy="261512"/>
            <a:chOff x="9696812" y="1915849"/>
            <a:chExt cx="407333" cy="261512"/>
          </a:xfrm>
        </p:grpSpPr>
        <p:sp>
          <p:nvSpPr>
            <p:cNvPr id="259" name="SMARTInkShape-3694"/>
            <p:cNvSpPr/>
            <p:nvPr>
              <p:custDataLst>
                <p:tags r:id="rId173"/>
              </p:custDataLst>
            </p:nvPr>
          </p:nvSpPr>
          <p:spPr>
            <a:xfrm>
              <a:off x="10010779" y="1937218"/>
              <a:ext cx="93366" cy="240143"/>
            </a:xfrm>
            <a:custGeom>
              <a:avLst/>
              <a:gdLst/>
              <a:ahLst/>
              <a:cxnLst/>
              <a:rect l="0" t="0" r="0" b="0"/>
              <a:pathLst>
                <a:path w="93366" h="240143">
                  <a:moveTo>
                    <a:pt x="19046" y="72557"/>
                  </a:moveTo>
                  <a:lnTo>
                    <a:pt x="19046" y="72557"/>
                  </a:lnTo>
                  <a:lnTo>
                    <a:pt x="17988" y="82278"/>
                  </a:lnTo>
                  <a:lnTo>
                    <a:pt x="3859" y="125073"/>
                  </a:lnTo>
                  <a:lnTo>
                    <a:pt x="504" y="166400"/>
                  </a:lnTo>
                  <a:lnTo>
                    <a:pt x="42" y="211088"/>
                  </a:lnTo>
                  <a:lnTo>
                    <a:pt x="0" y="240142"/>
                  </a:lnTo>
                  <a:lnTo>
                    <a:pt x="1057" y="239313"/>
                  </a:lnTo>
                  <a:lnTo>
                    <a:pt x="5054" y="232749"/>
                  </a:lnTo>
                  <a:lnTo>
                    <a:pt x="8198" y="196927"/>
                  </a:lnTo>
                  <a:lnTo>
                    <a:pt x="14187" y="156209"/>
                  </a:lnTo>
                  <a:lnTo>
                    <a:pt x="22664" y="112277"/>
                  </a:lnTo>
                  <a:lnTo>
                    <a:pt x="35008" y="70721"/>
                  </a:lnTo>
                  <a:lnTo>
                    <a:pt x="47639" y="32409"/>
                  </a:lnTo>
                  <a:lnTo>
                    <a:pt x="63498" y="4554"/>
                  </a:lnTo>
                  <a:lnTo>
                    <a:pt x="69846" y="0"/>
                  </a:lnTo>
                  <a:lnTo>
                    <a:pt x="73021" y="902"/>
                  </a:lnTo>
                  <a:lnTo>
                    <a:pt x="79371" y="7550"/>
                  </a:lnTo>
                  <a:lnTo>
                    <a:pt x="88896" y="23192"/>
                  </a:lnTo>
                  <a:lnTo>
                    <a:pt x="93365" y="51345"/>
                  </a:lnTo>
                  <a:lnTo>
                    <a:pt x="89632" y="76385"/>
                  </a:lnTo>
                  <a:lnTo>
                    <a:pt x="47621" y="120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695"/>
            <p:cNvSpPr/>
            <p:nvPr>
              <p:custDataLst>
                <p:tags r:id="rId174"/>
              </p:custDataLst>
            </p:nvPr>
          </p:nvSpPr>
          <p:spPr>
            <a:xfrm>
              <a:off x="9925050" y="202882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18314" y="1905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696"/>
            <p:cNvSpPr/>
            <p:nvPr>
              <p:custDataLst>
                <p:tags r:id="rId175"/>
              </p:custDataLst>
            </p:nvPr>
          </p:nvSpPr>
          <p:spPr>
            <a:xfrm>
              <a:off x="9906000" y="198120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697"/>
            <p:cNvSpPr/>
            <p:nvPr>
              <p:custDataLst>
                <p:tags r:id="rId176"/>
              </p:custDataLst>
            </p:nvPr>
          </p:nvSpPr>
          <p:spPr>
            <a:xfrm>
              <a:off x="9810750" y="1915849"/>
              <a:ext cx="54854" cy="141552"/>
            </a:xfrm>
            <a:custGeom>
              <a:avLst/>
              <a:gdLst/>
              <a:ahLst/>
              <a:cxnLst/>
              <a:rect l="0" t="0" r="0" b="0"/>
              <a:pathLst>
                <a:path w="54854" h="1415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4" y="662"/>
                  </a:lnTo>
                  <a:lnTo>
                    <a:pt x="5057" y="0"/>
                  </a:lnTo>
                  <a:lnTo>
                    <a:pt x="13184" y="4909"/>
                  </a:lnTo>
                  <a:lnTo>
                    <a:pt x="21735" y="13088"/>
                  </a:lnTo>
                  <a:lnTo>
                    <a:pt x="41566" y="58208"/>
                  </a:lnTo>
                  <a:lnTo>
                    <a:pt x="52974" y="83421"/>
                  </a:lnTo>
                  <a:lnTo>
                    <a:pt x="54853" y="116331"/>
                  </a:lnTo>
                  <a:lnTo>
                    <a:pt x="47625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698"/>
            <p:cNvSpPr/>
            <p:nvPr>
              <p:custDataLst>
                <p:tags r:id="rId177"/>
              </p:custDataLst>
            </p:nvPr>
          </p:nvSpPr>
          <p:spPr>
            <a:xfrm>
              <a:off x="9772650" y="197167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202" y="63094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699"/>
            <p:cNvSpPr/>
            <p:nvPr>
              <p:custDataLst>
                <p:tags r:id="rId178"/>
              </p:custDataLst>
            </p:nvPr>
          </p:nvSpPr>
          <p:spPr>
            <a:xfrm>
              <a:off x="9696812" y="1925490"/>
              <a:ext cx="47264" cy="198586"/>
            </a:xfrm>
            <a:custGeom>
              <a:avLst/>
              <a:gdLst/>
              <a:ahLst/>
              <a:cxnLst/>
              <a:rect l="0" t="0" r="0" b="0"/>
              <a:pathLst>
                <a:path w="47264" h="198586">
                  <a:moveTo>
                    <a:pt x="37738" y="17610"/>
                  </a:moveTo>
                  <a:lnTo>
                    <a:pt x="37738" y="17610"/>
                  </a:lnTo>
                  <a:lnTo>
                    <a:pt x="37738" y="12554"/>
                  </a:lnTo>
                  <a:lnTo>
                    <a:pt x="36680" y="11064"/>
                  </a:lnTo>
                  <a:lnTo>
                    <a:pt x="34916" y="10071"/>
                  </a:lnTo>
                  <a:lnTo>
                    <a:pt x="32681" y="9409"/>
                  </a:lnTo>
                  <a:lnTo>
                    <a:pt x="31192" y="7909"/>
                  </a:lnTo>
                  <a:lnTo>
                    <a:pt x="28604" y="0"/>
                  </a:lnTo>
                  <a:lnTo>
                    <a:pt x="11988" y="32196"/>
                  </a:lnTo>
                  <a:lnTo>
                    <a:pt x="1474" y="65313"/>
                  </a:lnTo>
                  <a:lnTo>
                    <a:pt x="0" y="103311"/>
                  </a:lnTo>
                  <a:lnTo>
                    <a:pt x="1861" y="137077"/>
                  </a:lnTo>
                  <a:lnTo>
                    <a:pt x="21110" y="175368"/>
                  </a:lnTo>
                  <a:lnTo>
                    <a:pt x="47263" y="19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678"/>
          <p:cNvGrpSpPr/>
          <p:nvPr/>
        </p:nvGrpSpPr>
        <p:grpSpPr>
          <a:xfrm>
            <a:off x="10307689" y="2357144"/>
            <a:ext cx="1817637" cy="309857"/>
            <a:chOff x="10307689" y="2357144"/>
            <a:chExt cx="1817637" cy="309857"/>
          </a:xfrm>
        </p:grpSpPr>
        <p:sp>
          <p:nvSpPr>
            <p:cNvPr id="266" name="SMARTInkShape-3700"/>
            <p:cNvSpPr/>
            <p:nvPr>
              <p:custDataLst>
                <p:tags r:id="rId153"/>
              </p:custDataLst>
            </p:nvPr>
          </p:nvSpPr>
          <p:spPr>
            <a:xfrm>
              <a:off x="12011025" y="2543291"/>
              <a:ext cx="114301" cy="76085"/>
            </a:xfrm>
            <a:custGeom>
              <a:avLst/>
              <a:gdLst/>
              <a:ahLst/>
              <a:cxnLst/>
              <a:rect l="0" t="0" r="0" b="0"/>
              <a:pathLst>
                <a:path w="114301" h="76085">
                  <a:moveTo>
                    <a:pt x="0" y="9409"/>
                  </a:moveTo>
                  <a:lnTo>
                    <a:pt x="0" y="9409"/>
                  </a:lnTo>
                  <a:lnTo>
                    <a:pt x="41941" y="9409"/>
                  </a:lnTo>
                  <a:lnTo>
                    <a:pt x="60521" y="8351"/>
                  </a:lnTo>
                  <a:lnTo>
                    <a:pt x="81988" y="1208"/>
                  </a:lnTo>
                  <a:lnTo>
                    <a:pt x="82175" y="767"/>
                  </a:lnTo>
                  <a:lnTo>
                    <a:pt x="79561" y="276"/>
                  </a:lnTo>
                  <a:lnTo>
                    <a:pt x="67084" y="0"/>
                  </a:lnTo>
                  <a:lnTo>
                    <a:pt x="49979" y="4975"/>
                  </a:lnTo>
                  <a:lnTo>
                    <a:pt x="46021" y="8570"/>
                  </a:lnTo>
                  <a:lnTo>
                    <a:pt x="41619" y="18208"/>
                  </a:lnTo>
                  <a:lnTo>
                    <a:pt x="39142" y="35535"/>
                  </a:lnTo>
                  <a:lnTo>
                    <a:pt x="41386" y="45009"/>
                  </a:lnTo>
                  <a:lnTo>
                    <a:pt x="43466" y="49017"/>
                  </a:lnTo>
                  <a:lnTo>
                    <a:pt x="54244" y="56294"/>
                  </a:lnTo>
                  <a:lnTo>
                    <a:pt x="114300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701"/>
            <p:cNvSpPr/>
            <p:nvPr>
              <p:custDataLst>
                <p:tags r:id="rId154"/>
              </p:custDataLst>
            </p:nvPr>
          </p:nvSpPr>
          <p:spPr>
            <a:xfrm>
              <a:off x="11934825" y="2534042"/>
              <a:ext cx="51510" cy="92044"/>
            </a:xfrm>
            <a:custGeom>
              <a:avLst/>
              <a:gdLst/>
              <a:ahLst/>
              <a:cxnLst/>
              <a:rect l="0" t="0" r="0" b="0"/>
              <a:pathLst>
                <a:path w="51510" h="9204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4" y="1594"/>
                  </a:lnTo>
                  <a:lnTo>
                    <a:pt x="13256" y="0"/>
                  </a:lnTo>
                  <a:lnTo>
                    <a:pt x="19296" y="2605"/>
                  </a:lnTo>
                  <a:lnTo>
                    <a:pt x="31800" y="12900"/>
                  </a:lnTo>
                  <a:lnTo>
                    <a:pt x="50804" y="44667"/>
                  </a:lnTo>
                  <a:lnTo>
                    <a:pt x="51509" y="59851"/>
                  </a:lnTo>
                  <a:lnTo>
                    <a:pt x="48292" y="75066"/>
                  </a:lnTo>
                  <a:lnTo>
                    <a:pt x="39653" y="92043"/>
                  </a:lnTo>
                  <a:lnTo>
                    <a:pt x="39135" y="91923"/>
                  </a:lnTo>
                  <a:lnTo>
                    <a:pt x="38100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702"/>
            <p:cNvSpPr/>
            <p:nvPr>
              <p:custDataLst>
                <p:tags r:id="rId155"/>
              </p:custDataLst>
            </p:nvPr>
          </p:nvSpPr>
          <p:spPr>
            <a:xfrm>
              <a:off x="11812323" y="2544499"/>
              <a:ext cx="65353" cy="55827"/>
            </a:xfrm>
            <a:custGeom>
              <a:avLst/>
              <a:gdLst/>
              <a:ahLst/>
              <a:cxnLst/>
              <a:rect l="0" t="0" r="0" b="0"/>
              <a:pathLst>
                <a:path w="65353" h="55827">
                  <a:moveTo>
                    <a:pt x="8202" y="8201"/>
                  </a:moveTo>
                  <a:lnTo>
                    <a:pt x="8202" y="8201"/>
                  </a:lnTo>
                  <a:lnTo>
                    <a:pt x="8202" y="0"/>
                  </a:lnTo>
                  <a:lnTo>
                    <a:pt x="8202" y="4125"/>
                  </a:lnTo>
                  <a:lnTo>
                    <a:pt x="5378" y="9211"/>
                  </a:lnTo>
                  <a:lnTo>
                    <a:pt x="3144" y="12050"/>
                  </a:lnTo>
                  <a:lnTo>
                    <a:pt x="664" y="20848"/>
                  </a:lnTo>
                  <a:lnTo>
                    <a:pt x="0" y="26157"/>
                  </a:lnTo>
                  <a:lnTo>
                    <a:pt x="2088" y="34879"/>
                  </a:lnTo>
                  <a:lnTo>
                    <a:pt x="12051" y="49101"/>
                  </a:lnTo>
                  <a:lnTo>
                    <a:pt x="15002" y="50284"/>
                  </a:lnTo>
                  <a:lnTo>
                    <a:pt x="18025" y="50015"/>
                  </a:lnTo>
                  <a:lnTo>
                    <a:pt x="24210" y="46893"/>
                  </a:lnTo>
                  <a:lnTo>
                    <a:pt x="45745" y="27779"/>
                  </a:lnTo>
                  <a:lnTo>
                    <a:pt x="46252" y="43699"/>
                  </a:lnTo>
                  <a:lnTo>
                    <a:pt x="65352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703"/>
            <p:cNvSpPr/>
            <p:nvPr>
              <p:custDataLst>
                <p:tags r:id="rId156"/>
              </p:custDataLst>
            </p:nvPr>
          </p:nvSpPr>
          <p:spPr>
            <a:xfrm>
              <a:off x="11782425" y="241935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8100" y="0"/>
                  </a:lnTo>
                  <a:lnTo>
                    <a:pt x="33042" y="5056"/>
                  </a:lnTo>
                  <a:lnTo>
                    <a:pt x="30562" y="10361"/>
                  </a:lnTo>
                  <a:lnTo>
                    <a:pt x="18389" y="56910"/>
                  </a:lnTo>
                  <a:lnTo>
                    <a:pt x="9634" y="99256"/>
                  </a:lnTo>
                  <a:lnTo>
                    <a:pt x="2217" y="14429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704"/>
            <p:cNvSpPr/>
            <p:nvPr>
              <p:custDataLst>
                <p:tags r:id="rId157"/>
              </p:custDataLst>
            </p:nvPr>
          </p:nvSpPr>
          <p:spPr>
            <a:xfrm>
              <a:off x="11715750" y="24574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169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705"/>
            <p:cNvSpPr/>
            <p:nvPr>
              <p:custDataLst>
                <p:tags r:id="rId158"/>
              </p:custDataLst>
            </p:nvPr>
          </p:nvSpPr>
          <p:spPr>
            <a:xfrm>
              <a:off x="11706225" y="25908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8467" y="10975"/>
                  </a:lnTo>
                  <a:lnTo>
                    <a:pt x="6701" y="9434"/>
                  </a:lnTo>
                  <a:lnTo>
                    <a:pt x="4467" y="6289"/>
                  </a:lnTo>
                  <a:lnTo>
                    <a:pt x="2979" y="6309"/>
                  </a:lnTo>
                  <a:lnTo>
                    <a:pt x="1987" y="844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706"/>
            <p:cNvSpPr/>
            <p:nvPr>
              <p:custDataLst>
                <p:tags r:id="rId159"/>
              </p:custDataLst>
            </p:nvPr>
          </p:nvSpPr>
          <p:spPr>
            <a:xfrm>
              <a:off x="11593805" y="2562225"/>
              <a:ext cx="64796" cy="66676"/>
            </a:xfrm>
            <a:custGeom>
              <a:avLst/>
              <a:gdLst/>
              <a:ahLst/>
              <a:cxnLst/>
              <a:rect l="0" t="0" r="0" b="0"/>
              <a:pathLst>
                <a:path w="64796" h="66676">
                  <a:moveTo>
                    <a:pt x="55270" y="0"/>
                  </a:moveTo>
                  <a:lnTo>
                    <a:pt x="55270" y="0"/>
                  </a:lnTo>
                  <a:lnTo>
                    <a:pt x="50212" y="0"/>
                  </a:lnTo>
                  <a:lnTo>
                    <a:pt x="44909" y="2822"/>
                  </a:lnTo>
                  <a:lnTo>
                    <a:pt x="42014" y="5056"/>
                  </a:lnTo>
                  <a:lnTo>
                    <a:pt x="39023" y="5488"/>
                  </a:lnTo>
                  <a:lnTo>
                    <a:pt x="32880" y="3145"/>
                  </a:lnTo>
                  <a:lnTo>
                    <a:pt x="29761" y="3155"/>
                  </a:lnTo>
                  <a:lnTo>
                    <a:pt x="13980" y="8477"/>
                  </a:lnTo>
                  <a:lnTo>
                    <a:pt x="7639" y="14704"/>
                  </a:lnTo>
                  <a:lnTo>
                    <a:pt x="2352" y="23468"/>
                  </a:lnTo>
                  <a:lnTo>
                    <a:pt x="0" y="30891"/>
                  </a:lnTo>
                  <a:lnTo>
                    <a:pt x="431" y="34352"/>
                  </a:lnTo>
                  <a:lnTo>
                    <a:pt x="3734" y="41021"/>
                  </a:lnTo>
                  <a:lnTo>
                    <a:pt x="6097" y="43222"/>
                  </a:lnTo>
                  <a:lnTo>
                    <a:pt x="11542" y="45668"/>
                  </a:lnTo>
                  <a:lnTo>
                    <a:pt x="20560" y="47045"/>
                  </a:lnTo>
                  <a:lnTo>
                    <a:pt x="26790" y="44545"/>
                  </a:lnTo>
                  <a:lnTo>
                    <a:pt x="34357" y="39373"/>
                  </a:lnTo>
                  <a:lnTo>
                    <a:pt x="44257" y="38212"/>
                  </a:lnTo>
                  <a:lnTo>
                    <a:pt x="44753" y="39233"/>
                  </a:lnTo>
                  <a:lnTo>
                    <a:pt x="45305" y="43190"/>
                  </a:lnTo>
                  <a:lnTo>
                    <a:pt x="48371" y="48476"/>
                  </a:lnTo>
                  <a:lnTo>
                    <a:pt x="6479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707"/>
            <p:cNvSpPr/>
            <p:nvPr>
              <p:custDataLst>
                <p:tags r:id="rId160"/>
              </p:custDataLst>
            </p:nvPr>
          </p:nvSpPr>
          <p:spPr>
            <a:xfrm>
              <a:off x="11507915" y="2543175"/>
              <a:ext cx="93536" cy="9526"/>
            </a:xfrm>
            <a:custGeom>
              <a:avLst/>
              <a:gdLst/>
              <a:ahLst/>
              <a:cxnLst/>
              <a:rect l="0" t="0" r="0" b="0"/>
              <a:pathLst>
                <a:path w="93536" h="9526">
                  <a:moveTo>
                    <a:pt x="17335" y="0"/>
                  </a:moveTo>
                  <a:lnTo>
                    <a:pt x="17335" y="0"/>
                  </a:lnTo>
                  <a:lnTo>
                    <a:pt x="12278" y="5056"/>
                  </a:lnTo>
                  <a:lnTo>
                    <a:pt x="6974" y="7539"/>
                  </a:lnTo>
                  <a:lnTo>
                    <a:pt x="0" y="9133"/>
                  </a:lnTo>
                  <a:lnTo>
                    <a:pt x="43971" y="9502"/>
                  </a:lnTo>
                  <a:lnTo>
                    <a:pt x="9353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708"/>
            <p:cNvSpPr/>
            <p:nvPr>
              <p:custDataLst>
                <p:tags r:id="rId161"/>
              </p:custDataLst>
            </p:nvPr>
          </p:nvSpPr>
          <p:spPr>
            <a:xfrm>
              <a:off x="11496675" y="2457450"/>
              <a:ext cx="123826" cy="104776"/>
            </a:xfrm>
            <a:custGeom>
              <a:avLst/>
              <a:gdLst/>
              <a:ahLst/>
              <a:cxnLst/>
              <a:rect l="0" t="0" r="0" b="0"/>
              <a:pathLst>
                <a:path w="123826" h="104776">
                  <a:moveTo>
                    <a:pt x="0" y="104775"/>
                  </a:moveTo>
                  <a:lnTo>
                    <a:pt x="0" y="104775"/>
                  </a:lnTo>
                  <a:lnTo>
                    <a:pt x="2824" y="64755"/>
                  </a:lnTo>
                  <a:lnTo>
                    <a:pt x="8663" y="47830"/>
                  </a:lnTo>
                  <a:lnTo>
                    <a:pt x="18314" y="33252"/>
                  </a:lnTo>
                  <a:lnTo>
                    <a:pt x="35303" y="22540"/>
                  </a:lnTo>
                  <a:lnTo>
                    <a:pt x="80703" y="703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709"/>
            <p:cNvSpPr/>
            <p:nvPr>
              <p:custDataLst>
                <p:tags r:id="rId162"/>
              </p:custDataLst>
            </p:nvPr>
          </p:nvSpPr>
          <p:spPr>
            <a:xfrm>
              <a:off x="11515725" y="2471012"/>
              <a:ext cx="9491" cy="167414"/>
            </a:xfrm>
            <a:custGeom>
              <a:avLst/>
              <a:gdLst/>
              <a:ahLst/>
              <a:cxnLst/>
              <a:rect l="0" t="0" r="0" b="0"/>
              <a:pathLst>
                <a:path w="9491" h="1674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8202" y="24782"/>
                  </a:lnTo>
                  <a:lnTo>
                    <a:pt x="9265" y="63745"/>
                  </a:lnTo>
                  <a:lnTo>
                    <a:pt x="9490" y="108357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710"/>
            <p:cNvSpPr/>
            <p:nvPr>
              <p:custDataLst>
                <p:tags r:id="rId163"/>
              </p:custDataLst>
            </p:nvPr>
          </p:nvSpPr>
          <p:spPr>
            <a:xfrm>
              <a:off x="11372850" y="2362200"/>
              <a:ext cx="76201" cy="304801"/>
            </a:xfrm>
            <a:custGeom>
              <a:avLst/>
              <a:gdLst/>
              <a:ahLst/>
              <a:cxnLst/>
              <a:rect l="0" t="0" r="0" b="0"/>
              <a:pathLst>
                <a:path w="76201" h="304801">
                  <a:moveTo>
                    <a:pt x="76200" y="0"/>
                  </a:moveTo>
                  <a:lnTo>
                    <a:pt x="76200" y="0"/>
                  </a:lnTo>
                  <a:lnTo>
                    <a:pt x="73376" y="18828"/>
                  </a:lnTo>
                  <a:lnTo>
                    <a:pt x="64440" y="63925"/>
                  </a:lnTo>
                  <a:lnTo>
                    <a:pt x="56489" y="100080"/>
                  </a:lnTo>
                  <a:lnTo>
                    <a:pt x="44320" y="144535"/>
                  </a:lnTo>
                  <a:lnTo>
                    <a:pt x="25178" y="189965"/>
                  </a:lnTo>
                  <a:lnTo>
                    <a:pt x="13574" y="231381"/>
                  </a:lnTo>
                  <a:lnTo>
                    <a:pt x="1997" y="27474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711"/>
            <p:cNvSpPr/>
            <p:nvPr>
              <p:custDataLst>
                <p:tags r:id="rId164"/>
              </p:custDataLst>
            </p:nvPr>
          </p:nvSpPr>
          <p:spPr>
            <a:xfrm>
              <a:off x="11217067" y="2488673"/>
              <a:ext cx="45477" cy="130703"/>
            </a:xfrm>
            <a:custGeom>
              <a:avLst/>
              <a:gdLst/>
              <a:ahLst/>
              <a:cxnLst/>
              <a:rect l="0" t="0" r="0" b="0"/>
              <a:pathLst>
                <a:path w="45477" h="130703">
                  <a:moveTo>
                    <a:pt x="41483" y="16402"/>
                  </a:moveTo>
                  <a:lnTo>
                    <a:pt x="41483" y="16402"/>
                  </a:lnTo>
                  <a:lnTo>
                    <a:pt x="36426" y="6289"/>
                  </a:lnTo>
                  <a:lnTo>
                    <a:pt x="33877" y="3310"/>
                  </a:lnTo>
                  <a:lnTo>
                    <a:pt x="28226" y="0"/>
                  </a:lnTo>
                  <a:lnTo>
                    <a:pt x="19363" y="1351"/>
                  </a:lnTo>
                  <a:lnTo>
                    <a:pt x="9427" y="5479"/>
                  </a:lnTo>
                  <a:lnTo>
                    <a:pt x="1483" y="10842"/>
                  </a:lnTo>
                  <a:lnTo>
                    <a:pt x="0" y="14812"/>
                  </a:lnTo>
                  <a:lnTo>
                    <a:pt x="1173" y="24867"/>
                  </a:lnTo>
                  <a:lnTo>
                    <a:pt x="7784" y="37372"/>
                  </a:lnTo>
                  <a:lnTo>
                    <a:pt x="40941" y="83276"/>
                  </a:lnTo>
                  <a:lnTo>
                    <a:pt x="44296" y="89559"/>
                  </a:lnTo>
                  <a:lnTo>
                    <a:pt x="45476" y="95865"/>
                  </a:lnTo>
                  <a:lnTo>
                    <a:pt x="43963" y="108516"/>
                  </a:lnTo>
                  <a:lnTo>
                    <a:pt x="39961" y="113795"/>
                  </a:lnTo>
                  <a:lnTo>
                    <a:pt x="12908" y="13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712"/>
            <p:cNvSpPr/>
            <p:nvPr>
              <p:custDataLst>
                <p:tags r:id="rId165"/>
              </p:custDataLst>
            </p:nvPr>
          </p:nvSpPr>
          <p:spPr>
            <a:xfrm>
              <a:off x="11163300" y="2357144"/>
              <a:ext cx="24539" cy="243182"/>
            </a:xfrm>
            <a:custGeom>
              <a:avLst/>
              <a:gdLst/>
              <a:ahLst/>
              <a:cxnLst/>
              <a:rect l="0" t="0" r="0" b="0"/>
              <a:pathLst>
                <a:path w="24539" h="243182">
                  <a:moveTo>
                    <a:pt x="19050" y="5056"/>
                  </a:moveTo>
                  <a:lnTo>
                    <a:pt x="19050" y="5056"/>
                  </a:lnTo>
                  <a:lnTo>
                    <a:pt x="24107" y="0"/>
                  </a:lnTo>
                  <a:lnTo>
                    <a:pt x="24538" y="627"/>
                  </a:lnTo>
                  <a:lnTo>
                    <a:pt x="20448" y="19664"/>
                  </a:lnTo>
                  <a:lnTo>
                    <a:pt x="12688" y="63934"/>
                  </a:lnTo>
                  <a:lnTo>
                    <a:pt x="10149" y="105155"/>
                  </a:lnTo>
                  <a:lnTo>
                    <a:pt x="4592" y="144420"/>
                  </a:lnTo>
                  <a:lnTo>
                    <a:pt x="1360" y="185579"/>
                  </a:lnTo>
                  <a:lnTo>
                    <a:pt x="0" y="24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713"/>
            <p:cNvSpPr/>
            <p:nvPr>
              <p:custDataLst>
                <p:tags r:id="rId166"/>
              </p:custDataLst>
            </p:nvPr>
          </p:nvSpPr>
          <p:spPr>
            <a:xfrm>
              <a:off x="11087100" y="2457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714"/>
            <p:cNvSpPr/>
            <p:nvPr>
              <p:custDataLst>
                <p:tags r:id="rId167"/>
              </p:custDataLst>
            </p:nvPr>
          </p:nvSpPr>
          <p:spPr>
            <a:xfrm>
              <a:off x="11077575" y="2556737"/>
              <a:ext cx="9526" cy="43589"/>
            </a:xfrm>
            <a:custGeom>
              <a:avLst/>
              <a:gdLst/>
              <a:ahLst/>
              <a:cxnLst/>
              <a:rect l="0" t="0" r="0" b="0"/>
              <a:pathLst>
                <a:path w="9526" h="435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9613"/>
                  </a:lnTo>
                  <a:lnTo>
                    <a:pt x="9525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715"/>
            <p:cNvSpPr/>
            <p:nvPr>
              <p:custDataLst>
                <p:tags r:id="rId168"/>
              </p:custDataLst>
            </p:nvPr>
          </p:nvSpPr>
          <p:spPr>
            <a:xfrm>
              <a:off x="10946218" y="2547474"/>
              <a:ext cx="83733" cy="62377"/>
            </a:xfrm>
            <a:custGeom>
              <a:avLst/>
              <a:gdLst/>
              <a:ahLst/>
              <a:cxnLst/>
              <a:rect l="0" t="0" r="0" b="0"/>
              <a:pathLst>
                <a:path w="83733" h="62377">
                  <a:moveTo>
                    <a:pt x="55157" y="14751"/>
                  </a:moveTo>
                  <a:lnTo>
                    <a:pt x="55157" y="14751"/>
                  </a:lnTo>
                  <a:lnTo>
                    <a:pt x="55157" y="9695"/>
                  </a:lnTo>
                  <a:lnTo>
                    <a:pt x="54099" y="8205"/>
                  </a:lnTo>
                  <a:lnTo>
                    <a:pt x="52333" y="7212"/>
                  </a:lnTo>
                  <a:lnTo>
                    <a:pt x="50100" y="6550"/>
                  </a:lnTo>
                  <a:lnTo>
                    <a:pt x="41900" y="562"/>
                  </a:lnTo>
                  <a:lnTo>
                    <a:pt x="37853" y="0"/>
                  </a:lnTo>
                  <a:lnTo>
                    <a:pt x="15157" y="4329"/>
                  </a:lnTo>
                  <a:lnTo>
                    <a:pt x="11557" y="6745"/>
                  </a:lnTo>
                  <a:lnTo>
                    <a:pt x="4735" y="15073"/>
                  </a:lnTo>
                  <a:lnTo>
                    <a:pt x="998" y="25830"/>
                  </a:lnTo>
                  <a:lnTo>
                    <a:pt x="0" y="31662"/>
                  </a:lnTo>
                  <a:lnTo>
                    <a:pt x="1452" y="36608"/>
                  </a:lnTo>
                  <a:lnTo>
                    <a:pt x="8710" y="44926"/>
                  </a:lnTo>
                  <a:lnTo>
                    <a:pt x="16170" y="49329"/>
                  </a:lnTo>
                  <a:lnTo>
                    <a:pt x="29581" y="52155"/>
                  </a:lnTo>
                  <a:lnTo>
                    <a:pt x="44286" y="47588"/>
                  </a:lnTo>
                  <a:lnTo>
                    <a:pt x="47911" y="45109"/>
                  </a:lnTo>
                  <a:lnTo>
                    <a:pt x="51936" y="39532"/>
                  </a:lnTo>
                  <a:lnTo>
                    <a:pt x="54521" y="29445"/>
                  </a:lnTo>
                  <a:lnTo>
                    <a:pt x="54733" y="29839"/>
                  </a:lnTo>
                  <a:lnTo>
                    <a:pt x="55073" y="38075"/>
                  </a:lnTo>
                  <a:lnTo>
                    <a:pt x="57944" y="43814"/>
                  </a:lnTo>
                  <a:lnTo>
                    <a:pt x="68407" y="56123"/>
                  </a:lnTo>
                  <a:lnTo>
                    <a:pt x="83732" y="6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716"/>
            <p:cNvSpPr/>
            <p:nvPr>
              <p:custDataLst>
                <p:tags r:id="rId169"/>
              </p:custDataLst>
            </p:nvPr>
          </p:nvSpPr>
          <p:spPr>
            <a:xfrm>
              <a:off x="10806271" y="2390775"/>
              <a:ext cx="214155" cy="85726"/>
            </a:xfrm>
            <a:custGeom>
              <a:avLst/>
              <a:gdLst/>
              <a:ahLst/>
              <a:cxnLst/>
              <a:rect l="0" t="0" r="0" b="0"/>
              <a:pathLst>
                <a:path w="214155" h="85726">
                  <a:moveTo>
                    <a:pt x="14129" y="85725"/>
                  </a:moveTo>
                  <a:lnTo>
                    <a:pt x="14129" y="85725"/>
                  </a:lnTo>
                  <a:lnTo>
                    <a:pt x="872" y="64266"/>
                  </a:lnTo>
                  <a:lnTo>
                    <a:pt x="0" y="59778"/>
                  </a:lnTo>
                  <a:lnTo>
                    <a:pt x="1851" y="49146"/>
                  </a:lnTo>
                  <a:lnTo>
                    <a:pt x="5944" y="44406"/>
                  </a:lnTo>
                  <a:lnTo>
                    <a:pt x="26873" y="32677"/>
                  </a:lnTo>
                  <a:lnTo>
                    <a:pt x="66646" y="15997"/>
                  </a:lnTo>
                  <a:lnTo>
                    <a:pt x="107202" y="2838"/>
                  </a:lnTo>
                  <a:lnTo>
                    <a:pt x="144462" y="561"/>
                  </a:lnTo>
                  <a:lnTo>
                    <a:pt x="189411" y="111"/>
                  </a:lnTo>
                  <a:lnTo>
                    <a:pt x="2141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717"/>
            <p:cNvSpPr/>
            <p:nvPr>
              <p:custDataLst>
                <p:tags r:id="rId170"/>
              </p:custDataLst>
            </p:nvPr>
          </p:nvSpPr>
          <p:spPr>
            <a:xfrm>
              <a:off x="10560276" y="2552700"/>
              <a:ext cx="98200" cy="18659"/>
            </a:xfrm>
            <a:custGeom>
              <a:avLst/>
              <a:gdLst/>
              <a:ahLst/>
              <a:cxnLst/>
              <a:rect l="0" t="0" r="0" b="0"/>
              <a:pathLst>
                <a:path w="98200" h="18659">
                  <a:moveTo>
                    <a:pt x="31524" y="9525"/>
                  </a:moveTo>
                  <a:lnTo>
                    <a:pt x="31524" y="9525"/>
                  </a:lnTo>
                  <a:lnTo>
                    <a:pt x="21412" y="9525"/>
                  </a:lnTo>
                  <a:lnTo>
                    <a:pt x="13624" y="12347"/>
                  </a:lnTo>
                  <a:lnTo>
                    <a:pt x="6635" y="16071"/>
                  </a:lnTo>
                  <a:lnTo>
                    <a:pt x="0" y="17726"/>
                  </a:lnTo>
                  <a:lnTo>
                    <a:pt x="15599" y="18658"/>
                  </a:lnTo>
                  <a:lnTo>
                    <a:pt x="52249" y="11368"/>
                  </a:lnTo>
                  <a:lnTo>
                    <a:pt x="98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718"/>
            <p:cNvSpPr/>
            <p:nvPr>
              <p:custDataLst>
                <p:tags r:id="rId171"/>
              </p:custDataLst>
            </p:nvPr>
          </p:nvSpPr>
          <p:spPr>
            <a:xfrm>
              <a:off x="10553700" y="24765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16266" y="88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719"/>
            <p:cNvSpPr/>
            <p:nvPr>
              <p:custDataLst>
                <p:tags r:id="rId172"/>
              </p:custDataLst>
            </p:nvPr>
          </p:nvSpPr>
          <p:spPr>
            <a:xfrm>
              <a:off x="10307689" y="2425369"/>
              <a:ext cx="128559" cy="187367"/>
            </a:xfrm>
            <a:custGeom>
              <a:avLst/>
              <a:gdLst/>
              <a:ahLst/>
              <a:cxnLst/>
              <a:rect l="0" t="0" r="0" b="0"/>
              <a:pathLst>
                <a:path w="128559" h="187367">
                  <a:moveTo>
                    <a:pt x="74561" y="22556"/>
                  </a:moveTo>
                  <a:lnTo>
                    <a:pt x="74561" y="22556"/>
                  </a:lnTo>
                  <a:lnTo>
                    <a:pt x="69504" y="17500"/>
                  </a:lnTo>
                  <a:lnTo>
                    <a:pt x="64200" y="15017"/>
                  </a:lnTo>
                  <a:lnTo>
                    <a:pt x="52172" y="13423"/>
                  </a:lnTo>
                  <a:lnTo>
                    <a:pt x="37705" y="18204"/>
                  </a:lnTo>
                  <a:lnTo>
                    <a:pt x="20015" y="41492"/>
                  </a:lnTo>
                  <a:lnTo>
                    <a:pt x="9223" y="80742"/>
                  </a:lnTo>
                  <a:lnTo>
                    <a:pt x="0" y="125416"/>
                  </a:lnTo>
                  <a:lnTo>
                    <a:pt x="4735" y="140238"/>
                  </a:lnTo>
                  <a:lnTo>
                    <a:pt x="25021" y="170568"/>
                  </a:lnTo>
                  <a:lnTo>
                    <a:pt x="38127" y="185415"/>
                  </a:lnTo>
                  <a:lnTo>
                    <a:pt x="56605" y="187366"/>
                  </a:lnTo>
                  <a:lnTo>
                    <a:pt x="80338" y="183646"/>
                  </a:lnTo>
                  <a:lnTo>
                    <a:pt x="101470" y="174938"/>
                  </a:lnTo>
                  <a:lnTo>
                    <a:pt x="115802" y="158367"/>
                  </a:lnTo>
                  <a:lnTo>
                    <a:pt x="124641" y="136892"/>
                  </a:lnTo>
                  <a:lnTo>
                    <a:pt x="128558" y="103118"/>
                  </a:lnTo>
                  <a:lnTo>
                    <a:pt x="125723" y="86230"/>
                  </a:lnTo>
                  <a:lnTo>
                    <a:pt x="101930" y="41211"/>
                  </a:lnTo>
                  <a:lnTo>
                    <a:pt x="82554" y="13541"/>
                  </a:lnTo>
                  <a:lnTo>
                    <a:pt x="61759" y="1423"/>
                  </a:lnTo>
                  <a:lnTo>
                    <a:pt x="55444" y="0"/>
                  </a:lnTo>
                  <a:lnTo>
                    <a:pt x="36461" y="3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SMARTInkShape-3720"/>
          <p:cNvSpPr/>
          <p:nvPr>
            <p:custDataLst>
              <p:tags r:id="rId6"/>
            </p:custDataLst>
          </p:nvPr>
        </p:nvSpPr>
        <p:spPr>
          <a:xfrm>
            <a:off x="10915650" y="2400300"/>
            <a:ext cx="9352" cy="228601"/>
          </a:xfrm>
          <a:custGeom>
            <a:avLst/>
            <a:gdLst/>
            <a:ahLst/>
            <a:cxnLst/>
            <a:rect l="0" t="0" r="0" b="0"/>
            <a:pathLst>
              <a:path w="9352" h="228601">
                <a:moveTo>
                  <a:pt x="0" y="0"/>
                </a:moveTo>
                <a:lnTo>
                  <a:pt x="0" y="0"/>
                </a:lnTo>
                <a:lnTo>
                  <a:pt x="5057" y="5056"/>
                </a:lnTo>
                <a:lnTo>
                  <a:pt x="8642" y="39060"/>
                </a:lnTo>
                <a:lnTo>
                  <a:pt x="9351" y="86542"/>
                </a:lnTo>
                <a:lnTo>
                  <a:pt x="4435" y="131630"/>
                </a:lnTo>
                <a:lnTo>
                  <a:pt x="877" y="176598"/>
                </a:lnTo>
                <a:lnTo>
                  <a:pt x="0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0" name="SMARTInkShape-Group680"/>
          <p:cNvGrpSpPr/>
          <p:nvPr/>
        </p:nvGrpSpPr>
        <p:grpSpPr>
          <a:xfrm>
            <a:off x="2468299" y="4905375"/>
            <a:ext cx="293952" cy="146958"/>
            <a:chOff x="2468299" y="4905375"/>
            <a:chExt cx="293952" cy="146958"/>
          </a:xfrm>
        </p:grpSpPr>
        <p:sp>
          <p:nvSpPr>
            <p:cNvPr id="288" name="SMARTInkShape-3721"/>
            <p:cNvSpPr/>
            <p:nvPr>
              <p:custDataLst>
                <p:tags r:id="rId151"/>
              </p:custDataLst>
            </p:nvPr>
          </p:nvSpPr>
          <p:spPr>
            <a:xfrm>
              <a:off x="2532685" y="5000625"/>
              <a:ext cx="229566" cy="51708"/>
            </a:xfrm>
            <a:custGeom>
              <a:avLst/>
              <a:gdLst/>
              <a:ahLst/>
              <a:cxnLst/>
              <a:rect l="0" t="0" r="0" b="0"/>
              <a:pathLst>
                <a:path w="229566" h="51708">
                  <a:moveTo>
                    <a:pt x="39065" y="19050"/>
                  </a:moveTo>
                  <a:lnTo>
                    <a:pt x="39065" y="19050"/>
                  </a:lnTo>
                  <a:lnTo>
                    <a:pt x="4349" y="40509"/>
                  </a:lnTo>
                  <a:lnTo>
                    <a:pt x="1105" y="43940"/>
                  </a:lnTo>
                  <a:lnTo>
                    <a:pt x="0" y="47284"/>
                  </a:lnTo>
                  <a:lnTo>
                    <a:pt x="321" y="50573"/>
                  </a:lnTo>
                  <a:lnTo>
                    <a:pt x="4769" y="51707"/>
                  </a:lnTo>
                  <a:lnTo>
                    <a:pt x="45147" y="45922"/>
                  </a:lnTo>
                  <a:lnTo>
                    <a:pt x="82848" y="37596"/>
                  </a:lnTo>
                  <a:lnTo>
                    <a:pt x="124031" y="30357"/>
                  </a:lnTo>
                  <a:lnTo>
                    <a:pt x="163798" y="21323"/>
                  </a:lnTo>
                  <a:lnTo>
                    <a:pt x="229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722"/>
            <p:cNvSpPr/>
            <p:nvPr>
              <p:custDataLst>
                <p:tags r:id="rId152"/>
              </p:custDataLst>
            </p:nvPr>
          </p:nvSpPr>
          <p:spPr>
            <a:xfrm>
              <a:off x="2468299" y="4905375"/>
              <a:ext cx="274902" cy="42706"/>
            </a:xfrm>
            <a:custGeom>
              <a:avLst/>
              <a:gdLst/>
              <a:ahLst/>
              <a:cxnLst/>
              <a:rect l="0" t="0" r="0" b="0"/>
              <a:pathLst>
                <a:path w="274902" h="42706">
                  <a:moveTo>
                    <a:pt x="8201" y="28575"/>
                  </a:moveTo>
                  <a:lnTo>
                    <a:pt x="8201" y="28575"/>
                  </a:lnTo>
                  <a:lnTo>
                    <a:pt x="3145" y="28575"/>
                  </a:lnTo>
                  <a:lnTo>
                    <a:pt x="1655" y="29633"/>
                  </a:lnTo>
                  <a:lnTo>
                    <a:pt x="662" y="31397"/>
                  </a:lnTo>
                  <a:lnTo>
                    <a:pt x="0" y="33631"/>
                  </a:lnTo>
                  <a:lnTo>
                    <a:pt x="617" y="36179"/>
                  </a:lnTo>
                  <a:lnTo>
                    <a:pt x="4125" y="41832"/>
                  </a:lnTo>
                  <a:lnTo>
                    <a:pt x="8659" y="42705"/>
                  </a:lnTo>
                  <a:lnTo>
                    <a:pt x="50156" y="37585"/>
                  </a:lnTo>
                  <a:lnTo>
                    <a:pt x="97244" y="28447"/>
                  </a:lnTo>
                  <a:lnTo>
                    <a:pt x="138326" y="18398"/>
                  </a:lnTo>
                  <a:lnTo>
                    <a:pt x="184340" y="12154"/>
                  </a:lnTo>
                  <a:lnTo>
                    <a:pt x="274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3723"/>
          <p:cNvSpPr/>
          <p:nvPr>
            <p:custDataLst>
              <p:tags r:id="rId7"/>
            </p:custDataLst>
          </p:nvPr>
        </p:nvSpPr>
        <p:spPr>
          <a:xfrm>
            <a:off x="7991591" y="4010033"/>
            <a:ext cx="3702850" cy="190493"/>
          </a:xfrm>
          <a:custGeom>
            <a:avLst/>
            <a:gdLst/>
            <a:ahLst/>
            <a:cxnLst/>
            <a:rect l="0" t="0" r="0" b="0"/>
            <a:pathLst>
              <a:path w="3702850" h="190493">
                <a:moveTo>
                  <a:pt x="9409" y="190492"/>
                </a:moveTo>
                <a:lnTo>
                  <a:pt x="9409" y="190492"/>
                </a:lnTo>
                <a:lnTo>
                  <a:pt x="277" y="181360"/>
                </a:lnTo>
                <a:lnTo>
                  <a:pt x="0" y="176027"/>
                </a:lnTo>
                <a:lnTo>
                  <a:pt x="1020" y="174498"/>
                </a:lnTo>
                <a:lnTo>
                  <a:pt x="2757" y="173479"/>
                </a:lnTo>
                <a:lnTo>
                  <a:pt x="10260" y="172046"/>
                </a:lnTo>
                <a:lnTo>
                  <a:pt x="17222" y="171561"/>
                </a:lnTo>
                <a:lnTo>
                  <a:pt x="41626" y="156261"/>
                </a:lnTo>
                <a:lnTo>
                  <a:pt x="87942" y="139285"/>
                </a:lnTo>
                <a:lnTo>
                  <a:pt x="124108" y="131302"/>
                </a:lnTo>
                <a:lnTo>
                  <a:pt x="164749" y="123212"/>
                </a:lnTo>
                <a:lnTo>
                  <a:pt x="207483" y="116935"/>
                </a:lnTo>
                <a:lnTo>
                  <a:pt x="254792" y="109758"/>
                </a:lnTo>
                <a:lnTo>
                  <a:pt x="295769" y="99207"/>
                </a:lnTo>
                <a:lnTo>
                  <a:pt x="331206" y="96417"/>
                </a:lnTo>
                <a:lnTo>
                  <a:pt x="368517" y="94532"/>
                </a:lnTo>
                <a:lnTo>
                  <a:pt x="406382" y="88799"/>
                </a:lnTo>
                <a:lnTo>
                  <a:pt x="444413" y="85572"/>
                </a:lnTo>
                <a:lnTo>
                  <a:pt x="483551" y="79441"/>
                </a:lnTo>
                <a:lnTo>
                  <a:pt x="528191" y="76096"/>
                </a:lnTo>
                <a:lnTo>
                  <a:pt x="574931" y="69931"/>
                </a:lnTo>
                <a:lnTo>
                  <a:pt x="622294" y="67634"/>
                </a:lnTo>
                <a:lnTo>
                  <a:pt x="653983" y="67097"/>
                </a:lnTo>
                <a:lnTo>
                  <a:pt x="688528" y="64036"/>
                </a:lnTo>
                <a:lnTo>
                  <a:pt x="725048" y="60206"/>
                </a:lnTo>
                <a:lnTo>
                  <a:pt x="762445" y="58504"/>
                </a:lnTo>
                <a:lnTo>
                  <a:pt x="797411" y="54925"/>
                </a:lnTo>
                <a:lnTo>
                  <a:pt x="832708" y="50865"/>
                </a:lnTo>
                <a:lnTo>
                  <a:pt x="873089" y="49061"/>
                </a:lnTo>
                <a:lnTo>
                  <a:pt x="910086" y="48258"/>
                </a:lnTo>
                <a:lnTo>
                  <a:pt x="945226" y="47902"/>
                </a:lnTo>
                <a:lnTo>
                  <a:pt x="982011" y="47743"/>
                </a:lnTo>
                <a:lnTo>
                  <a:pt x="1022349" y="44851"/>
                </a:lnTo>
                <a:lnTo>
                  <a:pt x="1064972" y="41096"/>
                </a:lnTo>
                <a:lnTo>
                  <a:pt x="1108609" y="39427"/>
                </a:lnTo>
                <a:lnTo>
                  <a:pt x="1149876" y="38685"/>
                </a:lnTo>
                <a:lnTo>
                  <a:pt x="1189383" y="38356"/>
                </a:lnTo>
                <a:lnTo>
                  <a:pt x="1228107" y="38209"/>
                </a:lnTo>
                <a:lnTo>
                  <a:pt x="1269308" y="38144"/>
                </a:lnTo>
                <a:lnTo>
                  <a:pt x="1311256" y="38115"/>
                </a:lnTo>
                <a:lnTo>
                  <a:pt x="1351066" y="38102"/>
                </a:lnTo>
                <a:lnTo>
                  <a:pt x="1392749" y="35275"/>
                </a:lnTo>
                <a:lnTo>
                  <a:pt x="1435969" y="31548"/>
                </a:lnTo>
                <a:lnTo>
                  <a:pt x="1479871" y="29892"/>
                </a:lnTo>
                <a:lnTo>
                  <a:pt x="1521257" y="29156"/>
                </a:lnTo>
                <a:lnTo>
                  <a:pt x="1561875" y="28829"/>
                </a:lnTo>
                <a:lnTo>
                  <a:pt x="1604621" y="28684"/>
                </a:lnTo>
                <a:lnTo>
                  <a:pt x="1651136" y="28619"/>
                </a:lnTo>
                <a:lnTo>
                  <a:pt x="1697916" y="28590"/>
                </a:lnTo>
                <a:lnTo>
                  <a:pt x="1739873" y="28577"/>
                </a:lnTo>
                <a:lnTo>
                  <a:pt x="1785332" y="28572"/>
                </a:lnTo>
                <a:lnTo>
                  <a:pt x="1832700" y="27510"/>
                </a:lnTo>
                <a:lnTo>
                  <a:pt x="1878446" y="23511"/>
                </a:lnTo>
                <a:lnTo>
                  <a:pt x="1923473" y="21028"/>
                </a:lnTo>
                <a:lnTo>
                  <a:pt x="1968179" y="19925"/>
                </a:lnTo>
                <a:lnTo>
                  <a:pt x="2012743" y="19435"/>
                </a:lnTo>
                <a:lnTo>
                  <a:pt x="2057244" y="19217"/>
                </a:lnTo>
                <a:lnTo>
                  <a:pt x="2101716" y="19120"/>
                </a:lnTo>
                <a:lnTo>
                  <a:pt x="2146175" y="19076"/>
                </a:lnTo>
                <a:lnTo>
                  <a:pt x="2190630" y="19058"/>
                </a:lnTo>
                <a:lnTo>
                  <a:pt x="2235082" y="19049"/>
                </a:lnTo>
                <a:lnTo>
                  <a:pt x="2279533" y="19045"/>
                </a:lnTo>
                <a:lnTo>
                  <a:pt x="2323984" y="19043"/>
                </a:lnTo>
                <a:lnTo>
                  <a:pt x="2368434" y="19042"/>
                </a:lnTo>
                <a:lnTo>
                  <a:pt x="2412884" y="19042"/>
                </a:lnTo>
                <a:lnTo>
                  <a:pt x="2457334" y="16220"/>
                </a:lnTo>
                <a:lnTo>
                  <a:pt x="2501784" y="12496"/>
                </a:lnTo>
                <a:lnTo>
                  <a:pt x="2546234" y="10841"/>
                </a:lnTo>
                <a:lnTo>
                  <a:pt x="2590684" y="10106"/>
                </a:lnTo>
                <a:lnTo>
                  <a:pt x="2635134" y="9779"/>
                </a:lnTo>
                <a:lnTo>
                  <a:pt x="2679584" y="9634"/>
                </a:lnTo>
                <a:lnTo>
                  <a:pt x="2724034" y="9569"/>
                </a:lnTo>
                <a:lnTo>
                  <a:pt x="2768484" y="9540"/>
                </a:lnTo>
                <a:lnTo>
                  <a:pt x="2812934" y="9527"/>
                </a:lnTo>
                <a:lnTo>
                  <a:pt x="2854560" y="9522"/>
                </a:lnTo>
                <a:lnTo>
                  <a:pt x="2894229" y="9519"/>
                </a:lnTo>
                <a:lnTo>
                  <a:pt x="2933027" y="9517"/>
                </a:lnTo>
                <a:lnTo>
                  <a:pt x="2971438" y="9517"/>
                </a:lnTo>
                <a:lnTo>
                  <a:pt x="3010732" y="9517"/>
                </a:lnTo>
                <a:lnTo>
                  <a:pt x="3052891" y="9517"/>
                </a:lnTo>
                <a:lnTo>
                  <a:pt x="3093501" y="9517"/>
                </a:lnTo>
                <a:lnTo>
                  <a:pt x="3131658" y="9517"/>
                </a:lnTo>
                <a:lnTo>
                  <a:pt x="3166256" y="9517"/>
                </a:lnTo>
                <a:lnTo>
                  <a:pt x="3202092" y="9517"/>
                </a:lnTo>
                <a:lnTo>
                  <a:pt x="3238131" y="9517"/>
                </a:lnTo>
                <a:lnTo>
                  <a:pt x="3271786" y="9517"/>
                </a:lnTo>
                <a:lnTo>
                  <a:pt x="3304382" y="9517"/>
                </a:lnTo>
                <a:lnTo>
                  <a:pt x="3336508" y="9517"/>
                </a:lnTo>
                <a:lnTo>
                  <a:pt x="3383287" y="9517"/>
                </a:lnTo>
                <a:lnTo>
                  <a:pt x="3425487" y="9517"/>
                </a:lnTo>
                <a:lnTo>
                  <a:pt x="3469976" y="9517"/>
                </a:lnTo>
                <a:lnTo>
                  <a:pt x="3513614" y="9517"/>
                </a:lnTo>
                <a:lnTo>
                  <a:pt x="3551562" y="9517"/>
                </a:lnTo>
                <a:lnTo>
                  <a:pt x="3594351" y="9517"/>
                </a:lnTo>
                <a:lnTo>
                  <a:pt x="3632193" y="9517"/>
                </a:lnTo>
                <a:lnTo>
                  <a:pt x="3679592" y="17056"/>
                </a:lnTo>
                <a:lnTo>
                  <a:pt x="3702849" y="18925"/>
                </a:lnTo>
                <a:lnTo>
                  <a:pt x="3666895" y="19037"/>
                </a:lnTo>
                <a:lnTo>
                  <a:pt x="3626053" y="19041"/>
                </a:lnTo>
                <a:lnTo>
                  <a:pt x="3586081" y="19042"/>
                </a:lnTo>
                <a:lnTo>
                  <a:pt x="3542841" y="19042"/>
                </a:lnTo>
                <a:lnTo>
                  <a:pt x="3507047" y="19042"/>
                </a:lnTo>
                <a:lnTo>
                  <a:pt x="3463098" y="19042"/>
                </a:lnTo>
                <a:lnTo>
                  <a:pt x="3423263" y="19042"/>
                </a:lnTo>
                <a:lnTo>
                  <a:pt x="3383593" y="19042"/>
                </a:lnTo>
                <a:lnTo>
                  <a:pt x="3339851" y="17984"/>
                </a:lnTo>
                <a:lnTo>
                  <a:pt x="3297494" y="12496"/>
                </a:lnTo>
                <a:lnTo>
                  <a:pt x="3263598" y="10841"/>
                </a:lnTo>
                <a:lnTo>
                  <a:pt x="3227365" y="10106"/>
                </a:lnTo>
                <a:lnTo>
                  <a:pt x="3190095" y="9779"/>
                </a:lnTo>
                <a:lnTo>
                  <a:pt x="3152364" y="9634"/>
                </a:lnTo>
                <a:lnTo>
                  <a:pt x="3114428" y="9569"/>
                </a:lnTo>
                <a:lnTo>
                  <a:pt x="3074283" y="9540"/>
                </a:lnTo>
                <a:lnTo>
                  <a:pt x="3028220" y="9527"/>
                </a:lnTo>
                <a:lnTo>
                  <a:pt x="2982347" y="9522"/>
                </a:lnTo>
                <a:lnTo>
                  <a:pt x="2936206" y="9519"/>
                </a:lnTo>
                <a:lnTo>
                  <a:pt x="2912048" y="9518"/>
                </a:lnTo>
                <a:lnTo>
                  <a:pt x="2887476" y="9517"/>
                </a:lnTo>
                <a:lnTo>
                  <a:pt x="2861571" y="9517"/>
                </a:lnTo>
                <a:lnTo>
                  <a:pt x="2834777" y="9517"/>
                </a:lnTo>
                <a:lnTo>
                  <a:pt x="2807387" y="9517"/>
                </a:lnTo>
                <a:lnTo>
                  <a:pt x="2779602" y="9517"/>
                </a:lnTo>
                <a:lnTo>
                  <a:pt x="2751555" y="9517"/>
                </a:lnTo>
                <a:lnTo>
                  <a:pt x="2723331" y="9517"/>
                </a:lnTo>
                <a:lnTo>
                  <a:pt x="2694991" y="8459"/>
                </a:lnTo>
                <a:lnTo>
                  <a:pt x="2666572" y="6695"/>
                </a:lnTo>
                <a:lnTo>
                  <a:pt x="2638101" y="4461"/>
                </a:lnTo>
                <a:lnTo>
                  <a:pt x="2608536" y="4029"/>
                </a:lnTo>
                <a:lnTo>
                  <a:pt x="2578242" y="4801"/>
                </a:lnTo>
                <a:lnTo>
                  <a:pt x="2547466" y="6373"/>
                </a:lnTo>
                <a:lnTo>
                  <a:pt x="2516364" y="6362"/>
                </a:lnTo>
                <a:lnTo>
                  <a:pt x="2485045" y="5297"/>
                </a:lnTo>
                <a:lnTo>
                  <a:pt x="2453583" y="3529"/>
                </a:lnTo>
                <a:lnTo>
                  <a:pt x="2422025" y="2350"/>
                </a:lnTo>
                <a:lnTo>
                  <a:pt x="2390402" y="1564"/>
                </a:lnTo>
                <a:lnTo>
                  <a:pt x="2358738" y="1040"/>
                </a:lnTo>
                <a:lnTo>
                  <a:pt x="2325986" y="691"/>
                </a:lnTo>
                <a:lnTo>
                  <a:pt x="2292511" y="457"/>
                </a:lnTo>
                <a:lnTo>
                  <a:pt x="2258552" y="302"/>
                </a:lnTo>
                <a:lnTo>
                  <a:pt x="2223212" y="199"/>
                </a:lnTo>
                <a:lnTo>
                  <a:pt x="2186954" y="130"/>
                </a:lnTo>
                <a:lnTo>
                  <a:pt x="2150081" y="84"/>
                </a:lnTo>
                <a:lnTo>
                  <a:pt x="2113857" y="54"/>
                </a:lnTo>
                <a:lnTo>
                  <a:pt x="2078066" y="33"/>
                </a:lnTo>
                <a:lnTo>
                  <a:pt x="2042565" y="20"/>
                </a:lnTo>
                <a:lnTo>
                  <a:pt x="2007253" y="10"/>
                </a:lnTo>
                <a:lnTo>
                  <a:pt x="1972073" y="4"/>
                </a:lnTo>
                <a:lnTo>
                  <a:pt x="1936976" y="0"/>
                </a:lnTo>
                <a:lnTo>
                  <a:pt x="1899821" y="1056"/>
                </a:lnTo>
                <a:lnTo>
                  <a:pt x="1861292" y="2818"/>
                </a:lnTo>
                <a:lnTo>
                  <a:pt x="1821847" y="5051"/>
                </a:lnTo>
                <a:lnTo>
                  <a:pt x="1782852" y="6540"/>
                </a:lnTo>
                <a:lnTo>
                  <a:pt x="1744154" y="7532"/>
                </a:lnTo>
                <a:lnTo>
                  <a:pt x="1705656" y="8194"/>
                </a:lnTo>
                <a:lnTo>
                  <a:pt x="1667290" y="8635"/>
                </a:lnTo>
                <a:lnTo>
                  <a:pt x="1629013" y="8929"/>
                </a:lnTo>
                <a:lnTo>
                  <a:pt x="1590795" y="9125"/>
                </a:lnTo>
                <a:lnTo>
                  <a:pt x="1552617" y="10314"/>
                </a:lnTo>
                <a:lnTo>
                  <a:pt x="1514464" y="12165"/>
                </a:lnTo>
                <a:lnTo>
                  <a:pt x="1476330" y="14457"/>
                </a:lnTo>
                <a:lnTo>
                  <a:pt x="1438206" y="15986"/>
                </a:lnTo>
                <a:lnTo>
                  <a:pt x="1400090" y="17005"/>
                </a:lnTo>
                <a:lnTo>
                  <a:pt x="1361980" y="17684"/>
                </a:lnTo>
                <a:lnTo>
                  <a:pt x="1323874" y="19195"/>
                </a:lnTo>
                <a:lnTo>
                  <a:pt x="1285768" y="21260"/>
                </a:lnTo>
                <a:lnTo>
                  <a:pt x="1247665" y="23696"/>
                </a:lnTo>
                <a:lnTo>
                  <a:pt x="1209562" y="25320"/>
                </a:lnTo>
                <a:lnTo>
                  <a:pt x="1171461" y="26402"/>
                </a:lnTo>
                <a:lnTo>
                  <a:pt x="1133360" y="27123"/>
                </a:lnTo>
                <a:lnTo>
                  <a:pt x="1096319" y="27605"/>
                </a:lnTo>
                <a:lnTo>
                  <a:pt x="1059981" y="27926"/>
                </a:lnTo>
                <a:lnTo>
                  <a:pt x="1024116" y="28140"/>
                </a:lnTo>
                <a:lnTo>
                  <a:pt x="989622" y="29341"/>
                </a:lnTo>
                <a:lnTo>
                  <a:pt x="956043" y="31199"/>
                </a:lnTo>
                <a:lnTo>
                  <a:pt x="923073" y="33497"/>
                </a:lnTo>
                <a:lnTo>
                  <a:pt x="890509" y="35029"/>
                </a:lnTo>
                <a:lnTo>
                  <a:pt x="858218" y="36050"/>
                </a:lnTo>
                <a:lnTo>
                  <a:pt x="826106" y="36730"/>
                </a:lnTo>
                <a:lnTo>
                  <a:pt x="795174" y="37184"/>
                </a:lnTo>
                <a:lnTo>
                  <a:pt x="765027" y="37487"/>
                </a:lnTo>
                <a:lnTo>
                  <a:pt x="735404" y="37689"/>
                </a:lnTo>
                <a:lnTo>
                  <a:pt x="707189" y="38881"/>
                </a:lnTo>
                <a:lnTo>
                  <a:pt x="679911" y="40735"/>
                </a:lnTo>
                <a:lnTo>
                  <a:pt x="653261" y="43029"/>
                </a:lnTo>
                <a:lnTo>
                  <a:pt x="628086" y="44558"/>
                </a:lnTo>
                <a:lnTo>
                  <a:pt x="603894" y="45578"/>
                </a:lnTo>
                <a:lnTo>
                  <a:pt x="557259" y="46710"/>
                </a:lnTo>
                <a:lnTo>
                  <a:pt x="511836" y="47214"/>
                </a:lnTo>
                <a:lnTo>
                  <a:pt x="469777" y="47438"/>
                </a:lnTo>
                <a:lnTo>
                  <a:pt x="430975" y="47538"/>
                </a:lnTo>
                <a:lnTo>
                  <a:pt x="396091" y="47582"/>
                </a:lnTo>
                <a:lnTo>
                  <a:pt x="351758" y="47606"/>
                </a:lnTo>
                <a:lnTo>
                  <a:pt x="311811" y="47614"/>
                </a:lnTo>
                <a:lnTo>
                  <a:pt x="247534" y="571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4" name="SMARTInkShape-Group682"/>
          <p:cNvGrpSpPr/>
          <p:nvPr/>
        </p:nvGrpSpPr>
        <p:grpSpPr>
          <a:xfrm>
            <a:off x="3152895" y="4667357"/>
            <a:ext cx="1571506" cy="504719"/>
            <a:chOff x="3152895" y="4667357"/>
            <a:chExt cx="1571506" cy="504719"/>
          </a:xfrm>
        </p:grpSpPr>
        <p:sp>
          <p:nvSpPr>
            <p:cNvPr id="292" name="SMARTInkShape-3724"/>
            <p:cNvSpPr/>
            <p:nvPr>
              <p:custDataLst>
                <p:tags r:id="rId139"/>
              </p:custDataLst>
            </p:nvPr>
          </p:nvSpPr>
          <p:spPr>
            <a:xfrm>
              <a:off x="3171825" y="488632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3183" y="30561"/>
                  </a:lnTo>
                  <a:lnTo>
                    <a:pt x="50419" y="2123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725"/>
            <p:cNvSpPr/>
            <p:nvPr>
              <p:custDataLst>
                <p:tags r:id="rId140"/>
              </p:custDataLst>
            </p:nvPr>
          </p:nvSpPr>
          <p:spPr>
            <a:xfrm>
              <a:off x="3420995" y="4667357"/>
              <a:ext cx="235282" cy="437668"/>
            </a:xfrm>
            <a:custGeom>
              <a:avLst/>
              <a:gdLst/>
              <a:ahLst/>
              <a:cxnLst/>
              <a:rect l="0" t="0" r="0" b="0"/>
              <a:pathLst>
                <a:path w="235282" h="437668">
                  <a:moveTo>
                    <a:pt x="227080" y="28468"/>
                  </a:moveTo>
                  <a:lnTo>
                    <a:pt x="227080" y="28468"/>
                  </a:lnTo>
                  <a:lnTo>
                    <a:pt x="227080" y="23412"/>
                  </a:lnTo>
                  <a:lnTo>
                    <a:pt x="229902" y="18107"/>
                  </a:lnTo>
                  <a:lnTo>
                    <a:pt x="233626" y="12221"/>
                  </a:lnTo>
                  <a:lnTo>
                    <a:pt x="235281" y="6078"/>
                  </a:lnTo>
                  <a:lnTo>
                    <a:pt x="233606" y="4016"/>
                  </a:lnTo>
                  <a:lnTo>
                    <a:pt x="226099" y="1725"/>
                  </a:lnTo>
                  <a:lnTo>
                    <a:pt x="184504" y="0"/>
                  </a:lnTo>
                  <a:lnTo>
                    <a:pt x="149996" y="2737"/>
                  </a:lnTo>
                  <a:lnTo>
                    <a:pt x="104013" y="11654"/>
                  </a:lnTo>
                  <a:lnTo>
                    <a:pt x="90892" y="17819"/>
                  </a:lnTo>
                  <a:lnTo>
                    <a:pt x="72663" y="33192"/>
                  </a:lnTo>
                  <a:lnTo>
                    <a:pt x="63906" y="45031"/>
                  </a:lnTo>
                  <a:lnTo>
                    <a:pt x="58082" y="78767"/>
                  </a:lnTo>
                  <a:lnTo>
                    <a:pt x="56357" y="122276"/>
                  </a:lnTo>
                  <a:lnTo>
                    <a:pt x="55845" y="163626"/>
                  </a:lnTo>
                  <a:lnTo>
                    <a:pt x="50637" y="207745"/>
                  </a:lnTo>
                  <a:lnTo>
                    <a:pt x="45942" y="249364"/>
                  </a:lnTo>
                  <a:lnTo>
                    <a:pt x="33098" y="296154"/>
                  </a:lnTo>
                  <a:lnTo>
                    <a:pt x="15549" y="341106"/>
                  </a:lnTo>
                  <a:lnTo>
                    <a:pt x="3611" y="386538"/>
                  </a:lnTo>
                  <a:lnTo>
                    <a:pt x="0" y="411141"/>
                  </a:lnTo>
                  <a:lnTo>
                    <a:pt x="1978" y="423617"/>
                  </a:lnTo>
                  <a:lnTo>
                    <a:pt x="3987" y="428425"/>
                  </a:lnTo>
                  <a:lnTo>
                    <a:pt x="7443" y="431631"/>
                  </a:lnTo>
                  <a:lnTo>
                    <a:pt x="16927" y="435194"/>
                  </a:lnTo>
                  <a:lnTo>
                    <a:pt x="64344" y="437667"/>
                  </a:lnTo>
                  <a:lnTo>
                    <a:pt x="93490" y="435109"/>
                  </a:lnTo>
                  <a:lnTo>
                    <a:pt x="150880" y="41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726"/>
            <p:cNvSpPr/>
            <p:nvPr>
              <p:custDataLst>
                <p:tags r:id="rId141"/>
              </p:custDataLst>
            </p:nvPr>
          </p:nvSpPr>
          <p:spPr>
            <a:xfrm>
              <a:off x="3733800" y="4820974"/>
              <a:ext cx="161926" cy="227277"/>
            </a:xfrm>
            <a:custGeom>
              <a:avLst/>
              <a:gdLst/>
              <a:ahLst/>
              <a:cxnLst/>
              <a:rect l="0" t="0" r="0" b="0"/>
              <a:pathLst>
                <a:path w="161926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48303" y="48060"/>
                  </a:lnTo>
                  <a:lnTo>
                    <a:pt x="83193" y="91572"/>
                  </a:lnTo>
                  <a:lnTo>
                    <a:pt x="110037" y="131248"/>
                  </a:lnTo>
                  <a:lnTo>
                    <a:pt x="125384" y="157548"/>
                  </a:lnTo>
                  <a:lnTo>
                    <a:pt x="140515" y="181569"/>
                  </a:lnTo>
                  <a:lnTo>
                    <a:pt x="16192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727"/>
            <p:cNvSpPr/>
            <p:nvPr>
              <p:custDataLst>
                <p:tags r:id="rId142"/>
              </p:custDataLst>
            </p:nvPr>
          </p:nvSpPr>
          <p:spPr>
            <a:xfrm>
              <a:off x="3714750" y="4805520"/>
              <a:ext cx="209551" cy="242731"/>
            </a:xfrm>
            <a:custGeom>
              <a:avLst/>
              <a:gdLst/>
              <a:ahLst/>
              <a:cxnLst/>
              <a:rect l="0" t="0" r="0" b="0"/>
              <a:pathLst>
                <a:path w="209551" h="242731">
                  <a:moveTo>
                    <a:pt x="209550" y="14130"/>
                  </a:moveTo>
                  <a:lnTo>
                    <a:pt x="209550" y="14130"/>
                  </a:lnTo>
                  <a:lnTo>
                    <a:pt x="209550" y="9074"/>
                  </a:lnTo>
                  <a:lnTo>
                    <a:pt x="203906" y="3769"/>
                  </a:lnTo>
                  <a:lnTo>
                    <a:pt x="199437" y="873"/>
                  </a:lnTo>
                  <a:lnTo>
                    <a:pt x="194342" y="0"/>
                  </a:lnTo>
                  <a:lnTo>
                    <a:pt x="183035" y="1853"/>
                  </a:lnTo>
                  <a:lnTo>
                    <a:pt x="178115" y="5946"/>
                  </a:lnTo>
                  <a:lnTo>
                    <a:pt x="142243" y="52030"/>
                  </a:lnTo>
                  <a:lnTo>
                    <a:pt x="104496" y="99162"/>
                  </a:lnTo>
                  <a:lnTo>
                    <a:pt x="76772" y="142325"/>
                  </a:lnTo>
                  <a:lnTo>
                    <a:pt x="44525" y="186155"/>
                  </a:lnTo>
                  <a:lnTo>
                    <a:pt x="13188" y="231566"/>
                  </a:lnTo>
                  <a:lnTo>
                    <a:pt x="11967" y="235287"/>
                  </a:lnTo>
                  <a:lnTo>
                    <a:pt x="10095" y="237768"/>
                  </a:lnTo>
                  <a:lnTo>
                    <a:pt x="0" y="24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728"/>
            <p:cNvSpPr/>
            <p:nvPr>
              <p:custDataLst>
                <p:tags r:id="rId143"/>
              </p:custDataLst>
            </p:nvPr>
          </p:nvSpPr>
          <p:spPr>
            <a:xfrm>
              <a:off x="4000500" y="4707066"/>
              <a:ext cx="94743" cy="465010"/>
            </a:xfrm>
            <a:custGeom>
              <a:avLst/>
              <a:gdLst/>
              <a:ahLst/>
              <a:cxnLst/>
              <a:rect l="0" t="0" r="0" b="0"/>
              <a:pathLst>
                <a:path w="94743" h="465010">
                  <a:moveTo>
                    <a:pt x="76200" y="17334"/>
                  </a:moveTo>
                  <a:lnTo>
                    <a:pt x="76200" y="17334"/>
                  </a:lnTo>
                  <a:lnTo>
                    <a:pt x="93533" y="0"/>
                  </a:lnTo>
                  <a:lnTo>
                    <a:pt x="94106" y="487"/>
                  </a:lnTo>
                  <a:lnTo>
                    <a:pt x="94742" y="3848"/>
                  </a:lnTo>
                  <a:lnTo>
                    <a:pt x="87004" y="44089"/>
                  </a:lnTo>
                  <a:lnTo>
                    <a:pt x="83071" y="91400"/>
                  </a:lnTo>
                  <a:lnTo>
                    <a:pt x="75414" y="136646"/>
                  </a:lnTo>
                  <a:lnTo>
                    <a:pt x="69500" y="169845"/>
                  </a:lnTo>
                  <a:lnTo>
                    <a:pt x="60222" y="214452"/>
                  </a:lnTo>
                  <a:lnTo>
                    <a:pt x="53929" y="248875"/>
                  </a:lnTo>
                  <a:lnTo>
                    <a:pt x="49493" y="293843"/>
                  </a:lnTo>
                  <a:lnTo>
                    <a:pt x="40389" y="338300"/>
                  </a:lnTo>
                  <a:lnTo>
                    <a:pt x="28400" y="377029"/>
                  </a:lnTo>
                  <a:lnTo>
                    <a:pt x="20897" y="419525"/>
                  </a:lnTo>
                  <a:lnTo>
                    <a:pt x="14226" y="434563"/>
                  </a:lnTo>
                  <a:lnTo>
                    <a:pt x="0" y="465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729"/>
            <p:cNvSpPr/>
            <p:nvPr>
              <p:custDataLst>
                <p:tags r:id="rId144"/>
              </p:custDataLst>
            </p:nvPr>
          </p:nvSpPr>
          <p:spPr>
            <a:xfrm>
              <a:off x="3152895" y="4705380"/>
              <a:ext cx="170938" cy="346797"/>
            </a:xfrm>
            <a:custGeom>
              <a:avLst/>
              <a:gdLst/>
              <a:ahLst/>
              <a:cxnLst/>
              <a:rect l="0" t="0" r="0" b="0"/>
              <a:pathLst>
                <a:path w="170938" h="346797">
                  <a:moveTo>
                    <a:pt x="161805" y="19020"/>
                  </a:moveTo>
                  <a:lnTo>
                    <a:pt x="161805" y="19020"/>
                  </a:lnTo>
                  <a:lnTo>
                    <a:pt x="166862" y="19020"/>
                  </a:lnTo>
                  <a:lnTo>
                    <a:pt x="168351" y="16903"/>
                  </a:lnTo>
                  <a:lnTo>
                    <a:pt x="170937" y="2618"/>
                  </a:lnTo>
                  <a:lnTo>
                    <a:pt x="170010" y="1735"/>
                  </a:lnTo>
                  <a:lnTo>
                    <a:pt x="166157" y="754"/>
                  </a:lnTo>
                  <a:lnTo>
                    <a:pt x="119160" y="0"/>
                  </a:lnTo>
                  <a:lnTo>
                    <a:pt x="103693" y="1042"/>
                  </a:lnTo>
                  <a:lnTo>
                    <a:pt x="89763" y="5032"/>
                  </a:lnTo>
                  <a:lnTo>
                    <a:pt x="50933" y="29693"/>
                  </a:lnTo>
                  <a:lnTo>
                    <a:pt x="34998" y="50757"/>
                  </a:lnTo>
                  <a:lnTo>
                    <a:pt x="24161" y="77108"/>
                  </a:lnTo>
                  <a:lnTo>
                    <a:pt x="14562" y="123918"/>
                  </a:lnTo>
                  <a:lnTo>
                    <a:pt x="10084" y="166720"/>
                  </a:lnTo>
                  <a:lnTo>
                    <a:pt x="4483" y="208591"/>
                  </a:lnTo>
                  <a:lnTo>
                    <a:pt x="486" y="249484"/>
                  </a:lnTo>
                  <a:lnTo>
                    <a:pt x="0" y="291144"/>
                  </a:lnTo>
                  <a:lnTo>
                    <a:pt x="962" y="329360"/>
                  </a:lnTo>
                  <a:lnTo>
                    <a:pt x="2718" y="333864"/>
                  </a:lnTo>
                  <a:lnTo>
                    <a:pt x="4947" y="336866"/>
                  </a:lnTo>
                  <a:lnTo>
                    <a:pt x="23254" y="346147"/>
                  </a:lnTo>
                  <a:lnTo>
                    <a:pt x="37079" y="346796"/>
                  </a:lnTo>
                  <a:lnTo>
                    <a:pt x="77215" y="335782"/>
                  </a:lnTo>
                  <a:lnTo>
                    <a:pt x="124667" y="317405"/>
                  </a:lnTo>
                  <a:lnTo>
                    <a:pt x="142755" y="30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730"/>
            <p:cNvSpPr/>
            <p:nvPr>
              <p:custDataLst>
                <p:tags r:id="rId145"/>
              </p:custDataLst>
            </p:nvPr>
          </p:nvSpPr>
          <p:spPr>
            <a:xfrm>
              <a:off x="4205529" y="4857750"/>
              <a:ext cx="33097" cy="238126"/>
            </a:xfrm>
            <a:custGeom>
              <a:avLst/>
              <a:gdLst/>
              <a:ahLst/>
              <a:cxnLst/>
              <a:rect l="0" t="0" r="0" b="0"/>
              <a:pathLst>
                <a:path w="33097" h="238126">
                  <a:moveTo>
                    <a:pt x="33096" y="0"/>
                  </a:moveTo>
                  <a:lnTo>
                    <a:pt x="33096" y="0"/>
                  </a:lnTo>
                  <a:lnTo>
                    <a:pt x="33096" y="44240"/>
                  </a:lnTo>
                  <a:lnTo>
                    <a:pt x="28039" y="90112"/>
                  </a:lnTo>
                  <a:lnTo>
                    <a:pt x="24895" y="127359"/>
                  </a:lnTo>
                  <a:lnTo>
                    <a:pt x="17287" y="164779"/>
                  </a:lnTo>
                  <a:lnTo>
                    <a:pt x="11864" y="202274"/>
                  </a:lnTo>
                  <a:lnTo>
                    <a:pt x="0" y="229954"/>
                  </a:lnTo>
                  <a:lnTo>
                    <a:pt x="4521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731"/>
            <p:cNvSpPr/>
            <p:nvPr>
              <p:custDataLst>
                <p:tags r:id="rId146"/>
              </p:custDataLst>
            </p:nvPr>
          </p:nvSpPr>
          <p:spPr>
            <a:xfrm>
              <a:off x="4238625" y="4838700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2117" y="22912"/>
                  </a:lnTo>
                  <a:lnTo>
                    <a:pt x="47925" y="11000"/>
                  </a:lnTo>
                  <a:lnTo>
                    <a:pt x="94201" y="145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732"/>
            <p:cNvSpPr/>
            <p:nvPr>
              <p:custDataLst>
                <p:tags r:id="rId147"/>
              </p:custDataLst>
            </p:nvPr>
          </p:nvSpPr>
          <p:spPr>
            <a:xfrm>
              <a:off x="4211374" y="4962525"/>
              <a:ext cx="103452" cy="17610"/>
            </a:xfrm>
            <a:custGeom>
              <a:avLst/>
              <a:gdLst/>
              <a:ahLst/>
              <a:cxnLst/>
              <a:rect l="0" t="0" r="0" b="0"/>
              <a:pathLst>
                <a:path w="103452" h="17610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9701"/>
                  </a:lnTo>
                  <a:lnTo>
                    <a:pt x="4125" y="14189"/>
                  </a:lnTo>
                  <a:lnTo>
                    <a:pt x="12034" y="16890"/>
                  </a:lnTo>
                  <a:lnTo>
                    <a:pt x="17106" y="17609"/>
                  </a:lnTo>
                  <a:lnTo>
                    <a:pt x="59821" y="11321"/>
                  </a:lnTo>
                  <a:lnTo>
                    <a:pt x="79826" y="9265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733"/>
            <p:cNvSpPr/>
            <p:nvPr>
              <p:custDataLst>
                <p:tags r:id="rId148"/>
              </p:custDataLst>
            </p:nvPr>
          </p:nvSpPr>
          <p:spPr>
            <a:xfrm>
              <a:off x="4371975" y="50387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734"/>
            <p:cNvSpPr/>
            <p:nvPr>
              <p:custDataLst>
                <p:tags r:id="rId149"/>
              </p:custDataLst>
            </p:nvPr>
          </p:nvSpPr>
          <p:spPr>
            <a:xfrm>
              <a:off x="4572000" y="4981691"/>
              <a:ext cx="95251" cy="9410"/>
            </a:xfrm>
            <a:custGeom>
              <a:avLst/>
              <a:gdLst/>
              <a:ahLst/>
              <a:cxnLst/>
              <a:rect l="0" t="0" r="0" b="0"/>
              <a:pathLst>
                <a:path w="95251" h="9410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9721" y="767"/>
                  </a:lnTo>
                  <a:lnTo>
                    <a:pt x="48905" y="0"/>
                  </a:lnTo>
                  <a:lnTo>
                    <a:pt x="9525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735"/>
            <p:cNvSpPr/>
            <p:nvPr>
              <p:custDataLst>
                <p:tags r:id="rId150"/>
              </p:custDataLst>
            </p:nvPr>
          </p:nvSpPr>
          <p:spPr>
            <a:xfrm>
              <a:off x="4573324" y="5067300"/>
              <a:ext cx="151077" cy="9503"/>
            </a:xfrm>
            <a:custGeom>
              <a:avLst/>
              <a:gdLst/>
              <a:ahLst/>
              <a:cxnLst/>
              <a:rect l="0" t="0" r="0" b="0"/>
              <a:pathLst>
                <a:path w="151077" h="9503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7143" y="6545"/>
                  </a:lnTo>
                  <a:lnTo>
                    <a:pt x="5379" y="7539"/>
                  </a:lnTo>
                  <a:lnTo>
                    <a:pt x="0" y="9133"/>
                  </a:lnTo>
                  <a:lnTo>
                    <a:pt x="39910" y="9502"/>
                  </a:lnTo>
                  <a:lnTo>
                    <a:pt x="85647" y="6698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683"/>
          <p:cNvGrpSpPr/>
          <p:nvPr/>
        </p:nvGrpSpPr>
        <p:grpSpPr>
          <a:xfrm>
            <a:off x="4823083" y="4705955"/>
            <a:ext cx="1500668" cy="479545"/>
            <a:chOff x="4823083" y="4705955"/>
            <a:chExt cx="1500668" cy="479545"/>
          </a:xfrm>
        </p:grpSpPr>
        <p:sp>
          <p:nvSpPr>
            <p:cNvPr id="305" name="SMARTInkShape-3736"/>
            <p:cNvSpPr/>
            <p:nvPr>
              <p:custDataLst>
                <p:tags r:id="rId130"/>
              </p:custDataLst>
            </p:nvPr>
          </p:nvSpPr>
          <p:spPr>
            <a:xfrm>
              <a:off x="5857875" y="4899887"/>
              <a:ext cx="9133" cy="148364"/>
            </a:xfrm>
            <a:custGeom>
              <a:avLst/>
              <a:gdLst/>
              <a:ahLst/>
              <a:cxnLst/>
              <a:rect l="0" t="0" r="0" b="0"/>
              <a:pathLst>
                <a:path w="9133" h="148364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5" y="4430"/>
                  </a:lnTo>
                  <a:lnTo>
                    <a:pt x="7539" y="2666"/>
                  </a:lnTo>
                  <a:lnTo>
                    <a:pt x="8201" y="432"/>
                  </a:lnTo>
                  <a:lnTo>
                    <a:pt x="8642" y="0"/>
                  </a:lnTo>
                  <a:lnTo>
                    <a:pt x="8937" y="772"/>
                  </a:lnTo>
                  <a:lnTo>
                    <a:pt x="9132" y="2344"/>
                  </a:lnTo>
                  <a:lnTo>
                    <a:pt x="1290" y="31727"/>
                  </a:lnTo>
                  <a:lnTo>
                    <a:pt x="255" y="70604"/>
                  </a:lnTo>
                  <a:lnTo>
                    <a:pt x="50" y="109955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737"/>
            <p:cNvSpPr/>
            <p:nvPr>
              <p:custDataLst>
                <p:tags r:id="rId131"/>
              </p:custDataLst>
            </p:nvPr>
          </p:nvSpPr>
          <p:spPr>
            <a:xfrm>
              <a:off x="5962650" y="497205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1058" y="25008"/>
                  </a:lnTo>
                  <a:lnTo>
                    <a:pt x="2822" y="23022"/>
                  </a:lnTo>
                  <a:lnTo>
                    <a:pt x="23370" y="14779"/>
                  </a:lnTo>
                  <a:lnTo>
                    <a:pt x="49344" y="10217"/>
                  </a:lnTo>
                  <a:lnTo>
                    <a:pt x="61089" y="877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738"/>
            <p:cNvSpPr/>
            <p:nvPr>
              <p:custDataLst>
                <p:tags r:id="rId132"/>
              </p:custDataLst>
            </p:nvPr>
          </p:nvSpPr>
          <p:spPr>
            <a:xfrm>
              <a:off x="6105642" y="4855895"/>
              <a:ext cx="110575" cy="328522"/>
            </a:xfrm>
            <a:custGeom>
              <a:avLst/>
              <a:gdLst/>
              <a:ahLst/>
              <a:cxnLst/>
              <a:rect l="0" t="0" r="0" b="0"/>
              <a:pathLst>
                <a:path w="110575" h="328522">
                  <a:moveTo>
                    <a:pt x="28458" y="87580"/>
                  </a:moveTo>
                  <a:lnTo>
                    <a:pt x="28458" y="87580"/>
                  </a:lnTo>
                  <a:lnTo>
                    <a:pt x="23402" y="97693"/>
                  </a:lnTo>
                  <a:lnTo>
                    <a:pt x="18757" y="135283"/>
                  </a:lnTo>
                  <a:lnTo>
                    <a:pt x="12648" y="171093"/>
                  </a:lnTo>
                  <a:lnTo>
                    <a:pt x="10048" y="215476"/>
                  </a:lnTo>
                  <a:lnTo>
                    <a:pt x="9535" y="255365"/>
                  </a:lnTo>
                  <a:lnTo>
                    <a:pt x="1886" y="300527"/>
                  </a:lnTo>
                  <a:lnTo>
                    <a:pt x="0" y="328521"/>
                  </a:lnTo>
                  <a:lnTo>
                    <a:pt x="2720" y="300441"/>
                  </a:lnTo>
                  <a:lnTo>
                    <a:pt x="7427" y="263892"/>
                  </a:lnTo>
                  <a:lnTo>
                    <a:pt x="11644" y="216726"/>
                  </a:lnTo>
                  <a:lnTo>
                    <a:pt x="16773" y="171000"/>
                  </a:lnTo>
                  <a:lnTo>
                    <a:pt x="21115" y="131700"/>
                  </a:lnTo>
                  <a:lnTo>
                    <a:pt x="26283" y="89364"/>
                  </a:lnTo>
                  <a:lnTo>
                    <a:pt x="30636" y="55653"/>
                  </a:lnTo>
                  <a:lnTo>
                    <a:pt x="41588" y="20243"/>
                  </a:lnTo>
                  <a:lnTo>
                    <a:pt x="46736" y="13055"/>
                  </a:lnTo>
                  <a:lnTo>
                    <a:pt x="60923" y="2247"/>
                  </a:lnTo>
                  <a:lnTo>
                    <a:pt x="68093" y="0"/>
                  </a:lnTo>
                  <a:lnTo>
                    <a:pt x="81704" y="325"/>
                  </a:lnTo>
                  <a:lnTo>
                    <a:pt x="94809" y="9642"/>
                  </a:lnTo>
                  <a:lnTo>
                    <a:pt x="101267" y="16571"/>
                  </a:lnTo>
                  <a:lnTo>
                    <a:pt x="108442" y="38381"/>
                  </a:lnTo>
                  <a:lnTo>
                    <a:pt x="110574" y="63598"/>
                  </a:lnTo>
                  <a:lnTo>
                    <a:pt x="104765" y="95643"/>
                  </a:lnTo>
                  <a:lnTo>
                    <a:pt x="84374" y="134916"/>
                  </a:lnTo>
                  <a:lnTo>
                    <a:pt x="72359" y="150951"/>
                  </a:lnTo>
                  <a:lnTo>
                    <a:pt x="59964" y="158078"/>
                  </a:lnTo>
                  <a:lnTo>
                    <a:pt x="54754" y="158920"/>
                  </a:lnTo>
                  <a:lnTo>
                    <a:pt x="37983" y="15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739"/>
            <p:cNvSpPr/>
            <p:nvPr>
              <p:custDataLst>
                <p:tags r:id="rId133"/>
              </p:custDataLst>
            </p:nvPr>
          </p:nvSpPr>
          <p:spPr>
            <a:xfrm>
              <a:off x="6267450" y="4781550"/>
              <a:ext cx="56301" cy="266701"/>
            </a:xfrm>
            <a:custGeom>
              <a:avLst/>
              <a:gdLst/>
              <a:ahLst/>
              <a:cxnLst/>
              <a:rect l="0" t="0" r="0" b="0"/>
              <a:pathLst>
                <a:path w="56301" h="2667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26837" y="17900"/>
                  </a:lnTo>
                  <a:lnTo>
                    <a:pt x="30592" y="21459"/>
                  </a:lnTo>
                  <a:lnTo>
                    <a:pt x="40932" y="41636"/>
                  </a:lnTo>
                  <a:lnTo>
                    <a:pt x="52848" y="82386"/>
                  </a:lnTo>
                  <a:lnTo>
                    <a:pt x="56300" y="121480"/>
                  </a:lnTo>
                  <a:lnTo>
                    <a:pt x="54076" y="161230"/>
                  </a:lnTo>
                  <a:lnTo>
                    <a:pt x="43892" y="199819"/>
                  </a:lnTo>
                  <a:lnTo>
                    <a:pt x="26544" y="23561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740"/>
            <p:cNvSpPr/>
            <p:nvPr>
              <p:custDataLst>
                <p:tags r:id="rId134"/>
              </p:custDataLst>
            </p:nvPr>
          </p:nvSpPr>
          <p:spPr>
            <a:xfrm>
              <a:off x="4953000" y="4943475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0" y="81636"/>
                  </a:lnTo>
                  <a:lnTo>
                    <a:pt x="0" y="12744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741"/>
            <p:cNvSpPr/>
            <p:nvPr>
              <p:custDataLst>
                <p:tags r:id="rId135"/>
              </p:custDataLst>
            </p:nvPr>
          </p:nvSpPr>
          <p:spPr>
            <a:xfrm>
              <a:off x="4823083" y="4876800"/>
              <a:ext cx="225168" cy="27252"/>
            </a:xfrm>
            <a:custGeom>
              <a:avLst/>
              <a:gdLst/>
              <a:ahLst/>
              <a:cxnLst/>
              <a:rect l="0" t="0" r="0" b="0"/>
              <a:pathLst>
                <a:path w="225168" h="27252">
                  <a:moveTo>
                    <a:pt x="34667" y="19050"/>
                  </a:moveTo>
                  <a:lnTo>
                    <a:pt x="34667" y="19050"/>
                  </a:lnTo>
                  <a:lnTo>
                    <a:pt x="19458" y="20108"/>
                  </a:lnTo>
                  <a:lnTo>
                    <a:pt x="0" y="27251"/>
                  </a:lnTo>
                  <a:lnTo>
                    <a:pt x="28103" y="20862"/>
                  </a:lnTo>
                  <a:lnTo>
                    <a:pt x="73939" y="14351"/>
                  </a:lnTo>
                  <a:lnTo>
                    <a:pt x="121278" y="7339"/>
                  </a:lnTo>
                  <a:lnTo>
                    <a:pt x="163724" y="1450"/>
                  </a:lnTo>
                  <a:lnTo>
                    <a:pt x="22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742"/>
            <p:cNvSpPr/>
            <p:nvPr>
              <p:custDataLst>
                <p:tags r:id="rId136"/>
              </p:custDataLst>
            </p:nvPr>
          </p:nvSpPr>
          <p:spPr>
            <a:xfrm>
              <a:off x="5057775" y="4705955"/>
              <a:ext cx="198275" cy="479545"/>
            </a:xfrm>
            <a:custGeom>
              <a:avLst/>
              <a:gdLst/>
              <a:ahLst/>
              <a:cxnLst/>
              <a:rect l="0" t="0" r="0" b="0"/>
              <a:pathLst>
                <a:path w="198275" h="479545">
                  <a:moveTo>
                    <a:pt x="0" y="27970"/>
                  </a:moveTo>
                  <a:lnTo>
                    <a:pt x="0" y="27970"/>
                  </a:lnTo>
                  <a:lnTo>
                    <a:pt x="0" y="22914"/>
                  </a:lnTo>
                  <a:lnTo>
                    <a:pt x="1058" y="21425"/>
                  </a:lnTo>
                  <a:lnTo>
                    <a:pt x="2822" y="20431"/>
                  </a:lnTo>
                  <a:lnTo>
                    <a:pt x="44911" y="9880"/>
                  </a:lnTo>
                  <a:lnTo>
                    <a:pt x="86622" y="3990"/>
                  </a:lnTo>
                  <a:lnTo>
                    <a:pt x="131574" y="0"/>
                  </a:lnTo>
                  <a:lnTo>
                    <a:pt x="173803" y="533"/>
                  </a:lnTo>
                  <a:lnTo>
                    <a:pt x="182374" y="4487"/>
                  </a:lnTo>
                  <a:lnTo>
                    <a:pt x="185082" y="7023"/>
                  </a:lnTo>
                  <a:lnTo>
                    <a:pt x="188092" y="12664"/>
                  </a:lnTo>
                  <a:lnTo>
                    <a:pt x="189787" y="26845"/>
                  </a:lnTo>
                  <a:lnTo>
                    <a:pt x="183812" y="65808"/>
                  </a:lnTo>
                  <a:lnTo>
                    <a:pt x="180757" y="101859"/>
                  </a:lnTo>
                  <a:lnTo>
                    <a:pt x="173602" y="149143"/>
                  </a:lnTo>
                  <a:lnTo>
                    <a:pt x="172088" y="185229"/>
                  </a:lnTo>
                  <a:lnTo>
                    <a:pt x="171638" y="223790"/>
                  </a:lnTo>
                  <a:lnTo>
                    <a:pt x="171506" y="260969"/>
                  </a:lnTo>
                  <a:lnTo>
                    <a:pt x="171467" y="305498"/>
                  </a:lnTo>
                  <a:lnTo>
                    <a:pt x="174277" y="343739"/>
                  </a:lnTo>
                  <a:lnTo>
                    <a:pt x="179652" y="385737"/>
                  </a:lnTo>
                  <a:lnTo>
                    <a:pt x="188318" y="425077"/>
                  </a:lnTo>
                  <a:lnTo>
                    <a:pt x="197399" y="448056"/>
                  </a:lnTo>
                  <a:lnTo>
                    <a:pt x="198274" y="454078"/>
                  </a:lnTo>
                  <a:lnTo>
                    <a:pt x="196425" y="463590"/>
                  </a:lnTo>
                  <a:lnTo>
                    <a:pt x="189432" y="474895"/>
                  </a:lnTo>
                  <a:lnTo>
                    <a:pt x="186613" y="478320"/>
                  </a:lnTo>
                  <a:lnTo>
                    <a:pt x="181559" y="479544"/>
                  </a:lnTo>
                  <a:lnTo>
                    <a:pt x="160334" y="476213"/>
                  </a:lnTo>
                  <a:lnTo>
                    <a:pt x="140169" y="467464"/>
                  </a:lnTo>
                  <a:lnTo>
                    <a:pt x="104775" y="437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743"/>
            <p:cNvSpPr/>
            <p:nvPr>
              <p:custDataLst>
                <p:tags r:id="rId137"/>
              </p:custDataLst>
            </p:nvPr>
          </p:nvSpPr>
          <p:spPr>
            <a:xfrm>
              <a:off x="5391150" y="5048250"/>
              <a:ext cx="19051" cy="17727"/>
            </a:xfrm>
            <a:custGeom>
              <a:avLst/>
              <a:gdLst/>
              <a:ahLst/>
              <a:cxnLst/>
              <a:rect l="0" t="0" r="0" b="0"/>
              <a:pathLst>
                <a:path w="1905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5056" y="136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744"/>
            <p:cNvSpPr/>
            <p:nvPr>
              <p:custDataLst>
                <p:tags r:id="rId138"/>
              </p:custDataLst>
            </p:nvPr>
          </p:nvSpPr>
          <p:spPr>
            <a:xfrm>
              <a:off x="5620240" y="4772141"/>
              <a:ext cx="113811" cy="352310"/>
            </a:xfrm>
            <a:custGeom>
              <a:avLst/>
              <a:gdLst/>
              <a:ahLst/>
              <a:cxnLst/>
              <a:rect l="0" t="0" r="0" b="0"/>
              <a:pathLst>
                <a:path w="113811" h="352310">
                  <a:moveTo>
                    <a:pt x="113810" y="9409"/>
                  </a:moveTo>
                  <a:lnTo>
                    <a:pt x="113810" y="9409"/>
                  </a:lnTo>
                  <a:lnTo>
                    <a:pt x="113810" y="4353"/>
                  </a:lnTo>
                  <a:lnTo>
                    <a:pt x="112752" y="2864"/>
                  </a:lnTo>
                  <a:lnTo>
                    <a:pt x="110988" y="1870"/>
                  </a:lnTo>
                  <a:lnTo>
                    <a:pt x="100553" y="276"/>
                  </a:lnTo>
                  <a:lnTo>
                    <a:pt x="91420" y="0"/>
                  </a:lnTo>
                  <a:lnTo>
                    <a:pt x="76954" y="4975"/>
                  </a:lnTo>
                  <a:lnTo>
                    <a:pt x="59263" y="23264"/>
                  </a:lnTo>
                  <a:lnTo>
                    <a:pt x="34322" y="66551"/>
                  </a:lnTo>
                  <a:lnTo>
                    <a:pt x="17468" y="106538"/>
                  </a:lnTo>
                  <a:lnTo>
                    <a:pt x="7878" y="149088"/>
                  </a:lnTo>
                  <a:lnTo>
                    <a:pt x="1989" y="186615"/>
                  </a:lnTo>
                  <a:lnTo>
                    <a:pt x="0" y="232796"/>
                  </a:lnTo>
                  <a:lnTo>
                    <a:pt x="4712" y="270096"/>
                  </a:lnTo>
                  <a:lnTo>
                    <a:pt x="12810" y="297846"/>
                  </a:lnTo>
                  <a:lnTo>
                    <a:pt x="32633" y="326185"/>
                  </a:lnTo>
                  <a:lnTo>
                    <a:pt x="49659" y="343627"/>
                  </a:lnTo>
                  <a:lnTo>
                    <a:pt x="58134" y="348450"/>
                  </a:lnTo>
                  <a:lnTo>
                    <a:pt x="94760" y="35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684"/>
          <p:cNvGrpSpPr/>
          <p:nvPr/>
        </p:nvGrpSpPr>
        <p:grpSpPr>
          <a:xfrm>
            <a:off x="6581775" y="4686300"/>
            <a:ext cx="2409826" cy="542926"/>
            <a:chOff x="6581775" y="4686300"/>
            <a:chExt cx="2409826" cy="542926"/>
          </a:xfrm>
        </p:grpSpPr>
        <p:sp>
          <p:nvSpPr>
            <p:cNvPr id="315" name="SMARTInkShape-3745"/>
            <p:cNvSpPr/>
            <p:nvPr>
              <p:custDataLst>
                <p:tags r:id="rId112"/>
              </p:custDataLst>
            </p:nvPr>
          </p:nvSpPr>
          <p:spPr>
            <a:xfrm>
              <a:off x="8505825" y="4869416"/>
              <a:ext cx="159888" cy="140735"/>
            </a:xfrm>
            <a:custGeom>
              <a:avLst/>
              <a:gdLst/>
              <a:ahLst/>
              <a:cxnLst/>
              <a:rect l="0" t="0" r="0" b="0"/>
              <a:pathLst>
                <a:path w="159888" h="140735">
                  <a:moveTo>
                    <a:pt x="0" y="112159"/>
                  </a:moveTo>
                  <a:lnTo>
                    <a:pt x="0" y="112159"/>
                  </a:lnTo>
                  <a:lnTo>
                    <a:pt x="0" y="98902"/>
                  </a:lnTo>
                  <a:lnTo>
                    <a:pt x="1058" y="96971"/>
                  </a:lnTo>
                  <a:lnTo>
                    <a:pt x="2822" y="95684"/>
                  </a:lnTo>
                  <a:lnTo>
                    <a:pt x="7604" y="94254"/>
                  </a:lnTo>
                  <a:lnTo>
                    <a:pt x="55170" y="88097"/>
                  </a:lnTo>
                  <a:lnTo>
                    <a:pt x="100916" y="64447"/>
                  </a:lnTo>
                  <a:lnTo>
                    <a:pt x="118214" y="48869"/>
                  </a:lnTo>
                  <a:lnTo>
                    <a:pt x="157338" y="2676"/>
                  </a:lnTo>
                  <a:lnTo>
                    <a:pt x="159887" y="0"/>
                  </a:lnTo>
                  <a:lnTo>
                    <a:pt x="156265" y="3550"/>
                  </a:lnTo>
                  <a:lnTo>
                    <a:pt x="147683" y="46820"/>
                  </a:lnTo>
                  <a:lnTo>
                    <a:pt x="138240" y="86350"/>
                  </a:lnTo>
                  <a:lnTo>
                    <a:pt x="133350" y="14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746"/>
            <p:cNvSpPr/>
            <p:nvPr>
              <p:custDataLst>
                <p:tags r:id="rId113"/>
              </p:custDataLst>
            </p:nvPr>
          </p:nvSpPr>
          <p:spPr>
            <a:xfrm>
              <a:off x="8524875" y="4876800"/>
              <a:ext cx="38101" cy="142876"/>
            </a:xfrm>
            <a:custGeom>
              <a:avLst/>
              <a:gdLst/>
              <a:ahLst/>
              <a:cxnLst/>
              <a:rect l="0" t="0" r="0" b="0"/>
              <a:pathLst>
                <a:path w="38101" h="142876">
                  <a:moveTo>
                    <a:pt x="38100" y="0"/>
                  </a:moveTo>
                  <a:lnTo>
                    <a:pt x="38100" y="0"/>
                  </a:lnTo>
                  <a:lnTo>
                    <a:pt x="13496" y="8201"/>
                  </a:lnTo>
                  <a:lnTo>
                    <a:pt x="11290" y="17403"/>
                  </a:lnTo>
                  <a:lnTo>
                    <a:pt x="8699" y="64733"/>
                  </a:lnTo>
                  <a:lnTo>
                    <a:pt x="903" y="11056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747"/>
            <p:cNvSpPr/>
            <p:nvPr>
              <p:custDataLst>
                <p:tags r:id="rId114"/>
              </p:custDataLst>
            </p:nvPr>
          </p:nvSpPr>
          <p:spPr>
            <a:xfrm>
              <a:off x="8259500" y="5019675"/>
              <a:ext cx="122501" cy="18999"/>
            </a:xfrm>
            <a:custGeom>
              <a:avLst/>
              <a:gdLst/>
              <a:ahLst/>
              <a:cxnLst/>
              <a:rect l="0" t="0" r="0" b="0"/>
              <a:pathLst>
                <a:path w="122501" h="18999">
                  <a:moveTo>
                    <a:pt x="8200" y="9525"/>
                  </a:moveTo>
                  <a:lnTo>
                    <a:pt x="8200" y="9525"/>
                  </a:lnTo>
                  <a:lnTo>
                    <a:pt x="0" y="17726"/>
                  </a:lnTo>
                  <a:lnTo>
                    <a:pt x="44364" y="18998"/>
                  </a:lnTo>
                  <a:lnTo>
                    <a:pt x="89074" y="13984"/>
                  </a:lnTo>
                  <a:lnTo>
                    <a:pt x="122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748"/>
            <p:cNvSpPr/>
            <p:nvPr>
              <p:custDataLst>
                <p:tags r:id="rId115"/>
              </p:custDataLst>
            </p:nvPr>
          </p:nvSpPr>
          <p:spPr>
            <a:xfrm>
              <a:off x="8220468" y="4964685"/>
              <a:ext cx="113908" cy="16891"/>
            </a:xfrm>
            <a:custGeom>
              <a:avLst/>
              <a:gdLst/>
              <a:ahLst/>
              <a:cxnLst/>
              <a:rect l="0" t="0" r="0" b="0"/>
              <a:pathLst>
                <a:path w="113908" h="16891">
                  <a:moveTo>
                    <a:pt x="9132" y="16890"/>
                  </a:moveTo>
                  <a:lnTo>
                    <a:pt x="9132" y="16890"/>
                  </a:lnTo>
                  <a:lnTo>
                    <a:pt x="932" y="16890"/>
                  </a:lnTo>
                  <a:lnTo>
                    <a:pt x="490" y="15832"/>
                  </a:lnTo>
                  <a:lnTo>
                    <a:pt x="0" y="11834"/>
                  </a:lnTo>
                  <a:lnTo>
                    <a:pt x="1985" y="10345"/>
                  </a:lnTo>
                  <a:lnTo>
                    <a:pt x="43862" y="0"/>
                  </a:lnTo>
                  <a:lnTo>
                    <a:pt x="74809" y="1302"/>
                  </a:lnTo>
                  <a:lnTo>
                    <a:pt x="113907" y="7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749"/>
            <p:cNvSpPr/>
            <p:nvPr>
              <p:custDataLst>
                <p:tags r:id="rId116"/>
              </p:custDataLst>
            </p:nvPr>
          </p:nvSpPr>
          <p:spPr>
            <a:xfrm>
              <a:off x="8067675" y="50482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4505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750"/>
            <p:cNvSpPr/>
            <p:nvPr>
              <p:custDataLst>
                <p:tags r:id="rId117"/>
              </p:custDataLst>
            </p:nvPr>
          </p:nvSpPr>
          <p:spPr>
            <a:xfrm>
              <a:off x="7934718" y="4924425"/>
              <a:ext cx="132958" cy="9410"/>
            </a:xfrm>
            <a:custGeom>
              <a:avLst/>
              <a:gdLst/>
              <a:ahLst/>
              <a:cxnLst/>
              <a:rect l="0" t="0" r="0" b="0"/>
              <a:pathLst>
                <a:path w="132958" h="9410">
                  <a:moveTo>
                    <a:pt x="9132" y="0"/>
                  </a:moveTo>
                  <a:lnTo>
                    <a:pt x="9132" y="0"/>
                  </a:lnTo>
                  <a:lnTo>
                    <a:pt x="0" y="9133"/>
                  </a:lnTo>
                  <a:lnTo>
                    <a:pt x="4780" y="9409"/>
                  </a:lnTo>
                  <a:lnTo>
                    <a:pt x="46294" y="2956"/>
                  </a:lnTo>
                  <a:lnTo>
                    <a:pt x="87995" y="876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751"/>
            <p:cNvSpPr/>
            <p:nvPr>
              <p:custDataLst>
                <p:tags r:id="rId118"/>
              </p:custDataLst>
            </p:nvPr>
          </p:nvSpPr>
          <p:spPr>
            <a:xfrm>
              <a:off x="7943850" y="4830654"/>
              <a:ext cx="161926" cy="55672"/>
            </a:xfrm>
            <a:custGeom>
              <a:avLst/>
              <a:gdLst/>
              <a:ahLst/>
              <a:cxnLst/>
              <a:rect l="0" t="0" r="0" b="0"/>
              <a:pathLst>
                <a:path w="161926" h="55672">
                  <a:moveTo>
                    <a:pt x="0" y="55671"/>
                  </a:moveTo>
                  <a:lnTo>
                    <a:pt x="0" y="55671"/>
                  </a:lnTo>
                  <a:lnTo>
                    <a:pt x="0" y="29204"/>
                  </a:lnTo>
                  <a:lnTo>
                    <a:pt x="39774" y="14024"/>
                  </a:lnTo>
                  <a:lnTo>
                    <a:pt x="81228" y="6011"/>
                  </a:lnTo>
                  <a:lnTo>
                    <a:pt x="127993" y="0"/>
                  </a:lnTo>
                  <a:lnTo>
                    <a:pt x="161925" y="8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752"/>
            <p:cNvSpPr/>
            <p:nvPr>
              <p:custDataLst>
                <p:tags r:id="rId119"/>
              </p:custDataLst>
            </p:nvPr>
          </p:nvSpPr>
          <p:spPr>
            <a:xfrm>
              <a:off x="7943850" y="4838700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28575" y="0"/>
                  </a:moveTo>
                  <a:lnTo>
                    <a:pt x="28575" y="0"/>
                  </a:lnTo>
                  <a:lnTo>
                    <a:pt x="28575" y="40704"/>
                  </a:lnTo>
                  <a:lnTo>
                    <a:pt x="22030" y="82202"/>
                  </a:lnTo>
                  <a:lnTo>
                    <a:pt x="19638" y="118622"/>
                  </a:lnTo>
                  <a:lnTo>
                    <a:pt x="14110" y="160897"/>
                  </a:lnTo>
                  <a:lnTo>
                    <a:pt x="2590" y="20377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753"/>
            <p:cNvSpPr/>
            <p:nvPr>
              <p:custDataLst>
                <p:tags r:id="rId120"/>
              </p:custDataLst>
            </p:nvPr>
          </p:nvSpPr>
          <p:spPr>
            <a:xfrm>
              <a:off x="7772400" y="4686300"/>
              <a:ext cx="93926" cy="542926"/>
            </a:xfrm>
            <a:custGeom>
              <a:avLst/>
              <a:gdLst/>
              <a:ahLst/>
              <a:cxnLst/>
              <a:rect l="0" t="0" r="0" b="0"/>
              <a:pathLst>
                <a:path w="93926" h="542926">
                  <a:moveTo>
                    <a:pt x="85725" y="0"/>
                  </a:moveTo>
                  <a:lnTo>
                    <a:pt x="85725" y="0"/>
                  </a:lnTo>
                  <a:lnTo>
                    <a:pt x="90781" y="0"/>
                  </a:lnTo>
                  <a:lnTo>
                    <a:pt x="92270" y="1058"/>
                  </a:lnTo>
                  <a:lnTo>
                    <a:pt x="93263" y="2822"/>
                  </a:lnTo>
                  <a:lnTo>
                    <a:pt x="93925" y="5056"/>
                  </a:lnTo>
                  <a:lnTo>
                    <a:pt x="88442" y="40118"/>
                  </a:lnTo>
                  <a:lnTo>
                    <a:pt x="85472" y="82913"/>
                  </a:lnTo>
                  <a:lnTo>
                    <a:pt x="81026" y="117284"/>
                  </a:lnTo>
                  <a:lnTo>
                    <a:pt x="77630" y="157164"/>
                  </a:lnTo>
                  <a:lnTo>
                    <a:pt x="69936" y="200143"/>
                  </a:lnTo>
                  <a:lnTo>
                    <a:pt x="66583" y="235926"/>
                  </a:lnTo>
                  <a:lnTo>
                    <a:pt x="59357" y="273340"/>
                  </a:lnTo>
                  <a:lnTo>
                    <a:pt x="50513" y="311236"/>
                  </a:lnTo>
                  <a:lnTo>
                    <a:pt x="41191" y="348217"/>
                  </a:lnTo>
                  <a:lnTo>
                    <a:pt x="31380" y="389694"/>
                  </a:lnTo>
                  <a:lnTo>
                    <a:pt x="24073" y="428461"/>
                  </a:lnTo>
                  <a:lnTo>
                    <a:pt x="12173" y="473406"/>
                  </a:lnTo>
                  <a:lnTo>
                    <a:pt x="0" y="542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754"/>
            <p:cNvSpPr/>
            <p:nvPr>
              <p:custDataLst>
                <p:tags r:id="rId121"/>
              </p:custDataLst>
            </p:nvPr>
          </p:nvSpPr>
          <p:spPr>
            <a:xfrm>
              <a:off x="7505700" y="4848225"/>
              <a:ext cx="180976" cy="180976"/>
            </a:xfrm>
            <a:custGeom>
              <a:avLst/>
              <a:gdLst/>
              <a:ahLst/>
              <a:cxnLst/>
              <a:rect l="0" t="0" r="0" b="0"/>
              <a:pathLst>
                <a:path w="180976" h="180976">
                  <a:moveTo>
                    <a:pt x="180975" y="0"/>
                  </a:moveTo>
                  <a:lnTo>
                    <a:pt x="180975" y="0"/>
                  </a:lnTo>
                  <a:lnTo>
                    <a:pt x="159517" y="13257"/>
                  </a:lnTo>
                  <a:lnTo>
                    <a:pt x="131567" y="53257"/>
                  </a:lnTo>
                  <a:lnTo>
                    <a:pt x="93761" y="95992"/>
                  </a:lnTo>
                  <a:lnTo>
                    <a:pt x="50225" y="14210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755"/>
            <p:cNvSpPr/>
            <p:nvPr>
              <p:custDataLst>
                <p:tags r:id="rId122"/>
              </p:custDataLst>
            </p:nvPr>
          </p:nvSpPr>
          <p:spPr>
            <a:xfrm>
              <a:off x="7497500" y="4859467"/>
              <a:ext cx="160601" cy="179259"/>
            </a:xfrm>
            <a:custGeom>
              <a:avLst/>
              <a:gdLst/>
              <a:ahLst/>
              <a:cxnLst/>
              <a:rect l="0" t="0" r="0" b="0"/>
              <a:pathLst>
                <a:path w="160601" h="179259">
                  <a:moveTo>
                    <a:pt x="8200" y="17333"/>
                  </a:moveTo>
                  <a:lnTo>
                    <a:pt x="8200" y="17333"/>
                  </a:lnTo>
                  <a:lnTo>
                    <a:pt x="8200" y="12277"/>
                  </a:lnTo>
                  <a:lnTo>
                    <a:pt x="5378" y="6972"/>
                  </a:lnTo>
                  <a:lnTo>
                    <a:pt x="0" y="0"/>
                  </a:lnTo>
                  <a:lnTo>
                    <a:pt x="46635" y="43108"/>
                  </a:lnTo>
                  <a:lnTo>
                    <a:pt x="85698" y="80176"/>
                  </a:lnTo>
                  <a:lnTo>
                    <a:pt x="123764" y="125743"/>
                  </a:lnTo>
                  <a:lnTo>
                    <a:pt x="160600" y="17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756"/>
            <p:cNvSpPr/>
            <p:nvPr>
              <p:custDataLst>
                <p:tags r:id="rId123"/>
              </p:custDataLst>
            </p:nvPr>
          </p:nvSpPr>
          <p:spPr>
            <a:xfrm>
              <a:off x="7334372" y="4715100"/>
              <a:ext cx="218954" cy="361692"/>
            </a:xfrm>
            <a:custGeom>
              <a:avLst/>
              <a:gdLst/>
              <a:ahLst/>
              <a:cxnLst/>
              <a:rect l="0" t="0" r="0" b="0"/>
              <a:pathLst>
                <a:path w="218954" h="361692">
                  <a:moveTo>
                    <a:pt x="218953" y="18825"/>
                  </a:moveTo>
                  <a:lnTo>
                    <a:pt x="218953" y="18825"/>
                  </a:lnTo>
                  <a:lnTo>
                    <a:pt x="210291" y="11221"/>
                  </a:lnTo>
                  <a:lnTo>
                    <a:pt x="195103" y="3637"/>
                  </a:lnTo>
                  <a:lnTo>
                    <a:pt x="152183" y="0"/>
                  </a:lnTo>
                  <a:lnTo>
                    <a:pt x="139535" y="933"/>
                  </a:lnTo>
                  <a:lnTo>
                    <a:pt x="126859" y="4877"/>
                  </a:lnTo>
                  <a:lnTo>
                    <a:pt x="83720" y="35427"/>
                  </a:lnTo>
                  <a:lnTo>
                    <a:pt x="66583" y="48908"/>
                  </a:lnTo>
                  <a:lnTo>
                    <a:pt x="54803" y="69720"/>
                  </a:lnTo>
                  <a:lnTo>
                    <a:pt x="40326" y="114973"/>
                  </a:lnTo>
                  <a:lnTo>
                    <a:pt x="32441" y="136684"/>
                  </a:lnTo>
                  <a:lnTo>
                    <a:pt x="23596" y="177572"/>
                  </a:lnTo>
                  <a:lnTo>
                    <a:pt x="11272" y="224194"/>
                  </a:lnTo>
                  <a:lnTo>
                    <a:pt x="6950" y="265335"/>
                  </a:lnTo>
                  <a:lnTo>
                    <a:pt x="499" y="308446"/>
                  </a:lnTo>
                  <a:lnTo>
                    <a:pt x="0" y="333327"/>
                  </a:lnTo>
                  <a:lnTo>
                    <a:pt x="2755" y="341343"/>
                  </a:lnTo>
                  <a:lnTo>
                    <a:pt x="17216" y="359765"/>
                  </a:lnTo>
                  <a:lnTo>
                    <a:pt x="63138" y="361610"/>
                  </a:lnTo>
                  <a:lnTo>
                    <a:pt x="100937" y="361691"/>
                  </a:lnTo>
                  <a:lnTo>
                    <a:pt x="136243" y="360656"/>
                  </a:lnTo>
                  <a:lnTo>
                    <a:pt x="161803" y="352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757"/>
            <p:cNvSpPr/>
            <p:nvPr>
              <p:custDataLst>
                <p:tags r:id="rId124"/>
              </p:custDataLst>
            </p:nvPr>
          </p:nvSpPr>
          <p:spPr>
            <a:xfrm>
              <a:off x="6581775" y="49339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8662" y="14130"/>
                  </a:lnTo>
                  <a:lnTo>
                    <a:pt x="50817" y="10340"/>
                  </a:lnTo>
                  <a:lnTo>
                    <a:pt x="88905" y="9767"/>
                  </a:lnTo>
                  <a:lnTo>
                    <a:pt x="131039" y="16119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758"/>
            <p:cNvSpPr/>
            <p:nvPr>
              <p:custDataLst>
                <p:tags r:id="rId125"/>
              </p:custDataLst>
            </p:nvPr>
          </p:nvSpPr>
          <p:spPr>
            <a:xfrm>
              <a:off x="6648450" y="4848225"/>
              <a:ext cx="19051" cy="219076"/>
            </a:xfrm>
            <a:custGeom>
              <a:avLst/>
              <a:gdLst/>
              <a:ahLst/>
              <a:cxnLst/>
              <a:rect l="0" t="0" r="0" b="0"/>
              <a:pathLst>
                <a:path w="19051" h="21907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2" y="10361"/>
                  </a:lnTo>
                  <a:lnTo>
                    <a:pt x="9699" y="49371"/>
                  </a:lnTo>
                  <a:lnTo>
                    <a:pt x="6754" y="76717"/>
                  </a:lnTo>
                  <a:lnTo>
                    <a:pt x="1334" y="119458"/>
                  </a:lnTo>
                  <a:lnTo>
                    <a:pt x="117" y="16419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759"/>
            <p:cNvSpPr/>
            <p:nvPr>
              <p:custDataLst>
                <p:tags r:id="rId126"/>
              </p:custDataLst>
            </p:nvPr>
          </p:nvSpPr>
          <p:spPr>
            <a:xfrm>
              <a:off x="6974137" y="4762616"/>
              <a:ext cx="217239" cy="304026"/>
            </a:xfrm>
            <a:custGeom>
              <a:avLst/>
              <a:gdLst/>
              <a:ahLst/>
              <a:cxnLst/>
              <a:rect l="0" t="0" r="0" b="0"/>
              <a:pathLst>
                <a:path w="217239" h="304026">
                  <a:moveTo>
                    <a:pt x="217238" y="9409"/>
                  </a:moveTo>
                  <a:lnTo>
                    <a:pt x="217238" y="9409"/>
                  </a:lnTo>
                  <a:lnTo>
                    <a:pt x="212182" y="9409"/>
                  </a:lnTo>
                  <a:lnTo>
                    <a:pt x="210693" y="8351"/>
                  </a:lnTo>
                  <a:lnTo>
                    <a:pt x="209700" y="6587"/>
                  </a:lnTo>
                  <a:lnTo>
                    <a:pt x="209038" y="4353"/>
                  </a:lnTo>
                  <a:lnTo>
                    <a:pt x="207537" y="2864"/>
                  </a:lnTo>
                  <a:lnTo>
                    <a:pt x="203049" y="1208"/>
                  </a:lnTo>
                  <a:lnTo>
                    <a:pt x="161986" y="0"/>
                  </a:lnTo>
                  <a:lnTo>
                    <a:pt x="115535" y="7438"/>
                  </a:lnTo>
                  <a:lnTo>
                    <a:pt x="108161" y="8096"/>
                  </a:lnTo>
                  <a:lnTo>
                    <a:pt x="94323" y="14469"/>
                  </a:lnTo>
                  <a:lnTo>
                    <a:pt x="54073" y="49098"/>
                  </a:lnTo>
                  <a:lnTo>
                    <a:pt x="43187" y="64796"/>
                  </a:lnTo>
                  <a:lnTo>
                    <a:pt x="31084" y="95609"/>
                  </a:lnTo>
                  <a:lnTo>
                    <a:pt x="27311" y="134760"/>
                  </a:lnTo>
                  <a:lnTo>
                    <a:pt x="19247" y="179239"/>
                  </a:lnTo>
                  <a:lnTo>
                    <a:pt x="7462" y="225969"/>
                  </a:lnTo>
                  <a:lnTo>
                    <a:pt x="0" y="266088"/>
                  </a:lnTo>
                  <a:lnTo>
                    <a:pt x="1802" y="279769"/>
                  </a:lnTo>
                  <a:lnTo>
                    <a:pt x="8766" y="293422"/>
                  </a:lnTo>
                  <a:lnTo>
                    <a:pt x="11582" y="297176"/>
                  </a:lnTo>
                  <a:lnTo>
                    <a:pt x="23177" y="301347"/>
                  </a:lnTo>
                  <a:lnTo>
                    <a:pt x="56491" y="304025"/>
                  </a:lnTo>
                  <a:lnTo>
                    <a:pt x="99134" y="298007"/>
                  </a:lnTo>
                  <a:lnTo>
                    <a:pt x="124154" y="293886"/>
                  </a:lnTo>
                  <a:lnTo>
                    <a:pt x="160088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760"/>
            <p:cNvSpPr/>
            <p:nvPr>
              <p:custDataLst>
                <p:tags r:id="rId127"/>
              </p:custDataLst>
            </p:nvPr>
          </p:nvSpPr>
          <p:spPr>
            <a:xfrm>
              <a:off x="6972300" y="492442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2515" y="18874"/>
                  </a:lnTo>
                  <a:lnTo>
                    <a:pt x="96844" y="116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761"/>
            <p:cNvSpPr/>
            <p:nvPr>
              <p:custDataLst>
                <p:tags r:id="rId128"/>
              </p:custDataLst>
            </p:nvPr>
          </p:nvSpPr>
          <p:spPr>
            <a:xfrm>
              <a:off x="8729368" y="4725163"/>
              <a:ext cx="128284" cy="369564"/>
            </a:xfrm>
            <a:custGeom>
              <a:avLst/>
              <a:gdLst/>
              <a:ahLst/>
              <a:cxnLst/>
              <a:rect l="0" t="0" r="0" b="0"/>
              <a:pathLst>
                <a:path w="128284" h="369564">
                  <a:moveTo>
                    <a:pt x="5057" y="18287"/>
                  </a:moveTo>
                  <a:lnTo>
                    <a:pt x="5057" y="18287"/>
                  </a:lnTo>
                  <a:lnTo>
                    <a:pt x="0" y="18287"/>
                  </a:lnTo>
                  <a:lnTo>
                    <a:pt x="627" y="17229"/>
                  </a:lnTo>
                  <a:lnTo>
                    <a:pt x="22440" y="5030"/>
                  </a:lnTo>
                  <a:lnTo>
                    <a:pt x="60420" y="0"/>
                  </a:lnTo>
                  <a:lnTo>
                    <a:pt x="75171" y="634"/>
                  </a:lnTo>
                  <a:lnTo>
                    <a:pt x="104641" y="7483"/>
                  </a:lnTo>
                  <a:lnTo>
                    <a:pt x="113350" y="13440"/>
                  </a:lnTo>
                  <a:lnTo>
                    <a:pt x="116687" y="21777"/>
                  </a:lnTo>
                  <a:lnTo>
                    <a:pt x="119006" y="64647"/>
                  </a:lnTo>
                  <a:lnTo>
                    <a:pt x="119286" y="106584"/>
                  </a:lnTo>
                  <a:lnTo>
                    <a:pt x="118290" y="153700"/>
                  </a:lnTo>
                  <a:lnTo>
                    <a:pt x="113867" y="179765"/>
                  </a:lnTo>
                  <a:lnTo>
                    <a:pt x="118426" y="219717"/>
                  </a:lnTo>
                  <a:lnTo>
                    <a:pt x="120231" y="261119"/>
                  </a:lnTo>
                  <a:lnTo>
                    <a:pt x="128283" y="307042"/>
                  </a:lnTo>
                  <a:lnTo>
                    <a:pt x="127745" y="344454"/>
                  </a:lnTo>
                  <a:lnTo>
                    <a:pt x="123790" y="357631"/>
                  </a:lnTo>
                  <a:lnTo>
                    <a:pt x="119137" y="361991"/>
                  </a:lnTo>
                  <a:lnTo>
                    <a:pt x="105500" y="366836"/>
                  </a:lnTo>
                  <a:lnTo>
                    <a:pt x="79973" y="369563"/>
                  </a:lnTo>
                  <a:lnTo>
                    <a:pt x="43157" y="351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762"/>
            <p:cNvSpPr/>
            <p:nvPr>
              <p:custDataLst>
                <p:tags r:id="rId129"/>
              </p:custDataLst>
            </p:nvPr>
          </p:nvSpPr>
          <p:spPr>
            <a:xfrm>
              <a:off x="8982075" y="5029200"/>
              <a:ext cx="9526" cy="17334"/>
            </a:xfrm>
            <a:custGeom>
              <a:avLst/>
              <a:gdLst/>
              <a:ahLst/>
              <a:cxnLst/>
              <a:rect l="0" t="0" r="0" b="0"/>
              <a:pathLst>
                <a:path w="9526" h="1733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8201" y="17333"/>
                  </a:lnTo>
                  <a:lnTo>
                    <a:pt x="8644" y="16847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3763"/>
          <p:cNvSpPr/>
          <p:nvPr>
            <p:custDataLst>
              <p:tags r:id="rId8"/>
            </p:custDataLst>
          </p:nvPr>
        </p:nvSpPr>
        <p:spPr>
          <a:xfrm>
            <a:off x="9239328" y="4855405"/>
            <a:ext cx="146447" cy="346203"/>
          </a:xfrm>
          <a:custGeom>
            <a:avLst/>
            <a:gdLst/>
            <a:ahLst/>
            <a:cxnLst/>
            <a:rect l="0" t="0" r="0" b="0"/>
            <a:pathLst>
              <a:path w="146447" h="346203">
                <a:moveTo>
                  <a:pt x="9447" y="88070"/>
                </a:moveTo>
                <a:lnTo>
                  <a:pt x="9447" y="88070"/>
                </a:lnTo>
                <a:lnTo>
                  <a:pt x="10505" y="103279"/>
                </a:lnTo>
                <a:lnTo>
                  <a:pt x="16987" y="132310"/>
                </a:lnTo>
                <a:lnTo>
                  <a:pt x="18581" y="178182"/>
                </a:lnTo>
                <a:lnTo>
                  <a:pt x="18894" y="215975"/>
                </a:lnTo>
                <a:lnTo>
                  <a:pt x="17891" y="254144"/>
                </a:lnTo>
                <a:lnTo>
                  <a:pt x="10769" y="301381"/>
                </a:lnTo>
                <a:lnTo>
                  <a:pt x="6799" y="335379"/>
                </a:lnTo>
                <a:lnTo>
                  <a:pt x="2978" y="345093"/>
                </a:lnTo>
                <a:lnTo>
                  <a:pt x="1960" y="346202"/>
                </a:lnTo>
                <a:lnTo>
                  <a:pt x="1281" y="345883"/>
                </a:lnTo>
                <a:lnTo>
                  <a:pt x="0" y="298639"/>
                </a:lnTo>
                <a:lnTo>
                  <a:pt x="2760" y="251254"/>
                </a:lnTo>
                <a:lnTo>
                  <a:pt x="10288" y="208387"/>
                </a:lnTo>
                <a:lnTo>
                  <a:pt x="22314" y="165459"/>
                </a:lnTo>
                <a:lnTo>
                  <a:pt x="29392" y="126404"/>
                </a:lnTo>
                <a:lnTo>
                  <a:pt x="43333" y="88117"/>
                </a:lnTo>
                <a:lnTo>
                  <a:pt x="51944" y="56686"/>
                </a:lnTo>
                <a:lnTo>
                  <a:pt x="67899" y="26207"/>
                </a:lnTo>
                <a:lnTo>
                  <a:pt x="87198" y="2002"/>
                </a:lnTo>
                <a:lnTo>
                  <a:pt x="91973" y="0"/>
                </a:lnTo>
                <a:lnTo>
                  <a:pt x="102923" y="597"/>
                </a:lnTo>
                <a:lnTo>
                  <a:pt x="120987" y="6884"/>
                </a:lnTo>
                <a:lnTo>
                  <a:pt x="130634" y="18121"/>
                </a:lnTo>
                <a:lnTo>
                  <a:pt x="145451" y="46148"/>
                </a:lnTo>
                <a:lnTo>
                  <a:pt x="146446" y="62030"/>
                </a:lnTo>
                <a:lnTo>
                  <a:pt x="138462" y="103152"/>
                </a:lnTo>
                <a:lnTo>
                  <a:pt x="129753" y="124406"/>
                </a:lnTo>
                <a:lnTo>
                  <a:pt x="115413" y="142463"/>
                </a:lnTo>
                <a:lnTo>
                  <a:pt x="92702" y="156163"/>
                </a:lnTo>
                <a:lnTo>
                  <a:pt x="28497" y="1737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SMARTInkShape-3764"/>
          <p:cNvSpPr/>
          <p:nvPr>
            <p:custDataLst>
              <p:tags r:id="rId9"/>
            </p:custDataLst>
          </p:nvPr>
        </p:nvSpPr>
        <p:spPr>
          <a:xfrm>
            <a:off x="3582724" y="5219700"/>
            <a:ext cx="1340752" cy="133351"/>
          </a:xfrm>
          <a:custGeom>
            <a:avLst/>
            <a:gdLst/>
            <a:ahLst/>
            <a:cxnLst/>
            <a:rect l="0" t="0" r="0" b="0"/>
            <a:pathLst>
              <a:path w="1340752" h="133351">
                <a:moveTo>
                  <a:pt x="8201" y="133350"/>
                </a:moveTo>
                <a:lnTo>
                  <a:pt x="8201" y="133350"/>
                </a:lnTo>
                <a:lnTo>
                  <a:pt x="0" y="133350"/>
                </a:lnTo>
                <a:lnTo>
                  <a:pt x="41570" y="133350"/>
                </a:lnTo>
                <a:lnTo>
                  <a:pt x="79119" y="133350"/>
                </a:lnTo>
                <a:lnTo>
                  <a:pt x="118114" y="133350"/>
                </a:lnTo>
                <a:lnTo>
                  <a:pt x="163887" y="133350"/>
                </a:lnTo>
                <a:lnTo>
                  <a:pt x="203336" y="133350"/>
                </a:lnTo>
                <a:lnTo>
                  <a:pt x="249346" y="133350"/>
                </a:lnTo>
                <a:lnTo>
                  <a:pt x="290848" y="132292"/>
                </a:lnTo>
                <a:lnTo>
                  <a:pt x="336188" y="126805"/>
                </a:lnTo>
                <a:lnTo>
                  <a:pt x="367403" y="125149"/>
                </a:lnTo>
                <a:lnTo>
                  <a:pt x="401738" y="124413"/>
                </a:lnTo>
                <a:lnTo>
                  <a:pt x="438165" y="124087"/>
                </a:lnTo>
                <a:lnTo>
                  <a:pt x="475521" y="123941"/>
                </a:lnTo>
                <a:lnTo>
                  <a:pt x="513291" y="123877"/>
                </a:lnTo>
                <a:lnTo>
                  <a:pt x="552302" y="122789"/>
                </a:lnTo>
                <a:lnTo>
                  <a:pt x="594335" y="118779"/>
                </a:lnTo>
                <a:lnTo>
                  <a:pt x="637710" y="116291"/>
                </a:lnTo>
                <a:lnTo>
                  <a:pt x="681683" y="115185"/>
                </a:lnTo>
                <a:lnTo>
                  <a:pt x="725921" y="114693"/>
                </a:lnTo>
                <a:lnTo>
                  <a:pt x="770277" y="114475"/>
                </a:lnTo>
                <a:lnTo>
                  <a:pt x="813626" y="114378"/>
                </a:lnTo>
                <a:lnTo>
                  <a:pt x="854059" y="114334"/>
                </a:lnTo>
                <a:lnTo>
                  <a:pt x="893197" y="114316"/>
                </a:lnTo>
                <a:lnTo>
                  <a:pt x="931757" y="113249"/>
                </a:lnTo>
                <a:lnTo>
                  <a:pt x="970062" y="109247"/>
                </a:lnTo>
                <a:lnTo>
                  <a:pt x="1008253" y="106762"/>
                </a:lnTo>
                <a:lnTo>
                  <a:pt x="1044277" y="105658"/>
                </a:lnTo>
                <a:lnTo>
                  <a:pt x="1089416" y="105037"/>
                </a:lnTo>
                <a:lnTo>
                  <a:pt x="1134776" y="104853"/>
                </a:lnTo>
                <a:lnTo>
                  <a:pt x="1175497" y="104798"/>
                </a:lnTo>
                <a:lnTo>
                  <a:pt x="1214374" y="104782"/>
                </a:lnTo>
                <a:lnTo>
                  <a:pt x="1252704" y="104777"/>
                </a:lnTo>
                <a:lnTo>
                  <a:pt x="1297938" y="104775"/>
                </a:lnTo>
                <a:lnTo>
                  <a:pt x="1340751" y="104775"/>
                </a:lnTo>
                <a:lnTo>
                  <a:pt x="1294829" y="103717"/>
                </a:lnTo>
                <a:lnTo>
                  <a:pt x="1257016" y="99719"/>
                </a:lnTo>
                <a:lnTo>
                  <a:pt x="1223983" y="97236"/>
                </a:lnTo>
                <a:lnTo>
                  <a:pt x="1178763" y="95838"/>
                </a:lnTo>
                <a:lnTo>
                  <a:pt x="1146518" y="95512"/>
                </a:lnTo>
                <a:lnTo>
                  <a:pt x="1111019" y="95366"/>
                </a:lnTo>
                <a:lnTo>
                  <a:pt x="1074076" y="95302"/>
                </a:lnTo>
                <a:lnTo>
                  <a:pt x="1036490" y="95273"/>
                </a:lnTo>
                <a:lnTo>
                  <a:pt x="998618" y="95260"/>
                </a:lnTo>
                <a:lnTo>
                  <a:pt x="957798" y="95255"/>
                </a:lnTo>
                <a:lnTo>
                  <a:pt x="914961" y="95252"/>
                </a:lnTo>
                <a:lnTo>
                  <a:pt x="871227" y="95250"/>
                </a:lnTo>
                <a:lnTo>
                  <a:pt x="824274" y="95250"/>
                </a:lnTo>
                <a:lnTo>
                  <a:pt x="799900" y="95250"/>
                </a:lnTo>
                <a:lnTo>
                  <a:pt x="753061" y="98072"/>
                </a:lnTo>
                <a:lnTo>
                  <a:pt x="707550" y="101795"/>
                </a:lnTo>
                <a:lnTo>
                  <a:pt x="662628" y="103451"/>
                </a:lnTo>
                <a:lnTo>
                  <a:pt x="615147" y="104187"/>
                </a:lnTo>
                <a:lnTo>
                  <a:pt x="590632" y="104383"/>
                </a:lnTo>
                <a:lnTo>
                  <a:pt x="543637" y="104600"/>
                </a:lnTo>
                <a:lnTo>
                  <a:pt x="499114" y="105756"/>
                </a:lnTo>
                <a:lnTo>
                  <a:pt x="458159" y="109798"/>
                </a:lnTo>
                <a:lnTo>
                  <a:pt x="418791" y="112299"/>
                </a:lnTo>
                <a:lnTo>
                  <a:pt x="380127" y="113411"/>
                </a:lnTo>
                <a:lnTo>
                  <a:pt x="341776" y="113905"/>
                </a:lnTo>
                <a:lnTo>
                  <a:pt x="306387" y="114124"/>
                </a:lnTo>
                <a:lnTo>
                  <a:pt x="259536" y="114248"/>
                </a:lnTo>
                <a:lnTo>
                  <a:pt x="221665" y="114284"/>
                </a:lnTo>
                <a:lnTo>
                  <a:pt x="175368" y="114297"/>
                </a:lnTo>
                <a:lnTo>
                  <a:pt x="169387" y="112181"/>
                </a:lnTo>
                <a:lnTo>
                  <a:pt x="167517" y="108654"/>
                </a:lnTo>
                <a:lnTo>
                  <a:pt x="168387" y="104186"/>
                </a:lnTo>
                <a:lnTo>
                  <a:pt x="183464" y="93577"/>
                </a:lnTo>
                <a:lnTo>
                  <a:pt x="221703" y="75705"/>
                </a:lnTo>
                <a:lnTo>
                  <a:pt x="266547" y="59825"/>
                </a:lnTo>
                <a:lnTo>
                  <a:pt x="298705" y="51989"/>
                </a:lnTo>
                <a:lnTo>
                  <a:pt x="334164" y="44979"/>
                </a:lnTo>
                <a:lnTo>
                  <a:pt x="371090" y="38334"/>
                </a:lnTo>
                <a:lnTo>
                  <a:pt x="409726" y="31854"/>
                </a:lnTo>
                <a:lnTo>
                  <a:pt x="451593" y="25447"/>
                </a:lnTo>
                <a:lnTo>
                  <a:pt x="494895" y="19071"/>
                </a:lnTo>
                <a:lnTo>
                  <a:pt x="539893" y="12709"/>
                </a:lnTo>
                <a:lnTo>
                  <a:pt x="563745" y="9531"/>
                </a:lnTo>
                <a:lnTo>
                  <a:pt x="604360" y="4237"/>
                </a:lnTo>
                <a:lnTo>
                  <a:pt x="63685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SMARTInkShape-3765"/>
          <p:cNvSpPr/>
          <p:nvPr>
            <p:custDataLst>
              <p:tags r:id="rId10"/>
            </p:custDataLst>
          </p:nvPr>
        </p:nvSpPr>
        <p:spPr>
          <a:xfrm>
            <a:off x="7376416" y="5362575"/>
            <a:ext cx="1365194" cy="57134"/>
          </a:xfrm>
          <a:custGeom>
            <a:avLst/>
            <a:gdLst/>
            <a:ahLst/>
            <a:cxnLst/>
            <a:rect l="0" t="0" r="0" b="0"/>
            <a:pathLst>
              <a:path w="1365194" h="57134">
                <a:moveTo>
                  <a:pt x="100709" y="28575"/>
                </a:moveTo>
                <a:lnTo>
                  <a:pt x="100709" y="28575"/>
                </a:lnTo>
                <a:lnTo>
                  <a:pt x="92509" y="20374"/>
                </a:lnTo>
                <a:lnTo>
                  <a:pt x="81670" y="19050"/>
                </a:lnTo>
                <a:lnTo>
                  <a:pt x="81659" y="9641"/>
                </a:lnTo>
                <a:lnTo>
                  <a:pt x="91068" y="18934"/>
                </a:lnTo>
                <a:lnTo>
                  <a:pt x="133745" y="19050"/>
                </a:lnTo>
                <a:lnTo>
                  <a:pt x="178276" y="19050"/>
                </a:lnTo>
                <a:lnTo>
                  <a:pt x="218101" y="16228"/>
                </a:lnTo>
                <a:lnTo>
                  <a:pt x="254025" y="11511"/>
                </a:lnTo>
                <a:lnTo>
                  <a:pt x="294303" y="10113"/>
                </a:lnTo>
                <a:lnTo>
                  <a:pt x="336928" y="9700"/>
                </a:lnTo>
                <a:lnTo>
                  <a:pt x="379192" y="6754"/>
                </a:lnTo>
                <a:lnTo>
                  <a:pt x="425228" y="2001"/>
                </a:lnTo>
                <a:lnTo>
                  <a:pt x="472382" y="593"/>
                </a:lnTo>
                <a:lnTo>
                  <a:pt x="519868" y="176"/>
                </a:lnTo>
                <a:lnTo>
                  <a:pt x="552643" y="78"/>
                </a:lnTo>
                <a:lnTo>
                  <a:pt x="588378" y="35"/>
                </a:lnTo>
                <a:lnTo>
                  <a:pt x="622604" y="16"/>
                </a:lnTo>
                <a:lnTo>
                  <a:pt x="655453" y="7"/>
                </a:lnTo>
                <a:lnTo>
                  <a:pt x="687693" y="3"/>
                </a:lnTo>
                <a:lnTo>
                  <a:pt x="722483" y="1"/>
                </a:lnTo>
                <a:lnTo>
                  <a:pt x="758053" y="0"/>
                </a:lnTo>
                <a:lnTo>
                  <a:pt x="791500" y="0"/>
                </a:lnTo>
                <a:lnTo>
                  <a:pt x="824005" y="2822"/>
                </a:lnTo>
                <a:lnTo>
                  <a:pt x="857149" y="6545"/>
                </a:lnTo>
                <a:lnTo>
                  <a:pt x="893047" y="8201"/>
                </a:lnTo>
                <a:lnTo>
                  <a:pt x="927345" y="8937"/>
                </a:lnTo>
                <a:lnTo>
                  <a:pt x="973583" y="9350"/>
                </a:lnTo>
                <a:lnTo>
                  <a:pt x="1014094" y="9473"/>
                </a:lnTo>
                <a:lnTo>
                  <a:pt x="1055731" y="9509"/>
                </a:lnTo>
                <a:lnTo>
                  <a:pt x="1095937" y="9520"/>
                </a:lnTo>
                <a:lnTo>
                  <a:pt x="1137967" y="9525"/>
                </a:lnTo>
                <a:lnTo>
                  <a:pt x="1181715" y="17064"/>
                </a:lnTo>
                <a:lnTo>
                  <a:pt x="1221379" y="18934"/>
                </a:lnTo>
                <a:lnTo>
                  <a:pt x="1221414" y="18972"/>
                </a:lnTo>
                <a:lnTo>
                  <a:pt x="1181958" y="13990"/>
                </a:lnTo>
                <a:lnTo>
                  <a:pt x="1139804" y="10848"/>
                </a:lnTo>
                <a:lnTo>
                  <a:pt x="1093801" y="9917"/>
                </a:lnTo>
                <a:lnTo>
                  <a:pt x="1056786" y="9700"/>
                </a:lnTo>
                <a:lnTo>
                  <a:pt x="1018815" y="9603"/>
                </a:lnTo>
                <a:lnTo>
                  <a:pt x="987828" y="9559"/>
                </a:lnTo>
                <a:lnTo>
                  <a:pt x="951479" y="9541"/>
                </a:lnTo>
                <a:lnTo>
                  <a:pt x="913804" y="9532"/>
                </a:lnTo>
                <a:lnTo>
                  <a:pt x="868793" y="9527"/>
                </a:lnTo>
                <a:lnTo>
                  <a:pt x="827587" y="9525"/>
                </a:lnTo>
                <a:lnTo>
                  <a:pt x="782334" y="9525"/>
                </a:lnTo>
                <a:lnTo>
                  <a:pt x="735414" y="9525"/>
                </a:lnTo>
                <a:lnTo>
                  <a:pt x="687996" y="9525"/>
                </a:lnTo>
                <a:lnTo>
                  <a:pt x="656294" y="9525"/>
                </a:lnTo>
                <a:lnTo>
                  <a:pt x="621745" y="9525"/>
                </a:lnTo>
                <a:lnTo>
                  <a:pt x="586280" y="9525"/>
                </a:lnTo>
                <a:lnTo>
                  <a:pt x="552879" y="9525"/>
                </a:lnTo>
                <a:lnTo>
                  <a:pt x="520396" y="9525"/>
                </a:lnTo>
                <a:lnTo>
                  <a:pt x="488319" y="10583"/>
                </a:lnTo>
                <a:lnTo>
                  <a:pt x="456424" y="14581"/>
                </a:lnTo>
                <a:lnTo>
                  <a:pt x="424611" y="17064"/>
                </a:lnTo>
                <a:lnTo>
                  <a:pt x="379772" y="18462"/>
                </a:lnTo>
                <a:lnTo>
                  <a:pt x="336853" y="21698"/>
                </a:lnTo>
                <a:lnTo>
                  <a:pt x="293445" y="26538"/>
                </a:lnTo>
                <a:lnTo>
                  <a:pt x="253772" y="27971"/>
                </a:lnTo>
                <a:lnTo>
                  <a:pt x="215205" y="31218"/>
                </a:lnTo>
                <a:lnTo>
                  <a:pt x="171323" y="38883"/>
                </a:lnTo>
                <a:lnTo>
                  <a:pt x="136326" y="43740"/>
                </a:lnTo>
                <a:lnTo>
                  <a:pt x="99606" y="45898"/>
                </a:lnTo>
                <a:lnTo>
                  <a:pt x="58402" y="52169"/>
                </a:lnTo>
                <a:lnTo>
                  <a:pt x="16521" y="56494"/>
                </a:lnTo>
                <a:lnTo>
                  <a:pt x="0" y="57020"/>
                </a:lnTo>
                <a:lnTo>
                  <a:pt x="40737" y="57133"/>
                </a:lnTo>
                <a:lnTo>
                  <a:pt x="78001" y="54323"/>
                </a:lnTo>
                <a:lnTo>
                  <a:pt x="124093" y="48948"/>
                </a:lnTo>
                <a:lnTo>
                  <a:pt x="166434" y="42960"/>
                </a:lnTo>
                <a:lnTo>
                  <a:pt x="212493" y="39540"/>
                </a:lnTo>
                <a:lnTo>
                  <a:pt x="246699" y="35918"/>
                </a:lnTo>
                <a:lnTo>
                  <a:pt x="284126" y="31838"/>
                </a:lnTo>
                <a:lnTo>
                  <a:pt x="325456" y="30026"/>
                </a:lnTo>
                <a:lnTo>
                  <a:pt x="348965" y="28484"/>
                </a:lnTo>
                <a:lnTo>
                  <a:pt x="374163" y="26397"/>
                </a:lnTo>
                <a:lnTo>
                  <a:pt x="400487" y="23948"/>
                </a:lnTo>
                <a:lnTo>
                  <a:pt x="426503" y="22315"/>
                </a:lnTo>
                <a:lnTo>
                  <a:pt x="452313" y="21227"/>
                </a:lnTo>
                <a:lnTo>
                  <a:pt x="477988" y="20501"/>
                </a:lnTo>
                <a:lnTo>
                  <a:pt x="504628" y="20017"/>
                </a:lnTo>
                <a:lnTo>
                  <a:pt x="531913" y="19695"/>
                </a:lnTo>
                <a:lnTo>
                  <a:pt x="559629" y="19480"/>
                </a:lnTo>
                <a:lnTo>
                  <a:pt x="587630" y="19337"/>
                </a:lnTo>
                <a:lnTo>
                  <a:pt x="615823" y="19241"/>
                </a:lnTo>
                <a:lnTo>
                  <a:pt x="644144" y="19177"/>
                </a:lnTo>
                <a:lnTo>
                  <a:pt x="672549" y="19135"/>
                </a:lnTo>
                <a:lnTo>
                  <a:pt x="701011" y="19106"/>
                </a:lnTo>
                <a:lnTo>
                  <a:pt x="729511" y="19088"/>
                </a:lnTo>
                <a:lnTo>
                  <a:pt x="758036" y="19075"/>
                </a:lnTo>
                <a:lnTo>
                  <a:pt x="786576" y="19067"/>
                </a:lnTo>
                <a:lnTo>
                  <a:pt x="815129" y="19061"/>
                </a:lnTo>
                <a:lnTo>
                  <a:pt x="843688" y="19058"/>
                </a:lnTo>
                <a:lnTo>
                  <a:pt x="872253" y="19055"/>
                </a:lnTo>
                <a:lnTo>
                  <a:pt x="900822" y="19053"/>
                </a:lnTo>
                <a:lnTo>
                  <a:pt x="929393" y="20110"/>
                </a:lnTo>
                <a:lnTo>
                  <a:pt x="957965" y="21873"/>
                </a:lnTo>
                <a:lnTo>
                  <a:pt x="986538" y="24107"/>
                </a:lnTo>
                <a:lnTo>
                  <a:pt x="1012995" y="25597"/>
                </a:lnTo>
                <a:lnTo>
                  <a:pt x="1038042" y="26589"/>
                </a:lnTo>
                <a:lnTo>
                  <a:pt x="1085626" y="28751"/>
                </a:lnTo>
                <a:lnTo>
                  <a:pt x="1131469" y="33240"/>
                </a:lnTo>
                <a:lnTo>
                  <a:pt x="1173716" y="35940"/>
                </a:lnTo>
                <a:lnTo>
                  <a:pt x="1212601" y="37140"/>
                </a:lnTo>
                <a:lnTo>
                  <a:pt x="1247522" y="37673"/>
                </a:lnTo>
                <a:lnTo>
                  <a:pt x="1291876" y="37973"/>
                </a:lnTo>
                <a:lnTo>
                  <a:pt x="1331697" y="37017"/>
                </a:lnTo>
                <a:lnTo>
                  <a:pt x="1354077" y="33032"/>
                </a:lnTo>
                <a:lnTo>
                  <a:pt x="1360679" y="29430"/>
                </a:lnTo>
                <a:lnTo>
                  <a:pt x="1364022" y="24912"/>
                </a:lnTo>
                <a:lnTo>
                  <a:pt x="1365193" y="19783"/>
                </a:lnTo>
                <a:lnTo>
                  <a:pt x="1364915" y="15306"/>
                </a:lnTo>
                <a:lnTo>
                  <a:pt x="135800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9" name="SMARTInkShape-Group688"/>
          <p:cNvGrpSpPr/>
          <p:nvPr/>
        </p:nvGrpSpPr>
        <p:grpSpPr>
          <a:xfrm>
            <a:off x="6886575" y="4267200"/>
            <a:ext cx="2027601" cy="1257301"/>
            <a:chOff x="6886575" y="4267200"/>
            <a:chExt cx="2027601" cy="1257301"/>
          </a:xfrm>
        </p:grpSpPr>
        <p:sp>
          <p:nvSpPr>
            <p:cNvPr id="337" name="SMARTInkShape-3766"/>
            <p:cNvSpPr/>
            <p:nvPr>
              <p:custDataLst>
                <p:tags r:id="rId110"/>
              </p:custDataLst>
            </p:nvPr>
          </p:nvSpPr>
          <p:spPr>
            <a:xfrm>
              <a:off x="6886575" y="4333875"/>
              <a:ext cx="1971452" cy="1190626"/>
            </a:xfrm>
            <a:custGeom>
              <a:avLst/>
              <a:gdLst/>
              <a:ahLst/>
              <a:cxnLst/>
              <a:rect l="0" t="0" r="0" b="0"/>
              <a:pathLst>
                <a:path w="1971452" h="1190626">
                  <a:moveTo>
                    <a:pt x="0" y="1190625"/>
                  </a:moveTo>
                  <a:lnTo>
                    <a:pt x="0" y="1190625"/>
                  </a:lnTo>
                  <a:lnTo>
                    <a:pt x="18363" y="1189567"/>
                  </a:lnTo>
                  <a:lnTo>
                    <a:pt x="53257" y="1177368"/>
                  </a:lnTo>
                  <a:lnTo>
                    <a:pt x="93170" y="1157260"/>
                  </a:lnTo>
                  <a:lnTo>
                    <a:pt x="139819" y="1138998"/>
                  </a:lnTo>
                  <a:lnTo>
                    <a:pt x="170219" y="1121592"/>
                  </a:lnTo>
                  <a:lnTo>
                    <a:pt x="196607" y="1103140"/>
                  </a:lnTo>
                  <a:lnTo>
                    <a:pt x="243130" y="1077743"/>
                  </a:lnTo>
                  <a:lnTo>
                    <a:pt x="286409" y="1055058"/>
                  </a:lnTo>
                  <a:lnTo>
                    <a:pt x="333462" y="1026291"/>
                  </a:lnTo>
                  <a:lnTo>
                    <a:pt x="381011" y="1001938"/>
                  </a:lnTo>
                  <a:lnTo>
                    <a:pt x="425648" y="976573"/>
                  </a:lnTo>
                  <a:lnTo>
                    <a:pt x="468960" y="944908"/>
                  </a:lnTo>
                  <a:lnTo>
                    <a:pt x="505487" y="924497"/>
                  </a:lnTo>
                  <a:lnTo>
                    <a:pt x="543121" y="902222"/>
                  </a:lnTo>
                  <a:lnTo>
                    <a:pt x="581083" y="878337"/>
                  </a:lnTo>
                  <a:lnTo>
                    <a:pt x="619142" y="857853"/>
                  </a:lnTo>
                  <a:lnTo>
                    <a:pt x="657230" y="838379"/>
                  </a:lnTo>
                  <a:lnTo>
                    <a:pt x="695326" y="816380"/>
                  </a:lnTo>
                  <a:lnTo>
                    <a:pt x="733425" y="792576"/>
                  </a:lnTo>
                  <a:lnTo>
                    <a:pt x="774347" y="769296"/>
                  </a:lnTo>
                  <a:lnTo>
                    <a:pt x="814342" y="745112"/>
                  </a:lnTo>
                  <a:lnTo>
                    <a:pt x="861357" y="712920"/>
                  </a:lnTo>
                  <a:lnTo>
                    <a:pt x="898800" y="690425"/>
                  </a:lnTo>
                  <a:lnTo>
                    <a:pt x="941763" y="665298"/>
                  </a:lnTo>
                  <a:lnTo>
                    <a:pt x="977893" y="642801"/>
                  </a:lnTo>
                  <a:lnTo>
                    <a:pt x="1013764" y="617674"/>
                  </a:lnTo>
                  <a:lnTo>
                    <a:pt x="1051203" y="595176"/>
                  </a:lnTo>
                  <a:lnTo>
                    <a:pt x="1089108" y="570049"/>
                  </a:lnTo>
                  <a:lnTo>
                    <a:pt x="1127150" y="547551"/>
                  </a:lnTo>
                  <a:lnTo>
                    <a:pt x="1165232" y="522424"/>
                  </a:lnTo>
                  <a:lnTo>
                    <a:pt x="1209480" y="492034"/>
                  </a:lnTo>
                  <a:lnTo>
                    <a:pt x="1245483" y="466816"/>
                  </a:lnTo>
                  <a:lnTo>
                    <a:pt x="1282962" y="444409"/>
                  </a:lnTo>
                  <a:lnTo>
                    <a:pt x="1319819" y="419191"/>
                  </a:lnTo>
                  <a:lnTo>
                    <a:pt x="1361254" y="391170"/>
                  </a:lnTo>
                  <a:lnTo>
                    <a:pt x="1400012" y="365253"/>
                  </a:lnTo>
                  <a:lnTo>
                    <a:pt x="1439301" y="339750"/>
                  </a:lnTo>
                  <a:lnTo>
                    <a:pt x="1481086" y="314330"/>
                  </a:lnTo>
                  <a:lnTo>
                    <a:pt x="1524620" y="282575"/>
                  </a:lnTo>
                  <a:lnTo>
                    <a:pt x="1571706" y="250825"/>
                  </a:lnTo>
                  <a:lnTo>
                    <a:pt x="1611722" y="221897"/>
                  </a:lnTo>
                  <a:lnTo>
                    <a:pt x="1656555" y="195967"/>
                  </a:lnTo>
                  <a:lnTo>
                    <a:pt x="1687963" y="174098"/>
                  </a:lnTo>
                  <a:lnTo>
                    <a:pt x="1712282" y="159888"/>
                  </a:lnTo>
                  <a:lnTo>
                    <a:pt x="1747016" y="137511"/>
                  </a:lnTo>
                  <a:lnTo>
                    <a:pt x="1784776" y="121198"/>
                  </a:lnTo>
                  <a:lnTo>
                    <a:pt x="1827630" y="97906"/>
                  </a:lnTo>
                  <a:lnTo>
                    <a:pt x="1871098" y="73981"/>
                  </a:lnTo>
                  <a:lnTo>
                    <a:pt x="1917501" y="47867"/>
                  </a:lnTo>
                  <a:lnTo>
                    <a:pt x="1963061" y="30471"/>
                  </a:lnTo>
                  <a:lnTo>
                    <a:pt x="1969122" y="29137"/>
                  </a:lnTo>
                  <a:lnTo>
                    <a:pt x="1969974" y="27892"/>
                  </a:lnTo>
                  <a:lnTo>
                    <a:pt x="1971451" y="20423"/>
                  </a:lnTo>
                  <a:lnTo>
                    <a:pt x="1962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767"/>
            <p:cNvSpPr/>
            <p:nvPr>
              <p:custDataLst>
                <p:tags r:id="rId111"/>
              </p:custDataLst>
            </p:nvPr>
          </p:nvSpPr>
          <p:spPr>
            <a:xfrm>
              <a:off x="8772525" y="4267200"/>
              <a:ext cx="141651" cy="171451"/>
            </a:xfrm>
            <a:custGeom>
              <a:avLst/>
              <a:gdLst/>
              <a:ahLst/>
              <a:cxnLst/>
              <a:rect l="0" t="0" r="0" b="0"/>
              <a:pathLst>
                <a:path w="141651" h="171451">
                  <a:moveTo>
                    <a:pt x="0" y="0"/>
                  </a:moveTo>
                  <a:lnTo>
                    <a:pt x="0" y="0"/>
                  </a:lnTo>
                  <a:lnTo>
                    <a:pt x="15208" y="6546"/>
                  </a:lnTo>
                  <a:lnTo>
                    <a:pt x="62014" y="16889"/>
                  </a:lnTo>
                  <a:lnTo>
                    <a:pt x="77641" y="21232"/>
                  </a:lnTo>
                  <a:lnTo>
                    <a:pt x="114687" y="37329"/>
                  </a:lnTo>
                  <a:lnTo>
                    <a:pt x="128936" y="51516"/>
                  </a:lnTo>
                  <a:lnTo>
                    <a:pt x="136679" y="68404"/>
                  </a:lnTo>
                  <a:lnTo>
                    <a:pt x="141650" y="100060"/>
                  </a:lnTo>
                  <a:lnTo>
                    <a:pt x="136686" y="113616"/>
                  </a:lnTo>
                  <a:lnTo>
                    <a:pt x="106264" y="158710"/>
                  </a:lnTo>
                  <a:lnTo>
                    <a:pt x="952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SMARTInkShape-3768"/>
          <p:cNvSpPr/>
          <p:nvPr>
            <p:custDataLst>
              <p:tags r:id="rId11"/>
            </p:custDataLst>
          </p:nvPr>
        </p:nvSpPr>
        <p:spPr>
          <a:xfrm>
            <a:off x="9300868" y="4267200"/>
            <a:ext cx="5058" cy="219076"/>
          </a:xfrm>
          <a:custGeom>
            <a:avLst/>
            <a:gdLst/>
            <a:ahLst/>
            <a:cxnLst/>
            <a:rect l="0" t="0" r="0" b="0"/>
            <a:pathLst>
              <a:path w="5058" h="219076">
                <a:moveTo>
                  <a:pt x="5057" y="0"/>
                </a:moveTo>
                <a:lnTo>
                  <a:pt x="5057" y="0"/>
                </a:lnTo>
                <a:lnTo>
                  <a:pt x="5057" y="36628"/>
                </a:lnTo>
                <a:lnTo>
                  <a:pt x="5057" y="71296"/>
                </a:lnTo>
                <a:lnTo>
                  <a:pt x="5057" y="113435"/>
                </a:lnTo>
                <a:lnTo>
                  <a:pt x="0" y="154378"/>
                </a:lnTo>
                <a:lnTo>
                  <a:pt x="2961" y="196417"/>
                </a:lnTo>
                <a:lnTo>
                  <a:pt x="5057" y="2190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SMARTInkShape-3769"/>
          <p:cNvSpPr/>
          <p:nvPr>
            <p:custDataLst>
              <p:tags r:id="rId12"/>
            </p:custDataLst>
          </p:nvPr>
        </p:nvSpPr>
        <p:spPr>
          <a:xfrm>
            <a:off x="3381768" y="5276850"/>
            <a:ext cx="1582847" cy="152282"/>
          </a:xfrm>
          <a:custGeom>
            <a:avLst/>
            <a:gdLst/>
            <a:ahLst/>
            <a:cxnLst/>
            <a:rect l="0" t="0" r="0" b="0"/>
            <a:pathLst>
              <a:path w="1582847" h="152282">
                <a:moveTo>
                  <a:pt x="9132" y="104775"/>
                </a:moveTo>
                <a:lnTo>
                  <a:pt x="9132" y="104775"/>
                </a:lnTo>
                <a:lnTo>
                  <a:pt x="0" y="104775"/>
                </a:lnTo>
                <a:lnTo>
                  <a:pt x="4780" y="99719"/>
                </a:lnTo>
                <a:lnTo>
                  <a:pt x="23012" y="96574"/>
                </a:lnTo>
                <a:lnTo>
                  <a:pt x="58636" y="95642"/>
                </a:lnTo>
                <a:lnTo>
                  <a:pt x="90400" y="95425"/>
                </a:lnTo>
                <a:lnTo>
                  <a:pt x="125685" y="95328"/>
                </a:lnTo>
                <a:lnTo>
                  <a:pt x="162533" y="95284"/>
                </a:lnTo>
                <a:lnTo>
                  <a:pt x="208866" y="95260"/>
                </a:lnTo>
                <a:lnTo>
                  <a:pt x="254462" y="90197"/>
                </a:lnTo>
                <a:lnTo>
                  <a:pt x="301485" y="87050"/>
                </a:lnTo>
                <a:lnTo>
                  <a:pt x="348932" y="86118"/>
                </a:lnTo>
                <a:lnTo>
                  <a:pt x="383463" y="85900"/>
                </a:lnTo>
                <a:lnTo>
                  <a:pt x="419976" y="85803"/>
                </a:lnTo>
                <a:lnTo>
                  <a:pt x="457371" y="85759"/>
                </a:lnTo>
                <a:lnTo>
                  <a:pt x="497980" y="85741"/>
                </a:lnTo>
                <a:lnTo>
                  <a:pt x="539664" y="84674"/>
                </a:lnTo>
                <a:lnTo>
                  <a:pt x="579357" y="80672"/>
                </a:lnTo>
                <a:lnTo>
                  <a:pt x="618165" y="78187"/>
                </a:lnTo>
                <a:lnTo>
                  <a:pt x="657639" y="77083"/>
                </a:lnTo>
                <a:lnTo>
                  <a:pt x="699876" y="76593"/>
                </a:lnTo>
                <a:lnTo>
                  <a:pt x="743343" y="76375"/>
                </a:lnTo>
                <a:lnTo>
                  <a:pt x="786298" y="76278"/>
                </a:lnTo>
                <a:lnTo>
                  <a:pt x="826556" y="76234"/>
                </a:lnTo>
                <a:lnTo>
                  <a:pt x="868437" y="76216"/>
                </a:lnTo>
                <a:lnTo>
                  <a:pt x="911745" y="77265"/>
                </a:lnTo>
                <a:lnTo>
                  <a:pt x="955688" y="81260"/>
                </a:lnTo>
                <a:lnTo>
                  <a:pt x="994268" y="83741"/>
                </a:lnTo>
                <a:lnTo>
                  <a:pt x="1031170" y="84843"/>
                </a:lnTo>
                <a:lnTo>
                  <a:pt x="1072266" y="85333"/>
                </a:lnTo>
                <a:lnTo>
                  <a:pt x="1112403" y="85550"/>
                </a:lnTo>
                <a:lnTo>
                  <a:pt x="1150350" y="85647"/>
                </a:lnTo>
                <a:lnTo>
                  <a:pt x="1184854" y="85691"/>
                </a:lnTo>
                <a:lnTo>
                  <a:pt x="1220650" y="85709"/>
                </a:lnTo>
                <a:lnTo>
                  <a:pt x="1256668" y="86776"/>
                </a:lnTo>
                <a:lnTo>
                  <a:pt x="1290315" y="90778"/>
                </a:lnTo>
                <a:lnTo>
                  <a:pt x="1333952" y="93925"/>
                </a:lnTo>
                <a:lnTo>
                  <a:pt x="1378748" y="94857"/>
                </a:lnTo>
                <a:lnTo>
                  <a:pt x="1420478" y="95134"/>
                </a:lnTo>
                <a:lnTo>
                  <a:pt x="1452372" y="95198"/>
                </a:lnTo>
                <a:lnTo>
                  <a:pt x="1497562" y="95234"/>
                </a:lnTo>
                <a:lnTo>
                  <a:pt x="1533882" y="95245"/>
                </a:lnTo>
                <a:lnTo>
                  <a:pt x="1578314" y="95250"/>
                </a:lnTo>
                <a:lnTo>
                  <a:pt x="1582846" y="95250"/>
                </a:lnTo>
                <a:lnTo>
                  <a:pt x="1542909" y="95250"/>
                </a:lnTo>
                <a:lnTo>
                  <a:pt x="1496963" y="100306"/>
                </a:lnTo>
                <a:lnTo>
                  <a:pt x="1451860" y="103451"/>
                </a:lnTo>
                <a:lnTo>
                  <a:pt x="1408392" y="104383"/>
                </a:lnTo>
                <a:lnTo>
                  <a:pt x="1363645" y="104659"/>
                </a:lnTo>
                <a:lnTo>
                  <a:pt x="1316873" y="104741"/>
                </a:lnTo>
                <a:lnTo>
                  <a:pt x="1269500" y="104765"/>
                </a:lnTo>
                <a:lnTo>
                  <a:pt x="1221951" y="104772"/>
                </a:lnTo>
                <a:lnTo>
                  <a:pt x="1174348" y="104775"/>
                </a:lnTo>
                <a:lnTo>
                  <a:pt x="1139780" y="104775"/>
                </a:lnTo>
                <a:lnTo>
                  <a:pt x="1103251" y="104775"/>
                </a:lnTo>
                <a:lnTo>
                  <a:pt x="1065849" y="104775"/>
                </a:lnTo>
                <a:lnTo>
                  <a:pt x="1028059" y="107597"/>
                </a:lnTo>
                <a:lnTo>
                  <a:pt x="990097" y="111320"/>
                </a:lnTo>
                <a:lnTo>
                  <a:pt x="952058" y="112976"/>
                </a:lnTo>
                <a:lnTo>
                  <a:pt x="913985" y="113712"/>
                </a:lnTo>
                <a:lnTo>
                  <a:pt x="875897" y="114038"/>
                </a:lnTo>
                <a:lnTo>
                  <a:pt x="837803" y="114184"/>
                </a:lnTo>
                <a:lnTo>
                  <a:pt x="796883" y="114248"/>
                </a:lnTo>
                <a:lnTo>
                  <a:pt x="754002" y="114277"/>
                </a:lnTo>
                <a:lnTo>
                  <a:pt x="710249" y="114290"/>
                </a:lnTo>
                <a:lnTo>
                  <a:pt x="668931" y="114295"/>
                </a:lnTo>
                <a:lnTo>
                  <a:pt x="628343" y="115356"/>
                </a:lnTo>
                <a:lnTo>
                  <a:pt x="585609" y="119356"/>
                </a:lnTo>
                <a:lnTo>
                  <a:pt x="544744" y="121839"/>
                </a:lnTo>
                <a:lnTo>
                  <a:pt x="505415" y="122942"/>
                </a:lnTo>
                <a:lnTo>
                  <a:pt x="466769" y="123432"/>
                </a:lnTo>
                <a:lnTo>
                  <a:pt x="428426" y="126473"/>
                </a:lnTo>
                <a:lnTo>
                  <a:pt x="390218" y="130294"/>
                </a:lnTo>
                <a:lnTo>
                  <a:pt x="352071" y="131992"/>
                </a:lnTo>
                <a:lnTo>
                  <a:pt x="313949" y="132746"/>
                </a:lnTo>
                <a:lnTo>
                  <a:pt x="276898" y="134140"/>
                </a:lnTo>
                <a:lnTo>
                  <a:pt x="242792" y="138288"/>
                </a:lnTo>
                <a:lnTo>
                  <a:pt x="209995" y="140836"/>
                </a:lnTo>
                <a:lnTo>
                  <a:pt x="177779" y="141969"/>
                </a:lnTo>
                <a:lnTo>
                  <a:pt x="130951" y="143665"/>
                </a:lnTo>
                <a:lnTo>
                  <a:pt x="90852" y="149341"/>
                </a:lnTo>
                <a:lnTo>
                  <a:pt x="45500" y="151796"/>
                </a:lnTo>
                <a:lnTo>
                  <a:pt x="11259" y="152281"/>
                </a:lnTo>
                <a:lnTo>
                  <a:pt x="12667" y="151262"/>
                </a:lnTo>
                <a:lnTo>
                  <a:pt x="56805" y="139132"/>
                </a:lnTo>
                <a:lnTo>
                  <a:pt x="103529" y="127946"/>
                </a:lnTo>
                <a:lnTo>
                  <a:pt x="148344" y="123988"/>
                </a:lnTo>
                <a:lnTo>
                  <a:pt x="183187" y="119312"/>
                </a:lnTo>
                <a:lnTo>
                  <a:pt x="222662" y="113705"/>
                </a:lnTo>
                <a:lnTo>
                  <a:pt x="265959" y="107685"/>
                </a:lnTo>
                <a:lnTo>
                  <a:pt x="313425" y="101483"/>
                </a:lnTo>
                <a:lnTo>
                  <a:pt x="337936" y="98347"/>
                </a:lnTo>
                <a:lnTo>
                  <a:pt x="362743" y="95198"/>
                </a:lnTo>
                <a:lnTo>
                  <a:pt x="387747" y="92041"/>
                </a:lnTo>
                <a:lnTo>
                  <a:pt x="413942" y="88877"/>
                </a:lnTo>
                <a:lnTo>
                  <a:pt x="440930" y="85709"/>
                </a:lnTo>
                <a:lnTo>
                  <a:pt x="468448" y="82540"/>
                </a:lnTo>
                <a:lnTo>
                  <a:pt x="496317" y="79368"/>
                </a:lnTo>
                <a:lnTo>
                  <a:pt x="524422" y="76195"/>
                </a:lnTo>
                <a:lnTo>
                  <a:pt x="552684" y="73022"/>
                </a:lnTo>
                <a:lnTo>
                  <a:pt x="581050" y="69848"/>
                </a:lnTo>
                <a:lnTo>
                  <a:pt x="609486" y="66674"/>
                </a:lnTo>
                <a:lnTo>
                  <a:pt x="637968" y="63499"/>
                </a:lnTo>
                <a:lnTo>
                  <a:pt x="667539" y="60325"/>
                </a:lnTo>
                <a:lnTo>
                  <a:pt x="697837" y="57150"/>
                </a:lnTo>
                <a:lnTo>
                  <a:pt x="728619" y="53975"/>
                </a:lnTo>
                <a:lnTo>
                  <a:pt x="758665" y="50800"/>
                </a:lnTo>
                <a:lnTo>
                  <a:pt x="788220" y="47625"/>
                </a:lnTo>
                <a:lnTo>
                  <a:pt x="817449" y="44450"/>
                </a:lnTo>
                <a:lnTo>
                  <a:pt x="847518" y="41275"/>
                </a:lnTo>
                <a:lnTo>
                  <a:pt x="878148" y="38100"/>
                </a:lnTo>
                <a:lnTo>
                  <a:pt x="909151" y="34925"/>
                </a:lnTo>
                <a:lnTo>
                  <a:pt x="939345" y="32808"/>
                </a:lnTo>
                <a:lnTo>
                  <a:pt x="968999" y="31397"/>
                </a:lnTo>
                <a:lnTo>
                  <a:pt x="998293" y="30456"/>
                </a:lnTo>
                <a:lnTo>
                  <a:pt x="1027348" y="28771"/>
                </a:lnTo>
                <a:lnTo>
                  <a:pt x="1056243" y="26589"/>
                </a:lnTo>
                <a:lnTo>
                  <a:pt x="1085031" y="24076"/>
                </a:lnTo>
                <a:lnTo>
                  <a:pt x="1113748" y="21342"/>
                </a:lnTo>
                <a:lnTo>
                  <a:pt x="1142418" y="18462"/>
                </a:lnTo>
                <a:lnTo>
                  <a:pt x="1171056" y="15483"/>
                </a:lnTo>
                <a:lnTo>
                  <a:pt x="1199673" y="12438"/>
                </a:lnTo>
                <a:lnTo>
                  <a:pt x="1228276" y="9350"/>
                </a:lnTo>
                <a:lnTo>
                  <a:pt x="1256870" y="6233"/>
                </a:lnTo>
                <a:lnTo>
                  <a:pt x="131405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SMARTInkShape-Group691"/>
          <p:cNvGrpSpPr/>
          <p:nvPr/>
        </p:nvGrpSpPr>
        <p:grpSpPr>
          <a:xfrm>
            <a:off x="3229367" y="4486537"/>
            <a:ext cx="2047484" cy="62377"/>
            <a:chOff x="3229367" y="4486537"/>
            <a:chExt cx="2047484" cy="62377"/>
          </a:xfrm>
        </p:grpSpPr>
        <p:sp>
          <p:nvSpPr>
            <p:cNvPr id="342" name="SMARTInkShape-3770"/>
            <p:cNvSpPr/>
            <p:nvPr>
              <p:custDataLst>
                <p:tags r:id="rId108"/>
              </p:custDataLst>
            </p:nvPr>
          </p:nvSpPr>
          <p:spPr>
            <a:xfrm>
              <a:off x="3229367" y="4486537"/>
              <a:ext cx="720110" cy="62377"/>
            </a:xfrm>
            <a:custGeom>
              <a:avLst/>
              <a:gdLst/>
              <a:ahLst/>
              <a:cxnLst/>
              <a:rect l="0" t="0" r="0" b="0"/>
              <a:pathLst>
                <a:path w="720110" h="62377">
                  <a:moveTo>
                    <a:pt x="9133" y="56888"/>
                  </a:moveTo>
                  <a:lnTo>
                    <a:pt x="9133" y="56888"/>
                  </a:lnTo>
                  <a:lnTo>
                    <a:pt x="0" y="56888"/>
                  </a:lnTo>
                  <a:lnTo>
                    <a:pt x="4781" y="56888"/>
                  </a:lnTo>
                  <a:lnTo>
                    <a:pt x="6231" y="57946"/>
                  </a:lnTo>
                  <a:lnTo>
                    <a:pt x="7844" y="61944"/>
                  </a:lnTo>
                  <a:lnTo>
                    <a:pt x="10390" y="62376"/>
                  </a:lnTo>
                  <a:lnTo>
                    <a:pt x="50501" y="54480"/>
                  </a:lnTo>
                  <a:lnTo>
                    <a:pt x="89801" y="39638"/>
                  </a:lnTo>
                  <a:lnTo>
                    <a:pt x="131645" y="20712"/>
                  </a:lnTo>
                  <a:lnTo>
                    <a:pt x="166788" y="9832"/>
                  </a:lnTo>
                  <a:lnTo>
                    <a:pt x="210715" y="2729"/>
                  </a:lnTo>
                  <a:lnTo>
                    <a:pt x="251600" y="624"/>
                  </a:lnTo>
                  <a:lnTo>
                    <a:pt x="289467" y="0"/>
                  </a:lnTo>
                  <a:lnTo>
                    <a:pt x="328556" y="2638"/>
                  </a:lnTo>
                  <a:lnTo>
                    <a:pt x="365891" y="10122"/>
                  </a:lnTo>
                  <a:lnTo>
                    <a:pt x="410467" y="19043"/>
                  </a:lnTo>
                  <a:lnTo>
                    <a:pt x="451544" y="28389"/>
                  </a:lnTo>
                  <a:lnTo>
                    <a:pt x="488811" y="35971"/>
                  </a:lnTo>
                  <a:lnTo>
                    <a:pt x="530143" y="37285"/>
                  </a:lnTo>
                  <a:lnTo>
                    <a:pt x="574814" y="36671"/>
                  </a:lnTo>
                  <a:lnTo>
                    <a:pt x="619479" y="30201"/>
                  </a:lnTo>
                  <a:lnTo>
                    <a:pt x="657407" y="21582"/>
                  </a:lnTo>
                  <a:lnTo>
                    <a:pt x="704275" y="12325"/>
                  </a:lnTo>
                  <a:lnTo>
                    <a:pt x="720109" y="7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771"/>
            <p:cNvSpPr/>
            <p:nvPr>
              <p:custDataLst>
                <p:tags r:id="rId109"/>
              </p:custDataLst>
            </p:nvPr>
          </p:nvSpPr>
          <p:spPr>
            <a:xfrm>
              <a:off x="4449382" y="4500361"/>
              <a:ext cx="827469" cy="33540"/>
            </a:xfrm>
            <a:custGeom>
              <a:avLst/>
              <a:gdLst/>
              <a:ahLst/>
              <a:cxnLst/>
              <a:rect l="0" t="0" r="0" b="0"/>
              <a:pathLst>
                <a:path w="827469" h="33540">
                  <a:moveTo>
                    <a:pt x="0" y="0"/>
                  </a:moveTo>
                  <a:lnTo>
                    <a:pt x="0" y="0"/>
                  </a:lnTo>
                  <a:lnTo>
                    <a:pt x="26747" y="2956"/>
                  </a:lnTo>
                  <a:lnTo>
                    <a:pt x="61404" y="4369"/>
                  </a:lnTo>
                  <a:lnTo>
                    <a:pt x="105186" y="4788"/>
                  </a:lnTo>
                  <a:lnTo>
                    <a:pt x="152218" y="4929"/>
                  </a:lnTo>
                  <a:lnTo>
                    <a:pt x="195241" y="10010"/>
                  </a:lnTo>
                  <a:lnTo>
                    <a:pt x="239426" y="13604"/>
                  </a:lnTo>
                  <a:lnTo>
                    <a:pt x="280818" y="14227"/>
                  </a:lnTo>
                  <a:lnTo>
                    <a:pt x="324479" y="14411"/>
                  </a:lnTo>
                  <a:lnTo>
                    <a:pt x="360581" y="14466"/>
                  </a:lnTo>
                  <a:lnTo>
                    <a:pt x="403852" y="14482"/>
                  </a:lnTo>
                  <a:lnTo>
                    <a:pt x="448069" y="14487"/>
                  </a:lnTo>
                  <a:lnTo>
                    <a:pt x="492528" y="17311"/>
                  </a:lnTo>
                  <a:lnTo>
                    <a:pt x="531884" y="22690"/>
                  </a:lnTo>
                  <a:lnTo>
                    <a:pt x="575846" y="23622"/>
                  </a:lnTo>
                  <a:lnTo>
                    <a:pt x="613919" y="23898"/>
                  </a:lnTo>
                  <a:lnTo>
                    <a:pt x="660478" y="23980"/>
                  </a:lnTo>
                  <a:lnTo>
                    <a:pt x="699320" y="29060"/>
                  </a:lnTo>
                  <a:lnTo>
                    <a:pt x="732060" y="31548"/>
                  </a:lnTo>
                  <a:lnTo>
                    <a:pt x="768132" y="32654"/>
                  </a:lnTo>
                  <a:lnTo>
                    <a:pt x="827468" y="33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694"/>
          <p:cNvGrpSpPr/>
          <p:nvPr/>
        </p:nvGrpSpPr>
        <p:grpSpPr>
          <a:xfrm>
            <a:off x="3857625" y="4058043"/>
            <a:ext cx="1095376" cy="390133"/>
            <a:chOff x="3857625" y="4058043"/>
            <a:chExt cx="1095376" cy="390133"/>
          </a:xfrm>
        </p:grpSpPr>
        <p:sp>
          <p:nvSpPr>
            <p:cNvPr id="345" name="SMARTInkShape-3772"/>
            <p:cNvSpPr/>
            <p:nvPr>
              <p:custDataLst>
                <p:tags r:id="rId99"/>
              </p:custDataLst>
            </p:nvPr>
          </p:nvSpPr>
          <p:spPr>
            <a:xfrm>
              <a:off x="3924300" y="4248150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42815" y="26341"/>
                  </a:lnTo>
                  <a:lnTo>
                    <a:pt x="88649" y="1442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773"/>
            <p:cNvSpPr/>
            <p:nvPr>
              <p:custDataLst>
                <p:tags r:id="rId100"/>
              </p:custDataLst>
            </p:nvPr>
          </p:nvSpPr>
          <p:spPr>
            <a:xfrm>
              <a:off x="3857625" y="4143375"/>
              <a:ext cx="1" cy="228601"/>
            </a:xfrm>
            <a:custGeom>
              <a:avLst/>
              <a:gdLst/>
              <a:ahLst/>
              <a:cxnLst/>
              <a:rect l="0" t="0" r="0" b="0"/>
              <a:pathLst>
                <a:path w="1" h="228601">
                  <a:moveTo>
                    <a:pt x="0" y="0"/>
                  </a:moveTo>
                  <a:lnTo>
                    <a:pt x="0" y="0"/>
                  </a:lnTo>
                  <a:lnTo>
                    <a:pt x="0" y="45594"/>
                  </a:lnTo>
                  <a:lnTo>
                    <a:pt x="0" y="93091"/>
                  </a:lnTo>
                  <a:lnTo>
                    <a:pt x="0" y="136813"/>
                  </a:lnTo>
                  <a:lnTo>
                    <a:pt x="0" y="18228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774"/>
            <p:cNvSpPr/>
            <p:nvPr>
              <p:custDataLst>
                <p:tags r:id="rId101"/>
              </p:custDataLst>
            </p:nvPr>
          </p:nvSpPr>
          <p:spPr>
            <a:xfrm>
              <a:off x="4258381" y="4077127"/>
              <a:ext cx="142053" cy="282420"/>
            </a:xfrm>
            <a:custGeom>
              <a:avLst/>
              <a:gdLst/>
              <a:ahLst/>
              <a:cxnLst/>
              <a:rect l="0" t="0" r="0" b="0"/>
              <a:pathLst>
                <a:path w="142053" h="282420">
                  <a:moveTo>
                    <a:pt x="132644" y="18623"/>
                  </a:moveTo>
                  <a:lnTo>
                    <a:pt x="132644" y="18623"/>
                  </a:lnTo>
                  <a:lnTo>
                    <a:pt x="140845" y="10422"/>
                  </a:lnTo>
                  <a:lnTo>
                    <a:pt x="142052" y="1013"/>
                  </a:lnTo>
                  <a:lnTo>
                    <a:pt x="132021" y="0"/>
                  </a:lnTo>
                  <a:lnTo>
                    <a:pt x="110588" y="4756"/>
                  </a:lnTo>
                  <a:lnTo>
                    <a:pt x="64381" y="35232"/>
                  </a:lnTo>
                  <a:lnTo>
                    <a:pt x="41980" y="53765"/>
                  </a:lnTo>
                  <a:lnTo>
                    <a:pt x="34141" y="66345"/>
                  </a:lnTo>
                  <a:lnTo>
                    <a:pt x="15603" y="111103"/>
                  </a:lnTo>
                  <a:lnTo>
                    <a:pt x="4656" y="153072"/>
                  </a:lnTo>
                  <a:lnTo>
                    <a:pt x="0" y="195026"/>
                  </a:lnTo>
                  <a:lnTo>
                    <a:pt x="445" y="240075"/>
                  </a:lnTo>
                  <a:lnTo>
                    <a:pt x="4392" y="257804"/>
                  </a:lnTo>
                  <a:lnTo>
                    <a:pt x="12496" y="270623"/>
                  </a:lnTo>
                  <a:lnTo>
                    <a:pt x="17620" y="275523"/>
                  </a:lnTo>
                  <a:lnTo>
                    <a:pt x="28958" y="280968"/>
                  </a:lnTo>
                  <a:lnTo>
                    <a:pt x="34945" y="282419"/>
                  </a:lnTo>
                  <a:lnTo>
                    <a:pt x="47242" y="281210"/>
                  </a:lnTo>
                  <a:lnTo>
                    <a:pt x="104069" y="266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775"/>
            <p:cNvSpPr/>
            <p:nvPr>
              <p:custDataLst>
                <p:tags r:id="rId102"/>
              </p:custDataLst>
            </p:nvPr>
          </p:nvSpPr>
          <p:spPr>
            <a:xfrm>
              <a:off x="4019550" y="4171950"/>
              <a:ext cx="12296" cy="200026"/>
            </a:xfrm>
            <a:custGeom>
              <a:avLst/>
              <a:gdLst/>
              <a:ahLst/>
              <a:cxnLst/>
              <a:rect l="0" t="0" r="0" b="0"/>
              <a:pathLst>
                <a:path w="12296" h="200026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8642" y="70169"/>
                  </a:lnTo>
                  <a:lnTo>
                    <a:pt x="9350" y="108288"/>
                  </a:lnTo>
                  <a:lnTo>
                    <a:pt x="12295" y="138271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776"/>
            <p:cNvSpPr/>
            <p:nvPr>
              <p:custDataLst>
                <p:tags r:id="rId103"/>
              </p:custDataLst>
            </p:nvPr>
          </p:nvSpPr>
          <p:spPr>
            <a:xfrm>
              <a:off x="4714875" y="4143375"/>
              <a:ext cx="152401" cy="228601"/>
            </a:xfrm>
            <a:custGeom>
              <a:avLst/>
              <a:gdLst/>
              <a:ahLst/>
              <a:cxnLst/>
              <a:rect l="0" t="0" r="0" b="0"/>
              <a:pathLst>
                <a:path w="152401" h="228601">
                  <a:moveTo>
                    <a:pt x="152400" y="0"/>
                  </a:moveTo>
                  <a:lnTo>
                    <a:pt x="152400" y="0"/>
                  </a:lnTo>
                  <a:lnTo>
                    <a:pt x="144199" y="0"/>
                  </a:lnTo>
                  <a:lnTo>
                    <a:pt x="122327" y="23545"/>
                  </a:lnTo>
                  <a:lnTo>
                    <a:pt x="98129" y="63094"/>
                  </a:lnTo>
                  <a:lnTo>
                    <a:pt x="68500" y="110253"/>
                  </a:lnTo>
                  <a:lnTo>
                    <a:pt x="45461" y="148405"/>
                  </a:lnTo>
                  <a:lnTo>
                    <a:pt x="19696" y="19412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777"/>
            <p:cNvSpPr/>
            <p:nvPr>
              <p:custDataLst>
                <p:tags r:id="rId104"/>
              </p:custDataLst>
            </p:nvPr>
          </p:nvSpPr>
          <p:spPr>
            <a:xfrm>
              <a:off x="4693094" y="4162425"/>
              <a:ext cx="164657" cy="180976"/>
            </a:xfrm>
            <a:custGeom>
              <a:avLst/>
              <a:gdLst/>
              <a:ahLst/>
              <a:cxnLst/>
              <a:rect l="0" t="0" r="0" b="0"/>
              <a:pathLst>
                <a:path w="164657" h="180976">
                  <a:moveTo>
                    <a:pt x="12256" y="0"/>
                  </a:moveTo>
                  <a:lnTo>
                    <a:pt x="12256" y="0"/>
                  </a:lnTo>
                  <a:lnTo>
                    <a:pt x="2143" y="0"/>
                  </a:lnTo>
                  <a:lnTo>
                    <a:pt x="222" y="1058"/>
                  </a:lnTo>
                  <a:lnTo>
                    <a:pt x="0" y="2822"/>
                  </a:lnTo>
                  <a:lnTo>
                    <a:pt x="2576" y="7604"/>
                  </a:lnTo>
                  <a:lnTo>
                    <a:pt x="44456" y="51204"/>
                  </a:lnTo>
                  <a:lnTo>
                    <a:pt x="83766" y="95274"/>
                  </a:lnTo>
                  <a:lnTo>
                    <a:pt x="130431" y="137409"/>
                  </a:lnTo>
                  <a:lnTo>
                    <a:pt x="146872" y="154779"/>
                  </a:lnTo>
                  <a:lnTo>
                    <a:pt x="164656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778"/>
            <p:cNvSpPr/>
            <p:nvPr>
              <p:custDataLst>
                <p:tags r:id="rId105"/>
              </p:custDataLst>
            </p:nvPr>
          </p:nvSpPr>
          <p:spPr>
            <a:xfrm>
              <a:off x="4477296" y="4058043"/>
              <a:ext cx="170905" cy="322874"/>
            </a:xfrm>
            <a:custGeom>
              <a:avLst/>
              <a:gdLst/>
              <a:ahLst/>
              <a:cxnLst/>
              <a:rect l="0" t="0" r="0" b="0"/>
              <a:pathLst>
                <a:path w="170905" h="322874">
                  <a:moveTo>
                    <a:pt x="170904" y="9132"/>
                  </a:moveTo>
                  <a:lnTo>
                    <a:pt x="170904" y="9132"/>
                  </a:lnTo>
                  <a:lnTo>
                    <a:pt x="170904" y="931"/>
                  </a:lnTo>
                  <a:lnTo>
                    <a:pt x="169846" y="490"/>
                  </a:lnTo>
                  <a:lnTo>
                    <a:pt x="165847" y="0"/>
                  </a:lnTo>
                  <a:lnTo>
                    <a:pt x="130200" y="12899"/>
                  </a:lnTo>
                  <a:lnTo>
                    <a:pt x="83626" y="39610"/>
                  </a:lnTo>
                  <a:lnTo>
                    <a:pt x="66257" y="50030"/>
                  </a:lnTo>
                  <a:lnTo>
                    <a:pt x="54408" y="64877"/>
                  </a:lnTo>
                  <a:lnTo>
                    <a:pt x="44194" y="82681"/>
                  </a:lnTo>
                  <a:lnTo>
                    <a:pt x="38866" y="121811"/>
                  </a:lnTo>
                  <a:lnTo>
                    <a:pt x="37813" y="164034"/>
                  </a:lnTo>
                  <a:lnTo>
                    <a:pt x="32548" y="207769"/>
                  </a:lnTo>
                  <a:lnTo>
                    <a:pt x="23369" y="249783"/>
                  </a:lnTo>
                  <a:lnTo>
                    <a:pt x="8784" y="289570"/>
                  </a:lnTo>
                  <a:lnTo>
                    <a:pt x="3601" y="298871"/>
                  </a:lnTo>
                  <a:lnTo>
                    <a:pt x="273" y="313465"/>
                  </a:lnTo>
                  <a:lnTo>
                    <a:pt x="0" y="316796"/>
                  </a:lnTo>
                  <a:lnTo>
                    <a:pt x="1934" y="319016"/>
                  </a:lnTo>
                  <a:lnTo>
                    <a:pt x="9729" y="321483"/>
                  </a:lnTo>
                  <a:lnTo>
                    <a:pt x="26017" y="322873"/>
                  </a:lnTo>
                  <a:lnTo>
                    <a:pt x="71257" y="315205"/>
                  </a:lnTo>
                  <a:lnTo>
                    <a:pt x="94704" y="313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779"/>
            <p:cNvSpPr/>
            <p:nvPr>
              <p:custDataLst>
                <p:tags r:id="rId106"/>
              </p:custDataLst>
            </p:nvPr>
          </p:nvSpPr>
          <p:spPr>
            <a:xfrm>
              <a:off x="4235895" y="4267200"/>
              <a:ext cx="145606" cy="18658"/>
            </a:xfrm>
            <a:custGeom>
              <a:avLst/>
              <a:gdLst/>
              <a:ahLst/>
              <a:cxnLst/>
              <a:rect l="0" t="0" r="0" b="0"/>
              <a:pathLst>
                <a:path w="145606" h="18658">
                  <a:moveTo>
                    <a:pt x="12255" y="9525"/>
                  </a:moveTo>
                  <a:lnTo>
                    <a:pt x="12255" y="9525"/>
                  </a:lnTo>
                  <a:lnTo>
                    <a:pt x="221" y="16071"/>
                  </a:lnTo>
                  <a:lnTo>
                    <a:pt x="0" y="17064"/>
                  </a:lnTo>
                  <a:lnTo>
                    <a:pt x="910" y="17726"/>
                  </a:lnTo>
                  <a:lnTo>
                    <a:pt x="7247" y="18657"/>
                  </a:lnTo>
                  <a:lnTo>
                    <a:pt x="48323" y="11459"/>
                  </a:lnTo>
                  <a:lnTo>
                    <a:pt x="1456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780"/>
            <p:cNvSpPr/>
            <p:nvPr>
              <p:custDataLst>
                <p:tags r:id="rId107"/>
              </p:custDataLst>
            </p:nvPr>
          </p:nvSpPr>
          <p:spPr>
            <a:xfrm>
              <a:off x="4943475" y="43529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39773"/>
                  </a:lnTo>
                  <a:lnTo>
                    <a:pt x="1058" y="74414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5" name="SMARTInkShape-3781"/>
          <p:cNvSpPr/>
          <p:nvPr>
            <p:custDataLst>
              <p:tags r:id="rId13"/>
            </p:custDataLst>
          </p:nvPr>
        </p:nvSpPr>
        <p:spPr>
          <a:xfrm>
            <a:off x="4962917" y="4019680"/>
            <a:ext cx="171025" cy="455566"/>
          </a:xfrm>
          <a:custGeom>
            <a:avLst/>
            <a:gdLst/>
            <a:ahLst/>
            <a:cxnLst/>
            <a:rect l="0" t="0" r="0" b="0"/>
            <a:pathLst>
              <a:path w="171025" h="455566">
                <a:moveTo>
                  <a:pt x="9133" y="28445"/>
                </a:moveTo>
                <a:lnTo>
                  <a:pt x="9133" y="28445"/>
                </a:lnTo>
                <a:lnTo>
                  <a:pt x="0" y="28445"/>
                </a:lnTo>
                <a:lnTo>
                  <a:pt x="39415" y="15188"/>
                </a:lnTo>
                <a:lnTo>
                  <a:pt x="85558" y="7336"/>
                </a:lnTo>
                <a:lnTo>
                  <a:pt x="129048" y="161"/>
                </a:lnTo>
                <a:lnTo>
                  <a:pt x="135806" y="0"/>
                </a:lnTo>
                <a:lnTo>
                  <a:pt x="142338" y="2750"/>
                </a:lnTo>
                <a:lnTo>
                  <a:pt x="145561" y="4965"/>
                </a:lnTo>
                <a:lnTo>
                  <a:pt x="149143" y="15893"/>
                </a:lnTo>
                <a:lnTo>
                  <a:pt x="151631" y="58934"/>
                </a:lnTo>
                <a:lnTo>
                  <a:pt x="151933" y="100005"/>
                </a:lnTo>
                <a:lnTo>
                  <a:pt x="151994" y="144298"/>
                </a:lnTo>
                <a:lnTo>
                  <a:pt x="157060" y="188596"/>
                </a:lnTo>
                <a:lnTo>
                  <a:pt x="160207" y="225122"/>
                </a:lnTo>
                <a:lnTo>
                  <a:pt x="161140" y="266166"/>
                </a:lnTo>
                <a:lnTo>
                  <a:pt x="161417" y="311841"/>
                </a:lnTo>
                <a:lnTo>
                  <a:pt x="162569" y="352928"/>
                </a:lnTo>
                <a:lnTo>
                  <a:pt x="169731" y="394947"/>
                </a:lnTo>
                <a:lnTo>
                  <a:pt x="171024" y="440591"/>
                </a:lnTo>
                <a:lnTo>
                  <a:pt x="168919" y="442909"/>
                </a:lnTo>
                <a:lnTo>
                  <a:pt x="134427" y="451991"/>
                </a:lnTo>
                <a:lnTo>
                  <a:pt x="104818" y="455565"/>
                </a:lnTo>
                <a:lnTo>
                  <a:pt x="56758" y="44754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SMARTInkShape-Group696"/>
          <p:cNvGrpSpPr/>
          <p:nvPr/>
        </p:nvGrpSpPr>
        <p:grpSpPr>
          <a:xfrm>
            <a:off x="5325799" y="4086628"/>
            <a:ext cx="974331" cy="275198"/>
            <a:chOff x="5325799" y="4086628"/>
            <a:chExt cx="974331" cy="275198"/>
          </a:xfrm>
        </p:grpSpPr>
        <p:sp>
          <p:nvSpPr>
            <p:cNvPr id="356" name="SMARTInkShape-3782"/>
            <p:cNvSpPr/>
            <p:nvPr>
              <p:custDataLst>
                <p:tags r:id="rId88"/>
              </p:custDataLst>
            </p:nvPr>
          </p:nvSpPr>
          <p:spPr>
            <a:xfrm>
              <a:off x="5325799" y="4243646"/>
              <a:ext cx="122502" cy="42605"/>
            </a:xfrm>
            <a:custGeom>
              <a:avLst/>
              <a:gdLst/>
              <a:ahLst/>
              <a:cxnLst/>
              <a:rect l="0" t="0" r="0" b="0"/>
              <a:pathLst>
                <a:path w="122502" h="42605">
                  <a:moveTo>
                    <a:pt x="8201" y="42604"/>
                  </a:moveTo>
                  <a:lnTo>
                    <a:pt x="8201" y="42604"/>
                  </a:lnTo>
                  <a:lnTo>
                    <a:pt x="0" y="34403"/>
                  </a:lnTo>
                  <a:lnTo>
                    <a:pt x="617" y="33962"/>
                  </a:lnTo>
                  <a:lnTo>
                    <a:pt x="12034" y="30431"/>
                  </a:lnTo>
                  <a:lnTo>
                    <a:pt x="51354" y="16619"/>
                  </a:lnTo>
                  <a:lnTo>
                    <a:pt x="95206" y="3895"/>
                  </a:lnTo>
                  <a:lnTo>
                    <a:pt x="110370" y="0"/>
                  </a:lnTo>
                  <a:lnTo>
                    <a:pt x="122501" y="45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783"/>
            <p:cNvSpPr/>
            <p:nvPr>
              <p:custDataLst>
                <p:tags r:id="rId89"/>
              </p:custDataLst>
            </p:nvPr>
          </p:nvSpPr>
          <p:spPr>
            <a:xfrm>
              <a:off x="5345242" y="4333875"/>
              <a:ext cx="93534" cy="27951"/>
            </a:xfrm>
            <a:custGeom>
              <a:avLst/>
              <a:gdLst/>
              <a:ahLst/>
              <a:cxnLst/>
              <a:rect l="0" t="0" r="0" b="0"/>
              <a:pathLst>
                <a:path w="93534" h="27951">
                  <a:moveTo>
                    <a:pt x="17333" y="0"/>
                  </a:moveTo>
                  <a:lnTo>
                    <a:pt x="17333" y="0"/>
                  </a:lnTo>
                  <a:lnTo>
                    <a:pt x="0" y="26467"/>
                  </a:lnTo>
                  <a:lnTo>
                    <a:pt x="486" y="27169"/>
                  </a:lnTo>
                  <a:lnTo>
                    <a:pt x="3849" y="27950"/>
                  </a:lnTo>
                  <a:lnTo>
                    <a:pt x="50468" y="16792"/>
                  </a:lnTo>
                  <a:lnTo>
                    <a:pt x="935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784"/>
            <p:cNvSpPr/>
            <p:nvPr>
              <p:custDataLst>
                <p:tags r:id="rId90"/>
              </p:custDataLst>
            </p:nvPr>
          </p:nvSpPr>
          <p:spPr>
            <a:xfrm>
              <a:off x="5610225" y="4182799"/>
              <a:ext cx="9526" cy="170127"/>
            </a:xfrm>
            <a:custGeom>
              <a:avLst/>
              <a:gdLst/>
              <a:ahLst/>
              <a:cxnLst/>
              <a:rect l="0" t="0" r="0" b="0"/>
              <a:pathLst>
                <a:path w="9526" h="1701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7616"/>
                  </a:lnTo>
                  <a:lnTo>
                    <a:pt x="0" y="89090"/>
                  </a:lnTo>
                  <a:lnTo>
                    <a:pt x="2822" y="116411"/>
                  </a:lnTo>
                  <a:lnTo>
                    <a:pt x="9525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785"/>
            <p:cNvSpPr/>
            <p:nvPr>
              <p:custDataLst>
                <p:tags r:id="rId91"/>
              </p:custDataLst>
            </p:nvPr>
          </p:nvSpPr>
          <p:spPr>
            <a:xfrm>
              <a:off x="5667375" y="4238625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117" y="41079"/>
                  </a:lnTo>
                  <a:lnTo>
                    <a:pt x="46644" y="3075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786"/>
            <p:cNvSpPr/>
            <p:nvPr>
              <p:custDataLst>
                <p:tags r:id="rId92"/>
              </p:custDataLst>
            </p:nvPr>
          </p:nvSpPr>
          <p:spPr>
            <a:xfrm>
              <a:off x="5715103" y="4191000"/>
              <a:ext cx="28473" cy="161926"/>
            </a:xfrm>
            <a:custGeom>
              <a:avLst/>
              <a:gdLst/>
              <a:ahLst/>
              <a:cxnLst/>
              <a:rect l="0" t="0" r="0" b="0"/>
              <a:pathLst>
                <a:path w="28473" h="161926">
                  <a:moveTo>
                    <a:pt x="28472" y="0"/>
                  </a:moveTo>
                  <a:lnTo>
                    <a:pt x="28472" y="0"/>
                  </a:lnTo>
                  <a:lnTo>
                    <a:pt x="8834" y="7604"/>
                  </a:lnTo>
                  <a:lnTo>
                    <a:pt x="3869" y="13257"/>
                  </a:lnTo>
                  <a:lnTo>
                    <a:pt x="682" y="41777"/>
                  </a:lnTo>
                  <a:lnTo>
                    <a:pt x="0" y="89215"/>
                  </a:lnTo>
                  <a:lnTo>
                    <a:pt x="7450" y="130987"/>
                  </a:lnTo>
                  <a:lnTo>
                    <a:pt x="9604" y="143942"/>
                  </a:lnTo>
                  <a:lnTo>
                    <a:pt x="18947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787"/>
            <p:cNvSpPr/>
            <p:nvPr>
              <p:custDataLst>
                <p:tags r:id="rId93"/>
              </p:custDataLst>
            </p:nvPr>
          </p:nvSpPr>
          <p:spPr>
            <a:xfrm>
              <a:off x="5840879" y="4115459"/>
              <a:ext cx="91873" cy="199367"/>
            </a:xfrm>
            <a:custGeom>
              <a:avLst/>
              <a:gdLst/>
              <a:ahLst/>
              <a:cxnLst/>
              <a:rect l="0" t="0" r="0" b="0"/>
              <a:pathLst>
                <a:path w="91873" h="199367">
                  <a:moveTo>
                    <a:pt x="83671" y="37441"/>
                  </a:moveTo>
                  <a:lnTo>
                    <a:pt x="83671" y="37441"/>
                  </a:lnTo>
                  <a:lnTo>
                    <a:pt x="88727" y="32385"/>
                  </a:lnTo>
                  <a:lnTo>
                    <a:pt x="91210" y="24258"/>
                  </a:lnTo>
                  <a:lnTo>
                    <a:pt x="91872" y="19127"/>
                  </a:lnTo>
                  <a:lnTo>
                    <a:pt x="89785" y="10604"/>
                  </a:lnTo>
                  <a:lnTo>
                    <a:pt x="87747" y="6850"/>
                  </a:lnTo>
                  <a:lnTo>
                    <a:pt x="85330" y="4347"/>
                  </a:lnTo>
                  <a:lnTo>
                    <a:pt x="79822" y="1566"/>
                  </a:lnTo>
                  <a:lnTo>
                    <a:pt x="70771" y="0"/>
                  </a:lnTo>
                  <a:lnTo>
                    <a:pt x="64532" y="2456"/>
                  </a:lnTo>
                  <a:lnTo>
                    <a:pt x="42189" y="16685"/>
                  </a:lnTo>
                  <a:lnTo>
                    <a:pt x="23737" y="39346"/>
                  </a:lnTo>
                  <a:lnTo>
                    <a:pt x="13937" y="64934"/>
                  </a:lnTo>
                  <a:lnTo>
                    <a:pt x="5500" y="110676"/>
                  </a:lnTo>
                  <a:lnTo>
                    <a:pt x="184" y="134635"/>
                  </a:lnTo>
                  <a:lnTo>
                    <a:pt x="0" y="151547"/>
                  </a:lnTo>
                  <a:lnTo>
                    <a:pt x="5845" y="171909"/>
                  </a:lnTo>
                  <a:lnTo>
                    <a:pt x="14480" y="188807"/>
                  </a:lnTo>
                  <a:lnTo>
                    <a:pt x="15319" y="192327"/>
                  </a:lnTo>
                  <a:lnTo>
                    <a:pt x="16936" y="194673"/>
                  </a:lnTo>
                  <a:lnTo>
                    <a:pt x="19072" y="196238"/>
                  </a:lnTo>
                  <a:lnTo>
                    <a:pt x="21556" y="197280"/>
                  </a:lnTo>
                  <a:lnTo>
                    <a:pt x="66308" y="199244"/>
                  </a:lnTo>
                  <a:lnTo>
                    <a:pt x="83671" y="199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788"/>
            <p:cNvSpPr/>
            <p:nvPr>
              <p:custDataLst>
                <p:tags r:id="rId94"/>
              </p:custDataLst>
            </p:nvPr>
          </p:nvSpPr>
          <p:spPr>
            <a:xfrm>
              <a:off x="5838825" y="4248150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789"/>
            <p:cNvSpPr/>
            <p:nvPr>
              <p:custDataLst>
                <p:tags r:id="rId95"/>
              </p:custDataLst>
            </p:nvPr>
          </p:nvSpPr>
          <p:spPr>
            <a:xfrm>
              <a:off x="5972223" y="4096177"/>
              <a:ext cx="123778" cy="226512"/>
            </a:xfrm>
            <a:custGeom>
              <a:avLst/>
              <a:gdLst/>
              <a:ahLst/>
              <a:cxnLst/>
              <a:rect l="0" t="0" r="0" b="0"/>
              <a:pathLst>
                <a:path w="123778" h="226512">
                  <a:moveTo>
                    <a:pt x="123777" y="18623"/>
                  </a:moveTo>
                  <a:lnTo>
                    <a:pt x="123777" y="18623"/>
                  </a:lnTo>
                  <a:lnTo>
                    <a:pt x="115576" y="10422"/>
                  </a:lnTo>
                  <a:lnTo>
                    <a:pt x="100363" y="2814"/>
                  </a:lnTo>
                  <a:lnTo>
                    <a:pt x="82764" y="0"/>
                  </a:lnTo>
                  <a:lnTo>
                    <a:pt x="76268" y="2585"/>
                  </a:lnTo>
                  <a:lnTo>
                    <a:pt x="40675" y="27031"/>
                  </a:lnTo>
                  <a:lnTo>
                    <a:pt x="33927" y="35765"/>
                  </a:lnTo>
                  <a:lnTo>
                    <a:pt x="15585" y="81245"/>
                  </a:lnTo>
                  <a:lnTo>
                    <a:pt x="4138" y="116012"/>
                  </a:lnTo>
                  <a:lnTo>
                    <a:pt x="779" y="156903"/>
                  </a:lnTo>
                  <a:lnTo>
                    <a:pt x="24" y="199195"/>
                  </a:lnTo>
                  <a:lnTo>
                    <a:pt x="0" y="205679"/>
                  </a:lnTo>
                  <a:lnTo>
                    <a:pt x="1042" y="210002"/>
                  </a:lnTo>
                  <a:lnTo>
                    <a:pt x="2796" y="212884"/>
                  </a:lnTo>
                  <a:lnTo>
                    <a:pt x="16202" y="224435"/>
                  </a:lnTo>
                  <a:lnTo>
                    <a:pt x="22343" y="226511"/>
                  </a:lnTo>
                  <a:lnTo>
                    <a:pt x="62754" y="218375"/>
                  </a:lnTo>
                  <a:lnTo>
                    <a:pt x="85677" y="209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790"/>
            <p:cNvSpPr/>
            <p:nvPr>
              <p:custDataLst>
                <p:tags r:id="rId96"/>
              </p:custDataLst>
            </p:nvPr>
          </p:nvSpPr>
          <p:spPr>
            <a:xfrm>
              <a:off x="6057900" y="4200525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41636" y="27447"/>
                  </a:lnTo>
                  <a:lnTo>
                    <a:pt x="82281" y="72490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791"/>
            <p:cNvSpPr/>
            <p:nvPr>
              <p:custDataLst>
                <p:tags r:id="rId97"/>
              </p:custDataLst>
            </p:nvPr>
          </p:nvSpPr>
          <p:spPr>
            <a:xfrm>
              <a:off x="6099365" y="4171950"/>
              <a:ext cx="91886" cy="152401"/>
            </a:xfrm>
            <a:custGeom>
              <a:avLst/>
              <a:gdLst/>
              <a:ahLst/>
              <a:cxnLst/>
              <a:rect l="0" t="0" r="0" b="0"/>
              <a:pathLst>
                <a:path w="91886" h="152401">
                  <a:moveTo>
                    <a:pt x="91885" y="0"/>
                  </a:moveTo>
                  <a:lnTo>
                    <a:pt x="91885" y="0"/>
                  </a:lnTo>
                  <a:lnTo>
                    <a:pt x="86829" y="0"/>
                  </a:lnTo>
                  <a:lnTo>
                    <a:pt x="73571" y="10113"/>
                  </a:lnTo>
                  <a:lnTo>
                    <a:pt x="37696" y="52981"/>
                  </a:lnTo>
                  <a:lnTo>
                    <a:pt x="13671" y="95955"/>
                  </a:lnTo>
                  <a:lnTo>
                    <a:pt x="0" y="118320"/>
                  </a:lnTo>
                  <a:lnTo>
                    <a:pt x="616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792"/>
            <p:cNvSpPr/>
            <p:nvPr>
              <p:custDataLst>
                <p:tags r:id="rId98"/>
              </p:custDataLst>
            </p:nvPr>
          </p:nvSpPr>
          <p:spPr>
            <a:xfrm>
              <a:off x="6200775" y="4086628"/>
              <a:ext cx="99355" cy="241540"/>
            </a:xfrm>
            <a:custGeom>
              <a:avLst/>
              <a:gdLst/>
              <a:ahLst/>
              <a:cxnLst/>
              <a:rect l="0" t="0" r="0" b="0"/>
              <a:pathLst>
                <a:path w="99355" h="241540">
                  <a:moveTo>
                    <a:pt x="0" y="18647"/>
                  </a:moveTo>
                  <a:lnTo>
                    <a:pt x="0" y="18647"/>
                  </a:lnTo>
                  <a:lnTo>
                    <a:pt x="5056" y="13591"/>
                  </a:lnTo>
                  <a:lnTo>
                    <a:pt x="13183" y="11108"/>
                  </a:lnTo>
                  <a:lnTo>
                    <a:pt x="55485" y="6474"/>
                  </a:lnTo>
                  <a:lnTo>
                    <a:pt x="81076" y="503"/>
                  </a:lnTo>
                  <a:lnTo>
                    <a:pt x="88245" y="0"/>
                  </a:lnTo>
                  <a:lnTo>
                    <a:pt x="91639" y="1982"/>
                  </a:lnTo>
                  <a:lnTo>
                    <a:pt x="98231" y="9829"/>
                  </a:lnTo>
                  <a:lnTo>
                    <a:pt x="99354" y="14885"/>
                  </a:lnTo>
                  <a:lnTo>
                    <a:pt x="97780" y="26147"/>
                  </a:lnTo>
                  <a:lnTo>
                    <a:pt x="88044" y="62543"/>
                  </a:lnTo>
                  <a:lnTo>
                    <a:pt x="81126" y="103635"/>
                  </a:lnTo>
                  <a:lnTo>
                    <a:pt x="76488" y="148231"/>
                  </a:lnTo>
                  <a:lnTo>
                    <a:pt x="73435" y="186217"/>
                  </a:lnTo>
                  <a:lnTo>
                    <a:pt x="64446" y="225034"/>
                  </a:lnTo>
                  <a:lnTo>
                    <a:pt x="62014" y="229264"/>
                  </a:lnTo>
                  <a:lnTo>
                    <a:pt x="48478" y="240273"/>
                  </a:lnTo>
                  <a:lnTo>
                    <a:pt x="43960" y="241539"/>
                  </a:lnTo>
                  <a:lnTo>
                    <a:pt x="39890" y="241325"/>
                  </a:lnTo>
                  <a:lnTo>
                    <a:pt x="36118" y="240124"/>
                  </a:lnTo>
                  <a:lnTo>
                    <a:pt x="19050" y="218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697"/>
          <p:cNvGrpSpPr/>
          <p:nvPr/>
        </p:nvGrpSpPr>
        <p:grpSpPr>
          <a:xfrm>
            <a:off x="1552877" y="5906105"/>
            <a:ext cx="1066499" cy="326511"/>
            <a:chOff x="1552877" y="5906105"/>
            <a:chExt cx="1066499" cy="326511"/>
          </a:xfrm>
        </p:grpSpPr>
        <p:sp>
          <p:nvSpPr>
            <p:cNvPr id="368" name="SMARTInkShape-3793"/>
            <p:cNvSpPr/>
            <p:nvPr>
              <p:custDataLst>
                <p:tags r:id="rId80"/>
              </p:custDataLst>
            </p:nvPr>
          </p:nvSpPr>
          <p:spPr>
            <a:xfrm>
              <a:off x="1552877" y="5962800"/>
              <a:ext cx="161624" cy="269816"/>
            </a:xfrm>
            <a:custGeom>
              <a:avLst/>
              <a:gdLst/>
              <a:ahLst/>
              <a:cxnLst/>
              <a:rect l="0" t="0" r="0" b="0"/>
              <a:pathLst>
                <a:path w="161624" h="269816">
                  <a:moveTo>
                    <a:pt x="161623" y="18900"/>
                  </a:moveTo>
                  <a:lnTo>
                    <a:pt x="161623" y="18900"/>
                  </a:lnTo>
                  <a:lnTo>
                    <a:pt x="161623" y="5643"/>
                  </a:lnTo>
                  <a:lnTo>
                    <a:pt x="160565" y="3712"/>
                  </a:lnTo>
                  <a:lnTo>
                    <a:pt x="158801" y="2425"/>
                  </a:lnTo>
                  <a:lnTo>
                    <a:pt x="154019" y="995"/>
                  </a:lnTo>
                  <a:lnTo>
                    <a:pt x="134176" y="0"/>
                  </a:lnTo>
                  <a:lnTo>
                    <a:pt x="111510" y="10008"/>
                  </a:lnTo>
                  <a:lnTo>
                    <a:pt x="64831" y="44635"/>
                  </a:lnTo>
                  <a:lnTo>
                    <a:pt x="30546" y="74228"/>
                  </a:lnTo>
                  <a:lnTo>
                    <a:pt x="17187" y="97382"/>
                  </a:lnTo>
                  <a:lnTo>
                    <a:pt x="4866" y="136048"/>
                  </a:lnTo>
                  <a:lnTo>
                    <a:pt x="1229" y="172732"/>
                  </a:lnTo>
                  <a:lnTo>
                    <a:pt x="0" y="211839"/>
                  </a:lnTo>
                  <a:lnTo>
                    <a:pt x="846" y="242813"/>
                  </a:lnTo>
                  <a:lnTo>
                    <a:pt x="4794" y="255294"/>
                  </a:lnTo>
                  <a:lnTo>
                    <a:pt x="12899" y="264370"/>
                  </a:lnTo>
                  <a:lnTo>
                    <a:pt x="18024" y="268271"/>
                  </a:lnTo>
                  <a:lnTo>
                    <a:pt x="24615" y="269815"/>
                  </a:lnTo>
                  <a:lnTo>
                    <a:pt x="63321" y="265918"/>
                  </a:lnTo>
                  <a:lnTo>
                    <a:pt x="86283" y="258013"/>
                  </a:lnTo>
                  <a:lnTo>
                    <a:pt x="130924" y="233467"/>
                  </a:lnTo>
                  <a:lnTo>
                    <a:pt x="142573" y="22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794"/>
            <p:cNvSpPr/>
            <p:nvPr>
              <p:custDataLst>
                <p:tags r:id="rId81"/>
              </p:custDataLst>
            </p:nvPr>
          </p:nvSpPr>
          <p:spPr>
            <a:xfrm>
              <a:off x="1574273" y="6115050"/>
              <a:ext cx="102128" cy="9526"/>
            </a:xfrm>
            <a:custGeom>
              <a:avLst/>
              <a:gdLst/>
              <a:ahLst/>
              <a:cxnLst/>
              <a:rect l="0" t="0" r="0" b="0"/>
              <a:pathLst>
                <a:path w="102128" h="9526">
                  <a:moveTo>
                    <a:pt x="16402" y="9525"/>
                  </a:moveTo>
                  <a:lnTo>
                    <a:pt x="16402" y="9525"/>
                  </a:lnTo>
                  <a:lnTo>
                    <a:pt x="0" y="9525"/>
                  </a:lnTo>
                  <a:lnTo>
                    <a:pt x="44517" y="9525"/>
                  </a:lnTo>
                  <a:lnTo>
                    <a:pt x="102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795"/>
            <p:cNvSpPr/>
            <p:nvPr>
              <p:custDataLst>
                <p:tags r:id="rId82"/>
              </p:custDataLst>
            </p:nvPr>
          </p:nvSpPr>
          <p:spPr>
            <a:xfrm>
              <a:off x="1781210" y="5935424"/>
              <a:ext cx="152366" cy="278631"/>
            </a:xfrm>
            <a:custGeom>
              <a:avLst/>
              <a:gdLst/>
              <a:ahLst/>
              <a:cxnLst/>
              <a:rect l="0" t="0" r="0" b="0"/>
              <a:pathLst>
                <a:path w="152366" h="278631">
                  <a:moveTo>
                    <a:pt x="152365" y="27226"/>
                  </a:moveTo>
                  <a:lnTo>
                    <a:pt x="152365" y="27226"/>
                  </a:lnTo>
                  <a:lnTo>
                    <a:pt x="152365" y="13969"/>
                  </a:lnTo>
                  <a:lnTo>
                    <a:pt x="151307" y="12038"/>
                  </a:lnTo>
                  <a:lnTo>
                    <a:pt x="149543" y="10751"/>
                  </a:lnTo>
                  <a:lnTo>
                    <a:pt x="121774" y="125"/>
                  </a:lnTo>
                  <a:lnTo>
                    <a:pt x="93994" y="0"/>
                  </a:lnTo>
                  <a:lnTo>
                    <a:pt x="74627" y="6342"/>
                  </a:lnTo>
                  <a:lnTo>
                    <a:pt x="55243" y="20788"/>
                  </a:lnTo>
                  <a:lnTo>
                    <a:pt x="40333" y="37665"/>
                  </a:lnTo>
                  <a:lnTo>
                    <a:pt x="25813" y="67388"/>
                  </a:lnTo>
                  <a:lnTo>
                    <a:pt x="12867" y="112720"/>
                  </a:lnTo>
                  <a:lnTo>
                    <a:pt x="8728" y="152982"/>
                  </a:lnTo>
                  <a:lnTo>
                    <a:pt x="1328" y="193873"/>
                  </a:lnTo>
                  <a:lnTo>
                    <a:pt x="85" y="238515"/>
                  </a:lnTo>
                  <a:lnTo>
                    <a:pt x="0" y="255753"/>
                  </a:lnTo>
                  <a:lnTo>
                    <a:pt x="2803" y="263908"/>
                  </a:lnTo>
                  <a:lnTo>
                    <a:pt x="5032" y="267564"/>
                  </a:lnTo>
                  <a:lnTo>
                    <a:pt x="18282" y="277766"/>
                  </a:lnTo>
                  <a:lnTo>
                    <a:pt x="38092" y="278630"/>
                  </a:lnTo>
                  <a:lnTo>
                    <a:pt x="104740" y="2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796"/>
            <p:cNvSpPr/>
            <p:nvPr>
              <p:custDataLst>
                <p:tags r:id="rId83"/>
              </p:custDataLst>
            </p:nvPr>
          </p:nvSpPr>
          <p:spPr>
            <a:xfrm>
              <a:off x="1943100" y="6048375"/>
              <a:ext cx="95251" cy="104776"/>
            </a:xfrm>
            <a:custGeom>
              <a:avLst/>
              <a:gdLst/>
              <a:ahLst/>
              <a:cxnLst/>
              <a:rect l="0" t="0" r="0" b="0"/>
              <a:pathLst>
                <a:path w="95251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49466" y="47946"/>
                  </a:lnTo>
                  <a:lnTo>
                    <a:pt x="87738" y="94225"/>
                  </a:lnTo>
                  <a:lnTo>
                    <a:pt x="952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797"/>
            <p:cNvSpPr/>
            <p:nvPr>
              <p:custDataLst>
                <p:tags r:id="rId84"/>
              </p:custDataLst>
            </p:nvPr>
          </p:nvSpPr>
          <p:spPr>
            <a:xfrm>
              <a:off x="1952625" y="6043319"/>
              <a:ext cx="123826" cy="109832"/>
            </a:xfrm>
            <a:custGeom>
              <a:avLst/>
              <a:gdLst/>
              <a:ahLst/>
              <a:cxnLst/>
              <a:rect l="0" t="0" r="0" b="0"/>
              <a:pathLst>
                <a:path w="123826" h="109832">
                  <a:moveTo>
                    <a:pt x="123825" y="5056"/>
                  </a:moveTo>
                  <a:lnTo>
                    <a:pt x="123825" y="5056"/>
                  </a:lnTo>
                  <a:lnTo>
                    <a:pt x="118769" y="0"/>
                  </a:lnTo>
                  <a:lnTo>
                    <a:pt x="107819" y="340"/>
                  </a:lnTo>
                  <a:lnTo>
                    <a:pt x="100455" y="1912"/>
                  </a:lnTo>
                  <a:lnTo>
                    <a:pt x="89449" y="9303"/>
                  </a:lnTo>
                  <a:lnTo>
                    <a:pt x="45488" y="54777"/>
                  </a:lnTo>
                  <a:lnTo>
                    <a:pt x="10892" y="90471"/>
                  </a:lnTo>
                  <a:lnTo>
                    <a:pt x="0" y="109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798"/>
            <p:cNvSpPr/>
            <p:nvPr>
              <p:custDataLst>
                <p:tags r:id="rId85"/>
              </p:custDataLst>
            </p:nvPr>
          </p:nvSpPr>
          <p:spPr>
            <a:xfrm>
              <a:off x="2124075" y="5906105"/>
              <a:ext cx="161810" cy="299773"/>
            </a:xfrm>
            <a:custGeom>
              <a:avLst/>
              <a:gdLst/>
              <a:ahLst/>
              <a:cxnLst/>
              <a:rect l="0" t="0" r="0" b="0"/>
              <a:pathLst>
                <a:path w="161810" h="299773">
                  <a:moveTo>
                    <a:pt x="0" y="27970"/>
                  </a:moveTo>
                  <a:lnTo>
                    <a:pt x="0" y="27970"/>
                  </a:lnTo>
                  <a:lnTo>
                    <a:pt x="0" y="22914"/>
                  </a:lnTo>
                  <a:lnTo>
                    <a:pt x="1058" y="21425"/>
                  </a:lnTo>
                  <a:lnTo>
                    <a:pt x="2822" y="20431"/>
                  </a:lnTo>
                  <a:lnTo>
                    <a:pt x="5056" y="19769"/>
                  </a:lnTo>
                  <a:lnTo>
                    <a:pt x="19298" y="11080"/>
                  </a:lnTo>
                  <a:lnTo>
                    <a:pt x="62748" y="3990"/>
                  </a:lnTo>
                  <a:lnTo>
                    <a:pt x="107407" y="0"/>
                  </a:lnTo>
                  <a:lnTo>
                    <a:pt x="118645" y="722"/>
                  </a:lnTo>
                  <a:lnTo>
                    <a:pt x="130695" y="4571"/>
                  </a:lnTo>
                  <a:lnTo>
                    <a:pt x="140284" y="12631"/>
                  </a:lnTo>
                  <a:lnTo>
                    <a:pt x="147015" y="22211"/>
                  </a:lnTo>
                  <a:lnTo>
                    <a:pt x="150007" y="29997"/>
                  </a:lnTo>
                  <a:lnTo>
                    <a:pt x="152260" y="77153"/>
                  </a:lnTo>
                  <a:lnTo>
                    <a:pt x="152372" y="116825"/>
                  </a:lnTo>
                  <a:lnTo>
                    <a:pt x="152395" y="155000"/>
                  </a:lnTo>
                  <a:lnTo>
                    <a:pt x="152398" y="191433"/>
                  </a:lnTo>
                  <a:lnTo>
                    <a:pt x="158946" y="234884"/>
                  </a:lnTo>
                  <a:lnTo>
                    <a:pt x="161809" y="278011"/>
                  </a:lnTo>
                  <a:lnTo>
                    <a:pt x="159731" y="281448"/>
                  </a:lnTo>
                  <a:lnTo>
                    <a:pt x="151778" y="288088"/>
                  </a:lnTo>
                  <a:lnTo>
                    <a:pt x="141187" y="291745"/>
                  </a:lnTo>
                  <a:lnTo>
                    <a:pt x="103299" y="299772"/>
                  </a:lnTo>
                  <a:lnTo>
                    <a:pt x="85069" y="297643"/>
                  </a:lnTo>
                  <a:lnTo>
                    <a:pt x="74850" y="293169"/>
                  </a:lnTo>
                  <a:lnTo>
                    <a:pt x="66675" y="285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799"/>
            <p:cNvSpPr/>
            <p:nvPr>
              <p:custDataLst>
                <p:tags r:id="rId86"/>
              </p:custDataLst>
            </p:nvPr>
          </p:nvSpPr>
          <p:spPr>
            <a:xfrm>
              <a:off x="2495550" y="60483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5761" y="44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800"/>
            <p:cNvSpPr/>
            <p:nvPr>
              <p:custDataLst>
                <p:tags r:id="rId87"/>
              </p:custDataLst>
            </p:nvPr>
          </p:nvSpPr>
          <p:spPr>
            <a:xfrm>
              <a:off x="2498198" y="6143625"/>
              <a:ext cx="121178" cy="17334"/>
            </a:xfrm>
            <a:custGeom>
              <a:avLst/>
              <a:gdLst/>
              <a:ahLst/>
              <a:cxnLst/>
              <a:rect l="0" t="0" r="0" b="0"/>
              <a:pathLst>
                <a:path w="121178" h="17334">
                  <a:moveTo>
                    <a:pt x="16402" y="0"/>
                  </a:moveTo>
                  <a:lnTo>
                    <a:pt x="16402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1234" y="15188"/>
                  </a:lnTo>
                  <a:lnTo>
                    <a:pt x="8250" y="17333"/>
                  </a:lnTo>
                  <a:lnTo>
                    <a:pt x="51129" y="11285"/>
                  </a:lnTo>
                  <a:lnTo>
                    <a:pt x="12117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698"/>
          <p:cNvGrpSpPr/>
          <p:nvPr/>
        </p:nvGrpSpPr>
        <p:grpSpPr>
          <a:xfrm>
            <a:off x="3010505" y="5895975"/>
            <a:ext cx="2796115" cy="383045"/>
            <a:chOff x="3010505" y="5895975"/>
            <a:chExt cx="2796115" cy="383045"/>
          </a:xfrm>
        </p:grpSpPr>
        <p:sp>
          <p:nvSpPr>
            <p:cNvPr id="377" name="SMARTInkShape-3801"/>
            <p:cNvSpPr/>
            <p:nvPr>
              <p:custDataLst>
                <p:tags r:id="rId60"/>
              </p:custDataLst>
            </p:nvPr>
          </p:nvSpPr>
          <p:spPr>
            <a:xfrm>
              <a:off x="3010505" y="5944924"/>
              <a:ext cx="90609" cy="227277"/>
            </a:xfrm>
            <a:custGeom>
              <a:avLst/>
              <a:gdLst/>
              <a:ahLst/>
              <a:cxnLst/>
              <a:rect l="0" t="0" r="0" b="0"/>
              <a:pathLst>
                <a:path w="90609" h="227277">
                  <a:moveTo>
                    <a:pt x="85120" y="8201"/>
                  </a:moveTo>
                  <a:lnTo>
                    <a:pt x="85120" y="8201"/>
                  </a:lnTo>
                  <a:lnTo>
                    <a:pt x="90176" y="3145"/>
                  </a:lnTo>
                  <a:lnTo>
                    <a:pt x="90608" y="1656"/>
                  </a:lnTo>
                  <a:lnTo>
                    <a:pt x="89837" y="662"/>
                  </a:lnTo>
                  <a:lnTo>
                    <a:pt x="88265" y="0"/>
                  </a:lnTo>
                  <a:lnTo>
                    <a:pt x="86158" y="617"/>
                  </a:lnTo>
                  <a:lnTo>
                    <a:pt x="72351" y="12034"/>
                  </a:lnTo>
                  <a:lnTo>
                    <a:pt x="30955" y="57932"/>
                  </a:lnTo>
                  <a:lnTo>
                    <a:pt x="9731" y="100907"/>
                  </a:lnTo>
                  <a:lnTo>
                    <a:pt x="3989" y="117137"/>
                  </a:lnTo>
                  <a:lnTo>
                    <a:pt x="0" y="164154"/>
                  </a:lnTo>
                  <a:lnTo>
                    <a:pt x="4631" y="185172"/>
                  </a:lnTo>
                  <a:lnTo>
                    <a:pt x="17762" y="204806"/>
                  </a:lnTo>
                  <a:lnTo>
                    <a:pt x="26255" y="211997"/>
                  </a:lnTo>
                  <a:lnTo>
                    <a:pt x="4702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802"/>
            <p:cNvSpPr/>
            <p:nvPr>
              <p:custDataLst>
                <p:tags r:id="rId61"/>
              </p:custDataLst>
            </p:nvPr>
          </p:nvSpPr>
          <p:spPr>
            <a:xfrm>
              <a:off x="3190875" y="5981700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1446" y="8662"/>
                  </a:lnTo>
                  <a:lnTo>
                    <a:pt x="5793" y="18314"/>
                  </a:lnTo>
                  <a:lnTo>
                    <a:pt x="1144" y="49361"/>
                  </a:lnTo>
                  <a:lnTo>
                    <a:pt x="151" y="9547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803"/>
            <p:cNvSpPr/>
            <p:nvPr>
              <p:custDataLst>
                <p:tags r:id="rId62"/>
              </p:custDataLst>
            </p:nvPr>
          </p:nvSpPr>
          <p:spPr>
            <a:xfrm>
              <a:off x="3286125" y="60674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5208" y="17992"/>
                  </a:lnTo>
                  <a:lnTo>
                    <a:pt x="44781" y="1084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804"/>
            <p:cNvSpPr/>
            <p:nvPr>
              <p:custDataLst>
                <p:tags r:id="rId63"/>
              </p:custDataLst>
            </p:nvPr>
          </p:nvSpPr>
          <p:spPr>
            <a:xfrm>
              <a:off x="3335074" y="6010275"/>
              <a:ext cx="16045" cy="152401"/>
            </a:xfrm>
            <a:custGeom>
              <a:avLst/>
              <a:gdLst/>
              <a:ahLst/>
              <a:cxnLst/>
              <a:rect l="0" t="0" r="0" b="0"/>
              <a:pathLst>
                <a:path w="16045" h="152401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7604"/>
                  </a:lnTo>
                  <a:lnTo>
                    <a:pt x="12050" y="32502"/>
                  </a:lnTo>
                  <a:lnTo>
                    <a:pt x="16044" y="58314"/>
                  </a:lnTo>
                  <a:lnTo>
                    <a:pt x="12788" y="99284"/>
                  </a:lnTo>
                  <a:lnTo>
                    <a:pt x="14434" y="104289"/>
                  </a:lnTo>
                  <a:lnTo>
                    <a:pt x="820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805"/>
            <p:cNvSpPr/>
            <p:nvPr>
              <p:custDataLst>
                <p:tags r:id="rId64"/>
              </p:custDataLst>
            </p:nvPr>
          </p:nvSpPr>
          <p:spPr>
            <a:xfrm>
              <a:off x="3571917" y="5926383"/>
              <a:ext cx="123784" cy="226587"/>
            </a:xfrm>
            <a:custGeom>
              <a:avLst/>
              <a:gdLst/>
              <a:ahLst/>
              <a:cxnLst/>
              <a:rect l="0" t="0" r="0" b="0"/>
              <a:pathLst>
                <a:path w="123784" h="226587">
                  <a:moveTo>
                    <a:pt x="123783" y="26742"/>
                  </a:moveTo>
                  <a:lnTo>
                    <a:pt x="123783" y="26742"/>
                  </a:lnTo>
                  <a:lnTo>
                    <a:pt x="123783" y="13485"/>
                  </a:lnTo>
                  <a:lnTo>
                    <a:pt x="120961" y="7444"/>
                  </a:lnTo>
                  <a:lnTo>
                    <a:pt x="118726" y="4352"/>
                  </a:lnTo>
                  <a:lnTo>
                    <a:pt x="115120" y="2290"/>
                  </a:lnTo>
                  <a:lnTo>
                    <a:pt x="105469" y="0"/>
                  </a:lnTo>
                  <a:lnTo>
                    <a:pt x="100990" y="447"/>
                  </a:lnTo>
                  <a:lnTo>
                    <a:pt x="65412" y="15580"/>
                  </a:lnTo>
                  <a:lnTo>
                    <a:pt x="37022" y="38181"/>
                  </a:lnTo>
                  <a:lnTo>
                    <a:pt x="20935" y="58706"/>
                  </a:lnTo>
                  <a:lnTo>
                    <a:pt x="14573" y="75874"/>
                  </a:lnTo>
                  <a:lnTo>
                    <a:pt x="5432" y="117821"/>
                  </a:lnTo>
                  <a:lnTo>
                    <a:pt x="1039" y="158210"/>
                  </a:lnTo>
                  <a:lnTo>
                    <a:pt x="21" y="204599"/>
                  </a:lnTo>
                  <a:lnTo>
                    <a:pt x="0" y="208813"/>
                  </a:lnTo>
                  <a:lnTo>
                    <a:pt x="2799" y="216319"/>
                  </a:lnTo>
                  <a:lnTo>
                    <a:pt x="5027" y="219801"/>
                  </a:lnTo>
                  <a:lnTo>
                    <a:pt x="8629" y="222123"/>
                  </a:lnTo>
                  <a:lnTo>
                    <a:pt x="23812" y="225391"/>
                  </a:lnTo>
                  <a:lnTo>
                    <a:pt x="64261" y="226586"/>
                  </a:lnTo>
                  <a:lnTo>
                    <a:pt x="89448" y="221656"/>
                  </a:lnTo>
                  <a:lnTo>
                    <a:pt x="114258" y="20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806"/>
            <p:cNvSpPr/>
            <p:nvPr>
              <p:custDataLst>
                <p:tags r:id="rId65"/>
              </p:custDataLst>
            </p:nvPr>
          </p:nvSpPr>
          <p:spPr>
            <a:xfrm>
              <a:off x="3572268" y="6067425"/>
              <a:ext cx="104383" cy="27252"/>
            </a:xfrm>
            <a:custGeom>
              <a:avLst/>
              <a:gdLst/>
              <a:ahLst/>
              <a:cxnLst/>
              <a:rect l="0" t="0" r="0" b="0"/>
              <a:pathLst>
                <a:path w="104383" h="27252">
                  <a:moveTo>
                    <a:pt x="9132" y="19050"/>
                  </a:moveTo>
                  <a:lnTo>
                    <a:pt x="9132" y="19050"/>
                  </a:lnTo>
                  <a:lnTo>
                    <a:pt x="931" y="27251"/>
                  </a:lnTo>
                  <a:lnTo>
                    <a:pt x="490" y="26634"/>
                  </a:lnTo>
                  <a:lnTo>
                    <a:pt x="0" y="23126"/>
                  </a:lnTo>
                  <a:lnTo>
                    <a:pt x="3044" y="21767"/>
                  </a:lnTo>
                  <a:lnTo>
                    <a:pt x="49428" y="11684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807"/>
            <p:cNvSpPr/>
            <p:nvPr>
              <p:custDataLst>
                <p:tags r:id="rId66"/>
              </p:custDataLst>
            </p:nvPr>
          </p:nvSpPr>
          <p:spPr>
            <a:xfrm>
              <a:off x="5686425" y="5931458"/>
              <a:ext cx="120195" cy="347562"/>
            </a:xfrm>
            <a:custGeom>
              <a:avLst/>
              <a:gdLst/>
              <a:ahLst/>
              <a:cxnLst/>
              <a:rect l="0" t="0" r="0" b="0"/>
              <a:pathLst>
                <a:path w="120195" h="347562">
                  <a:moveTo>
                    <a:pt x="19050" y="135967"/>
                  </a:moveTo>
                  <a:lnTo>
                    <a:pt x="19050" y="135967"/>
                  </a:lnTo>
                  <a:lnTo>
                    <a:pt x="19050" y="126835"/>
                  </a:lnTo>
                  <a:lnTo>
                    <a:pt x="19050" y="131615"/>
                  </a:lnTo>
                  <a:lnTo>
                    <a:pt x="26589" y="161761"/>
                  </a:lnTo>
                  <a:lnTo>
                    <a:pt x="28183" y="207149"/>
                  </a:lnTo>
                  <a:lnTo>
                    <a:pt x="28523" y="251593"/>
                  </a:lnTo>
                  <a:lnTo>
                    <a:pt x="28565" y="293685"/>
                  </a:lnTo>
                  <a:lnTo>
                    <a:pt x="28574" y="339319"/>
                  </a:lnTo>
                  <a:lnTo>
                    <a:pt x="28575" y="347561"/>
                  </a:lnTo>
                  <a:lnTo>
                    <a:pt x="28575" y="300808"/>
                  </a:lnTo>
                  <a:lnTo>
                    <a:pt x="28575" y="263739"/>
                  </a:lnTo>
                  <a:lnTo>
                    <a:pt x="28575" y="220392"/>
                  </a:lnTo>
                  <a:lnTo>
                    <a:pt x="29633" y="182854"/>
                  </a:lnTo>
                  <a:lnTo>
                    <a:pt x="33631" y="150456"/>
                  </a:lnTo>
                  <a:lnTo>
                    <a:pt x="36114" y="117712"/>
                  </a:lnTo>
                  <a:lnTo>
                    <a:pt x="40334" y="77994"/>
                  </a:lnTo>
                  <a:lnTo>
                    <a:pt x="55327" y="32142"/>
                  </a:lnTo>
                  <a:lnTo>
                    <a:pt x="78089" y="1867"/>
                  </a:lnTo>
                  <a:lnTo>
                    <a:pt x="82752" y="0"/>
                  </a:lnTo>
                  <a:lnTo>
                    <a:pt x="93576" y="749"/>
                  </a:lnTo>
                  <a:lnTo>
                    <a:pt x="105443" y="13075"/>
                  </a:lnTo>
                  <a:lnTo>
                    <a:pt x="115655" y="32665"/>
                  </a:lnTo>
                  <a:lnTo>
                    <a:pt x="120194" y="55483"/>
                  </a:lnTo>
                  <a:lnTo>
                    <a:pt x="116567" y="79736"/>
                  </a:lnTo>
                  <a:lnTo>
                    <a:pt x="96991" y="124741"/>
                  </a:lnTo>
                  <a:lnTo>
                    <a:pt x="87911" y="136269"/>
                  </a:lnTo>
                  <a:lnTo>
                    <a:pt x="58287" y="153783"/>
                  </a:lnTo>
                  <a:lnTo>
                    <a:pt x="15904" y="162417"/>
                  </a:lnTo>
                  <a:lnTo>
                    <a:pt x="0" y="164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808"/>
            <p:cNvSpPr/>
            <p:nvPr>
              <p:custDataLst>
                <p:tags r:id="rId67"/>
              </p:custDataLst>
            </p:nvPr>
          </p:nvSpPr>
          <p:spPr>
            <a:xfrm>
              <a:off x="5381625" y="594360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0" y="44737"/>
                  </a:lnTo>
                  <a:lnTo>
                    <a:pt x="2822" y="68642"/>
                  </a:lnTo>
                  <a:lnTo>
                    <a:pt x="8937" y="111742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809"/>
            <p:cNvSpPr/>
            <p:nvPr>
              <p:custDataLst>
                <p:tags r:id="rId68"/>
              </p:custDataLst>
            </p:nvPr>
          </p:nvSpPr>
          <p:spPr>
            <a:xfrm>
              <a:off x="5286375" y="601027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1156" y="9525"/>
                  </a:lnTo>
                  <a:lnTo>
                    <a:pt x="81312" y="9525"/>
                  </a:lnTo>
                  <a:lnTo>
                    <a:pt x="128927" y="298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810"/>
            <p:cNvSpPr/>
            <p:nvPr>
              <p:custDataLst>
                <p:tags r:id="rId69"/>
              </p:custDataLst>
            </p:nvPr>
          </p:nvSpPr>
          <p:spPr>
            <a:xfrm>
              <a:off x="5029200" y="5895975"/>
              <a:ext cx="46025" cy="228601"/>
            </a:xfrm>
            <a:custGeom>
              <a:avLst/>
              <a:gdLst/>
              <a:ahLst/>
              <a:cxnLst/>
              <a:rect l="0" t="0" r="0" b="0"/>
              <a:pathLst>
                <a:path w="46025" h="228601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30998" y="48303"/>
                  </a:lnTo>
                  <a:lnTo>
                    <a:pt x="42221" y="92334"/>
                  </a:lnTo>
                  <a:lnTo>
                    <a:pt x="46024" y="117905"/>
                  </a:lnTo>
                  <a:lnTo>
                    <a:pt x="37052" y="165222"/>
                  </a:lnTo>
                  <a:lnTo>
                    <a:pt x="28265" y="19253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811"/>
            <p:cNvSpPr/>
            <p:nvPr>
              <p:custDataLst>
                <p:tags r:id="rId70"/>
              </p:custDataLst>
            </p:nvPr>
          </p:nvSpPr>
          <p:spPr>
            <a:xfrm>
              <a:off x="4905378" y="5967058"/>
              <a:ext cx="72987" cy="259609"/>
            </a:xfrm>
            <a:custGeom>
              <a:avLst/>
              <a:gdLst/>
              <a:ahLst/>
              <a:cxnLst/>
              <a:rect l="0" t="0" r="0" b="0"/>
              <a:pathLst>
                <a:path w="72987" h="259609">
                  <a:moveTo>
                    <a:pt x="28572" y="52742"/>
                  </a:moveTo>
                  <a:lnTo>
                    <a:pt x="28572" y="52742"/>
                  </a:lnTo>
                  <a:lnTo>
                    <a:pt x="23516" y="57798"/>
                  </a:lnTo>
                  <a:lnTo>
                    <a:pt x="21033" y="63103"/>
                  </a:lnTo>
                  <a:lnTo>
                    <a:pt x="18066" y="110512"/>
                  </a:lnTo>
                  <a:lnTo>
                    <a:pt x="12525" y="147000"/>
                  </a:lnTo>
                  <a:lnTo>
                    <a:pt x="9353" y="188738"/>
                  </a:lnTo>
                  <a:lnTo>
                    <a:pt x="2158" y="229536"/>
                  </a:lnTo>
                  <a:lnTo>
                    <a:pt x="123" y="259608"/>
                  </a:lnTo>
                  <a:lnTo>
                    <a:pt x="14" y="220494"/>
                  </a:lnTo>
                  <a:lnTo>
                    <a:pt x="0" y="182774"/>
                  </a:lnTo>
                  <a:lnTo>
                    <a:pt x="5054" y="146421"/>
                  </a:lnTo>
                  <a:lnTo>
                    <a:pt x="13255" y="102135"/>
                  </a:lnTo>
                  <a:lnTo>
                    <a:pt x="20019" y="54973"/>
                  </a:lnTo>
                  <a:lnTo>
                    <a:pt x="40355" y="10467"/>
                  </a:lnTo>
                  <a:lnTo>
                    <a:pt x="47214" y="2204"/>
                  </a:lnTo>
                  <a:lnTo>
                    <a:pt x="50525" y="0"/>
                  </a:lnTo>
                  <a:lnTo>
                    <a:pt x="54849" y="1705"/>
                  </a:lnTo>
                  <a:lnTo>
                    <a:pt x="65298" y="12067"/>
                  </a:lnTo>
                  <a:lnTo>
                    <a:pt x="71353" y="27256"/>
                  </a:lnTo>
                  <a:lnTo>
                    <a:pt x="72986" y="45648"/>
                  </a:lnTo>
                  <a:lnTo>
                    <a:pt x="66896" y="78745"/>
                  </a:lnTo>
                  <a:lnTo>
                    <a:pt x="45521" y="123547"/>
                  </a:lnTo>
                  <a:lnTo>
                    <a:pt x="40930" y="128520"/>
                  </a:lnTo>
                  <a:lnTo>
                    <a:pt x="19047" y="138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812"/>
            <p:cNvSpPr/>
            <p:nvPr>
              <p:custDataLst>
                <p:tags r:id="rId71"/>
              </p:custDataLst>
            </p:nvPr>
          </p:nvSpPr>
          <p:spPr>
            <a:xfrm>
              <a:off x="4720318" y="6048375"/>
              <a:ext cx="80283" cy="9526"/>
            </a:xfrm>
            <a:custGeom>
              <a:avLst/>
              <a:gdLst/>
              <a:ahLst/>
              <a:cxnLst/>
              <a:rect l="0" t="0" r="0" b="0"/>
              <a:pathLst>
                <a:path w="80283" h="9526">
                  <a:moveTo>
                    <a:pt x="32657" y="0"/>
                  </a:moveTo>
                  <a:lnTo>
                    <a:pt x="32657" y="0"/>
                  </a:lnTo>
                  <a:lnTo>
                    <a:pt x="1134" y="0"/>
                  </a:lnTo>
                  <a:lnTo>
                    <a:pt x="0" y="1058"/>
                  </a:lnTo>
                  <a:lnTo>
                    <a:pt x="302" y="2822"/>
                  </a:lnTo>
                  <a:lnTo>
                    <a:pt x="1562" y="5056"/>
                  </a:lnTo>
                  <a:lnTo>
                    <a:pt x="3460" y="6545"/>
                  </a:lnTo>
                  <a:lnTo>
                    <a:pt x="8392" y="8201"/>
                  </a:lnTo>
                  <a:lnTo>
                    <a:pt x="52922" y="9409"/>
                  </a:lnTo>
                  <a:lnTo>
                    <a:pt x="8028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813"/>
            <p:cNvSpPr/>
            <p:nvPr>
              <p:custDataLst>
                <p:tags r:id="rId72"/>
              </p:custDataLst>
            </p:nvPr>
          </p:nvSpPr>
          <p:spPr>
            <a:xfrm>
              <a:off x="4640392" y="5972175"/>
              <a:ext cx="17334" cy="142876"/>
            </a:xfrm>
            <a:custGeom>
              <a:avLst/>
              <a:gdLst/>
              <a:ahLst/>
              <a:cxnLst/>
              <a:rect l="0" t="0" r="0" b="0"/>
              <a:pathLst>
                <a:path w="17334" h="142876">
                  <a:moveTo>
                    <a:pt x="17333" y="0"/>
                  </a:moveTo>
                  <a:lnTo>
                    <a:pt x="17333" y="0"/>
                  </a:lnTo>
                  <a:lnTo>
                    <a:pt x="12276" y="5056"/>
                  </a:lnTo>
                  <a:lnTo>
                    <a:pt x="4076" y="23370"/>
                  </a:lnTo>
                  <a:lnTo>
                    <a:pt x="0" y="43848"/>
                  </a:lnTo>
                  <a:lnTo>
                    <a:pt x="6634" y="85642"/>
                  </a:lnTo>
                  <a:lnTo>
                    <a:pt x="1733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814"/>
            <p:cNvSpPr/>
            <p:nvPr>
              <p:custDataLst>
                <p:tags r:id="rId73"/>
              </p:custDataLst>
            </p:nvPr>
          </p:nvSpPr>
          <p:spPr>
            <a:xfrm>
              <a:off x="4505428" y="5926267"/>
              <a:ext cx="57048" cy="226884"/>
            </a:xfrm>
            <a:custGeom>
              <a:avLst/>
              <a:gdLst/>
              <a:ahLst/>
              <a:cxnLst/>
              <a:rect l="0" t="0" r="0" b="0"/>
              <a:pathLst>
                <a:path w="57048" h="226884">
                  <a:moveTo>
                    <a:pt x="57047" y="17333"/>
                  </a:moveTo>
                  <a:lnTo>
                    <a:pt x="57047" y="17333"/>
                  </a:lnTo>
                  <a:lnTo>
                    <a:pt x="51990" y="12277"/>
                  </a:lnTo>
                  <a:lnTo>
                    <a:pt x="49508" y="6972"/>
                  </a:lnTo>
                  <a:lnTo>
                    <a:pt x="48846" y="4076"/>
                  </a:lnTo>
                  <a:lnTo>
                    <a:pt x="47346" y="2145"/>
                  </a:lnTo>
                  <a:lnTo>
                    <a:pt x="42858" y="0"/>
                  </a:lnTo>
                  <a:lnTo>
                    <a:pt x="40179" y="486"/>
                  </a:lnTo>
                  <a:lnTo>
                    <a:pt x="34381" y="3849"/>
                  </a:lnTo>
                  <a:lnTo>
                    <a:pt x="25166" y="16747"/>
                  </a:lnTo>
                  <a:lnTo>
                    <a:pt x="14436" y="63831"/>
                  </a:lnTo>
                  <a:lnTo>
                    <a:pt x="3867" y="107225"/>
                  </a:lnTo>
                  <a:lnTo>
                    <a:pt x="419" y="151441"/>
                  </a:lnTo>
                  <a:lnTo>
                    <a:pt x="0" y="193361"/>
                  </a:lnTo>
                  <a:lnTo>
                    <a:pt x="986" y="210836"/>
                  </a:lnTo>
                  <a:lnTo>
                    <a:pt x="4967" y="219046"/>
                  </a:lnTo>
                  <a:lnTo>
                    <a:pt x="8568" y="221657"/>
                  </a:lnTo>
                  <a:lnTo>
                    <a:pt x="28472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815"/>
            <p:cNvSpPr/>
            <p:nvPr>
              <p:custDataLst>
                <p:tags r:id="rId74"/>
              </p:custDataLst>
            </p:nvPr>
          </p:nvSpPr>
          <p:spPr>
            <a:xfrm>
              <a:off x="4314825" y="6143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816"/>
            <p:cNvSpPr/>
            <p:nvPr>
              <p:custDataLst>
                <p:tags r:id="rId75"/>
              </p:custDataLst>
            </p:nvPr>
          </p:nvSpPr>
          <p:spPr>
            <a:xfrm>
              <a:off x="4191000" y="5908540"/>
              <a:ext cx="65408" cy="273186"/>
            </a:xfrm>
            <a:custGeom>
              <a:avLst/>
              <a:gdLst/>
              <a:ahLst/>
              <a:cxnLst/>
              <a:rect l="0" t="0" r="0" b="0"/>
              <a:pathLst>
                <a:path w="65408" h="273186">
                  <a:moveTo>
                    <a:pt x="19050" y="25535"/>
                  </a:moveTo>
                  <a:lnTo>
                    <a:pt x="19050" y="25535"/>
                  </a:lnTo>
                  <a:lnTo>
                    <a:pt x="19050" y="0"/>
                  </a:lnTo>
                  <a:lnTo>
                    <a:pt x="24694" y="3955"/>
                  </a:lnTo>
                  <a:lnTo>
                    <a:pt x="29163" y="7973"/>
                  </a:lnTo>
                  <a:lnTo>
                    <a:pt x="50573" y="50020"/>
                  </a:lnTo>
                  <a:lnTo>
                    <a:pt x="62397" y="91363"/>
                  </a:lnTo>
                  <a:lnTo>
                    <a:pt x="65407" y="128883"/>
                  </a:lnTo>
                  <a:lnTo>
                    <a:pt x="65241" y="169869"/>
                  </a:lnTo>
                  <a:lnTo>
                    <a:pt x="57901" y="197888"/>
                  </a:lnTo>
                  <a:lnTo>
                    <a:pt x="31012" y="244729"/>
                  </a:lnTo>
                  <a:lnTo>
                    <a:pt x="17538" y="263107"/>
                  </a:lnTo>
                  <a:lnTo>
                    <a:pt x="0" y="27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817"/>
            <p:cNvSpPr/>
            <p:nvPr>
              <p:custDataLst>
                <p:tags r:id="rId76"/>
              </p:custDataLst>
            </p:nvPr>
          </p:nvSpPr>
          <p:spPr>
            <a:xfrm>
              <a:off x="4000500" y="5938681"/>
              <a:ext cx="112836" cy="242291"/>
            </a:xfrm>
            <a:custGeom>
              <a:avLst/>
              <a:gdLst/>
              <a:ahLst/>
              <a:cxnLst/>
              <a:rect l="0" t="0" r="0" b="0"/>
              <a:pathLst>
                <a:path w="112836" h="242291">
                  <a:moveTo>
                    <a:pt x="0" y="33494"/>
                  </a:moveTo>
                  <a:lnTo>
                    <a:pt x="0" y="33494"/>
                  </a:lnTo>
                  <a:lnTo>
                    <a:pt x="0" y="17092"/>
                  </a:lnTo>
                  <a:lnTo>
                    <a:pt x="5057" y="10173"/>
                  </a:lnTo>
                  <a:lnTo>
                    <a:pt x="13183" y="7254"/>
                  </a:lnTo>
                  <a:lnTo>
                    <a:pt x="59246" y="0"/>
                  </a:lnTo>
                  <a:lnTo>
                    <a:pt x="71487" y="263"/>
                  </a:lnTo>
                  <a:lnTo>
                    <a:pt x="80455" y="3908"/>
                  </a:lnTo>
                  <a:lnTo>
                    <a:pt x="87969" y="9056"/>
                  </a:lnTo>
                  <a:lnTo>
                    <a:pt x="92014" y="14871"/>
                  </a:lnTo>
                  <a:lnTo>
                    <a:pt x="93812" y="22042"/>
                  </a:lnTo>
                  <a:lnTo>
                    <a:pt x="95060" y="60064"/>
                  </a:lnTo>
                  <a:lnTo>
                    <a:pt x="89725" y="99773"/>
                  </a:lnTo>
                  <a:lnTo>
                    <a:pt x="96667" y="141013"/>
                  </a:lnTo>
                  <a:lnTo>
                    <a:pt x="104766" y="181434"/>
                  </a:lnTo>
                  <a:lnTo>
                    <a:pt x="112835" y="219605"/>
                  </a:lnTo>
                  <a:lnTo>
                    <a:pt x="111207" y="225301"/>
                  </a:lnTo>
                  <a:lnTo>
                    <a:pt x="103753" y="234453"/>
                  </a:lnTo>
                  <a:lnTo>
                    <a:pt x="93385" y="239226"/>
                  </a:lnTo>
                  <a:lnTo>
                    <a:pt x="74538" y="242290"/>
                  </a:lnTo>
                  <a:lnTo>
                    <a:pt x="70859" y="240425"/>
                  </a:lnTo>
                  <a:lnTo>
                    <a:pt x="57150" y="22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818"/>
            <p:cNvSpPr/>
            <p:nvPr>
              <p:custDataLst>
                <p:tags r:id="rId77"/>
              </p:custDataLst>
            </p:nvPr>
          </p:nvSpPr>
          <p:spPr>
            <a:xfrm>
              <a:off x="3870716" y="6033794"/>
              <a:ext cx="129785" cy="119357"/>
            </a:xfrm>
            <a:custGeom>
              <a:avLst/>
              <a:gdLst/>
              <a:ahLst/>
              <a:cxnLst/>
              <a:rect l="0" t="0" r="0" b="0"/>
              <a:pathLst>
                <a:path w="129785" h="119357">
                  <a:moveTo>
                    <a:pt x="129784" y="5056"/>
                  </a:moveTo>
                  <a:lnTo>
                    <a:pt x="129784" y="5056"/>
                  </a:lnTo>
                  <a:lnTo>
                    <a:pt x="119671" y="0"/>
                  </a:lnTo>
                  <a:lnTo>
                    <a:pt x="109062" y="340"/>
                  </a:lnTo>
                  <a:lnTo>
                    <a:pt x="85003" y="9181"/>
                  </a:lnTo>
                  <a:lnTo>
                    <a:pt x="40865" y="46758"/>
                  </a:lnTo>
                  <a:lnTo>
                    <a:pt x="2077" y="92700"/>
                  </a:lnTo>
                  <a:lnTo>
                    <a:pt x="196" y="95235"/>
                  </a:lnTo>
                  <a:lnTo>
                    <a:pt x="0" y="97984"/>
                  </a:lnTo>
                  <a:lnTo>
                    <a:pt x="5959" y="11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819"/>
            <p:cNvSpPr/>
            <p:nvPr>
              <p:custDataLst>
                <p:tags r:id="rId78"/>
              </p:custDataLst>
            </p:nvPr>
          </p:nvSpPr>
          <p:spPr>
            <a:xfrm>
              <a:off x="3857625" y="6029325"/>
              <a:ext cx="114301" cy="104776"/>
            </a:xfrm>
            <a:custGeom>
              <a:avLst/>
              <a:gdLst/>
              <a:ahLst/>
              <a:cxnLst/>
              <a:rect l="0" t="0" r="0" b="0"/>
              <a:pathLst>
                <a:path w="114301" h="10477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5645"/>
                  </a:lnTo>
                  <a:lnTo>
                    <a:pt x="60119" y="36701"/>
                  </a:lnTo>
                  <a:lnTo>
                    <a:pt x="1143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820"/>
            <p:cNvSpPr/>
            <p:nvPr>
              <p:custDataLst>
                <p:tags r:id="rId79"/>
              </p:custDataLst>
            </p:nvPr>
          </p:nvSpPr>
          <p:spPr>
            <a:xfrm>
              <a:off x="3725176" y="5934468"/>
              <a:ext cx="161025" cy="236875"/>
            </a:xfrm>
            <a:custGeom>
              <a:avLst/>
              <a:gdLst/>
              <a:ahLst/>
              <a:cxnLst/>
              <a:rect l="0" t="0" r="0" b="0"/>
              <a:pathLst>
                <a:path w="161025" h="236875">
                  <a:moveTo>
                    <a:pt x="161024" y="9132"/>
                  </a:moveTo>
                  <a:lnTo>
                    <a:pt x="161024" y="9132"/>
                  </a:lnTo>
                  <a:lnTo>
                    <a:pt x="161024" y="4076"/>
                  </a:lnTo>
                  <a:lnTo>
                    <a:pt x="159966" y="2587"/>
                  </a:lnTo>
                  <a:lnTo>
                    <a:pt x="158202" y="1593"/>
                  </a:lnTo>
                  <a:lnTo>
                    <a:pt x="147767" y="0"/>
                  </a:lnTo>
                  <a:lnTo>
                    <a:pt x="108762" y="688"/>
                  </a:lnTo>
                  <a:lnTo>
                    <a:pt x="63446" y="15856"/>
                  </a:lnTo>
                  <a:lnTo>
                    <a:pt x="36017" y="31405"/>
                  </a:lnTo>
                  <a:lnTo>
                    <a:pt x="31382" y="40551"/>
                  </a:lnTo>
                  <a:lnTo>
                    <a:pt x="27891" y="87380"/>
                  </a:lnTo>
                  <a:lnTo>
                    <a:pt x="27702" y="128510"/>
                  </a:lnTo>
                  <a:lnTo>
                    <a:pt x="22624" y="170178"/>
                  </a:lnTo>
                  <a:lnTo>
                    <a:pt x="3660" y="215744"/>
                  </a:lnTo>
                  <a:lnTo>
                    <a:pt x="0" y="233388"/>
                  </a:lnTo>
                  <a:lnTo>
                    <a:pt x="758" y="234836"/>
                  </a:lnTo>
                  <a:lnTo>
                    <a:pt x="2322" y="235801"/>
                  </a:lnTo>
                  <a:lnTo>
                    <a:pt x="8998" y="236874"/>
                  </a:lnTo>
                  <a:lnTo>
                    <a:pt x="29549" y="236419"/>
                  </a:lnTo>
                  <a:lnTo>
                    <a:pt x="84824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699"/>
          <p:cNvGrpSpPr/>
          <p:nvPr/>
        </p:nvGrpSpPr>
        <p:grpSpPr>
          <a:xfrm>
            <a:off x="6424079" y="5924550"/>
            <a:ext cx="326760" cy="209551"/>
            <a:chOff x="6424079" y="5924550"/>
            <a:chExt cx="326760" cy="209551"/>
          </a:xfrm>
        </p:grpSpPr>
        <p:sp>
          <p:nvSpPr>
            <p:cNvPr id="398" name="SMARTInkShape-3821"/>
            <p:cNvSpPr/>
            <p:nvPr>
              <p:custDataLst>
                <p:tags r:id="rId57"/>
              </p:custDataLst>
            </p:nvPr>
          </p:nvSpPr>
          <p:spPr>
            <a:xfrm>
              <a:off x="6647882" y="5924550"/>
              <a:ext cx="102957" cy="209551"/>
            </a:xfrm>
            <a:custGeom>
              <a:avLst/>
              <a:gdLst/>
              <a:ahLst/>
              <a:cxnLst/>
              <a:rect l="0" t="0" r="0" b="0"/>
              <a:pathLst>
                <a:path w="102957" h="209551">
                  <a:moveTo>
                    <a:pt x="19618" y="0"/>
                  </a:moveTo>
                  <a:lnTo>
                    <a:pt x="19618" y="0"/>
                  </a:lnTo>
                  <a:lnTo>
                    <a:pt x="0" y="0"/>
                  </a:lnTo>
                  <a:lnTo>
                    <a:pt x="4196" y="0"/>
                  </a:lnTo>
                  <a:lnTo>
                    <a:pt x="18459" y="5056"/>
                  </a:lnTo>
                  <a:lnTo>
                    <a:pt x="66066" y="38792"/>
                  </a:lnTo>
                  <a:lnTo>
                    <a:pt x="88804" y="75239"/>
                  </a:lnTo>
                  <a:lnTo>
                    <a:pt x="101763" y="111288"/>
                  </a:lnTo>
                  <a:lnTo>
                    <a:pt x="102956" y="118642"/>
                  </a:lnTo>
                  <a:lnTo>
                    <a:pt x="98638" y="135280"/>
                  </a:lnTo>
                  <a:lnTo>
                    <a:pt x="73768" y="180171"/>
                  </a:lnTo>
                  <a:lnTo>
                    <a:pt x="3866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822"/>
            <p:cNvSpPr/>
            <p:nvPr>
              <p:custDataLst>
                <p:tags r:id="rId58"/>
              </p:custDataLst>
            </p:nvPr>
          </p:nvSpPr>
          <p:spPr>
            <a:xfrm>
              <a:off x="6424079" y="6048375"/>
              <a:ext cx="310097" cy="27218"/>
            </a:xfrm>
            <a:custGeom>
              <a:avLst/>
              <a:gdLst/>
              <a:ahLst/>
              <a:cxnLst/>
              <a:rect l="0" t="0" r="0" b="0"/>
              <a:pathLst>
                <a:path w="310097" h="27218">
                  <a:moveTo>
                    <a:pt x="43396" y="9525"/>
                  </a:moveTo>
                  <a:lnTo>
                    <a:pt x="43396" y="9525"/>
                  </a:lnTo>
                  <a:lnTo>
                    <a:pt x="33283" y="14581"/>
                  </a:lnTo>
                  <a:lnTo>
                    <a:pt x="528" y="18657"/>
                  </a:lnTo>
                  <a:lnTo>
                    <a:pt x="0" y="19846"/>
                  </a:lnTo>
                  <a:lnTo>
                    <a:pt x="2237" y="23990"/>
                  </a:lnTo>
                  <a:lnTo>
                    <a:pt x="24615" y="27217"/>
                  </a:lnTo>
                  <a:lnTo>
                    <a:pt x="65674" y="21761"/>
                  </a:lnTo>
                  <a:lnTo>
                    <a:pt x="111733" y="19853"/>
                  </a:lnTo>
                  <a:lnTo>
                    <a:pt x="152074" y="18230"/>
                  </a:lnTo>
                  <a:lnTo>
                    <a:pt x="197508" y="11559"/>
                  </a:lnTo>
                  <a:lnTo>
                    <a:pt x="241878" y="4870"/>
                  </a:lnTo>
                  <a:lnTo>
                    <a:pt x="310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823"/>
            <p:cNvSpPr/>
            <p:nvPr>
              <p:custDataLst>
                <p:tags r:id="rId59"/>
              </p:custDataLst>
            </p:nvPr>
          </p:nvSpPr>
          <p:spPr>
            <a:xfrm>
              <a:off x="6433674" y="6000750"/>
              <a:ext cx="281452" cy="19051"/>
            </a:xfrm>
            <a:custGeom>
              <a:avLst/>
              <a:gdLst/>
              <a:ahLst/>
              <a:cxnLst/>
              <a:rect l="0" t="0" r="0" b="0"/>
              <a:pathLst>
                <a:path w="281452" h="19051">
                  <a:moveTo>
                    <a:pt x="14751" y="0"/>
                  </a:moveTo>
                  <a:lnTo>
                    <a:pt x="14751" y="0"/>
                  </a:lnTo>
                  <a:lnTo>
                    <a:pt x="562" y="0"/>
                  </a:lnTo>
                  <a:lnTo>
                    <a:pt x="0" y="1058"/>
                  </a:lnTo>
                  <a:lnTo>
                    <a:pt x="685" y="2822"/>
                  </a:lnTo>
                  <a:lnTo>
                    <a:pt x="2198" y="5056"/>
                  </a:lnTo>
                  <a:lnTo>
                    <a:pt x="9525" y="7539"/>
                  </a:lnTo>
                  <a:lnTo>
                    <a:pt x="46645" y="9132"/>
                  </a:lnTo>
                  <a:lnTo>
                    <a:pt x="84644" y="9409"/>
                  </a:lnTo>
                  <a:lnTo>
                    <a:pt x="115664" y="9473"/>
                  </a:lnTo>
                  <a:lnTo>
                    <a:pt x="157540" y="6688"/>
                  </a:lnTo>
                  <a:lnTo>
                    <a:pt x="178754" y="4031"/>
                  </a:lnTo>
                  <a:lnTo>
                    <a:pt x="217273" y="7427"/>
                  </a:lnTo>
                  <a:lnTo>
                    <a:pt x="2814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700"/>
          <p:cNvGrpSpPr/>
          <p:nvPr/>
        </p:nvGrpSpPr>
        <p:grpSpPr>
          <a:xfrm>
            <a:off x="7103634" y="5821655"/>
            <a:ext cx="973567" cy="289795"/>
            <a:chOff x="7103634" y="5821655"/>
            <a:chExt cx="973567" cy="289795"/>
          </a:xfrm>
        </p:grpSpPr>
        <p:sp>
          <p:nvSpPr>
            <p:cNvPr id="402" name="SMARTInkShape-3824"/>
            <p:cNvSpPr/>
            <p:nvPr>
              <p:custDataLst>
                <p:tags r:id="rId49"/>
              </p:custDataLst>
            </p:nvPr>
          </p:nvSpPr>
          <p:spPr>
            <a:xfrm>
              <a:off x="7976894" y="6038850"/>
              <a:ext cx="100307" cy="9526"/>
            </a:xfrm>
            <a:custGeom>
              <a:avLst/>
              <a:gdLst/>
              <a:ahLst/>
              <a:cxnLst/>
              <a:rect l="0" t="0" r="0" b="0"/>
              <a:pathLst>
                <a:path w="100307" h="9526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8" y="6545"/>
                  </a:lnTo>
                  <a:lnTo>
                    <a:pt x="6968" y="8201"/>
                  </a:lnTo>
                  <a:lnTo>
                    <a:pt x="47397" y="9409"/>
                  </a:lnTo>
                  <a:lnTo>
                    <a:pt x="10030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825"/>
            <p:cNvSpPr/>
            <p:nvPr>
              <p:custDataLst>
                <p:tags r:id="rId50"/>
              </p:custDataLst>
            </p:nvPr>
          </p:nvSpPr>
          <p:spPr>
            <a:xfrm>
              <a:off x="7945175" y="5953125"/>
              <a:ext cx="103451" cy="9526"/>
            </a:xfrm>
            <a:custGeom>
              <a:avLst/>
              <a:gdLst/>
              <a:ahLst/>
              <a:cxnLst/>
              <a:rect l="0" t="0" r="0" b="0"/>
              <a:pathLst>
                <a:path w="103451" h="9526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1675" y="6545"/>
                  </a:lnTo>
                  <a:lnTo>
                    <a:pt x="9181" y="8201"/>
                  </a:lnTo>
                  <a:lnTo>
                    <a:pt x="56747" y="9409"/>
                  </a:lnTo>
                  <a:lnTo>
                    <a:pt x="103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826"/>
            <p:cNvSpPr/>
            <p:nvPr>
              <p:custDataLst>
                <p:tags r:id="rId51"/>
              </p:custDataLst>
            </p:nvPr>
          </p:nvSpPr>
          <p:spPr>
            <a:xfrm>
              <a:off x="7631242" y="5821655"/>
              <a:ext cx="121601" cy="289795"/>
            </a:xfrm>
            <a:custGeom>
              <a:avLst/>
              <a:gdLst/>
              <a:ahLst/>
              <a:cxnLst/>
              <a:rect l="0" t="0" r="0" b="0"/>
              <a:pathLst>
                <a:path w="121601" h="289795">
                  <a:moveTo>
                    <a:pt x="17333" y="55270"/>
                  </a:moveTo>
                  <a:lnTo>
                    <a:pt x="17333" y="55270"/>
                  </a:lnTo>
                  <a:lnTo>
                    <a:pt x="2145" y="39023"/>
                  </a:lnTo>
                  <a:lnTo>
                    <a:pt x="0" y="32880"/>
                  </a:lnTo>
                  <a:lnTo>
                    <a:pt x="486" y="29760"/>
                  </a:lnTo>
                  <a:lnTo>
                    <a:pt x="3849" y="23472"/>
                  </a:lnTo>
                  <a:lnTo>
                    <a:pt x="22234" y="10810"/>
                  </a:lnTo>
                  <a:lnTo>
                    <a:pt x="33975" y="4466"/>
                  </a:lnTo>
                  <a:lnTo>
                    <a:pt x="62599" y="0"/>
                  </a:lnTo>
                  <a:lnTo>
                    <a:pt x="77315" y="1778"/>
                  </a:lnTo>
                  <a:lnTo>
                    <a:pt x="100443" y="11543"/>
                  </a:lnTo>
                  <a:lnTo>
                    <a:pt x="104490" y="15535"/>
                  </a:lnTo>
                  <a:lnTo>
                    <a:pt x="108986" y="25616"/>
                  </a:lnTo>
                  <a:lnTo>
                    <a:pt x="111518" y="43190"/>
                  </a:lnTo>
                  <a:lnTo>
                    <a:pt x="104904" y="84764"/>
                  </a:lnTo>
                  <a:lnTo>
                    <a:pt x="103422" y="122126"/>
                  </a:lnTo>
                  <a:lnTo>
                    <a:pt x="104188" y="166627"/>
                  </a:lnTo>
                  <a:lnTo>
                    <a:pt x="113433" y="207089"/>
                  </a:lnTo>
                  <a:lnTo>
                    <a:pt x="120965" y="247614"/>
                  </a:lnTo>
                  <a:lnTo>
                    <a:pt x="121600" y="261054"/>
                  </a:lnTo>
                  <a:lnTo>
                    <a:pt x="116238" y="274083"/>
                  </a:lnTo>
                  <a:lnTo>
                    <a:pt x="107857" y="284811"/>
                  </a:lnTo>
                  <a:lnTo>
                    <a:pt x="100605" y="289581"/>
                  </a:lnTo>
                  <a:lnTo>
                    <a:pt x="97189" y="289794"/>
                  </a:lnTo>
                  <a:lnTo>
                    <a:pt x="77701" y="283471"/>
                  </a:lnTo>
                  <a:lnTo>
                    <a:pt x="64958" y="274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827"/>
            <p:cNvSpPr/>
            <p:nvPr>
              <p:custDataLst>
                <p:tags r:id="rId52"/>
              </p:custDataLst>
            </p:nvPr>
          </p:nvSpPr>
          <p:spPr>
            <a:xfrm>
              <a:off x="7515225" y="5943600"/>
              <a:ext cx="95251" cy="123826"/>
            </a:xfrm>
            <a:custGeom>
              <a:avLst/>
              <a:gdLst/>
              <a:ahLst/>
              <a:cxnLst/>
              <a:rect l="0" t="0" r="0" b="0"/>
              <a:pathLst>
                <a:path w="95251" h="123826">
                  <a:moveTo>
                    <a:pt x="95250" y="0"/>
                  </a:moveTo>
                  <a:lnTo>
                    <a:pt x="95250" y="0"/>
                  </a:lnTo>
                  <a:lnTo>
                    <a:pt x="81993" y="0"/>
                  </a:lnTo>
                  <a:lnTo>
                    <a:pt x="67804" y="10113"/>
                  </a:lnTo>
                  <a:lnTo>
                    <a:pt x="37831" y="48957"/>
                  </a:lnTo>
                  <a:lnTo>
                    <a:pt x="8431" y="9436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828"/>
            <p:cNvSpPr/>
            <p:nvPr>
              <p:custDataLst>
                <p:tags r:id="rId53"/>
              </p:custDataLst>
            </p:nvPr>
          </p:nvSpPr>
          <p:spPr>
            <a:xfrm>
              <a:off x="7478450" y="5934075"/>
              <a:ext cx="93926" cy="123826"/>
            </a:xfrm>
            <a:custGeom>
              <a:avLst/>
              <a:gdLst/>
              <a:ahLst/>
              <a:cxnLst/>
              <a:rect l="0" t="0" r="0" b="0"/>
              <a:pathLst>
                <a:path w="93926" h="12382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124" y="5056"/>
                  </a:lnTo>
                  <a:lnTo>
                    <a:pt x="42551" y="51457"/>
                  </a:lnTo>
                  <a:lnTo>
                    <a:pt x="939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829"/>
            <p:cNvSpPr/>
            <p:nvPr>
              <p:custDataLst>
                <p:tags r:id="rId54"/>
              </p:custDataLst>
            </p:nvPr>
          </p:nvSpPr>
          <p:spPr>
            <a:xfrm>
              <a:off x="7345141" y="5829808"/>
              <a:ext cx="156522" cy="265452"/>
            </a:xfrm>
            <a:custGeom>
              <a:avLst/>
              <a:gdLst/>
              <a:ahLst/>
              <a:cxnLst/>
              <a:rect l="0" t="0" r="0" b="0"/>
              <a:pathLst>
                <a:path w="156522" h="265452">
                  <a:moveTo>
                    <a:pt x="151034" y="18542"/>
                  </a:moveTo>
                  <a:lnTo>
                    <a:pt x="151034" y="18542"/>
                  </a:lnTo>
                  <a:lnTo>
                    <a:pt x="156090" y="18542"/>
                  </a:lnTo>
                  <a:lnTo>
                    <a:pt x="156521" y="17484"/>
                  </a:lnTo>
                  <a:lnTo>
                    <a:pt x="152432" y="8181"/>
                  </a:lnTo>
                  <a:lnTo>
                    <a:pt x="151965" y="5285"/>
                  </a:lnTo>
                  <a:lnTo>
                    <a:pt x="149538" y="3354"/>
                  </a:lnTo>
                  <a:lnTo>
                    <a:pt x="137068" y="637"/>
                  </a:lnTo>
                  <a:lnTo>
                    <a:pt x="129658" y="0"/>
                  </a:lnTo>
                  <a:lnTo>
                    <a:pt x="95145" y="9920"/>
                  </a:lnTo>
                  <a:lnTo>
                    <a:pt x="81744" y="16827"/>
                  </a:lnTo>
                  <a:lnTo>
                    <a:pt x="43663" y="49916"/>
                  </a:lnTo>
                  <a:lnTo>
                    <a:pt x="28674" y="69818"/>
                  </a:lnTo>
                  <a:lnTo>
                    <a:pt x="22568" y="86840"/>
                  </a:lnTo>
                  <a:lnTo>
                    <a:pt x="13592" y="128694"/>
                  </a:lnTo>
                  <a:lnTo>
                    <a:pt x="9769" y="165245"/>
                  </a:lnTo>
                  <a:lnTo>
                    <a:pt x="7419" y="206858"/>
                  </a:lnTo>
                  <a:lnTo>
                    <a:pt x="0" y="243262"/>
                  </a:lnTo>
                  <a:lnTo>
                    <a:pt x="2063" y="253531"/>
                  </a:lnTo>
                  <a:lnTo>
                    <a:pt x="4095" y="257751"/>
                  </a:lnTo>
                  <a:lnTo>
                    <a:pt x="7567" y="260565"/>
                  </a:lnTo>
                  <a:lnTo>
                    <a:pt x="17068" y="263691"/>
                  </a:lnTo>
                  <a:lnTo>
                    <a:pt x="34316" y="265451"/>
                  </a:lnTo>
                  <a:lnTo>
                    <a:pt x="65654" y="258441"/>
                  </a:lnTo>
                  <a:lnTo>
                    <a:pt x="93884" y="24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830"/>
            <p:cNvSpPr/>
            <p:nvPr>
              <p:custDataLst>
                <p:tags r:id="rId55"/>
              </p:custDataLst>
            </p:nvPr>
          </p:nvSpPr>
          <p:spPr>
            <a:xfrm>
              <a:off x="7103634" y="5991225"/>
              <a:ext cx="173467" cy="38101"/>
            </a:xfrm>
            <a:custGeom>
              <a:avLst/>
              <a:gdLst/>
              <a:ahLst/>
              <a:cxnLst/>
              <a:rect l="0" t="0" r="0" b="0"/>
              <a:pathLst>
                <a:path w="173467" h="38101">
                  <a:moveTo>
                    <a:pt x="30591" y="38100"/>
                  </a:moveTo>
                  <a:lnTo>
                    <a:pt x="30591" y="38100"/>
                  </a:lnTo>
                  <a:lnTo>
                    <a:pt x="0" y="38100"/>
                  </a:lnTo>
                  <a:lnTo>
                    <a:pt x="672" y="37042"/>
                  </a:lnTo>
                  <a:lnTo>
                    <a:pt x="32923" y="24843"/>
                  </a:lnTo>
                  <a:lnTo>
                    <a:pt x="74639" y="19137"/>
                  </a:lnTo>
                  <a:lnTo>
                    <a:pt x="113924" y="8915"/>
                  </a:lnTo>
                  <a:lnTo>
                    <a:pt x="173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831"/>
            <p:cNvSpPr/>
            <p:nvPr>
              <p:custDataLst>
                <p:tags r:id="rId56"/>
              </p:custDataLst>
            </p:nvPr>
          </p:nvSpPr>
          <p:spPr>
            <a:xfrm>
              <a:off x="7124716" y="5839218"/>
              <a:ext cx="161910" cy="271571"/>
            </a:xfrm>
            <a:custGeom>
              <a:avLst/>
              <a:gdLst/>
              <a:ahLst/>
              <a:cxnLst/>
              <a:rect l="0" t="0" r="0" b="0"/>
              <a:pathLst>
                <a:path w="161910" h="271571">
                  <a:moveTo>
                    <a:pt x="161909" y="9132"/>
                  </a:moveTo>
                  <a:lnTo>
                    <a:pt x="161909" y="9132"/>
                  </a:lnTo>
                  <a:lnTo>
                    <a:pt x="153709" y="9132"/>
                  </a:lnTo>
                  <a:lnTo>
                    <a:pt x="153267" y="8074"/>
                  </a:lnTo>
                  <a:lnTo>
                    <a:pt x="152777" y="4076"/>
                  </a:lnTo>
                  <a:lnTo>
                    <a:pt x="151588" y="2587"/>
                  </a:lnTo>
                  <a:lnTo>
                    <a:pt x="147444" y="931"/>
                  </a:lnTo>
                  <a:lnTo>
                    <a:pt x="129048" y="0"/>
                  </a:lnTo>
                  <a:lnTo>
                    <a:pt x="84008" y="12900"/>
                  </a:lnTo>
                  <a:lnTo>
                    <a:pt x="66911" y="19637"/>
                  </a:lnTo>
                  <a:lnTo>
                    <a:pt x="32394" y="45022"/>
                  </a:lnTo>
                  <a:lnTo>
                    <a:pt x="17936" y="73505"/>
                  </a:lnTo>
                  <a:lnTo>
                    <a:pt x="4627" y="113452"/>
                  </a:lnTo>
                  <a:lnTo>
                    <a:pt x="901" y="154740"/>
                  </a:lnTo>
                  <a:lnTo>
                    <a:pt x="105" y="195171"/>
                  </a:lnTo>
                  <a:lnTo>
                    <a:pt x="0" y="238399"/>
                  </a:lnTo>
                  <a:lnTo>
                    <a:pt x="5045" y="261448"/>
                  </a:lnTo>
                  <a:lnTo>
                    <a:pt x="8649" y="266242"/>
                  </a:lnTo>
                  <a:lnTo>
                    <a:pt x="18300" y="271570"/>
                  </a:lnTo>
                  <a:lnTo>
                    <a:pt x="32466" y="271116"/>
                  </a:lnTo>
                  <a:lnTo>
                    <a:pt x="79061" y="261532"/>
                  </a:lnTo>
                  <a:lnTo>
                    <a:pt x="133334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701"/>
          <p:cNvGrpSpPr/>
          <p:nvPr/>
        </p:nvGrpSpPr>
        <p:grpSpPr>
          <a:xfrm>
            <a:off x="8410575" y="5820168"/>
            <a:ext cx="428626" cy="256783"/>
            <a:chOff x="8410575" y="5820168"/>
            <a:chExt cx="428626" cy="256783"/>
          </a:xfrm>
        </p:grpSpPr>
        <p:sp>
          <p:nvSpPr>
            <p:cNvPr id="411" name="SMARTInkShape-3832"/>
            <p:cNvSpPr/>
            <p:nvPr>
              <p:custDataLst>
                <p:tags r:id="rId46"/>
              </p:custDataLst>
            </p:nvPr>
          </p:nvSpPr>
          <p:spPr>
            <a:xfrm>
              <a:off x="8729821" y="5867400"/>
              <a:ext cx="23655" cy="190501"/>
            </a:xfrm>
            <a:custGeom>
              <a:avLst/>
              <a:gdLst/>
              <a:ahLst/>
              <a:cxnLst/>
              <a:rect l="0" t="0" r="0" b="0"/>
              <a:pathLst>
                <a:path w="23655" h="190501">
                  <a:moveTo>
                    <a:pt x="14129" y="0"/>
                  </a:moveTo>
                  <a:lnTo>
                    <a:pt x="14129" y="0"/>
                  </a:lnTo>
                  <a:lnTo>
                    <a:pt x="872" y="13257"/>
                  </a:lnTo>
                  <a:lnTo>
                    <a:pt x="0" y="18363"/>
                  </a:lnTo>
                  <a:lnTo>
                    <a:pt x="5119" y="60904"/>
                  </a:lnTo>
                  <a:lnTo>
                    <a:pt x="12036" y="98814"/>
                  </a:lnTo>
                  <a:lnTo>
                    <a:pt x="14911" y="139582"/>
                  </a:lnTo>
                  <a:lnTo>
                    <a:pt x="2365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833"/>
            <p:cNvSpPr/>
            <p:nvPr>
              <p:custDataLst>
                <p:tags r:id="rId47"/>
              </p:custDataLst>
            </p:nvPr>
          </p:nvSpPr>
          <p:spPr>
            <a:xfrm>
              <a:off x="8669074" y="5924550"/>
              <a:ext cx="170127" cy="24539"/>
            </a:xfrm>
            <a:custGeom>
              <a:avLst/>
              <a:gdLst/>
              <a:ahLst/>
              <a:cxnLst/>
              <a:rect l="0" t="0" r="0" b="0"/>
              <a:pathLst>
                <a:path w="170127" h="24539">
                  <a:moveTo>
                    <a:pt x="8201" y="19050"/>
                  </a:moveTo>
                  <a:lnTo>
                    <a:pt x="8201" y="19050"/>
                  </a:lnTo>
                  <a:lnTo>
                    <a:pt x="8201" y="24106"/>
                  </a:lnTo>
                  <a:lnTo>
                    <a:pt x="7143" y="24538"/>
                  </a:lnTo>
                  <a:lnTo>
                    <a:pt x="0" y="19981"/>
                  </a:lnTo>
                  <a:lnTo>
                    <a:pt x="35578" y="19172"/>
                  </a:lnTo>
                  <a:lnTo>
                    <a:pt x="82283" y="19074"/>
                  </a:lnTo>
                  <a:lnTo>
                    <a:pt x="126512" y="12509"/>
                  </a:lnTo>
                  <a:lnTo>
                    <a:pt x="151554" y="7292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834"/>
            <p:cNvSpPr/>
            <p:nvPr>
              <p:custDataLst>
                <p:tags r:id="rId48"/>
              </p:custDataLst>
            </p:nvPr>
          </p:nvSpPr>
          <p:spPr>
            <a:xfrm>
              <a:off x="8410575" y="5820168"/>
              <a:ext cx="9526" cy="256783"/>
            </a:xfrm>
            <a:custGeom>
              <a:avLst/>
              <a:gdLst/>
              <a:ahLst/>
              <a:cxnLst/>
              <a:rect l="0" t="0" r="0" b="0"/>
              <a:pathLst>
                <a:path w="9526" h="25678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5056" y="9836"/>
                  </a:lnTo>
                  <a:lnTo>
                    <a:pt x="8937" y="48579"/>
                  </a:lnTo>
                  <a:lnTo>
                    <a:pt x="9409" y="90655"/>
                  </a:lnTo>
                  <a:lnTo>
                    <a:pt x="9502" y="137615"/>
                  </a:lnTo>
                  <a:lnTo>
                    <a:pt x="9520" y="177935"/>
                  </a:lnTo>
                  <a:lnTo>
                    <a:pt x="9524" y="215076"/>
                  </a:lnTo>
                  <a:lnTo>
                    <a:pt x="9525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702"/>
          <p:cNvGrpSpPr/>
          <p:nvPr/>
        </p:nvGrpSpPr>
        <p:grpSpPr>
          <a:xfrm>
            <a:off x="9096585" y="5734389"/>
            <a:ext cx="1530839" cy="514012"/>
            <a:chOff x="9096585" y="5734389"/>
            <a:chExt cx="1530839" cy="514012"/>
          </a:xfrm>
        </p:grpSpPr>
        <p:sp>
          <p:nvSpPr>
            <p:cNvPr id="415" name="SMARTInkShape-3835"/>
            <p:cNvSpPr/>
            <p:nvPr>
              <p:custDataLst>
                <p:tags r:id="rId30"/>
              </p:custDataLst>
            </p:nvPr>
          </p:nvSpPr>
          <p:spPr>
            <a:xfrm>
              <a:off x="10518249" y="5830085"/>
              <a:ext cx="109175" cy="189716"/>
            </a:xfrm>
            <a:custGeom>
              <a:avLst/>
              <a:gdLst/>
              <a:ahLst/>
              <a:cxnLst/>
              <a:rect l="0" t="0" r="0" b="0"/>
              <a:pathLst>
                <a:path w="109175" h="189716">
                  <a:moveTo>
                    <a:pt x="16401" y="18265"/>
                  </a:moveTo>
                  <a:lnTo>
                    <a:pt x="16401" y="18265"/>
                  </a:lnTo>
                  <a:lnTo>
                    <a:pt x="0" y="1863"/>
                  </a:lnTo>
                  <a:lnTo>
                    <a:pt x="176" y="980"/>
                  </a:lnTo>
                  <a:lnTo>
                    <a:pt x="1351" y="392"/>
                  </a:lnTo>
                  <a:lnTo>
                    <a:pt x="3193" y="0"/>
                  </a:lnTo>
                  <a:lnTo>
                    <a:pt x="20955" y="4503"/>
                  </a:lnTo>
                  <a:lnTo>
                    <a:pt x="61804" y="26083"/>
                  </a:lnTo>
                  <a:lnTo>
                    <a:pt x="88986" y="45209"/>
                  </a:lnTo>
                  <a:lnTo>
                    <a:pt x="103289" y="63173"/>
                  </a:lnTo>
                  <a:lnTo>
                    <a:pt x="109174" y="86957"/>
                  </a:lnTo>
                  <a:lnTo>
                    <a:pt x="103233" y="132155"/>
                  </a:lnTo>
                  <a:lnTo>
                    <a:pt x="96974" y="143318"/>
                  </a:lnTo>
                  <a:lnTo>
                    <a:pt x="54501" y="18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836"/>
            <p:cNvSpPr/>
            <p:nvPr>
              <p:custDataLst>
                <p:tags r:id="rId31"/>
              </p:custDataLst>
            </p:nvPr>
          </p:nvSpPr>
          <p:spPr>
            <a:xfrm>
              <a:off x="10417619" y="5943600"/>
              <a:ext cx="174182" cy="23656"/>
            </a:xfrm>
            <a:custGeom>
              <a:avLst/>
              <a:gdLst/>
              <a:ahLst/>
              <a:cxnLst/>
              <a:rect l="0" t="0" r="0" b="0"/>
              <a:pathLst>
                <a:path w="174182" h="23656">
                  <a:moveTo>
                    <a:pt x="12256" y="9525"/>
                  </a:moveTo>
                  <a:lnTo>
                    <a:pt x="12256" y="9525"/>
                  </a:lnTo>
                  <a:lnTo>
                    <a:pt x="2144" y="14581"/>
                  </a:lnTo>
                  <a:lnTo>
                    <a:pt x="223" y="17129"/>
                  </a:lnTo>
                  <a:lnTo>
                    <a:pt x="0" y="19886"/>
                  </a:lnTo>
                  <a:lnTo>
                    <a:pt x="910" y="22782"/>
                  </a:lnTo>
                  <a:lnTo>
                    <a:pt x="4693" y="23655"/>
                  </a:lnTo>
                  <a:lnTo>
                    <a:pt x="47400" y="19865"/>
                  </a:lnTo>
                  <a:lnTo>
                    <a:pt x="92875" y="16335"/>
                  </a:lnTo>
                  <a:lnTo>
                    <a:pt x="174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837"/>
            <p:cNvSpPr/>
            <p:nvPr>
              <p:custDataLst>
                <p:tags r:id="rId32"/>
              </p:custDataLst>
            </p:nvPr>
          </p:nvSpPr>
          <p:spPr>
            <a:xfrm>
              <a:off x="10344150" y="5895975"/>
              <a:ext cx="219076" cy="17727"/>
            </a:xfrm>
            <a:custGeom>
              <a:avLst/>
              <a:gdLst/>
              <a:ahLst/>
              <a:cxnLst/>
              <a:rect l="0" t="0" r="0" b="0"/>
              <a:pathLst>
                <a:path w="21907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3175" y="16070"/>
                  </a:lnTo>
                  <a:lnTo>
                    <a:pt x="15170" y="17726"/>
                  </a:lnTo>
                  <a:lnTo>
                    <a:pt x="53176" y="11337"/>
                  </a:lnTo>
                  <a:lnTo>
                    <a:pt x="94466" y="4826"/>
                  </a:lnTo>
                  <a:lnTo>
                    <a:pt x="141858" y="953"/>
                  </a:lnTo>
                  <a:lnTo>
                    <a:pt x="182556" y="28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838"/>
            <p:cNvSpPr/>
            <p:nvPr>
              <p:custDataLst>
                <p:tags r:id="rId33"/>
              </p:custDataLst>
            </p:nvPr>
          </p:nvSpPr>
          <p:spPr>
            <a:xfrm>
              <a:off x="10096500" y="5734389"/>
              <a:ext cx="131598" cy="294937"/>
            </a:xfrm>
            <a:custGeom>
              <a:avLst/>
              <a:gdLst/>
              <a:ahLst/>
              <a:cxnLst/>
              <a:rect l="0" t="0" r="0" b="0"/>
              <a:pathLst>
                <a:path w="131598" h="294937">
                  <a:moveTo>
                    <a:pt x="0" y="18711"/>
                  </a:moveTo>
                  <a:lnTo>
                    <a:pt x="0" y="18711"/>
                  </a:lnTo>
                  <a:lnTo>
                    <a:pt x="0" y="5454"/>
                  </a:lnTo>
                  <a:lnTo>
                    <a:pt x="3175" y="3523"/>
                  </a:lnTo>
                  <a:lnTo>
                    <a:pt x="47682" y="0"/>
                  </a:lnTo>
                  <a:lnTo>
                    <a:pt x="68926" y="819"/>
                  </a:lnTo>
                  <a:lnTo>
                    <a:pt x="87568" y="7296"/>
                  </a:lnTo>
                  <a:lnTo>
                    <a:pt x="96422" y="12932"/>
                  </a:lnTo>
                  <a:lnTo>
                    <a:pt x="99206" y="16975"/>
                  </a:lnTo>
                  <a:lnTo>
                    <a:pt x="103125" y="32778"/>
                  </a:lnTo>
                  <a:lnTo>
                    <a:pt x="104558" y="73453"/>
                  </a:lnTo>
                  <a:lnTo>
                    <a:pt x="99244" y="118973"/>
                  </a:lnTo>
                  <a:lnTo>
                    <a:pt x="103836" y="162455"/>
                  </a:lnTo>
                  <a:lnTo>
                    <a:pt x="112895" y="208700"/>
                  </a:lnTo>
                  <a:lnTo>
                    <a:pt x="130721" y="254118"/>
                  </a:lnTo>
                  <a:lnTo>
                    <a:pt x="131597" y="258199"/>
                  </a:lnTo>
                  <a:lnTo>
                    <a:pt x="130066" y="263036"/>
                  </a:lnTo>
                  <a:lnTo>
                    <a:pt x="122718" y="274055"/>
                  </a:lnTo>
                  <a:lnTo>
                    <a:pt x="106681" y="287104"/>
                  </a:lnTo>
                  <a:lnTo>
                    <a:pt x="94686" y="291455"/>
                  </a:lnTo>
                  <a:lnTo>
                    <a:pt x="57150" y="294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839"/>
            <p:cNvSpPr/>
            <p:nvPr>
              <p:custDataLst>
                <p:tags r:id="rId34"/>
              </p:custDataLst>
            </p:nvPr>
          </p:nvSpPr>
          <p:spPr>
            <a:xfrm>
              <a:off x="9972675" y="5857875"/>
              <a:ext cx="104776" cy="123826"/>
            </a:xfrm>
            <a:custGeom>
              <a:avLst/>
              <a:gdLst/>
              <a:ahLst/>
              <a:cxnLst/>
              <a:rect l="0" t="0" r="0" b="0"/>
              <a:pathLst>
                <a:path w="104776" h="123826">
                  <a:moveTo>
                    <a:pt x="104775" y="0"/>
                  </a:moveTo>
                  <a:lnTo>
                    <a:pt x="104775" y="0"/>
                  </a:lnTo>
                  <a:lnTo>
                    <a:pt x="99718" y="0"/>
                  </a:lnTo>
                  <a:lnTo>
                    <a:pt x="94414" y="2822"/>
                  </a:lnTo>
                  <a:lnTo>
                    <a:pt x="49297" y="45988"/>
                  </a:lnTo>
                  <a:lnTo>
                    <a:pt x="27219" y="75642"/>
                  </a:lnTo>
                  <a:lnTo>
                    <a:pt x="15019" y="96708"/>
                  </a:lnTo>
                  <a:lnTo>
                    <a:pt x="6676" y="10753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840"/>
            <p:cNvSpPr/>
            <p:nvPr>
              <p:custDataLst>
                <p:tags r:id="rId35"/>
              </p:custDataLst>
            </p:nvPr>
          </p:nvSpPr>
          <p:spPr>
            <a:xfrm>
              <a:off x="9953625" y="5819775"/>
              <a:ext cx="104776" cy="152401"/>
            </a:xfrm>
            <a:custGeom>
              <a:avLst/>
              <a:gdLst/>
              <a:ahLst/>
              <a:cxnLst/>
              <a:rect l="0" t="0" r="0" b="0"/>
              <a:pathLst>
                <a:path w="104776" h="1524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35210" y="53321"/>
                  </a:lnTo>
                  <a:lnTo>
                    <a:pt x="63956" y="99005"/>
                  </a:lnTo>
                  <a:lnTo>
                    <a:pt x="1047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841"/>
            <p:cNvSpPr/>
            <p:nvPr>
              <p:custDataLst>
                <p:tags r:id="rId36"/>
              </p:custDataLst>
            </p:nvPr>
          </p:nvSpPr>
          <p:spPr>
            <a:xfrm>
              <a:off x="9839361" y="5743968"/>
              <a:ext cx="132924" cy="245137"/>
            </a:xfrm>
            <a:custGeom>
              <a:avLst/>
              <a:gdLst/>
              <a:ahLst/>
              <a:cxnLst/>
              <a:rect l="0" t="0" r="0" b="0"/>
              <a:pathLst>
                <a:path w="132924" h="245137">
                  <a:moveTo>
                    <a:pt x="123789" y="9132"/>
                  </a:moveTo>
                  <a:lnTo>
                    <a:pt x="123789" y="9132"/>
                  </a:lnTo>
                  <a:lnTo>
                    <a:pt x="131991" y="9132"/>
                  </a:lnTo>
                  <a:lnTo>
                    <a:pt x="132431" y="8074"/>
                  </a:lnTo>
                  <a:lnTo>
                    <a:pt x="132923" y="4076"/>
                  </a:lnTo>
                  <a:lnTo>
                    <a:pt x="131994" y="2587"/>
                  </a:lnTo>
                  <a:lnTo>
                    <a:pt x="130318" y="1593"/>
                  </a:lnTo>
                  <a:lnTo>
                    <a:pt x="122900" y="195"/>
                  </a:lnTo>
                  <a:lnTo>
                    <a:pt x="120022" y="0"/>
                  </a:lnTo>
                  <a:lnTo>
                    <a:pt x="74524" y="9330"/>
                  </a:lnTo>
                  <a:lnTo>
                    <a:pt x="40325" y="28379"/>
                  </a:lnTo>
                  <a:lnTo>
                    <a:pt x="36397" y="31489"/>
                  </a:lnTo>
                  <a:lnTo>
                    <a:pt x="25810" y="51034"/>
                  </a:lnTo>
                  <a:lnTo>
                    <a:pt x="12866" y="94728"/>
                  </a:lnTo>
                  <a:lnTo>
                    <a:pt x="8726" y="140384"/>
                  </a:lnTo>
                  <a:lnTo>
                    <a:pt x="1326" y="186825"/>
                  </a:lnTo>
                  <a:lnTo>
                    <a:pt x="45" y="232739"/>
                  </a:lnTo>
                  <a:lnTo>
                    <a:pt x="0" y="240099"/>
                  </a:lnTo>
                  <a:lnTo>
                    <a:pt x="1046" y="242485"/>
                  </a:lnTo>
                  <a:lnTo>
                    <a:pt x="2802" y="244076"/>
                  </a:lnTo>
                  <a:lnTo>
                    <a:pt x="5031" y="245136"/>
                  </a:lnTo>
                  <a:lnTo>
                    <a:pt x="13152" y="243492"/>
                  </a:lnTo>
                  <a:lnTo>
                    <a:pt x="66639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842"/>
            <p:cNvSpPr/>
            <p:nvPr>
              <p:custDataLst>
                <p:tags r:id="rId37"/>
              </p:custDataLst>
            </p:nvPr>
          </p:nvSpPr>
          <p:spPr>
            <a:xfrm>
              <a:off x="9671912" y="5867400"/>
              <a:ext cx="119789" cy="19051"/>
            </a:xfrm>
            <a:custGeom>
              <a:avLst/>
              <a:gdLst/>
              <a:ahLst/>
              <a:cxnLst/>
              <a:rect l="0" t="0" r="0" b="0"/>
              <a:pathLst>
                <a:path w="11978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3" y="19050"/>
                  </a:lnTo>
                  <a:lnTo>
                    <a:pt x="48556" y="10408"/>
                  </a:lnTo>
                  <a:lnTo>
                    <a:pt x="77750" y="8729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843"/>
            <p:cNvSpPr/>
            <p:nvPr>
              <p:custDataLst>
                <p:tags r:id="rId38"/>
              </p:custDataLst>
            </p:nvPr>
          </p:nvSpPr>
          <p:spPr>
            <a:xfrm>
              <a:off x="9672953" y="5754245"/>
              <a:ext cx="118748" cy="221515"/>
            </a:xfrm>
            <a:custGeom>
              <a:avLst/>
              <a:gdLst/>
              <a:ahLst/>
              <a:cxnLst/>
              <a:rect l="0" t="0" r="0" b="0"/>
              <a:pathLst>
                <a:path w="118748" h="221515">
                  <a:moveTo>
                    <a:pt x="118747" y="17905"/>
                  </a:moveTo>
                  <a:lnTo>
                    <a:pt x="118747" y="17905"/>
                  </a:lnTo>
                  <a:lnTo>
                    <a:pt x="118747" y="4648"/>
                  </a:lnTo>
                  <a:lnTo>
                    <a:pt x="117689" y="2717"/>
                  </a:lnTo>
                  <a:lnTo>
                    <a:pt x="115923" y="1430"/>
                  </a:lnTo>
                  <a:lnTo>
                    <a:pt x="110084" y="0"/>
                  </a:lnTo>
                  <a:lnTo>
                    <a:pt x="93838" y="252"/>
                  </a:lnTo>
                  <a:lnTo>
                    <a:pt x="70444" y="7618"/>
                  </a:lnTo>
                  <a:lnTo>
                    <a:pt x="36526" y="34516"/>
                  </a:lnTo>
                  <a:lnTo>
                    <a:pt x="22301" y="58104"/>
                  </a:lnTo>
                  <a:lnTo>
                    <a:pt x="9072" y="102124"/>
                  </a:lnTo>
                  <a:lnTo>
                    <a:pt x="2538" y="143118"/>
                  </a:lnTo>
                  <a:lnTo>
                    <a:pt x="0" y="149005"/>
                  </a:lnTo>
                  <a:lnTo>
                    <a:pt x="1" y="164014"/>
                  </a:lnTo>
                  <a:lnTo>
                    <a:pt x="8626" y="194462"/>
                  </a:lnTo>
                  <a:lnTo>
                    <a:pt x="17240" y="205030"/>
                  </a:lnTo>
                  <a:lnTo>
                    <a:pt x="29183" y="213255"/>
                  </a:lnTo>
                  <a:lnTo>
                    <a:pt x="45074" y="220438"/>
                  </a:lnTo>
                  <a:lnTo>
                    <a:pt x="59898" y="221514"/>
                  </a:lnTo>
                  <a:lnTo>
                    <a:pt x="99697" y="198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844"/>
            <p:cNvSpPr/>
            <p:nvPr>
              <p:custDataLst>
                <p:tags r:id="rId39"/>
              </p:custDataLst>
            </p:nvPr>
          </p:nvSpPr>
          <p:spPr>
            <a:xfrm>
              <a:off x="9477375" y="5784323"/>
              <a:ext cx="83084" cy="168803"/>
            </a:xfrm>
            <a:custGeom>
              <a:avLst/>
              <a:gdLst/>
              <a:ahLst/>
              <a:cxnLst/>
              <a:rect l="0" t="0" r="0" b="0"/>
              <a:pathLst>
                <a:path w="83084" h="168803">
                  <a:moveTo>
                    <a:pt x="0" y="16402"/>
                  </a:moveTo>
                  <a:lnTo>
                    <a:pt x="0" y="16402"/>
                  </a:lnTo>
                  <a:lnTo>
                    <a:pt x="10113" y="6289"/>
                  </a:lnTo>
                  <a:lnTo>
                    <a:pt x="26367" y="1324"/>
                  </a:lnTo>
                  <a:lnTo>
                    <a:pt x="36627" y="0"/>
                  </a:lnTo>
                  <a:lnTo>
                    <a:pt x="45586" y="2292"/>
                  </a:lnTo>
                  <a:lnTo>
                    <a:pt x="61183" y="13306"/>
                  </a:lnTo>
                  <a:lnTo>
                    <a:pt x="76807" y="37357"/>
                  </a:lnTo>
                  <a:lnTo>
                    <a:pt x="83083" y="69648"/>
                  </a:lnTo>
                  <a:lnTo>
                    <a:pt x="81846" y="78358"/>
                  </a:lnTo>
                  <a:lnTo>
                    <a:pt x="60682" y="120597"/>
                  </a:lnTo>
                  <a:lnTo>
                    <a:pt x="19050" y="16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845"/>
            <p:cNvSpPr/>
            <p:nvPr>
              <p:custDataLst>
                <p:tags r:id="rId40"/>
              </p:custDataLst>
            </p:nvPr>
          </p:nvSpPr>
          <p:spPr>
            <a:xfrm>
              <a:off x="9420486" y="5834623"/>
              <a:ext cx="55383" cy="252985"/>
            </a:xfrm>
            <a:custGeom>
              <a:avLst/>
              <a:gdLst/>
              <a:ahLst/>
              <a:cxnLst/>
              <a:rect l="0" t="0" r="0" b="0"/>
              <a:pathLst>
                <a:path w="55383" h="252985">
                  <a:moveTo>
                    <a:pt x="9264" y="61352"/>
                  </a:moveTo>
                  <a:lnTo>
                    <a:pt x="9264" y="61352"/>
                  </a:lnTo>
                  <a:lnTo>
                    <a:pt x="9264" y="108617"/>
                  </a:lnTo>
                  <a:lnTo>
                    <a:pt x="9264" y="152650"/>
                  </a:lnTo>
                  <a:lnTo>
                    <a:pt x="9264" y="193531"/>
                  </a:lnTo>
                  <a:lnTo>
                    <a:pt x="9264" y="235158"/>
                  </a:lnTo>
                  <a:lnTo>
                    <a:pt x="6442" y="247255"/>
                  </a:lnTo>
                  <a:lnTo>
                    <a:pt x="4207" y="251962"/>
                  </a:lnTo>
                  <a:lnTo>
                    <a:pt x="2718" y="252984"/>
                  </a:lnTo>
                  <a:lnTo>
                    <a:pt x="1724" y="251548"/>
                  </a:lnTo>
                  <a:lnTo>
                    <a:pt x="0" y="205520"/>
                  </a:lnTo>
                  <a:lnTo>
                    <a:pt x="875" y="161453"/>
                  </a:lnTo>
                  <a:lnTo>
                    <a:pt x="6308" y="114883"/>
                  </a:lnTo>
                  <a:lnTo>
                    <a:pt x="8387" y="71804"/>
                  </a:lnTo>
                  <a:lnTo>
                    <a:pt x="9149" y="26171"/>
                  </a:lnTo>
                  <a:lnTo>
                    <a:pt x="12035" y="13966"/>
                  </a:lnTo>
                  <a:lnTo>
                    <a:pt x="22510" y="1074"/>
                  </a:lnTo>
                  <a:lnTo>
                    <a:pt x="26562" y="0"/>
                  </a:lnTo>
                  <a:lnTo>
                    <a:pt x="36707" y="1630"/>
                  </a:lnTo>
                  <a:lnTo>
                    <a:pt x="41318" y="5662"/>
                  </a:lnTo>
                  <a:lnTo>
                    <a:pt x="49262" y="18609"/>
                  </a:lnTo>
                  <a:lnTo>
                    <a:pt x="55382" y="59338"/>
                  </a:lnTo>
                  <a:lnTo>
                    <a:pt x="53769" y="99054"/>
                  </a:lnTo>
                  <a:lnTo>
                    <a:pt x="49152" y="115150"/>
                  </a:lnTo>
                  <a:lnTo>
                    <a:pt x="18789" y="14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846"/>
            <p:cNvSpPr/>
            <p:nvPr>
              <p:custDataLst>
                <p:tags r:id="rId41"/>
              </p:custDataLst>
            </p:nvPr>
          </p:nvSpPr>
          <p:spPr>
            <a:xfrm>
              <a:off x="9286875" y="59245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48303" y="94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847"/>
            <p:cNvSpPr/>
            <p:nvPr>
              <p:custDataLst>
                <p:tags r:id="rId42"/>
              </p:custDataLst>
            </p:nvPr>
          </p:nvSpPr>
          <p:spPr>
            <a:xfrm>
              <a:off x="9096585" y="5801118"/>
              <a:ext cx="85516" cy="228208"/>
            </a:xfrm>
            <a:custGeom>
              <a:avLst/>
              <a:gdLst/>
              <a:ahLst/>
              <a:cxnLst/>
              <a:rect l="0" t="0" r="0" b="0"/>
              <a:pathLst>
                <a:path w="85516" h="228208">
                  <a:moveTo>
                    <a:pt x="85515" y="9132"/>
                  </a:moveTo>
                  <a:lnTo>
                    <a:pt x="85515" y="9132"/>
                  </a:lnTo>
                  <a:lnTo>
                    <a:pt x="80458" y="9132"/>
                  </a:lnTo>
                  <a:lnTo>
                    <a:pt x="75154" y="6310"/>
                  </a:lnTo>
                  <a:lnTo>
                    <a:pt x="69269" y="2587"/>
                  </a:lnTo>
                  <a:lnTo>
                    <a:pt x="56866" y="195"/>
                  </a:lnTo>
                  <a:lnTo>
                    <a:pt x="53716" y="0"/>
                  </a:lnTo>
                  <a:lnTo>
                    <a:pt x="44571" y="5426"/>
                  </a:lnTo>
                  <a:lnTo>
                    <a:pt x="33451" y="17010"/>
                  </a:lnTo>
                  <a:lnTo>
                    <a:pt x="11888" y="56118"/>
                  </a:lnTo>
                  <a:lnTo>
                    <a:pt x="5166" y="76581"/>
                  </a:lnTo>
                  <a:lnTo>
                    <a:pt x="1383" y="111902"/>
                  </a:lnTo>
                  <a:lnTo>
                    <a:pt x="105" y="156119"/>
                  </a:lnTo>
                  <a:lnTo>
                    <a:pt x="0" y="164273"/>
                  </a:lnTo>
                  <a:lnTo>
                    <a:pt x="16211" y="208810"/>
                  </a:lnTo>
                  <a:lnTo>
                    <a:pt x="20262" y="213159"/>
                  </a:lnTo>
                  <a:lnTo>
                    <a:pt x="47415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848"/>
            <p:cNvSpPr/>
            <p:nvPr>
              <p:custDataLst>
                <p:tags r:id="rId43"/>
              </p:custDataLst>
            </p:nvPr>
          </p:nvSpPr>
          <p:spPr>
            <a:xfrm>
              <a:off x="9225183" y="5852387"/>
              <a:ext cx="14068" cy="148364"/>
            </a:xfrm>
            <a:custGeom>
              <a:avLst/>
              <a:gdLst/>
              <a:ahLst/>
              <a:cxnLst/>
              <a:rect l="0" t="0" r="0" b="0"/>
              <a:pathLst>
                <a:path w="14068" h="148364">
                  <a:moveTo>
                    <a:pt x="14067" y="5488"/>
                  </a:moveTo>
                  <a:lnTo>
                    <a:pt x="14067" y="5488"/>
                  </a:lnTo>
                  <a:lnTo>
                    <a:pt x="14067" y="432"/>
                  </a:lnTo>
                  <a:lnTo>
                    <a:pt x="13009" y="0"/>
                  </a:lnTo>
                  <a:lnTo>
                    <a:pt x="9010" y="2344"/>
                  </a:lnTo>
                  <a:lnTo>
                    <a:pt x="6527" y="9735"/>
                  </a:lnTo>
                  <a:lnTo>
                    <a:pt x="0" y="54322"/>
                  </a:lnTo>
                  <a:lnTo>
                    <a:pt x="3944" y="94351"/>
                  </a:lnTo>
                  <a:lnTo>
                    <a:pt x="14067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849"/>
            <p:cNvSpPr/>
            <p:nvPr>
              <p:custDataLst>
                <p:tags r:id="rId44"/>
              </p:custDataLst>
            </p:nvPr>
          </p:nvSpPr>
          <p:spPr>
            <a:xfrm>
              <a:off x="9172575" y="6172211"/>
              <a:ext cx="678891" cy="36766"/>
            </a:xfrm>
            <a:custGeom>
              <a:avLst/>
              <a:gdLst/>
              <a:ahLst/>
              <a:cxnLst/>
              <a:rect l="0" t="0" r="0" b="0"/>
              <a:pathLst>
                <a:path w="678891" h="36766">
                  <a:moveTo>
                    <a:pt x="0" y="28564"/>
                  </a:moveTo>
                  <a:lnTo>
                    <a:pt x="0" y="28564"/>
                  </a:lnTo>
                  <a:lnTo>
                    <a:pt x="0" y="36765"/>
                  </a:lnTo>
                  <a:lnTo>
                    <a:pt x="39550" y="27553"/>
                  </a:lnTo>
                  <a:lnTo>
                    <a:pt x="83332" y="21562"/>
                  </a:lnTo>
                  <a:lnTo>
                    <a:pt x="125937" y="16964"/>
                  </a:lnTo>
                  <a:lnTo>
                    <a:pt x="157573" y="12825"/>
                  </a:lnTo>
                  <a:lnTo>
                    <a:pt x="192798" y="10986"/>
                  </a:lnTo>
                  <a:lnTo>
                    <a:pt x="229621" y="7346"/>
                  </a:lnTo>
                  <a:lnTo>
                    <a:pt x="268212" y="3259"/>
                  </a:lnTo>
                  <a:lnTo>
                    <a:pt x="310058" y="1442"/>
                  </a:lnTo>
                  <a:lnTo>
                    <a:pt x="353351" y="634"/>
                  </a:lnTo>
                  <a:lnTo>
                    <a:pt x="397287" y="276"/>
                  </a:lnTo>
                  <a:lnTo>
                    <a:pt x="441507" y="116"/>
                  </a:lnTo>
                  <a:lnTo>
                    <a:pt x="480212" y="45"/>
                  </a:lnTo>
                  <a:lnTo>
                    <a:pt x="515052" y="14"/>
                  </a:lnTo>
                  <a:lnTo>
                    <a:pt x="548175" y="0"/>
                  </a:lnTo>
                  <a:lnTo>
                    <a:pt x="591517" y="5049"/>
                  </a:lnTo>
                  <a:lnTo>
                    <a:pt x="637542" y="9690"/>
                  </a:lnTo>
                  <a:lnTo>
                    <a:pt x="669619" y="16857"/>
                  </a:lnTo>
                  <a:lnTo>
                    <a:pt x="678609" y="22655"/>
                  </a:lnTo>
                  <a:lnTo>
                    <a:pt x="678890" y="24625"/>
                  </a:lnTo>
                  <a:lnTo>
                    <a:pt x="666750" y="2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850"/>
            <p:cNvSpPr/>
            <p:nvPr>
              <p:custDataLst>
                <p:tags r:id="rId45"/>
              </p:custDataLst>
            </p:nvPr>
          </p:nvSpPr>
          <p:spPr>
            <a:xfrm>
              <a:off x="9277217" y="6219825"/>
              <a:ext cx="628784" cy="28576"/>
            </a:xfrm>
            <a:custGeom>
              <a:avLst/>
              <a:gdLst/>
              <a:ahLst/>
              <a:cxnLst/>
              <a:rect l="0" t="0" r="0" b="0"/>
              <a:pathLst>
                <a:path w="628784" h="28576">
                  <a:moveTo>
                    <a:pt x="247783" y="0"/>
                  </a:moveTo>
                  <a:lnTo>
                    <a:pt x="247783" y="0"/>
                  </a:lnTo>
                  <a:lnTo>
                    <a:pt x="203215" y="6545"/>
                  </a:lnTo>
                  <a:lnTo>
                    <a:pt x="157907" y="8642"/>
                  </a:lnTo>
                  <a:lnTo>
                    <a:pt x="112028" y="9263"/>
                  </a:lnTo>
                  <a:lnTo>
                    <a:pt x="71151" y="9447"/>
                  </a:lnTo>
                  <a:lnTo>
                    <a:pt x="25059" y="9509"/>
                  </a:lnTo>
                  <a:lnTo>
                    <a:pt x="0" y="9522"/>
                  </a:lnTo>
                  <a:lnTo>
                    <a:pt x="1103" y="8465"/>
                  </a:lnTo>
                  <a:lnTo>
                    <a:pt x="21822" y="2978"/>
                  </a:lnTo>
                  <a:lnTo>
                    <a:pt x="63449" y="588"/>
                  </a:lnTo>
                  <a:lnTo>
                    <a:pt x="106735" y="175"/>
                  </a:lnTo>
                  <a:lnTo>
                    <a:pt x="139587" y="78"/>
                  </a:lnTo>
                  <a:lnTo>
                    <a:pt x="178882" y="34"/>
                  </a:lnTo>
                  <a:lnTo>
                    <a:pt x="221040" y="16"/>
                  </a:lnTo>
                  <a:lnTo>
                    <a:pt x="264473" y="7"/>
                  </a:lnTo>
                  <a:lnTo>
                    <a:pt x="308470" y="3"/>
                  </a:lnTo>
                  <a:lnTo>
                    <a:pt x="355541" y="2823"/>
                  </a:lnTo>
                  <a:lnTo>
                    <a:pt x="379946" y="5057"/>
                  </a:lnTo>
                  <a:lnTo>
                    <a:pt x="404684" y="7605"/>
                  </a:lnTo>
                  <a:lnTo>
                    <a:pt x="429642" y="10362"/>
                  </a:lnTo>
                  <a:lnTo>
                    <a:pt x="454747" y="13258"/>
                  </a:lnTo>
                  <a:lnTo>
                    <a:pt x="478894" y="15189"/>
                  </a:lnTo>
                  <a:lnTo>
                    <a:pt x="525477" y="17334"/>
                  </a:lnTo>
                  <a:lnTo>
                    <a:pt x="568053" y="21110"/>
                  </a:lnTo>
                  <a:lnTo>
                    <a:pt x="62878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703"/>
          <p:cNvGrpSpPr/>
          <p:nvPr/>
        </p:nvGrpSpPr>
        <p:grpSpPr>
          <a:xfrm>
            <a:off x="10849109" y="5687921"/>
            <a:ext cx="1122739" cy="493805"/>
            <a:chOff x="10849109" y="5687921"/>
            <a:chExt cx="1122739" cy="493805"/>
          </a:xfrm>
        </p:grpSpPr>
        <p:sp>
          <p:nvSpPr>
            <p:cNvPr id="432" name="SMARTInkShape-3851"/>
            <p:cNvSpPr/>
            <p:nvPr>
              <p:custDataLst>
                <p:tags r:id="rId18"/>
              </p:custDataLst>
            </p:nvPr>
          </p:nvSpPr>
          <p:spPr>
            <a:xfrm>
              <a:off x="10849109" y="5687921"/>
              <a:ext cx="199721" cy="319417"/>
            </a:xfrm>
            <a:custGeom>
              <a:avLst/>
              <a:gdLst/>
              <a:ahLst/>
              <a:cxnLst/>
              <a:rect l="0" t="0" r="0" b="0"/>
              <a:pathLst>
                <a:path w="199721" h="319417">
                  <a:moveTo>
                    <a:pt x="161791" y="46129"/>
                  </a:moveTo>
                  <a:lnTo>
                    <a:pt x="161791" y="46129"/>
                  </a:lnTo>
                  <a:lnTo>
                    <a:pt x="197942" y="9978"/>
                  </a:lnTo>
                  <a:lnTo>
                    <a:pt x="199025" y="6074"/>
                  </a:lnTo>
                  <a:lnTo>
                    <a:pt x="199720" y="0"/>
                  </a:lnTo>
                  <a:lnTo>
                    <a:pt x="160104" y="11893"/>
                  </a:lnTo>
                  <a:lnTo>
                    <a:pt x="124417" y="25098"/>
                  </a:lnTo>
                  <a:lnTo>
                    <a:pt x="104738" y="40015"/>
                  </a:lnTo>
                  <a:lnTo>
                    <a:pt x="68976" y="86553"/>
                  </a:lnTo>
                  <a:lnTo>
                    <a:pt x="47954" y="125182"/>
                  </a:lnTo>
                  <a:lnTo>
                    <a:pt x="21381" y="172224"/>
                  </a:lnTo>
                  <a:lnTo>
                    <a:pt x="17384" y="177817"/>
                  </a:lnTo>
                  <a:lnTo>
                    <a:pt x="12943" y="192500"/>
                  </a:lnTo>
                  <a:lnTo>
                    <a:pt x="5035" y="232851"/>
                  </a:lnTo>
                  <a:lnTo>
                    <a:pt x="170" y="279252"/>
                  </a:lnTo>
                  <a:lnTo>
                    <a:pt x="0" y="295789"/>
                  </a:lnTo>
                  <a:lnTo>
                    <a:pt x="2073" y="302528"/>
                  </a:lnTo>
                  <a:lnTo>
                    <a:pt x="10020" y="312837"/>
                  </a:lnTo>
                  <a:lnTo>
                    <a:pt x="23428" y="318124"/>
                  </a:lnTo>
                  <a:lnTo>
                    <a:pt x="39972" y="319416"/>
                  </a:lnTo>
                  <a:lnTo>
                    <a:pt x="67136" y="313134"/>
                  </a:lnTo>
                  <a:lnTo>
                    <a:pt x="110651" y="288153"/>
                  </a:lnTo>
                  <a:lnTo>
                    <a:pt x="142741" y="274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852"/>
            <p:cNvSpPr/>
            <p:nvPr>
              <p:custDataLst>
                <p:tags r:id="rId19"/>
              </p:custDataLst>
            </p:nvPr>
          </p:nvSpPr>
          <p:spPr>
            <a:xfrm>
              <a:off x="10872493" y="5857875"/>
              <a:ext cx="157458" cy="28576"/>
            </a:xfrm>
            <a:custGeom>
              <a:avLst/>
              <a:gdLst/>
              <a:ahLst/>
              <a:cxnLst/>
              <a:rect l="0" t="0" r="0" b="0"/>
              <a:pathLst>
                <a:path w="157458" h="28576">
                  <a:moveTo>
                    <a:pt x="5057" y="28575"/>
                  </a:moveTo>
                  <a:lnTo>
                    <a:pt x="5057" y="28575"/>
                  </a:lnTo>
                  <a:lnTo>
                    <a:pt x="0" y="28575"/>
                  </a:lnTo>
                  <a:lnTo>
                    <a:pt x="11624" y="27517"/>
                  </a:lnTo>
                  <a:lnTo>
                    <a:pt x="39947" y="21036"/>
                  </a:lnTo>
                  <a:lnTo>
                    <a:pt x="67959" y="16816"/>
                  </a:lnTo>
                  <a:lnTo>
                    <a:pt x="106500" y="5909"/>
                  </a:lnTo>
                  <a:lnTo>
                    <a:pt x="157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853"/>
            <p:cNvSpPr/>
            <p:nvPr>
              <p:custDataLst>
                <p:tags r:id="rId20"/>
              </p:custDataLst>
            </p:nvPr>
          </p:nvSpPr>
          <p:spPr>
            <a:xfrm>
              <a:off x="11096753" y="5705591"/>
              <a:ext cx="209423" cy="293521"/>
            </a:xfrm>
            <a:custGeom>
              <a:avLst/>
              <a:gdLst/>
              <a:ahLst/>
              <a:cxnLst/>
              <a:rect l="0" t="0" r="0" b="0"/>
              <a:pathLst>
                <a:path w="209423" h="293521">
                  <a:moveTo>
                    <a:pt x="209422" y="9409"/>
                  </a:moveTo>
                  <a:lnTo>
                    <a:pt x="209422" y="9409"/>
                  </a:lnTo>
                  <a:lnTo>
                    <a:pt x="209422" y="1208"/>
                  </a:lnTo>
                  <a:lnTo>
                    <a:pt x="182908" y="0"/>
                  </a:lnTo>
                  <a:lnTo>
                    <a:pt x="135711" y="13152"/>
                  </a:lnTo>
                  <a:lnTo>
                    <a:pt x="93463" y="20995"/>
                  </a:lnTo>
                  <a:lnTo>
                    <a:pt x="76394" y="27259"/>
                  </a:lnTo>
                  <a:lnTo>
                    <a:pt x="51721" y="44424"/>
                  </a:lnTo>
                  <a:lnTo>
                    <a:pt x="43692" y="56708"/>
                  </a:lnTo>
                  <a:lnTo>
                    <a:pt x="31186" y="101063"/>
                  </a:lnTo>
                  <a:lnTo>
                    <a:pt x="22261" y="142481"/>
                  </a:lnTo>
                  <a:lnTo>
                    <a:pt x="12669" y="189218"/>
                  </a:lnTo>
                  <a:lnTo>
                    <a:pt x="2049" y="231702"/>
                  </a:lnTo>
                  <a:lnTo>
                    <a:pt x="160" y="274416"/>
                  </a:lnTo>
                  <a:lnTo>
                    <a:pt x="0" y="285234"/>
                  </a:lnTo>
                  <a:lnTo>
                    <a:pt x="2073" y="288542"/>
                  </a:lnTo>
                  <a:lnTo>
                    <a:pt x="5573" y="290748"/>
                  </a:lnTo>
                  <a:lnTo>
                    <a:pt x="16165" y="293198"/>
                  </a:lnTo>
                  <a:lnTo>
                    <a:pt x="41035" y="293520"/>
                  </a:lnTo>
                  <a:lnTo>
                    <a:pt x="95122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854"/>
            <p:cNvSpPr/>
            <p:nvPr>
              <p:custDataLst>
                <p:tags r:id="rId21"/>
              </p:custDataLst>
            </p:nvPr>
          </p:nvSpPr>
          <p:spPr>
            <a:xfrm>
              <a:off x="11231298" y="5800725"/>
              <a:ext cx="122503" cy="171451"/>
            </a:xfrm>
            <a:custGeom>
              <a:avLst/>
              <a:gdLst/>
              <a:ahLst/>
              <a:cxnLst/>
              <a:rect l="0" t="0" r="0" b="0"/>
              <a:pathLst>
                <a:path w="122503" h="171451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6"/>
                  </a:lnTo>
                  <a:lnTo>
                    <a:pt x="618" y="7604"/>
                  </a:lnTo>
                  <a:lnTo>
                    <a:pt x="28388" y="46548"/>
                  </a:lnTo>
                  <a:lnTo>
                    <a:pt x="71769" y="92012"/>
                  </a:lnTo>
                  <a:lnTo>
                    <a:pt x="104752" y="138370"/>
                  </a:lnTo>
                  <a:lnTo>
                    <a:pt x="12250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855"/>
            <p:cNvSpPr/>
            <p:nvPr>
              <p:custDataLst>
                <p:tags r:id="rId22"/>
              </p:custDataLst>
            </p:nvPr>
          </p:nvSpPr>
          <p:spPr>
            <a:xfrm>
              <a:off x="11239500" y="5819775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133350" y="0"/>
                  </a:moveTo>
                  <a:lnTo>
                    <a:pt x="133350" y="0"/>
                  </a:lnTo>
                  <a:lnTo>
                    <a:pt x="91935" y="38595"/>
                  </a:lnTo>
                  <a:lnTo>
                    <a:pt x="68514" y="60119"/>
                  </a:lnTo>
                  <a:lnTo>
                    <a:pt x="28736" y="107021"/>
                  </a:lnTo>
                  <a:lnTo>
                    <a:pt x="8263" y="14331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856"/>
            <p:cNvSpPr/>
            <p:nvPr>
              <p:custDataLst>
                <p:tags r:id="rId23"/>
              </p:custDataLst>
            </p:nvPr>
          </p:nvSpPr>
          <p:spPr>
            <a:xfrm>
              <a:off x="11414987" y="5724689"/>
              <a:ext cx="79649" cy="312944"/>
            </a:xfrm>
            <a:custGeom>
              <a:avLst/>
              <a:gdLst/>
              <a:ahLst/>
              <a:cxnLst/>
              <a:rect l="0" t="0" r="0" b="0"/>
              <a:pathLst>
                <a:path w="79649" h="312944">
                  <a:moveTo>
                    <a:pt x="5488" y="37936"/>
                  </a:moveTo>
                  <a:lnTo>
                    <a:pt x="5488" y="37936"/>
                  </a:lnTo>
                  <a:lnTo>
                    <a:pt x="5488" y="24679"/>
                  </a:lnTo>
                  <a:lnTo>
                    <a:pt x="2664" y="18638"/>
                  </a:lnTo>
                  <a:lnTo>
                    <a:pt x="431" y="15546"/>
                  </a:lnTo>
                  <a:lnTo>
                    <a:pt x="0" y="12426"/>
                  </a:lnTo>
                  <a:lnTo>
                    <a:pt x="2343" y="6138"/>
                  </a:lnTo>
                  <a:lnTo>
                    <a:pt x="5507" y="4037"/>
                  </a:lnTo>
                  <a:lnTo>
                    <a:pt x="20075" y="1081"/>
                  </a:lnTo>
                  <a:lnTo>
                    <a:pt x="50186" y="0"/>
                  </a:lnTo>
                  <a:lnTo>
                    <a:pt x="59926" y="2731"/>
                  </a:lnTo>
                  <a:lnTo>
                    <a:pt x="74802" y="13108"/>
                  </a:lnTo>
                  <a:lnTo>
                    <a:pt x="78628" y="21963"/>
                  </a:lnTo>
                  <a:lnTo>
                    <a:pt x="79648" y="27287"/>
                  </a:lnTo>
                  <a:lnTo>
                    <a:pt x="74740" y="65191"/>
                  </a:lnTo>
                  <a:lnTo>
                    <a:pt x="72672" y="107172"/>
                  </a:lnTo>
                  <a:lnTo>
                    <a:pt x="67206" y="150861"/>
                  </a:lnTo>
                  <a:lnTo>
                    <a:pt x="70779" y="196858"/>
                  </a:lnTo>
                  <a:lnTo>
                    <a:pt x="73040" y="243249"/>
                  </a:lnTo>
                  <a:lnTo>
                    <a:pt x="77596" y="262341"/>
                  </a:lnTo>
                  <a:lnTo>
                    <a:pt x="73185" y="286107"/>
                  </a:lnTo>
                  <a:lnTo>
                    <a:pt x="68031" y="300282"/>
                  </a:lnTo>
                  <a:lnTo>
                    <a:pt x="64117" y="304908"/>
                  </a:lnTo>
                  <a:lnTo>
                    <a:pt x="54124" y="310049"/>
                  </a:lnTo>
                  <a:lnTo>
                    <a:pt x="36595" y="312943"/>
                  </a:lnTo>
                  <a:lnTo>
                    <a:pt x="32577" y="312291"/>
                  </a:lnTo>
                  <a:lnTo>
                    <a:pt x="29897" y="310797"/>
                  </a:lnTo>
                  <a:lnTo>
                    <a:pt x="28111" y="308744"/>
                  </a:lnTo>
                  <a:lnTo>
                    <a:pt x="24538" y="28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857"/>
            <p:cNvSpPr/>
            <p:nvPr>
              <p:custDataLst>
                <p:tags r:id="rId24"/>
              </p:custDataLst>
            </p:nvPr>
          </p:nvSpPr>
          <p:spPr>
            <a:xfrm>
              <a:off x="11593643" y="5886450"/>
              <a:ext cx="55433" cy="1"/>
            </a:xfrm>
            <a:custGeom>
              <a:avLst/>
              <a:gdLst/>
              <a:ahLst/>
              <a:cxnLst/>
              <a:rect l="0" t="0" r="0" b="0"/>
              <a:pathLst>
                <a:path w="55433" h="1">
                  <a:moveTo>
                    <a:pt x="17332" y="0"/>
                  </a:moveTo>
                  <a:lnTo>
                    <a:pt x="17332" y="0"/>
                  </a:lnTo>
                  <a:lnTo>
                    <a:pt x="0" y="0"/>
                  </a:lnTo>
                  <a:lnTo>
                    <a:pt x="55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858"/>
            <p:cNvSpPr/>
            <p:nvPr>
              <p:custDataLst>
                <p:tags r:id="rId25"/>
              </p:custDataLst>
            </p:nvPr>
          </p:nvSpPr>
          <p:spPr>
            <a:xfrm>
              <a:off x="11574317" y="5953125"/>
              <a:ext cx="122384" cy="9516"/>
            </a:xfrm>
            <a:custGeom>
              <a:avLst/>
              <a:gdLst/>
              <a:ahLst/>
              <a:cxnLst/>
              <a:rect l="0" t="0" r="0" b="0"/>
              <a:pathLst>
                <a:path w="122384" h="9516">
                  <a:moveTo>
                    <a:pt x="17608" y="0"/>
                  </a:moveTo>
                  <a:lnTo>
                    <a:pt x="17608" y="0"/>
                  </a:lnTo>
                  <a:lnTo>
                    <a:pt x="12550" y="0"/>
                  </a:lnTo>
                  <a:lnTo>
                    <a:pt x="11062" y="1058"/>
                  </a:lnTo>
                  <a:lnTo>
                    <a:pt x="10070" y="2822"/>
                  </a:lnTo>
                  <a:lnTo>
                    <a:pt x="9406" y="5056"/>
                  </a:lnTo>
                  <a:lnTo>
                    <a:pt x="7906" y="6545"/>
                  </a:lnTo>
                  <a:lnTo>
                    <a:pt x="0" y="9132"/>
                  </a:lnTo>
                  <a:lnTo>
                    <a:pt x="44356" y="9515"/>
                  </a:lnTo>
                  <a:lnTo>
                    <a:pt x="89409" y="2977"/>
                  </a:lnTo>
                  <a:lnTo>
                    <a:pt x="122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859"/>
            <p:cNvSpPr/>
            <p:nvPr>
              <p:custDataLst>
                <p:tags r:id="rId26"/>
              </p:custDataLst>
            </p:nvPr>
          </p:nvSpPr>
          <p:spPr>
            <a:xfrm>
              <a:off x="11801475" y="57816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5058" y="5056"/>
                  </a:lnTo>
                  <a:lnTo>
                    <a:pt x="7538" y="13183"/>
                  </a:lnTo>
                  <a:lnTo>
                    <a:pt x="9265" y="54848"/>
                  </a:lnTo>
                  <a:lnTo>
                    <a:pt x="9490" y="96411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860"/>
            <p:cNvSpPr/>
            <p:nvPr>
              <p:custDataLst>
                <p:tags r:id="rId27"/>
              </p:custDataLst>
            </p:nvPr>
          </p:nvSpPr>
          <p:spPr>
            <a:xfrm>
              <a:off x="11772900" y="5800725"/>
              <a:ext cx="171451" cy="285751"/>
            </a:xfrm>
            <a:custGeom>
              <a:avLst/>
              <a:gdLst/>
              <a:ahLst/>
              <a:cxnLst/>
              <a:rect l="0" t="0" r="0" b="0"/>
              <a:pathLst>
                <a:path w="171451" h="285751">
                  <a:moveTo>
                    <a:pt x="171450" y="0"/>
                  </a:moveTo>
                  <a:lnTo>
                    <a:pt x="171450" y="0"/>
                  </a:lnTo>
                  <a:lnTo>
                    <a:pt x="141792" y="40020"/>
                  </a:lnTo>
                  <a:lnTo>
                    <a:pt x="112206" y="81636"/>
                  </a:lnTo>
                  <a:lnTo>
                    <a:pt x="87121" y="125273"/>
                  </a:lnTo>
                  <a:lnTo>
                    <a:pt x="73792" y="150006"/>
                  </a:lnTo>
                  <a:lnTo>
                    <a:pt x="51737" y="184893"/>
                  </a:lnTo>
                  <a:lnTo>
                    <a:pt x="35462" y="217027"/>
                  </a:lnTo>
                  <a:lnTo>
                    <a:pt x="8120" y="25710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861"/>
            <p:cNvSpPr/>
            <p:nvPr>
              <p:custDataLst>
                <p:tags r:id="rId28"/>
              </p:custDataLst>
            </p:nvPr>
          </p:nvSpPr>
          <p:spPr>
            <a:xfrm>
              <a:off x="11858625" y="6019800"/>
              <a:ext cx="46303" cy="161926"/>
            </a:xfrm>
            <a:custGeom>
              <a:avLst/>
              <a:gdLst/>
              <a:ahLst/>
              <a:cxnLst/>
              <a:rect l="0" t="0" r="0" b="0"/>
              <a:pathLst>
                <a:path w="46303" h="161926">
                  <a:moveTo>
                    <a:pt x="38100" y="0"/>
                  </a:moveTo>
                  <a:lnTo>
                    <a:pt x="38100" y="0"/>
                  </a:lnTo>
                  <a:lnTo>
                    <a:pt x="43158" y="0"/>
                  </a:lnTo>
                  <a:lnTo>
                    <a:pt x="44646" y="1058"/>
                  </a:lnTo>
                  <a:lnTo>
                    <a:pt x="45638" y="2822"/>
                  </a:lnTo>
                  <a:lnTo>
                    <a:pt x="46302" y="5056"/>
                  </a:lnTo>
                  <a:lnTo>
                    <a:pt x="22659" y="51457"/>
                  </a:lnTo>
                  <a:lnTo>
                    <a:pt x="12433" y="83660"/>
                  </a:lnTo>
                  <a:lnTo>
                    <a:pt x="3363" y="12923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862"/>
            <p:cNvSpPr/>
            <p:nvPr>
              <p:custDataLst>
                <p:tags r:id="rId29"/>
              </p:custDataLst>
            </p:nvPr>
          </p:nvSpPr>
          <p:spPr>
            <a:xfrm>
              <a:off x="11858625" y="5959114"/>
              <a:ext cx="113223" cy="184512"/>
            </a:xfrm>
            <a:custGeom>
              <a:avLst/>
              <a:gdLst/>
              <a:ahLst/>
              <a:cxnLst/>
              <a:rect l="0" t="0" r="0" b="0"/>
              <a:pathLst>
                <a:path w="113223" h="184512">
                  <a:moveTo>
                    <a:pt x="0" y="184511"/>
                  </a:moveTo>
                  <a:lnTo>
                    <a:pt x="0" y="184511"/>
                  </a:lnTo>
                  <a:lnTo>
                    <a:pt x="7606" y="147547"/>
                  </a:lnTo>
                  <a:lnTo>
                    <a:pt x="17304" y="110882"/>
                  </a:lnTo>
                  <a:lnTo>
                    <a:pt x="36187" y="66211"/>
                  </a:lnTo>
                  <a:lnTo>
                    <a:pt x="60268" y="24176"/>
                  </a:lnTo>
                  <a:lnTo>
                    <a:pt x="73127" y="9063"/>
                  </a:lnTo>
                  <a:lnTo>
                    <a:pt x="84005" y="1407"/>
                  </a:lnTo>
                  <a:lnTo>
                    <a:pt x="89870" y="0"/>
                  </a:lnTo>
                  <a:lnTo>
                    <a:pt x="102031" y="1259"/>
                  </a:lnTo>
                  <a:lnTo>
                    <a:pt x="106121" y="4135"/>
                  </a:lnTo>
                  <a:lnTo>
                    <a:pt x="108847" y="8169"/>
                  </a:lnTo>
                  <a:lnTo>
                    <a:pt x="111878" y="20411"/>
                  </a:lnTo>
                  <a:lnTo>
                    <a:pt x="113222" y="39965"/>
                  </a:lnTo>
                  <a:lnTo>
                    <a:pt x="108176" y="59943"/>
                  </a:lnTo>
                  <a:lnTo>
                    <a:pt x="98878" y="77289"/>
                  </a:lnTo>
                  <a:lnTo>
                    <a:pt x="87690" y="88527"/>
                  </a:lnTo>
                  <a:lnTo>
                    <a:pt x="64434" y="100803"/>
                  </a:lnTo>
                  <a:lnTo>
                    <a:pt x="28575" y="108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5" name="SMARTInkShape-3863"/>
          <p:cNvSpPr/>
          <p:nvPr>
            <p:custDataLst>
              <p:tags r:id="rId14"/>
            </p:custDataLst>
          </p:nvPr>
        </p:nvSpPr>
        <p:spPr>
          <a:xfrm>
            <a:off x="3852397" y="3733800"/>
            <a:ext cx="1748304" cy="114301"/>
          </a:xfrm>
          <a:custGeom>
            <a:avLst/>
            <a:gdLst/>
            <a:ahLst/>
            <a:cxnLst/>
            <a:rect l="0" t="0" r="0" b="0"/>
            <a:pathLst>
              <a:path w="1748304" h="114301">
                <a:moveTo>
                  <a:pt x="71903" y="47625"/>
                </a:moveTo>
                <a:lnTo>
                  <a:pt x="71903" y="47625"/>
                </a:lnTo>
                <a:lnTo>
                  <a:pt x="89803" y="55164"/>
                </a:lnTo>
                <a:lnTo>
                  <a:pt x="136036" y="56888"/>
                </a:lnTo>
                <a:lnTo>
                  <a:pt x="174749" y="58131"/>
                </a:lnTo>
                <a:lnTo>
                  <a:pt x="216088" y="63673"/>
                </a:lnTo>
                <a:lnTo>
                  <a:pt x="256273" y="66082"/>
                </a:lnTo>
                <a:lnTo>
                  <a:pt x="297628" y="66499"/>
                </a:lnTo>
                <a:lnTo>
                  <a:pt x="344454" y="66623"/>
                </a:lnTo>
                <a:lnTo>
                  <a:pt x="382317" y="66660"/>
                </a:lnTo>
                <a:lnTo>
                  <a:pt x="428612" y="66672"/>
                </a:lnTo>
                <a:lnTo>
                  <a:pt x="465932" y="71731"/>
                </a:lnTo>
                <a:lnTo>
                  <a:pt x="503801" y="74876"/>
                </a:lnTo>
                <a:lnTo>
                  <a:pt x="546888" y="75807"/>
                </a:lnTo>
                <a:lnTo>
                  <a:pt x="593169" y="76083"/>
                </a:lnTo>
                <a:lnTo>
                  <a:pt x="635340" y="81222"/>
                </a:lnTo>
                <a:lnTo>
                  <a:pt x="679702" y="84391"/>
                </a:lnTo>
                <a:lnTo>
                  <a:pt x="726360" y="85329"/>
                </a:lnTo>
                <a:lnTo>
                  <a:pt x="773699" y="85608"/>
                </a:lnTo>
                <a:lnTo>
                  <a:pt x="821239" y="85691"/>
                </a:lnTo>
                <a:lnTo>
                  <a:pt x="855791" y="88532"/>
                </a:lnTo>
                <a:lnTo>
                  <a:pt x="891256" y="92264"/>
                </a:lnTo>
                <a:lnTo>
                  <a:pt x="924657" y="93923"/>
                </a:lnTo>
                <a:lnTo>
                  <a:pt x="959963" y="94660"/>
                </a:lnTo>
                <a:lnTo>
                  <a:pt x="996821" y="94988"/>
                </a:lnTo>
                <a:lnTo>
                  <a:pt x="1034369" y="95133"/>
                </a:lnTo>
                <a:lnTo>
                  <a:pt x="1072224" y="92376"/>
                </a:lnTo>
                <a:lnTo>
                  <a:pt x="1110215" y="88681"/>
                </a:lnTo>
                <a:lnTo>
                  <a:pt x="1148267" y="87039"/>
                </a:lnTo>
                <a:lnTo>
                  <a:pt x="1183523" y="86309"/>
                </a:lnTo>
                <a:lnTo>
                  <a:pt x="1217889" y="85985"/>
                </a:lnTo>
                <a:lnTo>
                  <a:pt x="1254330" y="85840"/>
                </a:lnTo>
                <a:lnTo>
                  <a:pt x="1300433" y="85759"/>
                </a:lnTo>
                <a:lnTo>
                  <a:pt x="1333350" y="85740"/>
                </a:lnTo>
                <a:lnTo>
                  <a:pt x="1367029" y="85732"/>
                </a:lnTo>
                <a:lnTo>
                  <a:pt x="1409790" y="85727"/>
                </a:lnTo>
                <a:lnTo>
                  <a:pt x="1449271" y="84667"/>
                </a:lnTo>
                <a:lnTo>
                  <a:pt x="1487781" y="79179"/>
                </a:lnTo>
                <a:lnTo>
                  <a:pt x="1524943" y="77083"/>
                </a:lnTo>
                <a:lnTo>
                  <a:pt x="1572126" y="76375"/>
                </a:lnTo>
                <a:lnTo>
                  <a:pt x="1607908" y="73430"/>
                </a:lnTo>
                <a:lnTo>
                  <a:pt x="1649075" y="68009"/>
                </a:lnTo>
                <a:lnTo>
                  <a:pt x="1670336" y="67071"/>
                </a:lnTo>
                <a:lnTo>
                  <a:pt x="1673042" y="65880"/>
                </a:lnTo>
                <a:lnTo>
                  <a:pt x="1673787" y="64029"/>
                </a:lnTo>
                <a:lnTo>
                  <a:pt x="1673225" y="61736"/>
                </a:lnTo>
                <a:lnTo>
                  <a:pt x="1669677" y="60208"/>
                </a:lnTo>
                <a:lnTo>
                  <a:pt x="1627373" y="57552"/>
                </a:lnTo>
                <a:lnTo>
                  <a:pt x="1586648" y="57269"/>
                </a:lnTo>
                <a:lnTo>
                  <a:pt x="1539629" y="57174"/>
                </a:lnTo>
                <a:lnTo>
                  <a:pt x="1503147" y="57157"/>
                </a:lnTo>
                <a:lnTo>
                  <a:pt x="1464468" y="57152"/>
                </a:lnTo>
                <a:lnTo>
                  <a:pt x="1421022" y="57150"/>
                </a:lnTo>
                <a:lnTo>
                  <a:pt x="1379810" y="57150"/>
                </a:lnTo>
                <a:lnTo>
                  <a:pt x="1334556" y="58208"/>
                </a:lnTo>
                <a:lnTo>
                  <a:pt x="1287632" y="63696"/>
                </a:lnTo>
                <a:lnTo>
                  <a:pt x="1240215" y="65792"/>
                </a:lnTo>
                <a:lnTo>
                  <a:pt x="1192652" y="66413"/>
                </a:lnTo>
                <a:lnTo>
                  <a:pt x="1160917" y="66558"/>
                </a:lnTo>
                <a:lnTo>
                  <a:pt x="1126351" y="69445"/>
                </a:lnTo>
                <a:lnTo>
                  <a:pt x="1089821" y="73198"/>
                </a:lnTo>
                <a:lnTo>
                  <a:pt x="1052420" y="74866"/>
                </a:lnTo>
                <a:lnTo>
                  <a:pt x="1017452" y="75607"/>
                </a:lnTo>
                <a:lnTo>
                  <a:pt x="983213" y="76995"/>
                </a:lnTo>
                <a:lnTo>
                  <a:pt x="946830" y="81139"/>
                </a:lnTo>
                <a:lnTo>
                  <a:pt x="909493" y="83687"/>
                </a:lnTo>
                <a:lnTo>
                  <a:pt x="872791" y="84819"/>
                </a:lnTo>
                <a:lnTo>
                  <a:pt x="838839" y="85323"/>
                </a:lnTo>
                <a:lnTo>
                  <a:pt x="803288" y="85546"/>
                </a:lnTo>
                <a:lnTo>
                  <a:pt x="766321" y="86704"/>
                </a:lnTo>
                <a:lnTo>
                  <a:pt x="728725" y="90746"/>
                </a:lnTo>
                <a:lnTo>
                  <a:pt x="693671" y="93249"/>
                </a:lnTo>
                <a:lnTo>
                  <a:pt x="659395" y="94361"/>
                </a:lnTo>
                <a:lnTo>
                  <a:pt x="622994" y="94854"/>
                </a:lnTo>
                <a:lnTo>
                  <a:pt x="588471" y="95074"/>
                </a:lnTo>
                <a:lnTo>
                  <a:pt x="554431" y="96230"/>
                </a:lnTo>
                <a:lnTo>
                  <a:pt x="518135" y="100271"/>
                </a:lnTo>
                <a:lnTo>
                  <a:pt x="483659" y="102774"/>
                </a:lnTo>
                <a:lnTo>
                  <a:pt x="450697" y="103886"/>
                </a:lnTo>
                <a:lnTo>
                  <a:pt x="418409" y="104379"/>
                </a:lnTo>
                <a:lnTo>
                  <a:pt x="386419" y="104599"/>
                </a:lnTo>
                <a:lnTo>
                  <a:pt x="341482" y="104723"/>
                </a:lnTo>
                <a:lnTo>
                  <a:pt x="298534" y="107582"/>
                </a:lnTo>
                <a:lnTo>
                  <a:pt x="255117" y="112309"/>
                </a:lnTo>
                <a:lnTo>
                  <a:pt x="225298" y="113415"/>
                </a:lnTo>
                <a:lnTo>
                  <a:pt x="187351" y="113907"/>
                </a:lnTo>
                <a:lnTo>
                  <a:pt x="154258" y="114125"/>
                </a:lnTo>
                <a:lnTo>
                  <a:pt x="109004" y="114248"/>
                </a:lnTo>
                <a:lnTo>
                  <a:pt x="61475" y="114290"/>
                </a:lnTo>
                <a:lnTo>
                  <a:pt x="17456" y="114299"/>
                </a:lnTo>
                <a:lnTo>
                  <a:pt x="0" y="114300"/>
                </a:lnTo>
                <a:lnTo>
                  <a:pt x="40536" y="111478"/>
                </a:lnTo>
                <a:lnTo>
                  <a:pt x="70662" y="106695"/>
                </a:lnTo>
                <a:lnTo>
                  <a:pt x="108746" y="101043"/>
                </a:lnTo>
                <a:lnTo>
                  <a:pt x="144722" y="97825"/>
                </a:lnTo>
                <a:lnTo>
                  <a:pt x="178350" y="96394"/>
                </a:lnTo>
                <a:lnTo>
                  <a:pt x="210935" y="95758"/>
                </a:lnTo>
                <a:lnTo>
                  <a:pt x="243057" y="92654"/>
                </a:lnTo>
                <a:lnTo>
                  <a:pt x="274971" y="88804"/>
                </a:lnTo>
                <a:lnTo>
                  <a:pt x="306794" y="87094"/>
                </a:lnTo>
                <a:lnTo>
                  <a:pt x="341399" y="83511"/>
                </a:lnTo>
                <a:lnTo>
                  <a:pt x="379004" y="79449"/>
                </a:lnTo>
                <a:lnTo>
                  <a:pt x="420412" y="77644"/>
                </a:lnTo>
                <a:lnTo>
                  <a:pt x="463510" y="76842"/>
                </a:lnTo>
                <a:lnTo>
                  <a:pt x="507359" y="75427"/>
                </a:lnTo>
                <a:lnTo>
                  <a:pt x="551542" y="71270"/>
                </a:lnTo>
                <a:lnTo>
                  <a:pt x="595873" y="68717"/>
                </a:lnTo>
                <a:lnTo>
                  <a:pt x="640270" y="67583"/>
                </a:lnTo>
                <a:lnTo>
                  <a:pt x="684697" y="67078"/>
                </a:lnTo>
                <a:lnTo>
                  <a:pt x="731959" y="64032"/>
                </a:lnTo>
                <a:lnTo>
                  <a:pt x="756415" y="61738"/>
                </a:lnTo>
                <a:lnTo>
                  <a:pt x="803345" y="59189"/>
                </a:lnTo>
                <a:lnTo>
                  <a:pt x="849955" y="58057"/>
                </a:lnTo>
                <a:lnTo>
                  <a:pt x="874237" y="57754"/>
                </a:lnTo>
                <a:lnTo>
                  <a:pt x="898893" y="57553"/>
                </a:lnTo>
                <a:lnTo>
                  <a:pt x="946043" y="57329"/>
                </a:lnTo>
                <a:lnTo>
                  <a:pt x="992751" y="57229"/>
                </a:lnTo>
                <a:lnTo>
                  <a:pt x="1017060" y="57203"/>
                </a:lnTo>
                <a:lnTo>
                  <a:pt x="1041733" y="57185"/>
                </a:lnTo>
                <a:lnTo>
                  <a:pt x="1088903" y="57166"/>
                </a:lnTo>
                <a:lnTo>
                  <a:pt x="1135619" y="56099"/>
                </a:lnTo>
                <a:lnTo>
                  <a:pt x="1159931" y="54332"/>
                </a:lnTo>
                <a:lnTo>
                  <a:pt x="1184605" y="52097"/>
                </a:lnTo>
                <a:lnTo>
                  <a:pt x="1231776" y="49612"/>
                </a:lnTo>
                <a:lnTo>
                  <a:pt x="1276377" y="48508"/>
                </a:lnTo>
                <a:lnTo>
                  <a:pt x="1317367" y="48018"/>
                </a:lnTo>
                <a:lnTo>
                  <a:pt x="1359573" y="44977"/>
                </a:lnTo>
                <a:lnTo>
                  <a:pt x="1401968" y="41156"/>
                </a:lnTo>
                <a:lnTo>
                  <a:pt x="1441976" y="39458"/>
                </a:lnTo>
                <a:lnTo>
                  <a:pt x="1478102" y="35882"/>
                </a:lnTo>
                <a:lnTo>
                  <a:pt x="1511797" y="31822"/>
                </a:lnTo>
                <a:lnTo>
                  <a:pt x="1544412" y="30019"/>
                </a:lnTo>
                <a:lnTo>
                  <a:pt x="1587467" y="23946"/>
                </a:lnTo>
                <a:lnTo>
                  <a:pt x="1627035" y="20501"/>
                </a:lnTo>
                <a:lnTo>
                  <a:pt x="1665570" y="19480"/>
                </a:lnTo>
                <a:lnTo>
                  <a:pt x="174830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SMARTInkShape-3864"/>
          <p:cNvSpPr/>
          <p:nvPr>
            <p:custDataLst>
              <p:tags r:id="rId15"/>
            </p:custDataLst>
          </p:nvPr>
        </p:nvSpPr>
        <p:spPr>
          <a:xfrm>
            <a:off x="7593142" y="5353050"/>
            <a:ext cx="1081533" cy="76190"/>
          </a:xfrm>
          <a:custGeom>
            <a:avLst/>
            <a:gdLst/>
            <a:ahLst/>
            <a:cxnLst/>
            <a:rect l="0" t="0" r="0" b="0"/>
            <a:pathLst>
              <a:path w="1081533" h="76190">
                <a:moveTo>
                  <a:pt x="17333" y="57150"/>
                </a:moveTo>
                <a:lnTo>
                  <a:pt x="17333" y="57150"/>
                </a:lnTo>
                <a:lnTo>
                  <a:pt x="12277" y="57150"/>
                </a:lnTo>
                <a:lnTo>
                  <a:pt x="6972" y="59972"/>
                </a:lnTo>
                <a:lnTo>
                  <a:pt x="0" y="65351"/>
                </a:lnTo>
                <a:lnTo>
                  <a:pt x="486" y="65792"/>
                </a:lnTo>
                <a:lnTo>
                  <a:pt x="3849" y="66282"/>
                </a:lnTo>
                <a:lnTo>
                  <a:pt x="49145" y="58440"/>
                </a:lnTo>
                <a:lnTo>
                  <a:pt x="92258" y="57532"/>
                </a:lnTo>
                <a:lnTo>
                  <a:pt x="125775" y="57319"/>
                </a:lnTo>
                <a:lnTo>
                  <a:pt x="159720" y="57226"/>
                </a:lnTo>
                <a:lnTo>
                  <a:pt x="203691" y="57172"/>
                </a:lnTo>
                <a:lnTo>
                  <a:pt x="248704" y="57156"/>
                </a:lnTo>
                <a:lnTo>
                  <a:pt x="290381" y="57152"/>
                </a:lnTo>
                <a:lnTo>
                  <a:pt x="335774" y="57150"/>
                </a:lnTo>
                <a:lnTo>
                  <a:pt x="382738" y="57150"/>
                </a:lnTo>
                <a:lnTo>
                  <a:pt x="430166" y="57150"/>
                </a:lnTo>
                <a:lnTo>
                  <a:pt x="477733" y="57150"/>
                </a:lnTo>
                <a:lnTo>
                  <a:pt x="525340" y="57150"/>
                </a:lnTo>
                <a:lnTo>
                  <a:pt x="557085" y="57150"/>
                </a:lnTo>
                <a:lnTo>
                  <a:pt x="591657" y="54328"/>
                </a:lnTo>
                <a:lnTo>
                  <a:pt x="627129" y="50605"/>
                </a:lnTo>
                <a:lnTo>
                  <a:pt x="660535" y="48949"/>
                </a:lnTo>
                <a:lnTo>
                  <a:pt x="693020" y="48213"/>
                </a:lnTo>
                <a:lnTo>
                  <a:pt x="725098" y="48945"/>
                </a:lnTo>
                <a:lnTo>
                  <a:pt x="771847" y="54249"/>
                </a:lnTo>
                <a:lnTo>
                  <a:pt x="814039" y="56290"/>
                </a:lnTo>
                <a:lnTo>
                  <a:pt x="858526" y="56895"/>
                </a:lnTo>
                <a:lnTo>
                  <a:pt x="897930" y="58133"/>
                </a:lnTo>
                <a:lnTo>
                  <a:pt x="943048" y="64674"/>
                </a:lnTo>
                <a:lnTo>
                  <a:pt x="987354" y="71336"/>
                </a:lnTo>
                <a:lnTo>
                  <a:pt x="1033228" y="75239"/>
                </a:lnTo>
                <a:lnTo>
                  <a:pt x="1078644" y="76073"/>
                </a:lnTo>
                <a:lnTo>
                  <a:pt x="1081532" y="76116"/>
                </a:lnTo>
                <a:lnTo>
                  <a:pt x="1050655" y="76189"/>
                </a:lnTo>
                <a:lnTo>
                  <a:pt x="1013771" y="71140"/>
                </a:lnTo>
                <a:lnTo>
                  <a:pt x="983010" y="68659"/>
                </a:lnTo>
                <a:lnTo>
                  <a:pt x="949231" y="67557"/>
                </a:lnTo>
                <a:lnTo>
                  <a:pt x="916580" y="67067"/>
                </a:lnTo>
                <a:lnTo>
                  <a:pt x="884429" y="66850"/>
                </a:lnTo>
                <a:lnTo>
                  <a:pt x="852501" y="65694"/>
                </a:lnTo>
                <a:lnTo>
                  <a:pt x="820671" y="61652"/>
                </a:lnTo>
                <a:lnTo>
                  <a:pt x="788887" y="59151"/>
                </a:lnTo>
                <a:lnTo>
                  <a:pt x="757121" y="58039"/>
                </a:lnTo>
                <a:lnTo>
                  <a:pt x="725363" y="57545"/>
                </a:lnTo>
                <a:lnTo>
                  <a:pt x="690788" y="57326"/>
                </a:lnTo>
                <a:lnTo>
                  <a:pt x="654255" y="57228"/>
                </a:lnTo>
                <a:lnTo>
                  <a:pt x="616851" y="57184"/>
                </a:lnTo>
                <a:lnTo>
                  <a:pt x="581883" y="57166"/>
                </a:lnTo>
                <a:lnTo>
                  <a:pt x="547644" y="57157"/>
                </a:lnTo>
                <a:lnTo>
                  <a:pt x="511260" y="57153"/>
                </a:lnTo>
                <a:lnTo>
                  <a:pt x="476745" y="57151"/>
                </a:lnTo>
                <a:lnTo>
                  <a:pt x="443767" y="57150"/>
                </a:lnTo>
                <a:lnTo>
                  <a:pt x="411470" y="57150"/>
                </a:lnTo>
                <a:lnTo>
                  <a:pt x="379478" y="57150"/>
                </a:lnTo>
                <a:lnTo>
                  <a:pt x="334538" y="57150"/>
                </a:lnTo>
                <a:lnTo>
                  <a:pt x="294411" y="57150"/>
                </a:lnTo>
                <a:lnTo>
                  <a:pt x="252888" y="57150"/>
                </a:lnTo>
                <a:lnTo>
                  <a:pt x="211676" y="57150"/>
                </a:lnTo>
                <a:lnTo>
                  <a:pt x="208279" y="56092"/>
                </a:lnTo>
                <a:lnTo>
                  <a:pt x="207072" y="54328"/>
                </a:lnTo>
                <a:lnTo>
                  <a:pt x="207326" y="52094"/>
                </a:lnTo>
                <a:lnTo>
                  <a:pt x="251242" y="47449"/>
                </a:lnTo>
                <a:lnTo>
                  <a:pt x="291133" y="41340"/>
                </a:lnTo>
                <a:lnTo>
                  <a:pt x="337054" y="38002"/>
                </a:lnTo>
                <a:lnTo>
                  <a:pt x="372157" y="33470"/>
                </a:lnTo>
                <a:lnTo>
                  <a:pt x="408924" y="30750"/>
                </a:lnTo>
                <a:lnTo>
                  <a:pt x="446432" y="28484"/>
                </a:lnTo>
                <a:lnTo>
                  <a:pt x="484269" y="23948"/>
                </a:lnTo>
                <a:lnTo>
                  <a:pt x="530718" y="21227"/>
                </a:lnTo>
                <a:lnTo>
                  <a:pt x="556440" y="20501"/>
                </a:lnTo>
                <a:lnTo>
                  <a:pt x="582054" y="20017"/>
                </a:lnTo>
                <a:lnTo>
                  <a:pt x="607597" y="19695"/>
                </a:lnTo>
                <a:lnTo>
                  <a:pt x="633093" y="19480"/>
                </a:lnTo>
                <a:lnTo>
                  <a:pt x="658556" y="18278"/>
                </a:lnTo>
                <a:lnTo>
                  <a:pt x="683999" y="16419"/>
                </a:lnTo>
                <a:lnTo>
                  <a:pt x="709426" y="14120"/>
                </a:lnTo>
                <a:lnTo>
                  <a:pt x="734846" y="12589"/>
                </a:lnTo>
                <a:lnTo>
                  <a:pt x="760257" y="11568"/>
                </a:lnTo>
                <a:lnTo>
                  <a:pt x="785667" y="10887"/>
                </a:lnTo>
                <a:lnTo>
                  <a:pt x="811071" y="9375"/>
                </a:lnTo>
                <a:lnTo>
                  <a:pt x="836476" y="7308"/>
                </a:lnTo>
                <a:lnTo>
                  <a:pt x="861878" y="4872"/>
                </a:lnTo>
                <a:lnTo>
                  <a:pt x="888337" y="3248"/>
                </a:lnTo>
                <a:lnTo>
                  <a:pt x="915503" y="2166"/>
                </a:lnTo>
                <a:lnTo>
                  <a:pt x="961561" y="963"/>
                </a:lnTo>
                <a:lnTo>
                  <a:pt x="99840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SMARTInkShape-3865"/>
          <p:cNvSpPr/>
          <p:nvPr>
            <p:custDataLst>
              <p:tags r:id="rId16"/>
            </p:custDataLst>
          </p:nvPr>
        </p:nvSpPr>
        <p:spPr>
          <a:xfrm>
            <a:off x="7496175" y="5286375"/>
            <a:ext cx="1276351" cy="114301"/>
          </a:xfrm>
          <a:custGeom>
            <a:avLst/>
            <a:gdLst/>
            <a:ahLst/>
            <a:cxnLst/>
            <a:rect l="0" t="0" r="0" b="0"/>
            <a:pathLst>
              <a:path w="1276351" h="114301">
                <a:moveTo>
                  <a:pt x="0" y="114300"/>
                </a:moveTo>
                <a:lnTo>
                  <a:pt x="0" y="114300"/>
                </a:lnTo>
                <a:lnTo>
                  <a:pt x="8200" y="106099"/>
                </a:lnTo>
                <a:lnTo>
                  <a:pt x="14189" y="105167"/>
                </a:lnTo>
                <a:lnTo>
                  <a:pt x="59854" y="102004"/>
                </a:lnTo>
                <a:lnTo>
                  <a:pt x="103427" y="96584"/>
                </a:lnTo>
                <a:lnTo>
                  <a:pt x="134515" y="93021"/>
                </a:lnTo>
                <a:lnTo>
                  <a:pt x="174084" y="87909"/>
                </a:lnTo>
                <a:lnTo>
                  <a:pt x="219894" y="82110"/>
                </a:lnTo>
                <a:lnTo>
                  <a:pt x="260008" y="78826"/>
                </a:lnTo>
                <a:lnTo>
                  <a:pt x="295476" y="76309"/>
                </a:lnTo>
                <a:lnTo>
                  <a:pt x="328878" y="71662"/>
                </a:lnTo>
                <a:lnTo>
                  <a:pt x="364185" y="68891"/>
                </a:lnTo>
                <a:lnTo>
                  <a:pt x="401043" y="66602"/>
                </a:lnTo>
                <a:lnTo>
                  <a:pt x="438591" y="62056"/>
                </a:lnTo>
                <a:lnTo>
                  <a:pt x="476446" y="59330"/>
                </a:lnTo>
                <a:lnTo>
                  <a:pt x="514438" y="57061"/>
                </a:lnTo>
                <a:lnTo>
                  <a:pt x="552488" y="52524"/>
                </a:lnTo>
                <a:lnTo>
                  <a:pt x="587745" y="49802"/>
                </a:lnTo>
                <a:lnTo>
                  <a:pt x="622112" y="48592"/>
                </a:lnTo>
                <a:lnTo>
                  <a:pt x="658552" y="48055"/>
                </a:lnTo>
                <a:lnTo>
                  <a:pt x="693093" y="44994"/>
                </a:lnTo>
                <a:lnTo>
                  <a:pt x="739466" y="40143"/>
                </a:lnTo>
                <a:lnTo>
                  <a:pt x="782840" y="38705"/>
                </a:lnTo>
                <a:lnTo>
                  <a:pt x="826383" y="38279"/>
                </a:lnTo>
                <a:lnTo>
                  <a:pt x="873966" y="38136"/>
                </a:lnTo>
                <a:lnTo>
                  <a:pt x="909240" y="38110"/>
                </a:lnTo>
                <a:lnTo>
                  <a:pt x="951559" y="38103"/>
                </a:lnTo>
                <a:lnTo>
                  <a:pt x="997611" y="38100"/>
                </a:lnTo>
                <a:lnTo>
                  <a:pt x="1042373" y="29899"/>
                </a:lnTo>
                <a:lnTo>
                  <a:pt x="1042049" y="28399"/>
                </a:lnTo>
                <a:lnTo>
                  <a:pt x="1036044" y="23911"/>
                </a:lnTo>
                <a:lnTo>
                  <a:pt x="1000537" y="20491"/>
                </a:lnTo>
                <a:lnTo>
                  <a:pt x="964678" y="19690"/>
                </a:lnTo>
                <a:lnTo>
                  <a:pt x="927220" y="19335"/>
                </a:lnTo>
                <a:lnTo>
                  <a:pt x="882333" y="19134"/>
                </a:lnTo>
                <a:lnTo>
                  <a:pt x="841163" y="19075"/>
                </a:lnTo>
                <a:lnTo>
                  <a:pt x="795922" y="19058"/>
                </a:lnTo>
                <a:lnTo>
                  <a:pt x="764729" y="19053"/>
                </a:lnTo>
                <a:lnTo>
                  <a:pt x="730404" y="19051"/>
                </a:lnTo>
                <a:lnTo>
                  <a:pt x="693982" y="19050"/>
                </a:lnTo>
                <a:lnTo>
                  <a:pt x="656629" y="19050"/>
                </a:lnTo>
                <a:lnTo>
                  <a:pt x="621682" y="21872"/>
                </a:lnTo>
                <a:lnTo>
                  <a:pt x="587453" y="25595"/>
                </a:lnTo>
                <a:lnTo>
                  <a:pt x="551073" y="27251"/>
                </a:lnTo>
                <a:lnTo>
                  <a:pt x="513738" y="27987"/>
                </a:lnTo>
                <a:lnTo>
                  <a:pt x="477037" y="29371"/>
                </a:lnTo>
                <a:lnTo>
                  <a:pt x="443086" y="33515"/>
                </a:lnTo>
                <a:lnTo>
                  <a:pt x="407536" y="36063"/>
                </a:lnTo>
                <a:lnTo>
                  <a:pt x="371627" y="38252"/>
                </a:lnTo>
                <a:lnTo>
                  <a:pt x="338029" y="42754"/>
                </a:lnTo>
                <a:lnTo>
                  <a:pt x="305457" y="45460"/>
                </a:lnTo>
                <a:lnTo>
                  <a:pt x="260192" y="49805"/>
                </a:lnTo>
                <a:lnTo>
                  <a:pt x="217147" y="54974"/>
                </a:lnTo>
                <a:lnTo>
                  <a:pt x="173701" y="56505"/>
                </a:lnTo>
                <a:lnTo>
                  <a:pt x="126151" y="62080"/>
                </a:lnTo>
                <a:lnTo>
                  <a:pt x="85126" y="65768"/>
                </a:lnTo>
                <a:lnTo>
                  <a:pt x="45129" y="66555"/>
                </a:lnTo>
                <a:lnTo>
                  <a:pt x="60409" y="61583"/>
                </a:lnTo>
                <a:lnTo>
                  <a:pt x="106917" y="58463"/>
                </a:lnTo>
                <a:lnTo>
                  <a:pt x="152447" y="57539"/>
                </a:lnTo>
                <a:lnTo>
                  <a:pt x="185229" y="54501"/>
                </a:lnTo>
                <a:lnTo>
                  <a:pt x="219908" y="50681"/>
                </a:lnTo>
                <a:lnTo>
                  <a:pt x="252959" y="48983"/>
                </a:lnTo>
                <a:lnTo>
                  <a:pt x="288109" y="48229"/>
                </a:lnTo>
                <a:lnTo>
                  <a:pt x="325957" y="47893"/>
                </a:lnTo>
                <a:lnTo>
                  <a:pt x="367472" y="47744"/>
                </a:lnTo>
                <a:lnTo>
                  <a:pt x="410619" y="47678"/>
                </a:lnTo>
                <a:lnTo>
                  <a:pt x="455547" y="46591"/>
                </a:lnTo>
                <a:lnTo>
                  <a:pt x="479382" y="44818"/>
                </a:lnTo>
                <a:lnTo>
                  <a:pt x="503737" y="42579"/>
                </a:lnTo>
                <a:lnTo>
                  <a:pt x="550556" y="40091"/>
                </a:lnTo>
                <a:lnTo>
                  <a:pt x="597117" y="38985"/>
                </a:lnTo>
                <a:lnTo>
                  <a:pt x="621386" y="38689"/>
                </a:lnTo>
                <a:lnTo>
                  <a:pt x="646033" y="38493"/>
                </a:lnTo>
                <a:lnTo>
                  <a:pt x="670930" y="38362"/>
                </a:lnTo>
                <a:lnTo>
                  <a:pt x="695996" y="38275"/>
                </a:lnTo>
                <a:lnTo>
                  <a:pt x="721171" y="38216"/>
                </a:lnTo>
                <a:lnTo>
                  <a:pt x="746423" y="37119"/>
                </a:lnTo>
                <a:lnTo>
                  <a:pt x="771723" y="35329"/>
                </a:lnTo>
                <a:lnTo>
                  <a:pt x="797058" y="33077"/>
                </a:lnTo>
                <a:lnTo>
                  <a:pt x="822413" y="31576"/>
                </a:lnTo>
                <a:lnTo>
                  <a:pt x="847784" y="30576"/>
                </a:lnTo>
                <a:lnTo>
                  <a:pt x="873165" y="29909"/>
                </a:lnTo>
                <a:lnTo>
                  <a:pt x="918298" y="26346"/>
                </a:lnTo>
                <a:lnTo>
                  <a:pt x="960582" y="22292"/>
                </a:lnTo>
                <a:lnTo>
                  <a:pt x="1004070" y="20491"/>
                </a:lnTo>
                <a:lnTo>
                  <a:pt x="1045270" y="19691"/>
                </a:lnTo>
                <a:lnTo>
                  <a:pt x="1085806" y="18276"/>
                </a:lnTo>
                <a:lnTo>
                  <a:pt x="1128516" y="14120"/>
                </a:lnTo>
                <a:lnTo>
                  <a:pt x="1166549" y="11567"/>
                </a:lnTo>
                <a:lnTo>
                  <a:pt x="1202149" y="9375"/>
                </a:lnTo>
                <a:lnTo>
                  <a:pt x="127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SMARTInkShape-3866"/>
          <p:cNvSpPr/>
          <p:nvPr>
            <p:custDataLst>
              <p:tags r:id="rId17"/>
            </p:custDataLst>
          </p:nvPr>
        </p:nvSpPr>
        <p:spPr>
          <a:xfrm>
            <a:off x="3345862" y="5314950"/>
            <a:ext cx="1569126" cy="85726"/>
          </a:xfrm>
          <a:custGeom>
            <a:avLst/>
            <a:gdLst/>
            <a:ahLst/>
            <a:cxnLst/>
            <a:rect l="0" t="0" r="0" b="0"/>
            <a:pathLst>
              <a:path w="1569126" h="85726">
                <a:moveTo>
                  <a:pt x="16463" y="85725"/>
                </a:moveTo>
                <a:lnTo>
                  <a:pt x="16463" y="85725"/>
                </a:lnTo>
                <a:lnTo>
                  <a:pt x="1294" y="85725"/>
                </a:lnTo>
                <a:lnTo>
                  <a:pt x="0" y="84667"/>
                </a:lnTo>
                <a:lnTo>
                  <a:pt x="7029" y="80669"/>
                </a:lnTo>
                <a:lnTo>
                  <a:pt x="49127" y="76788"/>
                </a:lnTo>
                <a:lnTo>
                  <a:pt x="89994" y="76375"/>
                </a:lnTo>
                <a:lnTo>
                  <a:pt x="136675" y="76252"/>
                </a:lnTo>
                <a:lnTo>
                  <a:pt x="174495" y="76216"/>
                </a:lnTo>
                <a:lnTo>
                  <a:pt x="214277" y="76205"/>
                </a:lnTo>
                <a:lnTo>
                  <a:pt x="254991" y="76201"/>
                </a:lnTo>
                <a:lnTo>
                  <a:pt x="297824" y="76200"/>
                </a:lnTo>
                <a:lnTo>
                  <a:pt x="344657" y="76200"/>
                </a:lnTo>
                <a:lnTo>
                  <a:pt x="383581" y="71144"/>
                </a:lnTo>
                <a:lnTo>
                  <a:pt x="420278" y="67999"/>
                </a:lnTo>
                <a:lnTo>
                  <a:pt x="457963" y="67067"/>
                </a:lnTo>
                <a:lnTo>
                  <a:pt x="500997" y="61735"/>
                </a:lnTo>
                <a:lnTo>
                  <a:pt x="547261" y="58508"/>
                </a:lnTo>
                <a:lnTo>
                  <a:pt x="594483" y="57553"/>
                </a:lnTo>
                <a:lnTo>
                  <a:pt x="628960" y="54507"/>
                </a:lnTo>
                <a:lnTo>
                  <a:pt x="665451" y="50684"/>
                </a:lnTo>
                <a:lnTo>
                  <a:pt x="702835" y="48984"/>
                </a:lnTo>
                <a:lnTo>
                  <a:pt x="740618" y="48229"/>
                </a:lnTo>
                <a:lnTo>
                  <a:pt x="778576" y="47893"/>
                </a:lnTo>
                <a:lnTo>
                  <a:pt x="816613" y="47744"/>
                </a:lnTo>
                <a:lnTo>
                  <a:pt x="854685" y="44855"/>
                </a:lnTo>
                <a:lnTo>
                  <a:pt x="892773" y="41103"/>
                </a:lnTo>
                <a:lnTo>
                  <a:pt x="930867" y="39434"/>
                </a:lnTo>
                <a:lnTo>
                  <a:pt x="968965" y="38693"/>
                </a:lnTo>
                <a:lnTo>
                  <a:pt x="1007064" y="37305"/>
                </a:lnTo>
                <a:lnTo>
                  <a:pt x="1045163" y="33161"/>
                </a:lnTo>
                <a:lnTo>
                  <a:pt x="1083263" y="30613"/>
                </a:lnTo>
                <a:lnTo>
                  <a:pt x="1120305" y="29481"/>
                </a:lnTo>
                <a:lnTo>
                  <a:pt x="1154406" y="28978"/>
                </a:lnTo>
                <a:lnTo>
                  <a:pt x="1190024" y="25932"/>
                </a:lnTo>
                <a:lnTo>
                  <a:pt x="1225962" y="22109"/>
                </a:lnTo>
                <a:lnTo>
                  <a:pt x="1259574" y="20409"/>
                </a:lnTo>
                <a:lnTo>
                  <a:pt x="1292151" y="19654"/>
                </a:lnTo>
                <a:lnTo>
                  <a:pt x="1337420" y="19229"/>
                </a:lnTo>
                <a:lnTo>
                  <a:pt x="1377644" y="19103"/>
                </a:lnTo>
                <a:lnTo>
                  <a:pt x="1419196" y="19067"/>
                </a:lnTo>
                <a:lnTo>
                  <a:pt x="1459376" y="19055"/>
                </a:lnTo>
                <a:lnTo>
                  <a:pt x="1497035" y="19051"/>
                </a:lnTo>
                <a:lnTo>
                  <a:pt x="1536062" y="16228"/>
                </a:lnTo>
                <a:lnTo>
                  <a:pt x="1569125" y="10408"/>
                </a:lnTo>
                <a:lnTo>
                  <a:pt x="1565196" y="9917"/>
                </a:lnTo>
                <a:lnTo>
                  <a:pt x="1524461" y="9577"/>
                </a:lnTo>
                <a:lnTo>
                  <a:pt x="1489155" y="9541"/>
                </a:lnTo>
                <a:lnTo>
                  <a:pt x="1455217" y="9532"/>
                </a:lnTo>
                <a:lnTo>
                  <a:pt x="1412312" y="9527"/>
                </a:lnTo>
                <a:lnTo>
                  <a:pt x="1371730" y="9525"/>
                </a:lnTo>
                <a:lnTo>
                  <a:pt x="1326661" y="9525"/>
                </a:lnTo>
                <a:lnTo>
                  <a:pt x="1279794" y="9525"/>
                </a:lnTo>
                <a:lnTo>
                  <a:pt x="1248222" y="9525"/>
                </a:lnTo>
                <a:lnTo>
                  <a:pt x="1213728" y="9525"/>
                </a:lnTo>
                <a:lnTo>
                  <a:pt x="1177231" y="10583"/>
                </a:lnTo>
                <a:lnTo>
                  <a:pt x="1139843" y="14581"/>
                </a:lnTo>
                <a:lnTo>
                  <a:pt x="1102059" y="17064"/>
                </a:lnTo>
                <a:lnTo>
                  <a:pt x="1064100" y="18167"/>
                </a:lnTo>
                <a:lnTo>
                  <a:pt x="1026063" y="18658"/>
                </a:lnTo>
                <a:lnTo>
                  <a:pt x="985169" y="18875"/>
                </a:lnTo>
                <a:lnTo>
                  <a:pt x="943357" y="20031"/>
                </a:lnTo>
                <a:lnTo>
                  <a:pt x="903607" y="24073"/>
                </a:lnTo>
                <a:lnTo>
                  <a:pt x="861952" y="26574"/>
                </a:lnTo>
                <a:lnTo>
                  <a:pt x="819803" y="27686"/>
                </a:lnTo>
                <a:lnTo>
                  <a:pt x="779903" y="28180"/>
                </a:lnTo>
                <a:lnTo>
                  <a:pt x="741003" y="31221"/>
                </a:lnTo>
                <a:lnTo>
                  <a:pt x="702547" y="35043"/>
                </a:lnTo>
                <a:lnTo>
                  <a:pt x="664289" y="36742"/>
                </a:lnTo>
                <a:lnTo>
                  <a:pt x="628942" y="40318"/>
                </a:lnTo>
                <a:lnTo>
                  <a:pt x="595592" y="44378"/>
                </a:lnTo>
                <a:lnTo>
                  <a:pt x="548126" y="46663"/>
                </a:lnTo>
                <a:lnTo>
                  <a:pt x="507838" y="47340"/>
                </a:lnTo>
                <a:lnTo>
                  <a:pt x="473205" y="48599"/>
                </a:lnTo>
                <a:lnTo>
                  <a:pt x="426457" y="55147"/>
                </a:lnTo>
                <a:lnTo>
                  <a:pt x="419968" y="55815"/>
                </a:lnTo>
                <a:lnTo>
                  <a:pt x="418816" y="55201"/>
                </a:lnTo>
                <a:lnTo>
                  <a:pt x="426004" y="51698"/>
                </a:lnTo>
                <a:lnTo>
                  <a:pt x="463069" y="43775"/>
                </a:lnTo>
                <a:lnTo>
                  <a:pt x="504156" y="39782"/>
                </a:lnTo>
                <a:lnTo>
                  <a:pt x="548197" y="33542"/>
                </a:lnTo>
                <a:lnTo>
                  <a:pt x="581931" y="27960"/>
                </a:lnTo>
                <a:lnTo>
                  <a:pt x="618091" y="23011"/>
                </a:lnTo>
                <a:lnTo>
                  <a:pt x="655328" y="20810"/>
                </a:lnTo>
                <a:lnTo>
                  <a:pt x="695867" y="17010"/>
                </a:lnTo>
                <a:lnTo>
                  <a:pt x="739637" y="11793"/>
                </a:lnTo>
                <a:lnTo>
                  <a:pt x="763162" y="8920"/>
                </a:lnTo>
                <a:lnTo>
                  <a:pt x="787313" y="5947"/>
                </a:lnTo>
                <a:lnTo>
                  <a:pt x="811880" y="3964"/>
                </a:lnTo>
                <a:lnTo>
                  <a:pt x="836724" y="2643"/>
                </a:lnTo>
                <a:lnTo>
                  <a:pt x="878440" y="1175"/>
                </a:lnTo>
                <a:lnTo>
                  <a:pt x="91181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95"/>
          <p:cNvGrpSpPr/>
          <p:nvPr/>
        </p:nvGrpSpPr>
        <p:grpSpPr>
          <a:xfrm>
            <a:off x="620841" y="59798"/>
            <a:ext cx="1160335" cy="458609"/>
            <a:chOff x="620841" y="59798"/>
            <a:chExt cx="1160335" cy="458609"/>
          </a:xfrm>
        </p:grpSpPr>
        <p:sp>
          <p:nvSpPr>
            <p:cNvPr id="2" name="SMARTInkShape-446"/>
            <p:cNvSpPr/>
            <p:nvPr>
              <p:custDataLst>
                <p:tags r:id="rId276"/>
              </p:custDataLst>
            </p:nvPr>
          </p:nvSpPr>
          <p:spPr>
            <a:xfrm>
              <a:off x="1600200" y="190500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10113" y="41981"/>
                  </a:lnTo>
                  <a:lnTo>
                    <a:pt x="15209" y="37512"/>
                  </a:lnTo>
                  <a:lnTo>
                    <a:pt x="34610" y="30165"/>
                  </a:lnTo>
                  <a:lnTo>
                    <a:pt x="78019" y="21559"/>
                  </a:lnTo>
                  <a:lnTo>
                    <a:pt x="117661" y="1697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47"/>
            <p:cNvSpPr/>
            <p:nvPr>
              <p:custDataLst>
                <p:tags r:id="rId277"/>
              </p:custDataLst>
            </p:nvPr>
          </p:nvSpPr>
          <p:spPr>
            <a:xfrm>
              <a:off x="1657351" y="59798"/>
              <a:ext cx="57150" cy="316750"/>
            </a:xfrm>
            <a:custGeom>
              <a:avLst/>
              <a:gdLst/>
              <a:ahLst/>
              <a:cxnLst/>
              <a:rect l="0" t="0" r="0" b="0"/>
              <a:pathLst>
                <a:path w="57150" h="316750">
                  <a:moveTo>
                    <a:pt x="9524" y="16402"/>
                  </a:moveTo>
                  <a:lnTo>
                    <a:pt x="9524" y="16402"/>
                  </a:lnTo>
                  <a:lnTo>
                    <a:pt x="9524" y="6289"/>
                  </a:lnTo>
                  <a:lnTo>
                    <a:pt x="8466" y="3310"/>
                  </a:lnTo>
                  <a:lnTo>
                    <a:pt x="6702" y="1324"/>
                  </a:lnTo>
                  <a:lnTo>
                    <a:pt x="4468" y="0"/>
                  </a:lnTo>
                  <a:lnTo>
                    <a:pt x="2978" y="176"/>
                  </a:lnTo>
                  <a:lnTo>
                    <a:pt x="1985" y="1351"/>
                  </a:lnTo>
                  <a:lnTo>
                    <a:pt x="1323" y="3193"/>
                  </a:lnTo>
                  <a:lnTo>
                    <a:pt x="261" y="43113"/>
                  </a:lnTo>
                  <a:lnTo>
                    <a:pt x="51" y="90039"/>
                  </a:lnTo>
                  <a:lnTo>
                    <a:pt x="14" y="126062"/>
                  </a:lnTo>
                  <a:lnTo>
                    <a:pt x="4" y="167427"/>
                  </a:lnTo>
                  <a:lnTo>
                    <a:pt x="0" y="214274"/>
                  </a:lnTo>
                  <a:lnTo>
                    <a:pt x="6545" y="260648"/>
                  </a:lnTo>
                  <a:lnTo>
                    <a:pt x="14188" y="306172"/>
                  </a:lnTo>
                  <a:lnTo>
                    <a:pt x="19711" y="314522"/>
                  </a:lnTo>
                  <a:lnTo>
                    <a:pt x="22665" y="316749"/>
                  </a:lnTo>
                  <a:lnTo>
                    <a:pt x="27810" y="316116"/>
                  </a:lnTo>
                  <a:lnTo>
                    <a:pt x="41993" y="309770"/>
                  </a:lnTo>
                  <a:lnTo>
                    <a:pt x="47045" y="304055"/>
                  </a:lnTo>
                  <a:lnTo>
                    <a:pt x="57149" y="273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48"/>
            <p:cNvSpPr/>
            <p:nvPr>
              <p:custDataLst>
                <p:tags r:id="rId278"/>
              </p:custDataLst>
            </p:nvPr>
          </p:nvSpPr>
          <p:spPr>
            <a:xfrm>
              <a:off x="1411140" y="193082"/>
              <a:ext cx="103336" cy="158020"/>
            </a:xfrm>
            <a:custGeom>
              <a:avLst/>
              <a:gdLst/>
              <a:ahLst/>
              <a:cxnLst/>
              <a:rect l="0" t="0" r="0" b="0"/>
              <a:pathLst>
                <a:path w="103336" h="158020">
                  <a:moveTo>
                    <a:pt x="17610" y="149818"/>
                  </a:moveTo>
                  <a:lnTo>
                    <a:pt x="17610" y="149818"/>
                  </a:lnTo>
                  <a:lnTo>
                    <a:pt x="9409" y="158019"/>
                  </a:lnTo>
                  <a:lnTo>
                    <a:pt x="3421" y="148838"/>
                  </a:lnTo>
                  <a:lnTo>
                    <a:pt x="0" y="132712"/>
                  </a:lnTo>
                  <a:lnTo>
                    <a:pt x="8345" y="86266"/>
                  </a:lnTo>
                  <a:lnTo>
                    <a:pt x="16181" y="44200"/>
                  </a:lnTo>
                  <a:lnTo>
                    <a:pt x="22243" y="21275"/>
                  </a:lnTo>
                  <a:lnTo>
                    <a:pt x="30605" y="10490"/>
                  </a:lnTo>
                  <a:lnTo>
                    <a:pt x="41377" y="3228"/>
                  </a:lnTo>
                  <a:lnTo>
                    <a:pt x="53221" y="0"/>
                  </a:lnTo>
                  <a:lnTo>
                    <a:pt x="65540" y="1388"/>
                  </a:lnTo>
                  <a:lnTo>
                    <a:pt x="71788" y="3240"/>
                  </a:lnTo>
                  <a:lnTo>
                    <a:pt x="75954" y="6591"/>
                  </a:lnTo>
                  <a:lnTo>
                    <a:pt x="80582" y="15959"/>
                  </a:lnTo>
                  <a:lnTo>
                    <a:pt x="92161" y="54772"/>
                  </a:lnTo>
                  <a:lnTo>
                    <a:pt x="103335" y="130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9"/>
            <p:cNvSpPr/>
            <p:nvPr>
              <p:custDataLst>
                <p:tags r:id="rId279"/>
              </p:custDataLst>
            </p:nvPr>
          </p:nvSpPr>
          <p:spPr>
            <a:xfrm>
              <a:off x="1285875" y="1905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50"/>
            <p:cNvSpPr/>
            <p:nvPr>
              <p:custDataLst>
                <p:tags r:id="rId280"/>
              </p:custDataLst>
            </p:nvPr>
          </p:nvSpPr>
          <p:spPr>
            <a:xfrm>
              <a:off x="1304925" y="289787"/>
              <a:ext cx="9526" cy="81689"/>
            </a:xfrm>
            <a:custGeom>
              <a:avLst/>
              <a:gdLst/>
              <a:ahLst/>
              <a:cxnLst/>
              <a:rect l="0" t="0" r="0" b="0"/>
              <a:pathLst>
                <a:path w="9526" h="816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2822" y="45385"/>
                  </a:lnTo>
                  <a:lnTo>
                    <a:pt x="9525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51"/>
            <p:cNvSpPr/>
            <p:nvPr>
              <p:custDataLst>
                <p:tags r:id="rId281"/>
              </p:custDataLst>
            </p:nvPr>
          </p:nvSpPr>
          <p:spPr>
            <a:xfrm>
              <a:off x="1069142" y="296599"/>
              <a:ext cx="127893" cy="147763"/>
            </a:xfrm>
            <a:custGeom>
              <a:avLst/>
              <a:gdLst/>
              <a:ahLst/>
              <a:cxnLst/>
              <a:rect l="0" t="0" r="0" b="0"/>
              <a:pathLst>
                <a:path w="127893" h="147763">
                  <a:moveTo>
                    <a:pt x="83383" y="8201"/>
                  </a:moveTo>
                  <a:lnTo>
                    <a:pt x="83383" y="8201"/>
                  </a:lnTo>
                  <a:lnTo>
                    <a:pt x="78327" y="3144"/>
                  </a:lnTo>
                  <a:lnTo>
                    <a:pt x="73022" y="662"/>
                  </a:lnTo>
                  <a:lnTo>
                    <a:pt x="70126" y="0"/>
                  </a:lnTo>
                  <a:lnTo>
                    <a:pt x="55936" y="4125"/>
                  </a:lnTo>
                  <a:lnTo>
                    <a:pt x="38327" y="12050"/>
                  </a:lnTo>
                  <a:lnTo>
                    <a:pt x="28786" y="20848"/>
                  </a:lnTo>
                  <a:lnTo>
                    <a:pt x="17464" y="40523"/>
                  </a:lnTo>
                  <a:lnTo>
                    <a:pt x="547" y="79177"/>
                  </a:lnTo>
                  <a:lnTo>
                    <a:pt x="0" y="96896"/>
                  </a:lnTo>
                  <a:lnTo>
                    <a:pt x="5643" y="127497"/>
                  </a:lnTo>
                  <a:lnTo>
                    <a:pt x="11085" y="139891"/>
                  </a:lnTo>
                  <a:lnTo>
                    <a:pt x="17192" y="143619"/>
                  </a:lnTo>
                  <a:lnTo>
                    <a:pt x="35268" y="147762"/>
                  </a:lnTo>
                  <a:lnTo>
                    <a:pt x="57412" y="143959"/>
                  </a:lnTo>
                  <a:lnTo>
                    <a:pt x="101066" y="124270"/>
                  </a:lnTo>
                  <a:lnTo>
                    <a:pt x="115231" y="106707"/>
                  </a:lnTo>
                  <a:lnTo>
                    <a:pt x="126333" y="78663"/>
                  </a:lnTo>
                  <a:lnTo>
                    <a:pt x="127892" y="71051"/>
                  </a:lnTo>
                  <a:lnTo>
                    <a:pt x="123978" y="54126"/>
                  </a:lnTo>
                  <a:lnTo>
                    <a:pt x="109875" y="29569"/>
                  </a:lnTo>
                  <a:lnTo>
                    <a:pt x="98332" y="17698"/>
                  </a:lnTo>
                  <a:lnTo>
                    <a:pt x="86146" y="12422"/>
                  </a:lnTo>
                  <a:lnTo>
                    <a:pt x="54808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52"/>
            <p:cNvSpPr/>
            <p:nvPr>
              <p:custDataLst>
                <p:tags r:id="rId282"/>
              </p:custDataLst>
            </p:nvPr>
          </p:nvSpPr>
          <p:spPr>
            <a:xfrm>
              <a:off x="781050" y="95642"/>
              <a:ext cx="151949" cy="422765"/>
            </a:xfrm>
            <a:custGeom>
              <a:avLst/>
              <a:gdLst/>
              <a:ahLst/>
              <a:cxnLst/>
              <a:rect l="0" t="0" r="0" b="0"/>
              <a:pathLst>
                <a:path w="151949" h="422765">
                  <a:moveTo>
                    <a:pt x="28575" y="9133"/>
                  </a:moveTo>
                  <a:lnTo>
                    <a:pt x="28575" y="9133"/>
                  </a:lnTo>
                  <a:lnTo>
                    <a:pt x="19442" y="0"/>
                  </a:lnTo>
                  <a:lnTo>
                    <a:pt x="58112" y="46275"/>
                  </a:lnTo>
                  <a:lnTo>
                    <a:pt x="85288" y="87966"/>
                  </a:lnTo>
                  <a:lnTo>
                    <a:pt x="105982" y="126540"/>
                  </a:lnTo>
                  <a:lnTo>
                    <a:pt x="116892" y="163042"/>
                  </a:lnTo>
                  <a:lnTo>
                    <a:pt x="131884" y="207371"/>
                  </a:lnTo>
                  <a:lnTo>
                    <a:pt x="144675" y="248963"/>
                  </a:lnTo>
                  <a:lnTo>
                    <a:pt x="150874" y="294397"/>
                  </a:lnTo>
                  <a:lnTo>
                    <a:pt x="151948" y="330605"/>
                  </a:lnTo>
                  <a:lnTo>
                    <a:pt x="151208" y="364969"/>
                  </a:lnTo>
                  <a:lnTo>
                    <a:pt x="139125" y="401780"/>
                  </a:lnTo>
                  <a:lnTo>
                    <a:pt x="133094" y="411184"/>
                  </a:lnTo>
                  <a:lnTo>
                    <a:pt x="115543" y="422278"/>
                  </a:lnTo>
                  <a:lnTo>
                    <a:pt x="98272" y="422764"/>
                  </a:lnTo>
                  <a:lnTo>
                    <a:pt x="57747" y="414453"/>
                  </a:lnTo>
                  <a:lnTo>
                    <a:pt x="33808" y="400631"/>
                  </a:lnTo>
                  <a:lnTo>
                    <a:pt x="7088" y="377797"/>
                  </a:lnTo>
                  <a:lnTo>
                    <a:pt x="0" y="36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3"/>
            <p:cNvSpPr/>
            <p:nvPr>
              <p:custDataLst>
                <p:tags r:id="rId283"/>
              </p:custDataLst>
            </p:nvPr>
          </p:nvSpPr>
          <p:spPr>
            <a:xfrm>
              <a:off x="620841" y="114300"/>
              <a:ext cx="350710" cy="104776"/>
            </a:xfrm>
            <a:custGeom>
              <a:avLst/>
              <a:gdLst/>
              <a:ahLst/>
              <a:cxnLst/>
              <a:rect l="0" t="0" r="0" b="0"/>
              <a:pathLst>
                <a:path w="350710" h="104776">
                  <a:moveTo>
                    <a:pt x="17334" y="104775"/>
                  </a:moveTo>
                  <a:lnTo>
                    <a:pt x="17334" y="104775"/>
                  </a:lnTo>
                  <a:lnTo>
                    <a:pt x="12277" y="104775"/>
                  </a:lnTo>
                  <a:lnTo>
                    <a:pt x="6973" y="101953"/>
                  </a:lnTo>
                  <a:lnTo>
                    <a:pt x="0" y="96574"/>
                  </a:lnTo>
                  <a:lnTo>
                    <a:pt x="4691" y="95838"/>
                  </a:lnTo>
                  <a:lnTo>
                    <a:pt x="13832" y="94453"/>
                  </a:lnTo>
                  <a:lnTo>
                    <a:pt x="53222" y="76970"/>
                  </a:lnTo>
                  <a:lnTo>
                    <a:pt x="99643" y="62163"/>
                  </a:lnTo>
                  <a:lnTo>
                    <a:pt x="146129" y="52496"/>
                  </a:lnTo>
                  <a:lnTo>
                    <a:pt x="187434" y="39543"/>
                  </a:lnTo>
                  <a:lnTo>
                    <a:pt x="229204" y="30742"/>
                  </a:lnTo>
                  <a:lnTo>
                    <a:pt x="270930" y="15911"/>
                  </a:lnTo>
                  <a:lnTo>
                    <a:pt x="313601" y="5309"/>
                  </a:lnTo>
                  <a:lnTo>
                    <a:pt x="350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4"/>
            <p:cNvSpPr/>
            <p:nvPr>
              <p:custDataLst>
                <p:tags r:id="rId284"/>
              </p:custDataLst>
            </p:nvPr>
          </p:nvSpPr>
          <p:spPr>
            <a:xfrm>
              <a:off x="781050" y="219477"/>
              <a:ext cx="9526" cy="18649"/>
            </a:xfrm>
            <a:custGeom>
              <a:avLst/>
              <a:gdLst/>
              <a:ahLst/>
              <a:cxnLst/>
              <a:rect l="0" t="0" r="0" b="0"/>
              <a:pathLst>
                <a:path w="9526" h="18649">
                  <a:moveTo>
                    <a:pt x="0" y="18648"/>
                  </a:moveTo>
                  <a:lnTo>
                    <a:pt x="0" y="18648"/>
                  </a:lnTo>
                  <a:lnTo>
                    <a:pt x="0" y="13591"/>
                  </a:lnTo>
                  <a:lnTo>
                    <a:pt x="1058" y="12102"/>
                  </a:lnTo>
                  <a:lnTo>
                    <a:pt x="2822" y="11109"/>
                  </a:lnTo>
                  <a:lnTo>
                    <a:pt x="8201" y="9515"/>
                  </a:lnTo>
                  <a:lnTo>
                    <a:pt x="8937" y="6475"/>
                  </a:lnTo>
                  <a:lnTo>
                    <a:pt x="9491" y="0"/>
                  </a:lnTo>
                  <a:lnTo>
                    <a:pt x="9525" y="18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55"/>
            <p:cNvSpPr/>
            <p:nvPr>
              <p:custDataLst>
                <p:tags r:id="rId285"/>
              </p:custDataLst>
            </p:nvPr>
          </p:nvSpPr>
          <p:spPr>
            <a:xfrm>
              <a:off x="847725" y="2000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44547" y="18874"/>
                  </a:lnTo>
                  <a:lnTo>
                    <a:pt x="85117" y="886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96"/>
          <p:cNvGrpSpPr/>
          <p:nvPr/>
        </p:nvGrpSpPr>
        <p:grpSpPr>
          <a:xfrm>
            <a:off x="561975" y="19675"/>
            <a:ext cx="3829051" cy="646886"/>
            <a:chOff x="561975" y="19675"/>
            <a:chExt cx="3829051" cy="646886"/>
          </a:xfrm>
        </p:grpSpPr>
        <p:sp>
          <p:nvSpPr>
            <p:cNvPr id="13" name="SMARTInkShape-456"/>
            <p:cNvSpPr/>
            <p:nvPr>
              <p:custDataLst>
                <p:tags r:id="rId254"/>
              </p:custDataLst>
            </p:nvPr>
          </p:nvSpPr>
          <p:spPr>
            <a:xfrm>
              <a:off x="4381500" y="2762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26742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57"/>
            <p:cNvSpPr/>
            <p:nvPr>
              <p:custDataLst>
                <p:tags r:id="rId255"/>
              </p:custDataLst>
            </p:nvPr>
          </p:nvSpPr>
          <p:spPr>
            <a:xfrm>
              <a:off x="4371975" y="1143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58"/>
            <p:cNvSpPr/>
            <p:nvPr>
              <p:custDataLst>
                <p:tags r:id="rId256"/>
              </p:custDataLst>
            </p:nvPr>
          </p:nvSpPr>
          <p:spPr>
            <a:xfrm>
              <a:off x="561975" y="381000"/>
              <a:ext cx="3743326" cy="285561"/>
            </a:xfrm>
            <a:custGeom>
              <a:avLst/>
              <a:gdLst/>
              <a:ahLst/>
              <a:cxnLst/>
              <a:rect l="0" t="0" r="0" b="0"/>
              <a:pathLst>
                <a:path w="3743326" h="285561">
                  <a:moveTo>
                    <a:pt x="0" y="266700"/>
                  </a:moveTo>
                  <a:lnTo>
                    <a:pt x="0" y="266700"/>
                  </a:lnTo>
                  <a:lnTo>
                    <a:pt x="41445" y="274239"/>
                  </a:lnTo>
                  <a:lnTo>
                    <a:pt x="84504" y="280889"/>
                  </a:lnTo>
                  <a:lnTo>
                    <a:pt x="124642" y="284790"/>
                  </a:lnTo>
                  <a:lnTo>
                    <a:pt x="172239" y="285560"/>
                  </a:lnTo>
                  <a:lnTo>
                    <a:pt x="212606" y="282872"/>
                  </a:lnTo>
                  <a:lnTo>
                    <a:pt x="258080" y="278194"/>
                  </a:lnTo>
                  <a:lnTo>
                    <a:pt x="290386" y="276042"/>
                  </a:lnTo>
                  <a:lnTo>
                    <a:pt x="325910" y="271558"/>
                  </a:lnTo>
                  <a:lnTo>
                    <a:pt x="362866" y="268859"/>
                  </a:lnTo>
                  <a:lnTo>
                    <a:pt x="401515" y="267660"/>
                  </a:lnTo>
                  <a:lnTo>
                    <a:pt x="443387" y="267127"/>
                  </a:lnTo>
                  <a:lnTo>
                    <a:pt x="489514" y="264067"/>
                  </a:lnTo>
                  <a:lnTo>
                    <a:pt x="513668" y="261770"/>
                  </a:lnTo>
                  <a:lnTo>
                    <a:pt x="560260" y="256395"/>
                  </a:lnTo>
                  <a:lnTo>
                    <a:pt x="607780" y="250478"/>
                  </a:lnTo>
                  <a:lnTo>
                    <a:pt x="633786" y="247419"/>
                  </a:lnTo>
                  <a:lnTo>
                    <a:pt x="660649" y="244321"/>
                  </a:lnTo>
                  <a:lnTo>
                    <a:pt x="688083" y="241197"/>
                  </a:lnTo>
                  <a:lnTo>
                    <a:pt x="715897" y="238057"/>
                  </a:lnTo>
                  <a:lnTo>
                    <a:pt x="743965" y="234904"/>
                  </a:lnTo>
                  <a:lnTo>
                    <a:pt x="772201" y="231745"/>
                  </a:lnTo>
                  <a:lnTo>
                    <a:pt x="800551" y="228580"/>
                  </a:lnTo>
                  <a:lnTo>
                    <a:pt x="828975" y="225411"/>
                  </a:lnTo>
                  <a:lnTo>
                    <a:pt x="857450" y="222241"/>
                  </a:lnTo>
                  <a:lnTo>
                    <a:pt x="885958" y="219069"/>
                  </a:lnTo>
                  <a:lnTo>
                    <a:pt x="914489" y="215896"/>
                  </a:lnTo>
                  <a:lnTo>
                    <a:pt x="944092" y="213781"/>
                  </a:lnTo>
                  <a:lnTo>
                    <a:pt x="974412" y="212371"/>
                  </a:lnTo>
                  <a:lnTo>
                    <a:pt x="1005208" y="211430"/>
                  </a:lnTo>
                  <a:lnTo>
                    <a:pt x="1036322" y="209745"/>
                  </a:lnTo>
                  <a:lnTo>
                    <a:pt x="1067648" y="207563"/>
                  </a:lnTo>
                  <a:lnTo>
                    <a:pt x="1099115" y="205051"/>
                  </a:lnTo>
                  <a:lnTo>
                    <a:pt x="1131735" y="202317"/>
                  </a:lnTo>
                  <a:lnTo>
                    <a:pt x="1165123" y="199436"/>
                  </a:lnTo>
                  <a:lnTo>
                    <a:pt x="1199024" y="196458"/>
                  </a:lnTo>
                  <a:lnTo>
                    <a:pt x="1232208" y="193413"/>
                  </a:lnTo>
                  <a:lnTo>
                    <a:pt x="1264913" y="190326"/>
                  </a:lnTo>
                  <a:lnTo>
                    <a:pt x="1297301" y="187209"/>
                  </a:lnTo>
                  <a:lnTo>
                    <a:pt x="1330534" y="184072"/>
                  </a:lnTo>
                  <a:lnTo>
                    <a:pt x="1364331" y="180923"/>
                  </a:lnTo>
                  <a:lnTo>
                    <a:pt x="1398504" y="177766"/>
                  </a:lnTo>
                  <a:lnTo>
                    <a:pt x="1432927" y="174602"/>
                  </a:lnTo>
                  <a:lnTo>
                    <a:pt x="1467518" y="171435"/>
                  </a:lnTo>
                  <a:lnTo>
                    <a:pt x="1502221" y="168265"/>
                  </a:lnTo>
                  <a:lnTo>
                    <a:pt x="1536997" y="165093"/>
                  </a:lnTo>
                  <a:lnTo>
                    <a:pt x="1571823" y="161920"/>
                  </a:lnTo>
                  <a:lnTo>
                    <a:pt x="1606682" y="158747"/>
                  </a:lnTo>
                  <a:lnTo>
                    <a:pt x="1642621" y="155573"/>
                  </a:lnTo>
                  <a:lnTo>
                    <a:pt x="1679281" y="152399"/>
                  </a:lnTo>
                  <a:lnTo>
                    <a:pt x="1716421" y="149224"/>
                  </a:lnTo>
                  <a:lnTo>
                    <a:pt x="1752822" y="146049"/>
                  </a:lnTo>
                  <a:lnTo>
                    <a:pt x="1788731" y="142875"/>
                  </a:lnTo>
                  <a:lnTo>
                    <a:pt x="1824313" y="139700"/>
                  </a:lnTo>
                  <a:lnTo>
                    <a:pt x="1859675" y="136525"/>
                  </a:lnTo>
                  <a:lnTo>
                    <a:pt x="1894892" y="133350"/>
                  </a:lnTo>
                  <a:lnTo>
                    <a:pt x="1930011" y="130175"/>
                  </a:lnTo>
                  <a:lnTo>
                    <a:pt x="1965066" y="127000"/>
                  </a:lnTo>
                  <a:lnTo>
                    <a:pt x="2000077" y="123825"/>
                  </a:lnTo>
                  <a:lnTo>
                    <a:pt x="2035060" y="120650"/>
                  </a:lnTo>
                  <a:lnTo>
                    <a:pt x="2071082" y="117475"/>
                  </a:lnTo>
                  <a:lnTo>
                    <a:pt x="2107796" y="114300"/>
                  </a:lnTo>
                  <a:lnTo>
                    <a:pt x="2144972" y="111125"/>
                  </a:lnTo>
                  <a:lnTo>
                    <a:pt x="2181398" y="109008"/>
                  </a:lnTo>
                  <a:lnTo>
                    <a:pt x="2217324" y="107597"/>
                  </a:lnTo>
                  <a:lnTo>
                    <a:pt x="2252916" y="106657"/>
                  </a:lnTo>
                  <a:lnTo>
                    <a:pt x="2288286" y="104971"/>
                  </a:lnTo>
                  <a:lnTo>
                    <a:pt x="2323507" y="102789"/>
                  </a:lnTo>
                  <a:lnTo>
                    <a:pt x="2358630" y="100276"/>
                  </a:lnTo>
                  <a:lnTo>
                    <a:pt x="2393686" y="98601"/>
                  </a:lnTo>
                  <a:lnTo>
                    <a:pt x="2428699" y="97484"/>
                  </a:lnTo>
                  <a:lnTo>
                    <a:pt x="2463683" y="96739"/>
                  </a:lnTo>
                  <a:lnTo>
                    <a:pt x="2498647" y="95184"/>
                  </a:lnTo>
                  <a:lnTo>
                    <a:pt x="2533598" y="93090"/>
                  </a:lnTo>
                  <a:lnTo>
                    <a:pt x="2568541" y="90635"/>
                  </a:lnTo>
                  <a:lnTo>
                    <a:pt x="2603477" y="88998"/>
                  </a:lnTo>
                  <a:lnTo>
                    <a:pt x="2638410" y="87907"/>
                  </a:lnTo>
                  <a:lnTo>
                    <a:pt x="2673340" y="87180"/>
                  </a:lnTo>
                  <a:lnTo>
                    <a:pt x="2707210" y="85636"/>
                  </a:lnTo>
                  <a:lnTo>
                    <a:pt x="2740373" y="83549"/>
                  </a:lnTo>
                  <a:lnTo>
                    <a:pt x="2773066" y="81100"/>
                  </a:lnTo>
                  <a:lnTo>
                    <a:pt x="2804385" y="79466"/>
                  </a:lnTo>
                  <a:lnTo>
                    <a:pt x="2834790" y="78378"/>
                  </a:lnTo>
                  <a:lnTo>
                    <a:pt x="2864585" y="77652"/>
                  </a:lnTo>
                  <a:lnTo>
                    <a:pt x="2893973" y="76110"/>
                  </a:lnTo>
                  <a:lnTo>
                    <a:pt x="2923091" y="74023"/>
                  </a:lnTo>
                  <a:lnTo>
                    <a:pt x="2952027" y="71574"/>
                  </a:lnTo>
                  <a:lnTo>
                    <a:pt x="2980843" y="69941"/>
                  </a:lnTo>
                  <a:lnTo>
                    <a:pt x="3009579" y="68852"/>
                  </a:lnTo>
                  <a:lnTo>
                    <a:pt x="3038261" y="68126"/>
                  </a:lnTo>
                  <a:lnTo>
                    <a:pt x="3065849" y="66584"/>
                  </a:lnTo>
                  <a:lnTo>
                    <a:pt x="3092708" y="64498"/>
                  </a:lnTo>
                  <a:lnTo>
                    <a:pt x="3119080" y="62049"/>
                  </a:lnTo>
                  <a:lnTo>
                    <a:pt x="3145129" y="60416"/>
                  </a:lnTo>
                  <a:lnTo>
                    <a:pt x="3170960" y="59327"/>
                  </a:lnTo>
                  <a:lnTo>
                    <a:pt x="3196649" y="58601"/>
                  </a:lnTo>
                  <a:lnTo>
                    <a:pt x="3242125" y="54973"/>
                  </a:lnTo>
                  <a:lnTo>
                    <a:pt x="3284561" y="50891"/>
                  </a:lnTo>
                  <a:lnTo>
                    <a:pt x="3328116" y="49076"/>
                  </a:lnTo>
                  <a:lnTo>
                    <a:pt x="3369346" y="48270"/>
                  </a:lnTo>
                  <a:lnTo>
                    <a:pt x="3408837" y="47912"/>
                  </a:lnTo>
                  <a:lnTo>
                    <a:pt x="3447555" y="47752"/>
                  </a:lnTo>
                  <a:lnTo>
                    <a:pt x="3483108" y="44859"/>
                  </a:lnTo>
                  <a:lnTo>
                    <a:pt x="3516548" y="41104"/>
                  </a:lnTo>
                  <a:lnTo>
                    <a:pt x="3564066" y="38990"/>
                  </a:lnTo>
                  <a:lnTo>
                    <a:pt x="3604369" y="37305"/>
                  </a:lnTo>
                  <a:lnTo>
                    <a:pt x="3639006" y="30574"/>
                  </a:lnTo>
                  <a:lnTo>
                    <a:pt x="3680783" y="21876"/>
                  </a:lnTo>
                  <a:lnTo>
                    <a:pt x="3743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9"/>
            <p:cNvSpPr/>
            <p:nvPr>
              <p:custDataLst>
                <p:tags r:id="rId257"/>
              </p:custDataLst>
            </p:nvPr>
          </p:nvSpPr>
          <p:spPr>
            <a:xfrm>
              <a:off x="4067175" y="119482"/>
              <a:ext cx="87921" cy="163949"/>
            </a:xfrm>
            <a:custGeom>
              <a:avLst/>
              <a:gdLst/>
              <a:ahLst/>
              <a:cxnLst/>
              <a:rect l="0" t="0" r="0" b="0"/>
              <a:pathLst>
                <a:path w="87921" h="163949">
                  <a:moveTo>
                    <a:pt x="76200" y="23393"/>
                  </a:moveTo>
                  <a:lnTo>
                    <a:pt x="76200" y="23393"/>
                  </a:lnTo>
                  <a:lnTo>
                    <a:pt x="76200" y="18337"/>
                  </a:lnTo>
                  <a:lnTo>
                    <a:pt x="79022" y="13032"/>
                  </a:lnTo>
                  <a:lnTo>
                    <a:pt x="81257" y="10136"/>
                  </a:lnTo>
                  <a:lnTo>
                    <a:pt x="81688" y="7146"/>
                  </a:lnTo>
                  <a:lnTo>
                    <a:pt x="79344" y="1003"/>
                  </a:lnTo>
                  <a:lnTo>
                    <a:pt x="76179" y="0"/>
                  </a:lnTo>
                  <a:lnTo>
                    <a:pt x="44905" y="8618"/>
                  </a:lnTo>
                  <a:lnTo>
                    <a:pt x="23301" y="17369"/>
                  </a:lnTo>
                  <a:lnTo>
                    <a:pt x="18709" y="21494"/>
                  </a:lnTo>
                  <a:lnTo>
                    <a:pt x="13607" y="31721"/>
                  </a:lnTo>
                  <a:lnTo>
                    <a:pt x="10734" y="44323"/>
                  </a:lnTo>
                  <a:lnTo>
                    <a:pt x="19996" y="64872"/>
                  </a:lnTo>
                  <a:lnTo>
                    <a:pt x="46136" y="97481"/>
                  </a:lnTo>
                  <a:lnTo>
                    <a:pt x="85843" y="129555"/>
                  </a:lnTo>
                  <a:lnTo>
                    <a:pt x="87920" y="134384"/>
                  </a:lnTo>
                  <a:lnTo>
                    <a:pt x="87406" y="145395"/>
                  </a:lnTo>
                  <a:lnTo>
                    <a:pt x="82612" y="150236"/>
                  </a:lnTo>
                  <a:lnTo>
                    <a:pt x="57757" y="161047"/>
                  </a:lnTo>
                  <a:lnTo>
                    <a:pt x="42956" y="163948"/>
                  </a:lnTo>
                  <a:lnTo>
                    <a:pt x="0" y="15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0"/>
            <p:cNvSpPr/>
            <p:nvPr>
              <p:custDataLst>
                <p:tags r:id="rId258"/>
              </p:custDataLst>
            </p:nvPr>
          </p:nvSpPr>
          <p:spPr>
            <a:xfrm>
              <a:off x="3896118" y="140442"/>
              <a:ext cx="102605" cy="136619"/>
            </a:xfrm>
            <a:custGeom>
              <a:avLst/>
              <a:gdLst/>
              <a:ahLst/>
              <a:cxnLst/>
              <a:rect l="0" t="0" r="0" b="0"/>
              <a:pathLst>
                <a:path w="102605" h="136619">
                  <a:moveTo>
                    <a:pt x="9132" y="11958"/>
                  </a:moveTo>
                  <a:lnTo>
                    <a:pt x="9132" y="11958"/>
                  </a:lnTo>
                  <a:lnTo>
                    <a:pt x="9132" y="6470"/>
                  </a:lnTo>
                  <a:lnTo>
                    <a:pt x="9132" y="53253"/>
                  </a:lnTo>
                  <a:lnTo>
                    <a:pt x="8074" y="97045"/>
                  </a:lnTo>
                  <a:lnTo>
                    <a:pt x="196" y="136618"/>
                  </a:lnTo>
                  <a:lnTo>
                    <a:pt x="0" y="136340"/>
                  </a:lnTo>
                  <a:lnTo>
                    <a:pt x="2481" y="97234"/>
                  </a:lnTo>
                  <a:lnTo>
                    <a:pt x="16919" y="49999"/>
                  </a:lnTo>
                  <a:lnTo>
                    <a:pt x="43207" y="8111"/>
                  </a:lnTo>
                  <a:lnTo>
                    <a:pt x="50030" y="371"/>
                  </a:lnTo>
                  <a:lnTo>
                    <a:pt x="55447" y="0"/>
                  </a:lnTo>
                  <a:lnTo>
                    <a:pt x="69933" y="5232"/>
                  </a:lnTo>
                  <a:lnTo>
                    <a:pt x="90882" y="25135"/>
                  </a:lnTo>
                  <a:lnTo>
                    <a:pt x="98382" y="39334"/>
                  </a:lnTo>
                  <a:lnTo>
                    <a:pt x="102604" y="64872"/>
                  </a:lnTo>
                  <a:lnTo>
                    <a:pt x="102534" y="85217"/>
                  </a:lnTo>
                  <a:lnTo>
                    <a:pt x="96544" y="107513"/>
                  </a:lnTo>
                  <a:lnTo>
                    <a:pt x="85332" y="126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61"/>
            <p:cNvSpPr/>
            <p:nvPr>
              <p:custDataLst>
                <p:tags r:id="rId259"/>
              </p:custDataLst>
            </p:nvPr>
          </p:nvSpPr>
          <p:spPr>
            <a:xfrm>
              <a:off x="3801980" y="142875"/>
              <a:ext cx="46121" cy="125756"/>
            </a:xfrm>
            <a:custGeom>
              <a:avLst/>
              <a:gdLst/>
              <a:ahLst/>
              <a:cxnLst/>
              <a:rect l="0" t="0" r="0" b="0"/>
              <a:pathLst>
                <a:path w="46121" h="125756">
                  <a:moveTo>
                    <a:pt x="46120" y="0"/>
                  </a:moveTo>
                  <a:lnTo>
                    <a:pt x="46120" y="0"/>
                  </a:lnTo>
                  <a:lnTo>
                    <a:pt x="18674" y="0"/>
                  </a:lnTo>
                  <a:lnTo>
                    <a:pt x="14064" y="3175"/>
                  </a:lnTo>
                  <a:lnTo>
                    <a:pt x="6121" y="15169"/>
                  </a:lnTo>
                  <a:lnTo>
                    <a:pt x="754" y="34716"/>
                  </a:lnTo>
                  <a:lnTo>
                    <a:pt x="0" y="80980"/>
                  </a:lnTo>
                  <a:lnTo>
                    <a:pt x="6755" y="122612"/>
                  </a:lnTo>
                  <a:lnTo>
                    <a:pt x="9293" y="125133"/>
                  </a:lnTo>
                  <a:lnTo>
                    <a:pt x="13102" y="125755"/>
                  </a:lnTo>
                  <a:lnTo>
                    <a:pt x="21920" y="123625"/>
                  </a:lnTo>
                  <a:lnTo>
                    <a:pt x="29367" y="119150"/>
                  </a:lnTo>
                  <a:lnTo>
                    <a:pt x="31776" y="115417"/>
                  </a:lnTo>
                  <a:lnTo>
                    <a:pt x="43852" y="71177"/>
                  </a:lnTo>
                  <a:lnTo>
                    <a:pt x="45672" y="44751"/>
                  </a:lnTo>
                  <a:lnTo>
                    <a:pt x="36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62"/>
            <p:cNvSpPr/>
            <p:nvPr>
              <p:custDataLst>
                <p:tags r:id="rId260"/>
              </p:custDataLst>
            </p:nvPr>
          </p:nvSpPr>
          <p:spPr>
            <a:xfrm>
              <a:off x="3771900" y="762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63"/>
            <p:cNvSpPr/>
            <p:nvPr>
              <p:custDataLst>
                <p:tags r:id="rId261"/>
              </p:custDataLst>
            </p:nvPr>
          </p:nvSpPr>
          <p:spPr>
            <a:xfrm>
              <a:off x="3743325" y="16192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3972" y="2965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64"/>
            <p:cNvSpPr/>
            <p:nvPr>
              <p:custDataLst>
                <p:tags r:id="rId262"/>
              </p:custDataLst>
            </p:nvPr>
          </p:nvSpPr>
          <p:spPr>
            <a:xfrm>
              <a:off x="3583117" y="152400"/>
              <a:ext cx="122109" cy="38101"/>
            </a:xfrm>
            <a:custGeom>
              <a:avLst/>
              <a:gdLst/>
              <a:ahLst/>
              <a:cxnLst/>
              <a:rect l="0" t="0" r="0" b="0"/>
              <a:pathLst>
                <a:path w="122109" h="38101">
                  <a:moveTo>
                    <a:pt x="17333" y="38100"/>
                  </a:moveTo>
                  <a:lnTo>
                    <a:pt x="17333" y="38100"/>
                  </a:lnTo>
                  <a:lnTo>
                    <a:pt x="4076" y="38100"/>
                  </a:lnTo>
                  <a:lnTo>
                    <a:pt x="2145" y="37042"/>
                  </a:lnTo>
                  <a:lnTo>
                    <a:pt x="858" y="35278"/>
                  </a:lnTo>
                  <a:lnTo>
                    <a:pt x="0" y="33044"/>
                  </a:lnTo>
                  <a:lnTo>
                    <a:pt x="486" y="31554"/>
                  </a:lnTo>
                  <a:lnTo>
                    <a:pt x="1868" y="30561"/>
                  </a:lnTo>
                  <a:lnTo>
                    <a:pt x="44088" y="15434"/>
                  </a:lnTo>
                  <a:lnTo>
                    <a:pt x="83648" y="4146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65"/>
            <p:cNvSpPr/>
            <p:nvPr>
              <p:custDataLst>
                <p:tags r:id="rId263"/>
              </p:custDataLst>
            </p:nvPr>
          </p:nvSpPr>
          <p:spPr>
            <a:xfrm>
              <a:off x="3648112" y="45484"/>
              <a:ext cx="28539" cy="254617"/>
            </a:xfrm>
            <a:custGeom>
              <a:avLst/>
              <a:gdLst/>
              <a:ahLst/>
              <a:cxnLst/>
              <a:rect l="0" t="0" r="0" b="0"/>
              <a:pathLst>
                <a:path w="28539" h="254617">
                  <a:moveTo>
                    <a:pt x="9488" y="40241"/>
                  </a:moveTo>
                  <a:lnTo>
                    <a:pt x="9488" y="40241"/>
                  </a:lnTo>
                  <a:lnTo>
                    <a:pt x="10546" y="8806"/>
                  </a:lnTo>
                  <a:lnTo>
                    <a:pt x="14545" y="517"/>
                  </a:lnTo>
                  <a:lnTo>
                    <a:pt x="16034" y="0"/>
                  </a:lnTo>
                  <a:lnTo>
                    <a:pt x="17027" y="1772"/>
                  </a:lnTo>
                  <a:lnTo>
                    <a:pt x="18620" y="29938"/>
                  </a:lnTo>
                  <a:lnTo>
                    <a:pt x="11422" y="76344"/>
                  </a:lnTo>
                  <a:lnTo>
                    <a:pt x="7239" y="115849"/>
                  </a:lnTo>
                  <a:lnTo>
                    <a:pt x="2119" y="154366"/>
                  </a:lnTo>
                  <a:lnTo>
                    <a:pt x="247" y="197322"/>
                  </a:lnTo>
                  <a:lnTo>
                    <a:pt x="0" y="240882"/>
                  </a:lnTo>
                  <a:lnTo>
                    <a:pt x="1046" y="247027"/>
                  </a:lnTo>
                  <a:lnTo>
                    <a:pt x="2802" y="251123"/>
                  </a:lnTo>
                  <a:lnTo>
                    <a:pt x="5031" y="253854"/>
                  </a:lnTo>
                  <a:lnTo>
                    <a:pt x="7575" y="254616"/>
                  </a:lnTo>
                  <a:lnTo>
                    <a:pt x="10329" y="254066"/>
                  </a:lnTo>
                  <a:lnTo>
                    <a:pt x="13224" y="252641"/>
                  </a:lnTo>
                  <a:lnTo>
                    <a:pt x="28538" y="211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66"/>
            <p:cNvSpPr/>
            <p:nvPr>
              <p:custDataLst>
                <p:tags r:id="rId264"/>
              </p:custDataLst>
            </p:nvPr>
          </p:nvSpPr>
          <p:spPr>
            <a:xfrm>
              <a:off x="3449393" y="201349"/>
              <a:ext cx="122483" cy="101285"/>
            </a:xfrm>
            <a:custGeom>
              <a:avLst/>
              <a:gdLst/>
              <a:ahLst/>
              <a:cxnLst/>
              <a:rect l="0" t="0" r="0" b="0"/>
              <a:pathLst>
                <a:path w="122483" h="101285">
                  <a:moveTo>
                    <a:pt x="17707" y="8201"/>
                  </a:moveTo>
                  <a:lnTo>
                    <a:pt x="17707" y="8201"/>
                  </a:lnTo>
                  <a:lnTo>
                    <a:pt x="9506" y="0"/>
                  </a:lnTo>
                  <a:lnTo>
                    <a:pt x="8006" y="617"/>
                  </a:lnTo>
                  <a:lnTo>
                    <a:pt x="3518" y="4125"/>
                  </a:lnTo>
                  <a:lnTo>
                    <a:pt x="817" y="14856"/>
                  </a:lnTo>
                  <a:lnTo>
                    <a:pt x="0" y="50156"/>
                  </a:lnTo>
                  <a:lnTo>
                    <a:pt x="6345" y="73902"/>
                  </a:lnTo>
                  <a:lnTo>
                    <a:pt x="17972" y="92479"/>
                  </a:lnTo>
                  <a:lnTo>
                    <a:pt x="24174" y="98575"/>
                  </a:lnTo>
                  <a:lnTo>
                    <a:pt x="30459" y="101284"/>
                  </a:lnTo>
                  <a:lnTo>
                    <a:pt x="34675" y="99889"/>
                  </a:lnTo>
                  <a:lnTo>
                    <a:pt x="45004" y="92696"/>
                  </a:lnTo>
                  <a:lnTo>
                    <a:pt x="68116" y="50413"/>
                  </a:lnTo>
                  <a:lnTo>
                    <a:pt x="74265" y="29772"/>
                  </a:lnTo>
                  <a:lnTo>
                    <a:pt x="74462" y="29990"/>
                  </a:lnTo>
                  <a:lnTo>
                    <a:pt x="74682" y="33054"/>
                  </a:lnTo>
                  <a:lnTo>
                    <a:pt x="77601" y="37944"/>
                  </a:lnTo>
                  <a:lnTo>
                    <a:pt x="81369" y="43645"/>
                  </a:lnTo>
                  <a:lnTo>
                    <a:pt x="89042" y="64126"/>
                  </a:lnTo>
                  <a:lnTo>
                    <a:pt x="97389" y="72920"/>
                  </a:lnTo>
                  <a:lnTo>
                    <a:pt x="107097" y="79299"/>
                  </a:lnTo>
                  <a:lnTo>
                    <a:pt x="122482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67"/>
            <p:cNvSpPr/>
            <p:nvPr>
              <p:custDataLst>
                <p:tags r:id="rId265"/>
              </p:custDataLst>
            </p:nvPr>
          </p:nvSpPr>
          <p:spPr>
            <a:xfrm>
              <a:off x="3298577" y="34760"/>
              <a:ext cx="90406" cy="293573"/>
            </a:xfrm>
            <a:custGeom>
              <a:avLst/>
              <a:gdLst/>
              <a:ahLst/>
              <a:cxnLst/>
              <a:rect l="0" t="0" r="0" b="0"/>
              <a:pathLst>
                <a:path w="90406" h="293573">
                  <a:moveTo>
                    <a:pt x="6598" y="22390"/>
                  </a:moveTo>
                  <a:lnTo>
                    <a:pt x="6598" y="22390"/>
                  </a:lnTo>
                  <a:lnTo>
                    <a:pt x="6598" y="9133"/>
                  </a:lnTo>
                  <a:lnTo>
                    <a:pt x="9420" y="3092"/>
                  </a:lnTo>
                  <a:lnTo>
                    <a:pt x="11655" y="0"/>
                  </a:lnTo>
                  <a:lnTo>
                    <a:pt x="13144" y="55"/>
                  </a:lnTo>
                  <a:lnTo>
                    <a:pt x="14137" y="2208"/>
                  </a:lnTo>
                  <a:lnTo>
                    <a:pt x="15861" y="42937"/>
                  </a:lnTo>
                  <a:lnTo>
                    <a:pt x="16045" y="82923"/>
                  </a:lnTo>
                  <a:lnTo>
                    <a:pt x="16100" y="118995"/>
                  </a:lnTo>
                  <a:lnTo>
                    <a:pt x="16116" y="166372"/>
                  </a:lnTo>
                  <a:lnTo>
                    <a:pt x="15063" y="208162"/>
                  </a:lnTo>
                  <a:lnTo>
                    <a:pt x="8584" y="251741"/>
                  </a:lnTo>
                  <a:lnTo>
                    <a:pt x="6714" y="293572"/>
                  </a:lnTo>
                  <a:lnTo>
                    <a:pt x="6608" y="271657"/>
                  </a:lnTo>
                  <a:lnTo>
                    <a:pt x="14800" y="226777"/>
                  </a:lnTo>
                  <a:lnTo>
                    <a:pt x="21180" y="213418"/>
                  </a:lnTo>
                  <a:lnTo>
                    <a:pt x="41993" y="183326"/>
                  </a:lnTo>
                  <a:lnTo>
                    <a:pt x="52668" y="178584"/>
                  </a:lnTo>
                  <a:lnTo>
                    <a:pt x="57420" y="178378"/>
                  </a:lnTo>
                  <a:lnTo>
                    <a:pt x="65522" y="180971"/>
                  </a:lnTo>
                  <a:lnTo>
                    <a:pt x="72650" y="188473"/>
                  </a:lnTo>
                  <a:lnTo>
                    <a:pt x="85849" y="215593"/>
                  </a:lnTo>
                  <a:lnTo>
                    <a:pt x="90405" y="232153"/>
                  </a:lnTo>
                  <a:lnTo>
                    <a:pt x="86698" y="253875"/>
                  </a:lnTo>
                  <a:lnTo>
                    <a:pt x="78887" y="265678"/>
                  </a:lnTo>
                  <a:lnTo>
                    <a:pt x="73841" y="270307"/>
                  </a:lnTo>
                  <a:lnTo>
                    <a:pt x="59767" y="275450"/>
                  </a:lnTo>
                  <a:lnTo>
                    <a:pt x="24862" y="278752"/>
                  </a:lnTo>
                  <a:lnTo>
                    <a:pt x="17716" y="276906"/>
                  </a:lnTo>
                  <a:lnTo>
                    <a:pt x="6953" y="269211"/>
                  </a:lnTo>
                  <a:lnTo>
                    <a:pt x="1464" y="258736"/>
                  </a:lnTo>
                  <a:lnTo>
                    <a:pt x="0" y="252979"/>
                  </a:lnTo>
                  <a:lnTo>
                    <a:pt x="83" y="248082"/>
                  </a:lnTo>
                  <a:lnTo>
                    <a:pt x="6598" y="23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68"/>
            <p:cNvSpPr/>
            <p:nvPr>
              <p:custDataLst>
                <p:tags r:id="rId266"/>
              </p:custDataLst>
            </p:nvPr>
          </p:nvSpPr>
          <p:spPr>
            <a:xfrm>
              <a:off x="3162300" y="857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69"/>
            <p:cNvSpPr/>
            <p:nvPr>
              <p:custDataLst>
                <p:tags r:id="rId267"/>
              </p:custDataLst>
            </p:nvPr>
          </p:nvSpPr>
          <p:spPr>
            <a:xfrm>
              <a:off x="3162300" y="175919"/>
              <a:ext cx="13654" cy="90782"/>
            </a:xfrm>
            <a:custGeom>
              <a:avLst/>
              <a:gdLst/>
              <a:ahLst/>
              <a:cxnLst/>
              <a:rect l="0" t="0" r="0" b="0"/>
              <a:pathLst>
                <a:path w="13654" h="90782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13257" y="30639"/>
                  </a:lnTo>
                  <a:lnTo>
                    <a:pt x="13653" y="43237"/>
                  </a:lnTo>
                  <a:lnTo>
                    <a:pt x="9525" y="90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70"/>
            <p:cNvSpPr/>
            <p:nvPr>
              <p:custDataLst>
                <p:tags r:id="rId268"/>
              </p:custDataLst>
            </p:nvPr>
          </p:nvSpPr>
          <p:spPr>
            <a:xfrm>
              <a:off x="3009900" y="152400"/>
              <a:ext cx="95251" cy="144763"/>
            </a:xfrm>
            <a:custGeom>
              <a:avLst/>
              <a:gdLst/>
              <a:ahLst/>
              <a:cxnLst/>
              <a:rect l="0" t="0" r="0" b="0"/>
              <a:pathLst>
                <a:path w="95251" h="144763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30591" y="16402"/>
                  </a:lnTo>
                  <a:lnTo>
                    <a:pt x="37585" y="26340"/>
                  </a:lnTo>
                  <a:lnTo>
                    <a:pt x="54283" y="71196"/>
                  </a:lnTo>
                  <a:lnTo>
                    <a:pt x="56584" y="98024"/>
                  </a:lnTo>
                  <a:lnTo>
                    <a:pt x="51254" y="115533"/>
                  </a:lnTo>
                  <a:lnTo>
                    <a:pt x="35642" y="142531"/>
                  </a:lnTo>
                  <a:lnTo>
                    <a:pt x="31169" y="144762"/>
                  </a:lnTo>
                  <a:lnTo>
                    <a:pt x="20556" y="144419"/>
                  </a:lnTo>
                  <a:lnTo>
                    <a:pt x="16879" y="140729"/>
                  </a:lnTo>
                  <a:lnTo>
                    <a:pt x="12794" y="128163"/>
                  </a:lnTo>
                  <a:lnTo>
                    <a:pt x="15550" y="103238"/>
                  </a:lnTo>
                  <a:lnTo>
                    <a:pt x="33567" y="60884"/>
                  </a:lnTo>
                  <a:lnTo>
                    <a:pt x="63464" y="17540"/>
                  </a:lnTo>
                  <a:lnTo>
                    <a:pt x="79246" y="56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71"/>
            <p:cNvSpPr/>
            <p:nvPr>
              <p:custDataLst>
                <p:tags r:id="rId269"/>
              </p:custDataLst>
            </p:nvPr>
          </p:nvSpPr>
          <p:spPr>
            <a:xfrm>
              <a:off x="2774815" y="123825"/>
              <a:ext cx="177936" cy="57151"/>
            </a:xfrm>
            <a:custGeom>
              <a:avLst/>
              <a:gdLst/>
              <a:ahLst/>
              <a:cxnLst/>
              <a:rect l="0" t="0" r="0" b="0"/>
              <a:pathLst>
                <a:path w="177936" h="57151">
                  <a:moveTo>
                    <a:pt x="25535" y="57150"/>
                  </a:moveTo>
                  <a:lnTo>
                    <a:pt x="25535" y="57150"/>
                  </a:lnTo>
                  <a:lnTo>
                    <a:pt x="20479" y="57150"/>
                  </a:lnTo>
                  <a:lnTo>
                    <a:pt x="0" y="48949"/>
                  </a:lnTo>
                  <a:lnTo>
                    <a:pt x="1104" y="47449"/>
                  </a:lnTo>
                  <a:lnTo>
                    <a:pt x="23742" y="34484"/>
                  </a:lnTo>
                  <a:lnTo>
                    <a:pt x="66547" y="21814"/>
                  </a:lnTo>
                  <a:lnTo>
                    <a:pt x="104780" y="14540"/>
                  </a:lnTo>
                  <a:lnTo>
                    <a:pt x="17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72"/>
            <p:cNvSpPr/>
            <p:nvPr>
              <p:custDataLst>
                <p:tags r:id="rId270"/>
              </p:custDataLst>
            </p:nvPr>
          </p:nvSpPr>
          <p:spPr>
            <a:xfrm>
              <a:off x="2829533" y="19675"/>
              <a:ext cx="75593" cy="318046"/>
            </a:xfrm>
            <a:custGeom>
              <a:avLst/>
              <a:gdLst/>
              <a:ahLst/>
              <a:cxnLst/>
              <a:rect l="0" t="0" r="0" b="0"/>
              <a:pathLst>
                <a:path w="75593" h="318046">
                  <a:moveTo>
                    <a:pt x="37492" y="27950"/>
                  </a:moveTo>
                  <a:lnTo>
                    <a:pt x="37492" y="27950"/>
                  </a:lnTo>
                  <a:lnTo>
                    <a:pt x="45031" y="10050"/>
                  </a:lnTo>
                  <a:lnTo>
                    <a:pt x="46625" y="1484"/>
                  </a:lnTo>
                  <a:lnTo>
                    <a:pt x="41198" y="312"/>
                  </a:lnTo>
                  <a:lnTo>
                    <a:pt x="36788" y="0"/>
                  </a:lnTo>
                  <a:lnTo>
                    <a:pt x="33847" y="1908"/>
                  </a:lnTo>
                  <a:lnTo>
                    <a:pt x="31887" y="5297"/>
                  </a:lnTo>
                  <a:lnTo>
                    <a:pt x="29709" y="16824"/>
                  </a:lnTo>
                  <a:lnTo>
                    <a:pt x="25489" y="55895"/>
                  </a:lnTo>
                  <a:lnTo>
                    <a:pt x="17708" y="93380"/>
                  </a:lnTo>
                  <a:lnTo>
                    <a:pt x="12824" y="125822"/>
                  </a:lnTo>
                  <a:lnTo>
                    <a:pt x="10074" y="171719"/>
                  </a:lnTo>
                  <a:lnTo>
                    <a:pt x="8202" y="207426"/>
                  </a:lnTo>
                  <a:lnTo>
                    <a:pt x="2473" y="244347"/>
                  </a:lnTo>
                  <a:lnTo>
                    <a:pt x="0" y="291926"/>
                  </a:lnTo>
                  <a:lnTo>
                    <a:pt x="721" y="309314"/>
                  </a:lnTo>
                  <a:lnTo>
                    <a:pt x="2395" y="313951"/>
                  </a:lnTo>
                  <a:lnTo>
                    <a:pt x="4569" y="317042"/>
                  </a:lnTo>
                  <a:lnTo>
                    <a:pt x="8135" y="318045"/>
                  </a:lnTo>
                  <a:lnTo>
                    <a:pt x="17742" y="316337"/>
                  </a:lnTo>
                  <a:lnTo>
                    <a:pt x="47702" y="299012"/>
                  </a:lnTo>
                  <a:lnTo>
                    <a:pt x="75592" y="25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73"/>
            <p:cNvSpPr/>
            <p:nvPr>
              <p:custDataLst>
                <p:tags r:id="rId271"/>
              </p:custDataLst>
            </p:nvPr>
          </p:nvSpPr>
          <p:spPr>
            <a:xfrm>
              <a:off x="2552700" y="1143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15188" y="16247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74"/>
            <p:cNvSpPr/>
            <p:nvPr>
              <p:custDataLst>
                <p:tags r:id="rId272"/>
              </p:custDataLst>
            </p:nvPr>
          </p:nvSpPr>
          <p:spPr>
            <a:xfrm>
              <a:off x="2682146" y="134674"/>
              <a:ext cx="61055" cy="173098"/>
            </a:xfrm>
            <a:custGeom>
              <a:avLst/>
              <a:gdLst/>
              <a:ahLst/>
              <a:cxnLst/>
              <a:rect l="0" t="0" r="0" b="0"/>
              <a:pathLst>
                <a:path w="61055" h="173098">
                  <a:moveTo>
                    <a:pt x="61054" y="8201"/>
                  </a:moveTo>
                  <a:lnTo>
                    <a:pt x="61054" y="8201"/>
                  </a:lnTo>
                  <a:lnTo>
                    <a:pt x="55998" y="8201"/>
                  </a:lnTo>
                  <a:lnTo>
                    <a:pt x="25406" y="0"/>
                  </a:lnTo>
                  <a:lnTo>
                    <a:pt x="15930" y="2087"/>
                  </a:lnTo>
                  <a:lnTo>
                    <a:pt x="11921" y="4125"/>
                  </a:lnTo>
                  <a:lnTo>
                    <a:pt x="4645" y="12034"/>
                  </a:lnTo>
                  <a:lnTo>
                    <a:pt x="1223" y="17106"/>
                  </a:lnTo>
                  <a:lnTo>
                    <a:pt x="0" y="21546"/>
                  </a:lnTo>
                  <a:lnTo>
                    <a:pt x="243" y="25564"/>
                  </a:lnTo>
                  <a:lnTo>
                    <a:pt x="16766" y="66875"/>
                  </a:lnTo>
                  <a:lnTo>
                    <a:pt x="49000" y="112274"/>
                  </a:lnTo>
                  <a:lnTo>
                    <a:pt x="55697" y="125364"/>
                  </a:lnTo>
                  <a:lnTo>
                    <a:pt x="60349" y="157385"/>
                  </a:lnTo>
                  <a:lnTo>
                    <a:pt x="58467" y="162690"/>
                  </a:lnTo>
                  <a:lnTo>
                    <a:pt x="50732" y="171407"/>
                  </a:lnTo>
                  <a:lnTo>
                    <a:pt x="46764" y="173097"/>
                  </a:lnTo>
                  <a:lnTo>
                    <a:pt x="32479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75"/>
            <p:cNvSpPr/>
            <p:nvPr>
              <p:custDataLst>
                <p:tags r:id="rId273"/>
              </p:custDataLst>
            </p:nvPr>
          </p:nvSpPr>
          <p:spPr>
            <a:xfrm>
              <a:off x="2600325" y="2571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0849" y="8201"/>
                  </a:lnTo>
                  <a:lnTo>
                    <a:pt x="4861" y="9133"/>
                  </a:lnTo>
                  <a:lnTo>
                    <a:pt x="3241" y="12438"/>
                  </a:lnTo>
                  <a:lnTo>
                    <a:pt x="284" y="5612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76"/>
            <p:cNvSpPr/>
            <p:nvPr>
              <p:custDataLst>
                <p:tags r:id="rId274"/>
              </p:custDataLst>
            </p:nvPr>
          </p:nvSpPr>
          <p:spPr>
            <a:xfrm>
              <a:off x="2305050" y="63460"/>
              <a:ext cx="184183" cy="288348"/>
            </a:xfrm>
            <a:custGeom>
              <a:avLst/>
              <a:gdLst/>
              <a:ahLst/>
              <a:cxnLst/>
              <a:rect l="0" t="0" r="0" b="0"/>
              <a:pathLst>
                <a:path w="184183" h="288348">
                  <a:moveTo>
                    <a:pt x="19050" y="136565"/>
                  </a:moveTo>
                  <a:lnTo>
                    <a:pt x="19050" y="136565"/>
                  </a:lnTo>
                  <a:lnTo>
                    <a:pt x="12504" y="98543"/>
                  </a:lnTo>
                  <a:lnTo>
                    <a:pt x="10113" y="51365"/>
                  </a:lnTo>
                  <a:lnTo>
                    <a:pt x="9559" y="14622"/>
                  </a:lnTo>
                  <a:lnTo>
                    <a:pt x="12723" y="9761"/>
                  </a:lnTo>
                  <a:lnTo>
                    <a:pt x="24705" y="1538"/>
                  </a:lnTo>
                  <a:lnTo>
                    <a:pt x="43435" y="0"/>
                  </a:lnTo>
                  <a:lnTo>
                    <a:pt x="65871" y="3903"/>
                  </a:lnTo>
                  <a:lnTo>
                    <a:pt x="100186" y="18000"/>
                  </a:lnTo>
                  <a:lnTo>
                    <a:pt x="138678" y="47940"/>
                  </a:lnTo>
                  <a:lnTo>
                    <a:pt x="158352" y="75236"/>
                  </a:lnTo>
                  <a:lnTo>
                    <a:pt x="182634" y="121224"/>
                  </a:lnTo>
                  <a:lnTo>
                    <a:pt x="184182" y="141036"/>
                  </a:lnTo>
                  <a:lnTo>
                    <a:pt x="176552" y="183192"/>
                  </a:lnTo>
                  <a:lnTo>
                    <a:pt x="167905" y="207413"/>
                  </a:lnTo>
                  <a:lnTo>
                    <a:pt x="148528" y="233051"/>
                  </a:lnTo>
                  <a:lnTo>
                    <a:pt x="108047" y="261497"/>
                  </a:lnTo>
                  <a:lnTo>
                    <a:pt x="60586" y="281925"/>
                  </a:lnTo>
                  <a:lnTo>
                    <a:pt x="21760" y="288347"/>
                  </a:lnTo>
                  <a:lnTo>
                    <a:pt x="16623" y="286436"/>
                  </a:lnTo>
                  <a:lnTo>
                    <a:pt x="0" y="260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77"/>
            <p:cNvSpPr/>
            <p:nvPr>
              <p:custDataLst>
                <p:tags r:id="rId275"/>
              </p:custDataLst>
            </p:nvPr>
          </p:nvSpPr>
          <p:spPr>
            <a:xfrm>
              <a:off x="2314575" y="126473"/>
              <a:ext cx="28576" cy="235478"/>
            </a:xfrm>
            <a:custGeom>
              <a:avLst/>
              <a:gdLst/>
              <a:ahLst/>
              <a:cxnLst/>
              <a:rect l="0" t="0" r="0" b="0"/>
              <a:pathLst>
                <a:path w="28576" h="235478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2822" y="40298"/>
                  </a:lnTo>
                  <a:lnTo>
                    <a:pt x="15188" y="87556"/>
                  </a:lnTo>
                  <a:lnTo>
                    <a:pt x="17906" y="126502"/>
                  </a:lnTo>
                  <a:lnTo>
                    <a:pt x="18824" y="172480"/>
                  </a:lnTo>
                  <a:lnTo>
                    <a:pt x="20078" y="209307"/>
                  </a:lnTo>
                  <a:lnTo>
                    <a:pt x="28575" y="23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97"/>
          <p:cNvGrpSpPr/>
          <p:nvPr/>
        </p:nvGrpSpPr>
        <p:grpSpPr>
          <a:xfrm>
            <a:off x="1467243" y="1143659"/>
            <a:ext cx="694933" cy="561317"/>
            <a:chOff x="1467243" y="1143659"/>
            <a:chExt cx="694933" cy="561317"/>
          </a:xfrm>
        </p:grpSpPr>
        <p:sp>
          <p:nvSpPr>
            <p:cNvPr id="36" name="SMARTInkShape-478"/>
            <p:cNvSpPr/>
            <p:nvPr>
              <p:custDataLst>
                <p:tags r:id="rId247"/>
              </p:custDataLst>
            </p:nvPr>
          </p:nvSpPr>
          <p:spPr>
            <a:xfrm>
              <a:off x="2085975" y="1448033"/>
              <a:ext cx="76201" cy="218843"/>
            </a:xfrm>
            <a:custGeom>
              <a:avLst/>
              <a:gdLst/>
              <a:ahLst/>
              <a:cxnLst/>
              <a:rect l="0" t="0" r="0" b="0"/>
              <a:pathLst>
                <a:path w="76201" h="218843">
                  <a:moveTo>
                    <a:pt x="76200" y="18817"/>
                  </a:moveTo>
                  <a:lnTo>
                    <a:pt x="76200" y="18817"/>
                  </a:lnTo>
                  <a:lnTo>
                    <a:pt x="67999" y="2415"/>
                  </a:lnTo>
                  <a:lnTo>
                    <a:pt x="66499" y="1532"/>
                  </a:lnTo>
                  <a:lnTo>
                    <a:pt x="56488" y="116"/>
                  </a:lnTo>
                  <a:lnTo>
                    <a:pt x="53534" y="0"/>
                  </a:lnTo>
                  <a:lnTo>
                    <a:pt x="47429" y="2692"/>
                  </a:lnTo>
                  <a:lnTo>
                    <a:pt x="29830" y="13045"/>
                  </a:lnTo>
                  <a:lnTo>
                    <a:pt x="26237" y="17086"/>
                  </a:lnTo>
                  <a:lnTo>
                    <a:pt x="13135" y="52031"/>
                  </a:lnTo>
                  <a:lnTo>
                    <a:pt x="10238" y="89230"/>
                  </a:lnTo>
                  <a:lnTo>
                    <a:pt x="8561" y="136392"/>
                  </a:lnTo>
                  <a:lnTo>
                    <a:pt x="2005" y="176372"/>
                  </a:lnTo>
                  <a:lnTo>
                    <a:pt x="0" y="218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79"/>
            <p:cNvSpPr/>
            <p:nvPr>
              <p:custDataLst>
                <p:tags r:id="rId248"/>
              </p:custDataLst>
            </p:nvPr>
          </p:nvSpPr>
          <p:spPr>
            <a:xfrm>
              <a:off x="1990155" y="1447916"/>
              <a:ext cx="86296" cy="85610"/>
            </a:xfrm>
            <a:custGeom>
              <a:avLst/>
              <a:gdLst/>
              <a:ahLst/>
              <a:cxnLst/>
              <a:rect l="0" t="0" r="0" b="0"/>
              <a:pathLst>
                <a:path w="86296" h="85610">
                  <a:moveTo>
                    <a:pt x="29145" y="9409"/>
                  </a:moveTo>
                  <a:lnTo>
                    <a:pt x="29145" y="9409"/>
                  </a:lnTo>
                  <a:lnTo>
                    <a:pt x="20944" y="1208"/>
                  </a:lnTo>
                  <a:lnTo>
                    <a:pt x="0" y="58"/>
                  </a:lnTo>
                  <a:lnTo>
                    <a:pt x="190" y="0"/>
                  </a:lnTo>
                  <a:lnTo>
                    <a:pt x="43379" y="42701"/>
                  </a:lnTo>
                  <a:lnTo>
                    <a:pt x="86295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0"/>
            <p:cNvSpPr/>
            <p:nvPr>
              <p:custDataLst>
                <p:tags r:id="rId249"/>
              </p:custDataLst>
            </p:nvPr>
          </p:nvSpPr>
          <p:spPr>
            <a:xfrm>
              <a:off x="1885950" y="1638300"/>
              <a:ext cx="43589" cy="66676"/>
            </a:xfrm>
            <a:custGeom>
              <a:avLst/>
              <a:gdLst/>
              <a:ahLst/>
              <a:cxnLst/>
              <a:rect l="0" t="0" r="0" b="0"/>
              <a:pathLst>
                <a:path w="43589" h="6667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3588" y="2117"/>
                  </a:lnTo>
                  <a:lnTo>
                    <a:pt x="39032" y="21458"/>
                  </a:lnTo>
                  <a:lnTo>
                    <a:pt x="36605" y="24889"/>
                  </a:lnTo>
                  <a:lnTo>
                    <a:pt x="20322" y="4082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1"/>
            <p:cNvSpPr/>
            <p:nvPr>
              <p:custDataLst>
                <p:tags r:id="rId250"/>
              </p:custDataLst>
            </p:nvPr>
          </p:nvSpPr>
          <p:spPr>
            <a:xfrm>
              <a:off x="1695450" y="1477699"/>
              <a:ext cx="133351" cy="170127"/>
            </a:xfrm>
            <a:custGeom>
              <a:avLst/>
              <a:gdLst/>
              <a:ahLst/>
              <a:cxnLst/>
              <a:rect l="0" t="0" r="0" b="0"/>
              <a:pathLst>
                <a:path w="133351" h="170127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0"/>
                  </a:lnTo>
                  <a:lnTo>
                    <a:pt x="128294" y="4125"/>
                  </a:lnTo>
                  <a:lnTo>
                    <a:pt x="117103" y="16059"/>
                  </a:lnTo>
                  <a:lnTo>
                    <a:pt x="83859" y="62359"/>
                  </a:lnTo>
                  <a:lnTo>
                    <a:pt x="53664" y="104311"/>
                  </a:lnTo>
                  <a:lnTo>
                    <a:pt x="11730" y="148718"/>
                  </a:lnTo>
                  <a:lnTo>
                    <a:pt x="3475" y="157080"/>
                  </a:lnTo>
                  <a:lnTo>
                    <a:pt x="1545" y="161858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82"/>
            <p:cNvSpPr/>
            <p:nvPr>
              <p:custDataLst>
                <p:tags r:id="rId251"/>
              </p:custDataLst>
            </p:nvPr>
          </p:nvSpPr>
          <p:spPr>
            <a:xfrm>
              <a:off x="1685925" y="1495425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6" y="9409"/>
                  </a:lnTo>
                  <a:lnTo>
                    <a:pt x="29659" y="30232"/>
                  </a:lnTo>
                  <a:lnTo>
                    <a:pt x="71487" y="74359"/>
                  </a:lnTo>
                  <a:lnTo>
                    <a:pt x="105197" y="116961"/>
                  </a:lnTo>
                  <a:lnTo>
                    <a:pt x="118306" y="138019"/>
                  </a:lnTo>
                  <a:lnTo>
                    <a:pt x="1333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83"/>
            <p:cNvSpPr/>
            <p:nvPr>
              <p:custDataLst>
                <p:tags r:id="rId252"/>
              </p:custDataLst>
            </p:nvPr>
          </p:nvSpPr>
          <p:spPr>
            <a:xfrm>
              <a:off x="1467243" y="1381125"/>
              <a:ext cx="171058" cy="47626"/>
            </a:xfrm>
            <a:custGeom>
              <a:avLst/>
              <a:gdLst/>
              <a:ahLst/>
              <a:cxnLst/>
              <a:rect l="0" t="0" r="0" b="0"/>
              <a:pathLst>
                <a:path w="171058" h="47626">
                  <a:moveTo>
                    <a:pt x="9132" y="47625"/>
                  </a:moveTo>
                  <a:lnTo>
                    <a:pt x="9132" y="47625"/>
                  </a:lnTo>
                  <a:lnTo>
                    <a:pt x="0" y="47625"/>
                  </a:lnTo>
                  <a:lnTo>
                    <a:pt x="47615" y="34368"/>
                  </a:lnTo>
                  <a:lnTo>
                    <a:pt x="86466" y="22115"/>
                  </a:lnTo>
                  <a:lnTo>
                    <a:pt x="171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4"/>
            <p:cNvSpPr/>
            <p:nvPr>
              <p:custDataLst>
                <p:tags r:id="rId253"/>
              </p:custDataLst>
            </p:nvPr>
          </p:nvSpPr>
          <p:spPr>
            <a:xfrm>
              <a:off x="1562100" y="1143659"/>
              <a:ext cx="104776" cy="427967"/>
            </a:xfrm>
            <a:custGeom>
              <a:avLst/>
              <a:gdLst/>
              <a:ahLst/>
              <a:cxnLst/>
              <a:rect l="0" t="0" r="0" b="0"/>
              <a:pathLst>
                <a:path w="104776" h="427967">
                  <a:moveTo>
                    <a:pt x="104775" y="37441"/>
                  </a:moveTo>
                  <a:lnTo>
                    <a:pt x="104775" y="37441"/>
                  </a:lnTo>
                  <a:lnTo>
                    <a:pt x="74184" y="6850"/>
                  </a:lnTo>
                  <a:lnTo>
                    <a:pt x="64368" y="2678"/>
                  </a:lnTo>
                  <a:lnTo>
                    <a:pt x="40819" y="0"/>
                  </a:lnTo>
                  <a:lnTo>
                    <a:pt x="31195" y="2456"/>
                  </a:lnTo>
                  <a:lnTo>
                    <a:pt x="27146" y="4593"/>
                  </a:lnTo>
                  <a:lnTo>
                    <a:pt x="16392" y="17713"/>
                  </a:lnTo>
                  <a:lnTo>
                    <a:pt x="2890" y="52012"/>
                  </a:lnTo>
                  <a:lnTo>
                    <a:pt x="571" y="83476"/>
                  </a:lnTo>
                  <a:lnTo>
                    <a:pt x="5226" y="123283"/>
                  </a:lnTo>
                  <a:lnTo>
                    <a:pt x="8676" y="164503"/>
                  </a:lnTo>
                  <a:lnTo>
                    <a:pt x="9273" y="205382"/>
                  </a:lnTo>
                  <a:lnTo>
                    <a:pt x="9450" y="248891"/>
                  </a:lnTo>
                  <a:lnTo>
                    <a:pt x="9510" y="295932"/>
                  </a:lnTo>
                  <a:lnTo>
                    <a:pt x="9522" y="335563"/>
                  </a:lnTo>
                  <a:lnTo>
                    <a:pt x="9525" y="372437"/>
                  </a:lnTo>
                  <a:lnTo>
                    <a:pt x="8467" y="403987"/>
                  </a:lnTo>
                  <a:lnTo>
                    <a:pt x="0" y="427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98"/>
          <p:cNvGrpSpPr/>
          <p:nvPr/>
        </p:nvGrpSpPr>
        <p:grpSpPr>
          <a:xfrm>
            <a:off x="2533823" y="1230049"/>
            <a:ext cx="1036547" cy="461769"/>
            <a:chOff x="2533823" y="1230049"/>
            <a:chExt cx="1036547" cy="461769"/>
          </a:xfrm>
        </p:grpSpPr>
        <p:sp>
          <p:nvSpPr>
            <p:cNvPr id="44" name="SMARTInkShape-485"/>
            <p:cNvSpPr/>
            <p:nvPr>
              <p:custDataLst>
                <p:tags r:id="rId242"/>
              </p:custDataLst>
            </p:nvPr>
          </p:nvSpPr>
          <p:spPr>
            <a:xfrm>
              <a:off x="3505200" y="1280387"/>
              <a:ext cx="65170" cy="243614"/>
            </a:xfrm>
            <a:custGeom>
              <a:avLst/>
              <a:gdLst/>
              <a:ahLst/>
              <a:cxnLst/>
              <a:rect l="0" t="0" r="0" b="0"/>
              <a:pathLst>
                <a:path w="65170" h="243614">
                  <a:moveTo>
                    <a:pt x="19050" y="5488"/>
                  </a:moveTo>
                  <a:lnTo>
                    <a:pt x="19050" y="5488"/>
                  </a:lnTo>
                  <a:lnTo>
                    <a:pt x="19050" y="432"/>
                  </a:lnTo>
                  <a:lnTo>
                    <a:pt x="20108" y="0"/>
                  </a:lnTo>
                  <a:lnTo>
                    <a:pt x="24107" y="2344"/>
                  </a:lnTo>
                  <a:lnTo>
                    <a:pt x="46496" y="44984"/>
                  </a:lnTo>
                  <a:lnTo>
                    <a:pt x="59049" y="67520"/>
                  </a:lnTo>
                  <a:lnTo>
                    <a:pt x="65169" y="110365"/>
                  </a:lnTo>
                  <a:lnTo>
                    <a:pt x="64112" y="150275"/>
                  </a:lnTo>
                  <a:lnTo>
                    <a:pt x="50276" y="179033"/>
                  </a:lnTo>
                  <a:lnTo>
                    <a:pt x="20515" y="219960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86"/>
            <p:cNvSpPr/>
            <p:nvPr>
              <p:custDataLst>
                <p:tags r:id="rId243"/>
              </p:custDataLst>
            </p:nvPr>
          </p:nvSpPr>
          <p:spPr>
            <a:xfrm>
              <a:off x="3219958" y="1304925"/>
              <a:ext cx="149845" cy="386893"/>
            </a:xfrm>
            <a:custGeom>
              <a:avLst/>
              <a:gdLst/>
              <a:ahLst/>
              <a:cxnLst/>
              <a:rect l="0" t="0" r="0" b="0"/>
              <a:pathLst>
                <a:path w="149845" h="386893">
                  <a:moveTo>
                    <a:pt x="18542" y="0"/>
                  </a:moveTo>
                  <a:lnTo>
                    <a:pt x="18542" y="0"/>
                  </a:lnTo>
                  <a:lnTo>
                    <a:pt x="13486" y="0"/>
                  </a:lnTo>
                  <a:lnTo>
                    <a:pt x="8181" y="2822"/>
                  </a:lnTo>
                  <a:lnTo>
                    <a:pt x="5285" y="5056"/>
                  </a:lnTo>
                  <a:lnTo>
                    <a:pt x="2066" y="13183"/>
                  </a:lnTo>
                  <a:lnTo>
                    <a:pt x="0" y="40704"/>
                  </a:lnTo>
                  <a:lnTo>
                    <a:pt x="4699" y="67447"/>
                  </a:lnTo>
                  <a:lnTo>
                    <a:pt x="17851" y="90422"/>
                  </a:lnTo>
                  <a:lnTo>
                    <a:pt x="31993" y="101218"/>
                  </a:lnTo>
                  <a:lnTo>
                    <a:pt x="40209" y="105579"/>
                  </a:lnTo>
                  <a:lnTo>
                    <a:pt x="54983" y="107602"/>
                  </a:lnTo>
                  <a:lnTo>
                    <a:pt x="75201" y="102790"/>
                  </a:lnTo>
                  <a:lnTo>
                    <a:pt x="81715" y="100277"/>
                  </a:lnTo>
                  <a:lnTo>
                    <a:pt x="91774" y="89018"/>
                  </a:lnTo>
                  <a:lnTo>
                    <a:pt x="98714" y="74488"/>
                  </a:lnTo>
                  <a:lnTo>
                    <a:pt x="112251" y="32395"/>
                  </a:lnTo>
                  <a:lnTo>
                    <a:pt x="112765" y="32180"/>
                  </a:lnTo>
                  <a:lnTo>
                    <a:pt x="113336" y="34763"/>
                  </a:lnTo>
                  <a:lnTo>
                    <a:pt x="113732" y="74389"/>
                  </a:lnTo>
                  <a:lnTo>
                    <a:pt x="116596" y="113763"/>
                  </a:lnTo>
                  <a:lnTo>
                    <a:pt x="124148" y="155063"/>
                  </a:lnTo>
                  <a:lnTo>
                    <a:pt x="136181" y="201257"/>
                  </a:lnTo>
                  <a:lnTo>
                    <a:pt x="140534" y="239078"/>
                  </a:lnTo>
                  <a:lnTo>
                    <a:pt x="146880" y="278742"/>
                  </a:lnTo>
                  <a:lnTo>
                    <a:pt x="149844" y="316978"/>
                  </a:lnTo>
                  <a:lnTo>
                    <a:pt x="143994" y="347802"/>
                  </a:lnTo>
                  <a:lnTo>
                    <a:pt x="138504" y="360248"/>
                  </a:lnTo>
                  <a:lnTo>
                    <a:pt x="124407" y="378262"/>
                  </a:lnTo>
                  <a:lnTo>
                    <a:pt x="110043" y="385075"/>
                  </a:lnTo>
                  <a:lnTo>
                    <a:pt x="101768" y="386892"/>
                  </a:lnTo>
                  <a:lnTo>
                    <a:pt x="94134" y="385986"/>
                  </a:lnTo>
                  <a:lnTo>
                    <a:pt x="80008" y="379335"/>
                  </a:lnTo>
                  <a:lnTo>
                    <a:pt x="75394" y="373540"/>
                  </a:lnTo>
                  <a:lnTo>
                    <a:pt x="6616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87"/>
            <p:cNvSpPr/>
            <p:nvPr>
              <p:custDataLst>
                <p:tags r:id="rId244"/>
              </p:custDataLst>
            </p:nvPr>
          </p:nvSpPr>
          <p:spPr>
            <a:xfrm>
              <a:off x="2990850" y="14859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3044" y="183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88"/>
            <p:cNvSpPr/>
            <p:nvPr>
              <p:custDataLst>
                <p:tags r:id="rId245"/>
              </p:custDataLst>
            </p:nvPr>
          </p:nvSpPr>
          <p:spPr>
            <a:xfrm>
              <a:off x="2733675" y="1295953"/>
              <a:ext cx="152401" cy="194230"/>
            </a:xfrm>
            <a:custGeom>
              <a:avLst/>
              <a:gdLst/>
              <a:ahLst/>
              <a:cxnLst/>
              <a:rect l="0" t="0" r="0" b="0"/>
              <a:pathLst>
                <a:path w="152401" h="194230">
                  <a:moveTo>
                    <a:pt x="0" y="37547"/>
                  </a:moveTo>
                  <a:lnTo>
                    <a:pt x="0" y="37547"/>
                  </a:lnTo>
                  <a:lnTo>
                    <a:pt x="0" y="15157"/>
                  </a:lnTo>
                  <a:lnTo>
                    <a:pt x="2822" y="8898"/>
                  </a:lnTo>
                  <a:lnTo>
                    <a:pt x="5056" y="5748"/>
                  </a:lnTo>
                  <a:lnTo>
                    <a:pt x="10361" y="2247"/>
                  </a:lnTo>
                  <a:lnTo>
                    <a:pt x="22390" y="0"/>
                  </a:lnTo>
                  <a:lnTo>
                    <a:pt x="41912" y="9724"/>
                  </a:lnTo>
                  <a:lnTo>
                    <a:pt x="82327" y="52443"/>
                  </a:lnTo>
                  <a:lnTo>
                    <a:pt x="89506" y="65687"/>
                  </a:lnTo>
                  <a:lnTo>
                    <a:pt x="93548" y="90688"/>
                  </a:lnTo>
                  <a:lnTo>
                    <a:pt x="89857" y="137061"/>
                  </a:lnTo>
                  <a:lnTo>
                    <a:pt x="78937" y="176208"/>
                  </a:lnTo>
                  <a:lnTo>
                    <a:pt x="63442" y="193194"/>
                  </a:lnTo>
                  <a:lnTo>
                    <a:pt x="60286" y="194229"/>
                  </a:lnTo>
                  <a:lnTo>
                    <a:pt x="57124" y="193860"/>
                  </a:lnTo>
                  <a:lnTo>
                    <a:pt x="53958" y="192555"/>
                  </a:lnTo>
                  <a:lnTo>
                    <a:pt x="51847" y="189569"/>
                  </a:lnTo>
                  <a:lnTo>
                    <a:pt x="49501" y="180607"/>
                  </a:lnTo>
                  <a:lnTo>
                    <a:pt x="48181" y="158605"/>
                  </a:lnTo>
                  <a:lnTo>
                    <a:pt x="62943" y="115121"/>
                  </a:lnTo>
                  <a:lnTo>
                    <a:pt x="86242" y="71411"/>
                  </a:lnTo>
                  <a:lnTo>
                    <a:pt x="122719" y="29229"/>
                  </a:lnTo>
                  <a:lnTo>
                    <a:pt x="123497" y="38492"/>
                  </a:lnTo>
                  <a:lnTo>
                    <a:pt x="115164" y="85609"/>
                  </a:lnTo>
                  <a:lnTo>
                    <a:pt x="114684" y="99830"/>
                  </a:lnTo>
                  <a:lnTo>
                    <a:pt x="152400" y="14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89"/>
            <p:cNvSpPr/>
            <p:nvPr>
              <p:custDataLst>
                <p:tags r:id="rId246"/>
              </p:custDataLst>
            </p:nvPr>
          </p:nvSpPr>
          <p:spPr>
            <a:xfrm>
              <a:off x="2533823" y="1230049"/>
              <a:ext cx="85553" cy="274902"/>
            </a:xfrm>
            <a:custGeom>
              <a:avLst/>
              <a:gdLst/>
              <a:ahLst/>
              <a:cxnLst/>
              <a:rect l="0" t="0" r="0" b="0"/>
              <a:pathLst>
                <a:path w="85553" h="274902">
                  <a:moveTo>
                    <a:pt x="85552" y="8201"/>
                  </a:moveTo>
                  <a:lnTo>
                    <a:pt x="85552" y="8201"/>
                  </a:lnTo>
                  <a:lnTo>
                    <a:pt x="80496" y="8201"/>
                  </a:lnTo>
                  <a:lnTo>
                    <a:pt x="79006" y="7143"/>
                  </a:lnTo>
                  <a:lnTo>
                    <a:pt x="78013" y="5379"/>
                  </a:lnTo>
                  <a:lnTo>
                    <a:pt x="77351" y="3145"/>
                  </a:lnTo>
                  <a:lnTo>
                    <a:pt x="75851" y="1655"/>
                  </a:lnTo>
                  <a:lnTo>
                    <a:pt x="71363" y="0"/>
                  </a:lnTo>
                  <a:lnTo>
                    <a:pt x="69743" y="617"/>
                  </a:lnTo>
                  <a:lnTo>
                    <a:pt x="68662" y="2087"/>
                  </a:lnTo>
                  <a:lnTo>
                    <a:pt x="67942" y="4125"/>
                  </a:lnTo>
                  <a:lnTo>
                    <a:pt x="37862" y="45458"/>
                  </a:lnTo>
                  <a:lnTo>
                    <a:pt x="20432" y="86743"/>
                  </a:lnTo>
                  <a:lnTo>
                    <a:pt x="6484" y="125551"/>
                  </a:lnTo>
                  <a:lnTo>
                    <a:pt x="1142" y="168808"/>
                  </a:lnTo>
                  <a:lnTo>
                    <a:pt x="0" y="215526"/>
                  </a:lnTo>
                  <a:lnTo>
                    <a:pt x="4935" y="233907"/>
                  </a:lnTo>
                  <a:lnTo>
                    <a:pt x="23213" y="252759"/>
                  </a:lnTo>
                  <a:lnTo>
                    <a:pt x="66502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99"/>
          <p:cNvGrpSpPr/>
          <p:nvPr/>
        </p:nvGrpSpPr>
        <p:grpSpPr>
          <a:xfrm>
            <a:off x="3906572" y="1150555"/>
            <a:ext cx="408254" cy="388307"/>
            <a:chOff x="3906572" y="1150555"/>
            <a:chExt cx="408254" cy="388307"/>
          </a:xfrm>
        </p:grpSpPr>
        <p:sp>
          <p:nvSpPr>
            <p:cNvPr id="50" name="SMARTInkShape-490"/>
            <p:cNvSpPr/>
            <p:nvPr>
              <p:custDataLst>
                <p:tags r:id="rId240"/>
              </p:custDataLst>
            </p:nvPr>
          </p:nvSpPr>
          <p:spPr>
            <a:xfrm>
              <a:off x="4147412" y="1371993"/>
              <a:ext cx="167414" cy="126070"/>
            </a:xfrm>
            <a:custGeom>
              <a:avLst/>
              <a:gdLst/>
              <a:ahLst/>
              <a:cxnLst/>
              <a:rect l="0" t="0" r="0" b="0"/>
              <a:pathLst>
                <a:path w="167414" h="126070">
                  <a:moveTo>
                    <a:pt x="5488" y="9132"/>
                  </a:moveTo>
                  <a:lnTo>
                    <a:pt x="5488" y="9132"/>
                  </a:lnTo>
                  <a:lnTo>
                    <a:pt x="431" y="4076"/>
                  </a:lnTo>
                  <a:lnTo>
                    <a:pt x="0" y="2586"/>
                  </a:lnTo>
                  <a:lnTo>
                    <a:pt x="771" y="1593"/>
                  </a:lnTo>
                  <a:lnTo>
                    <a:pt x="2344" y="931"/>
                  </a:lnTo>
                  <a:lnTo>
                    <a:pt x="14669" y="0"/>
                  </a:lnTo>
                  <a:lnTo>
                    <a:pt x="31727" y="4780"/>
                  </a:lnTo>
                  <a:lnTo>
                    <a:pt x="50187" y="23012"/>
                  </a:lnTo>
                  <a:lnTo>
                    <a:pt x="57104" y="39643"/>
                  </a:lnTo>
                  <a:lnTo>
                    <a:pt x="61545" y="81246"/>
                  </a:lnTo>
                  <a:lnTo>
                    <a:pt x="56508" y="99744"/>
                  </a:lnTo>
                  <a:lnTo>
                    <a:pt x="41084" y="123809"/>
                  </a:lnTo>
                  <a:lnTo>
                    <a:pt x="37685" y="125800"/>
                  </a:lnTo>
                  <a:lnTo>
                    <a:pt x="34361" y="126069"/>
                  </a:lnTo>
                  <a:lnTo>
                    <a:pt x="31086" y="125190"/>
                  </a:lnTo>
                  <a:lnTo>
                    <a:pt x="29962" y="122487"/>
                  </a:lnTo>
                  <a:lnTo>
                    <a:pt x="31535" y="113840"/>
                  </a:lnTo>
                  <a:lnTo>
                    <a:pt x="52155" y="73641"/>
                  </a:lnTo>
                  <a:lnTo>
                    <a:pt x="89065" y="27757"/>
                  </a:lnTo>
                  <a:lnTo>
                    <a:pt x="103489" y="7754"/>
                  </a:lnTo>
                  <a:lnTo>
                    <a:pt x="105747" y="6097"/>
                  </a:lnTo>
                  <a:lnTo>
                    <a:pt x="107252" y="6050"/>
                  </a:lnTo>
                  <a:lnTo>
                    <a:pt x="108256" y="7078"/>
                  </a:lnTo>
                  <a:lnTo>
                    <a:pt x="106549" y="13863"/>
                  </a:lnTo>
                  <a:lnTo>
                    <a:pt x="96829" y="40523"/>
                  </a:lnTo>
                  <a:lnTo>
                    <a:pt x="96531" y="58009"/>
                  </a:lnTo>
                  <a:lnTo>
                    <a:pt x="97934" y="67116"/>
                  </a:lnTo>
                  <a:lnTo>
                    <a:pt x="105136" y="80058"/>
                  </a:lnTo>
                  <a:lnTo>
                    <a:pt x="167413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91"/>
            <p:cNvSpPr/>
            <p:nvPr>
              <p:custDataLst>
                <p:tags r:id="rId241"/>
              </p:custDataLst>
            </p:nvPr>
          </p:nvSpPr>
          <p:spPr>
            <a:xfrm>
              <a:off x="3906572" y="1150555"/>
              <a:ext cx="160604" cy="388307"/>
            </a:xfrm>
            <a:custGeom>
              <a:avLst/>
              <a:gdLst/>
              <a:ahLst/>
              <a:cxnLst/>
              <a:rect l="0" t="0" r="0" b="0"/>
              <a:pathLst>
                <a:path w="160604" h="388307">
                  <a:moveTo>
                    <a:pt x="93928" y="268670"/>
                  </a:moveTo>
                  <a:lnTo>
                    <a:pt x="93928" y="268670"/>
                  </a:lnTo>
                  <a:lnTo>
                    <a:pt x="93928" y="246280"/>
                  </a:lnTo>
                  <a:lnTo>
                    <a:pt x="92870" y="244218"/>
                  </a:lnTo>
                  <a:lnTo>
                    <a:pt x="91106" y="242844"/>
                  </a:lnTo>
                  <a:lnTo>
                    <a:pt x="86323" y="240258"/>
                  </a:lnTo>
                  <a:lnTo>
                    <a:pt x="80671" y="235582"/>
                  </a:lnTo>
                  <a:lnTo>
                    <a:pt x="76623" y="234969"/>
                  </a:lnTo>
                  <a:lnTo>
                    <a:pt x="66482" y="237111"/>
                  </a:lnTo>
                  <a:lnTo>
                    <a:pt x="42724" y="254714"/>
                  </a:lnTo>
                  <a:lnTo>
                    <a:pt x="30248" y="266348"/>
                  </a:lnTo>
                  <a:lnTo>
                    <a:pt x="23292" y="278574"/>
                  </a:lnTo>
                  <a:lnTo>
                    <a:pt x="13733" y="300180"/>
                  </a:lnTo>
                  <a:lnTo>
                    <a:pt x="5369" y="316541"/>
                  </a:lnTo>
                  <a:lnTo>
                    <a:pt x="0" y="347114"/>
                  </a:lnTo>
                  <a:lnTo>
                    <a:pt x="324" y="363859"/>
                  </a:lnTo>
                  <a:lnTo>
                    <a:pt x="3996" y="378357"/>
                  </a:lnTo>
                  <a:lnTo>
                    <a:pt x="6457" y="383070"/>
                  </a:lnTo>
                  <a:lnTo>
                    <a:pt x="9155" y="386211"/>
                  </a:lnTo>
                  <a:lnTo>
                    <a:pt x="12013" y="388306"/>
                  </a:lnTo>
                  <a:lnTo>
                    <a:pt x="23655" y="387811"/>
                  </a:lnTo>
                  <a:lnTo>
                    <a:pt x="37295" y="384063"/>
                  </a:lnTo>
                  <a:lnTo>
                    <a:pt x="46886" y="378870"/>
                  </a:lnTo>
                  <a:lnTo>
                    <a:pt x="74758" y="345157"/>
                  </a:lnTo>
                  <a:lnTo>
                    <a:pt x="96251" y="302339"/>
                  </a:lnTo>
                  <a:lnTo>
                    <a:pt x="112866" y="258561"/>
                  </a:lnTo>
                  <a:lnTo>
                    <a:pt x="125656" y="215873"/>
                  </a:lnTo>
                  <a:lnTo>
                    <a:pt x="130140" y="169066"/>
                  </a:lnTo>
                  <a:lnTo>
                    <a:pt x="131468" y="125093"/>
                  </a:lnTo>
                  <a:lnTo>
                    <a:pt x="131863" y="80196"/>
                  </a:lnTo>
                  <a:lnTo>
                    <a:pt x="131979" y="38436"/>
                  </a:lnTo>
                  <a:lnTo>
                    <a:pt x="129184" y="20647"/>
                  </a:lnTo>
                  <a:lnTo>
                    <a:pt x="121660" y="4682"/>
                  </a:lnTo>
                  <a:lnTo>
                    <a:pt x="118766" y="603"/>
                  </a:lnTo>
                  <a:lnTo>
                    <a:pt x="115778" y="0"/>
                  </a:lnTo>
                  <a:lnTo>
                    <a:pt x="112728" y="1715"/>
                  </a:lnTo>
                  <a:lnTo>
                    <a:pt x="109636" y="4975"/>
                  </a:lnTo>
                  <a:lnTo>
                    <a:pt x="100228" y="24733"/>
                  </a:lnTo>
                  <a:lnTo>
                    <a:pt x="95172" y="55424"/>
                  </a:lnTo>
                  <a:lnTo>
                    <a:pt x="94297" y="95537"/>
                  </a:lnTo>
                  <a:lnTo>
                    <a:pt x="94092" y="129280"/>
                  </a:lnTo>
                  <a:lnTo>
                    <a:pt x="99645" y="162622"/>
                  </a:lnTo>
                  <a:lnTo>
                    <a:pt x="109027" y="202676"/>
                  </a:lnTo>
                  <a:lnTo>
                    <a:pt x="113339" y="221348"/>
                  </a:lnTo>
                  <a:lnTo>
                    <a:pt x="129149" y="263653"/>
                  </a:lnTo>
                  <a:lnTo>
                    <a:pt x="160603" y="325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492"/>
          <p:cNvSpPr/>
          <p:nvPr>
            <p:custDataLst>
              <p:tags r:id="rId1"/>
            </p:custDataLst>
          </p:nvPr>
        </p:nvSpPr>
        <p:spPr>
          <a:xfrm>
            <a:off x="4592079" y="1161115"/>
            <a:ext cx="303250" cy="680491"/>
          </a:xfrm>
          <a:custGeom>
            <a:avLst/>
            <a:gdLst/>
            <a:ahLst/>
            <a:cxnLst/>
            <a:rect l="0" t="0" r="0" b="0"/>
            <a:pathLst>
              <a:path w="303250" h="680491">
                <a:moveTo>
                  <a:pt x="94221" y="267635"/>
                </a:moveTo>
                <a:lnTo>
                  <a:pt x="94221" y="267635"/>
                </a:lnTo>
                <a:lnTo>
                  <a:pt x="99278" y="267635"/>
                </a:lnTo>
                <a:lnTo>
                  <a:pt x="99709" y="266577"/>
                </a:lnTo>
                <a:lnTo>
                  <a:pt x="90096" y="249321"/>
                </a:lnTo>
                <a:lnTo>
                  <a:pt x="84274" y="243620"/>
                </a:lnTo>
                <a:lnTo>
                  <a:pt x="66856" y="234904"/>
                </a:lnTo>
                <a:lnTo>
                  <a:pt x="60103" y="235231"/>
                </a:lnTo>
                <a:lnTo>
                  <a:pt x="44133" y="241239"/>
                </a:lnTo>
                <a:lnTo>
                  <a:pt x="32096" y="250964"/>
                </a:lnTo>
                <a:lnTo>
                  <a:pt x="6783" y="280648"/>
                </a:lnTo>
                <a:lnTo>
                  <a:pt x="1286" y="299478"/>
                </a:lnTo>
                <a:lnTo>
                  <a:pt x="0" y="312126"/>
                </a:lnTo>
                <a:lnTo>
                  <a:pt x="5073" y="324803"/>
                </a:lnTo>
                <a:lnTo>
                  <a:pt x="20520" y="345132"/>
                </a:lnTo>
                <a:lnTo>
                  <a:pt x="24978" y="346816"/>
                </a:lnTo>
                <a:lnTo>
                  <a:pt x="35577" y="345865"/>
                </a:lnTo>
                <a:lnTo>
                  <a:pt x="58501" y="334324"/>
                </a:lnTo>
                <a:lnTo>
                  <a:pt x="67762" y="326202"/>
                </a:lnTo>
                <a:lnTo>
                  <a:pt x="97137" y="280420"/>
                </a:lnTo>
                <a:lnTo>
                  <a:pt x="110480" y="239293"/>
                </a:lnTo>
                <a:lnTo>
                  <a:pt x="122872" y="199869"/>
                </a:lnTo>
                <a:lnTo>
                  <a:pt x="129522" y="158656"/>
                </a:lnTo>
                <a:lnTo>
                  <a:pt x="134314" y="120692"/>
                </a:lnTo>
                <a:lnTo>
                  <a:pt x="136792" y="78752"/>
                </a:lnTo>
                <a:lnTo>
                  <a:pt x="133204" y="36767"/>
                </a:lnTo>
                <a:lnTo>
                  <a:pt x="131437" y="9150"/>
                </a:lnTo>
                <a:lnTo>
                  <a:pt x="127343" y="0"/>
                </a:lnTo>
                <a:lnTo>
                  <a:pt x="124768" y="312"/>
                </a:lnTo>
                <a:lnTo>
                  <a:pt x="119087" y="9125"/>
                </a:lnTo>
                <a:lnTo>
                  <a:pt x="107874" y="49315"/>
                </a:lnTo>
                <a:lnTo>
                  <a:pt x="104969" y="91940"/>
                </a:lnTo>
                <a:lnTo>
                  <a:pt x="104108" y="135967"/>
                </a:lnTo>
                <a:lnTo>
                  <a:pt x="106640" y="180361"/>
                </a:lnTo>
                <a:lnTo>
                  <a:pt x="111961" y="219704"/>
                </a:lnTo>
                <a:lnTo>
                  <a:pt x="119559" y="263537"/>
                </a:lnTo>
                <a:lnTo>
                  <a:pt x="127426" y="301602"/>
                </a:lnTo>
                <a:lnTo>
                  <a:pt x="140984" y="321326"/>
                </a:lnTo>
                <a:lnTo>
                  <a:pt x="145504" y="324596"/>
                </a:lnTo>
                <a:lnTo>
                  <a:pt x="149576" y="325717"/>
                </a:lnTo>
                <a:lnTo>
                  <a:pt x="153350" y="325406"/>
                </a:lnTo>
                <a:lnTo>
                  <a:pt x="156924" y="322024"/>
                </a:lnTo>
                <a:lnTo>
                  <a:pt x="167010" y="301036"/>
                </a:lnTo>
                <a:lnTo>
                  <a:pt x="177078" y="259377"/>
                </a:lnTo>
                <a:lnTo>
                  <a:pt x="179379" y="230373"/>
                </a:lnTo>
                <a:lnTo>
                  <a:pt x="180627" y="226919"/>
                </a:lnTo>
                <a:lnTo>
                  <a:pt x="182516" y="224616"/>
                </a:lnTo>
                <a:lnTo>
                  <a:pt x="184834" y="223081"/>
                </a:lnTo>
                <a:lnTo>
                  <a:pt x="186380" y="224174"/>
                </a:lnTo>
                <a:lnTo>
                  <a:pt x="188097" y="231033"/>
                </a:lnTo>
                <a:lnTo>
                  <a:pt x="192112" y="266264"/>
                </a:lnTo>
                <a:lnTo>
                  <a:pt x="199779" y="283457"/>
                </a:lnTo>
                <a:lnTo>
                  <a:pt x="206753" y="291600"/>
                </a:lnTo>
                <a:lnTo>
                  <a:pt x="221521" y="301077"/>
                </a:lnTo>
                <a:lnTo>
                  <a:pt x="229468" y="303664"/>
                </a:lnTo>
                <a:lnTo>
                  <a:pt x="234127" y="302238"/>
                </a:lnTo>
                <a:lnTo>
                  <a:pt x="257885" y="284095"/>
                </a:lnTo>
                <a:lnTo>
                  <a:pt x="262211" y="277420"/>
                </a:lnTo>
                <a:lnTo>
                  <a:pt x="265468" y="268208"/>
                </a:lnTo>
                <a:lnTo>
                  <a:pt x="273263" y="315370"/>
                </a:lnTo>
                <a:lnTo>
                  <a:pt x="280856" y="351159"/>
                </a:lnTo>
                <a:lnTo>
                  <a:pt x="286780" y="395533"/>
                </a:lnTo>
                <a:lnTo>
                  <a:pt x="297828" y="440478"/>
                </a:lnTo>
                <a:lnTo>
                  <a:pt x="302010" y="484888"/>
                </a:lnTo>
                <a:lnTo>
                  <a:pt x="303249" y="521448"/>
                </a:lnTo>
                <a:lnTo>
                  <a:pt x="298560" y="562502"/>
                </a:lnTo>
                <a:lnTo>
                  <a:pt x="292981" y="603085"/>
                </a:lnTo>
                <a:lnTo>
                  <a:pt x="273692" y="646850"/>
                </a:lnTo>
                <a:lnTo>
                  <a:pt x="261827" y="663717"/>
                </a:lnTo>
                <a:lnTo>
                  <a:pt x="230658" y="680490"/>
                </a:lnTo>
                <a:lnTo>
                  <a:pt x="224337" y="680455"/>
                </a:lnTo>
                <a:lnTo>
                  <a:pt x="211670" y="674772"/>
                </a:lnTo>
                <a:lnTo>
                  <a:pt x="201807" y="662368"/>
                </a:lnTo>
                <a:lnTo>
                  <a:pt x="189471" y="6391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Shape-493"/>
          <p:cNvSpPr/>
          <p:nvPr>
            <p:custDataLst>
              <p:tags r:id="rId2"/>
            </p:custDataLst>
          </p:nvPr>
        </p:nvSpPr>
        <p:spPr>
          <a:xfrm>
            <a:off x="8067675" y="485775"/>
            <a:ext cx="190501" cy="6185918"/>
          </a:xfrm>
          <a:custGeom>
            <a:avLst/>
            <a:gdLst/>
            <a:ahLst/>
            <a:cxnLst/>
            <a:rect l="0" t="0" r="0" b="0"/>
            <a:pathLst>
              <a:path w="190501" h="6185918">
                <a:moveTo>
                  <a:pt x="0" y="0"/>
                </a:moveTo>
                <a:lnTo>
                  <a:pt x="0" y="0"/>
                </a:lnTo>
                <a:lnTo>
                  <a:pt x="0" y="39772"/>
                </a:lnTo>
                <a:lnTo>
                  <a:pt x="0" y="82018"/>
                </a:lnTo>
                <a:lnTo>
                  <a:pt x="2822" y="127052"/>
                </a:lnTo>
                <a:lnTo>
                  <a:pt x="7604" y="164417"/>
                </a:lnTo>
                <a:lnTo>
                  <a:pt x="13257" y="205719"/>
                </a:lnTo>
                <a:lnTo>
                  <a:pt x="19297" y="243125"/>
                </a:lnTo>
                <a:lnTo>
                  <a:pt x="24452" y="277389"/>
                </a:lnTo>
                <a:lnTo>
                  <a:pt x="26742" y="310256"/>
                </a:lnTo>
                <a:lnTo>
                  <a:pt x="30583" y="345325"/>
                </a:lnTo>
                <a:lnTo>
                  <a:pt x="34759" y="382078"/>
                </a:lnTo>
                <a:lnTo>
                  <a:pt x="36615" y="419579"/>
                </a:lnTo>
                <a:lnTo>
                  <a:pt x="37440" y="460235"/>
                </a:lnTo>
                <a:lnTo>
                  <a:pt x="38864" y="501941"/>
                </a:lnTo>
                <a:lnTo>
                  <a:pt x="43026" y="541643"/>
                </a:lnTo>
                <a:lnTo>
                  <a:pt x="45581" y="586100"/>
                </a:lnTo>
                <a:lnTo>
                  <a:pt x="46717" y="633022"/>
                </a:lnTo>
                <a:lnTo>
                  <a:pt x="47221" y="678571"/>
                </a:lnTo>
                <a:lnTo>
                  <a:pt x="48414" y="703206"/>
                </a:lnTo>
                <a:lnTo>
                  <a:pt x="50267" y="729154"/>
                </a:lnTo>
                <a:lnTo>
                  <a:pt x="52562" y="755977"/>
                </a:lnTo>
                <a:lnTo>
                  <a:pt x="54090" y="782327"/>
                </a:lnTo>
                <a:lnTo>
                  <a:pt x="55111" y="808359"/>
                </a:lnTo>
                <a:lnTo>
                  <a:pt x="55790" y="834181"/>
                </a:lnTo>
                <a:lnTo>
                  <a:pt x="57302" y="860921"/>
                </a:lnTo>
                <a:lnTo>
                  <a:pt x="59368" y="888272"/>
                </a:lnTo>
                <a:lnTo>
                  <a:pt x="61804" y="916032"/>
                </a:lnTo>
                <a:lnTo>
                  <a:pt x="63428" y="944063"/>
                </a:lnTo>
                <a:lnTo>
                  <a:pt x="64510" y="972275"/>
                </a:lnTo>
                <a:lnTo>
                  <a:pt x="65232" y="1000608"/>
                </a:lnTo>
                <a:lnTo>
                  <a:pt x="66770" y="1029022"/>
                </a:lnTo>
                <a:lnTo>
                  <a:pt x="68855" y="1057490"/>
                </a:lnTo>
                <a:lnTo>
                  <a:pt x="71303" y="1085993"/>
                </a:lnTo>
                <a:lnTo>
                  <a:pt x="73995" y="1115579"/>
                </a:lnTo>
                <a:lnTo>
                  <a:pt x="76846" y="1145886"/>
                </a:lnTo>
                <a:lnTo>
                  <a:pt x="79805" y="1176674"/>
                </a:lnTo>
                <a:lnTo>
                  <a:pt x="82837" y="1207782"/>
                </a:lnTo>
                <a:lnTo>
                  <a:pt x="85916" y="1239105"/>
                </a:lnTo>
                <a:lnTo>
                  <a:pt x="89028" y="1270570"/>
                </a:lnTo>
                <a:lnTo>
                  <a:pt x="91101" y="1302130"/>
                </a:lnTo>
                <a:lnTo>
                  <a:pt x="92484" y="1333753"/>
                </a:lnTo>
                <a:lnTo>
                  <a:pt x="93406" y="1365419"/>
                </a:lnTo>
                <a:lnTo>
                  <a:pt x="95079" y="1398171"/>
                </a:lnTo>
                <a:lnTo>
                  <a:pt x="97253" y="1431647"/>
                </a:lnTo>
                <a:lnTo>
                  <a:pt x="99761" y="1465606"/>
                </a:lnTo>
                <a:lnTo>
                  <a:pt x="102491" y="1498829"/>
                </a:lnTo>
                <a:lnTo>
                  <a:pt x="105368" y="1531561"/>
                </a:lnTo>
                <a:lnTo>
                  <a:pt x="108346" y="1563966"/>
                </a:lnTo>
                <a:lnTo>
                  <a:pt x="111389" y="1597211"/>
                </a:lnTo>
                <a:lnTo>
                  <a:pt x="114476" y="1631016"/>
                </a:lnTo>
                <a:lnTo>
                  <a:pt x="117592" y="1665194"/>
                </a:lnTo>
                <a:lnTo>
                  <a:pt x="119670" y="1700679"/>
                </a:lnTo>
                <a:lnTo>
                  <a:pt x="121055" y="1737036"/>
                </a:lnTo>
                <a:lnTo>
                  <a:pt x="121979" y="1773974"/>
                </a:lnTo>
                <a:lnTo>
                  <a:pt x="123652" y="1811299"/>
                </a:lnTo>
                <a:lnTo>
                  <a:pt x="125826" y="1848883"/>
                </a:lnTo>
                <a:lnTo>
                  <a:pt x="128334" y="1886639"/>
                </a:lnTo>
                <a:lnTo>
                  <a:pt x="131064" y="1923451"/>
                </a:lnTo>
                <a:lnTo>
                  <a:pt x="133943" y="1959634"/>
                </a:lnTo>
                <a:lnTo>
                  <a:pt x="136921" y="1995398"/>
                </a:lnTo>
                <a:lnTo>
                  <a:pt x="138905" y="2032999"/>
                </a:lnTo>
                <a:lnTo>
                  <a:pt x="140229" y="2071824"/>
                </a:lnTo>
                <a:lnTo>
                  <a:pt x="141112" y="2111466"/>
                </a:lnTo>
                <a:lnTo>
                  <a:pt x="141699" y="2151652"/>
                </a:lnTo>
                <a:lnTo>
                  <a:pt x="142091" y="2192202"/>
                </a:lnTo>
                <a:lnTo>
                  <a:pt x="142353" y="2232993"/>
                </a:lnTo>
                <a:lnTo>
                  <a:pt x="142527" y="2272887"/>
                </a:lnTo>
                <a:lnTo>
                  <a:pt x="142643" y="2312183"/>
                </a:lnTo>
                <a:lnTo>
                  <a:pt x="142721" y="2351080"/>
                </a:lnTo>
                <a:lnTo>
                  <a:pt x="142772" y="2390770"/>
                </a:lnTo>
                <a:lnTo>
                  <a:pt x="142806" y="2430988"/>
                </a:lnTo>
                <a:lnTo>
                  <a:pt x="142829" y="2471559"/>
                </a:lnTo>
                <a:lnTo>
                  <a:pt x="142845" y="2512364"/>
                </a:lnTo>
                <a:lnTo>
                  <a:pt x="142855" y="2553326"/>
                </a:lnTo>
                <a:lnTo>
                  <a:pt x="142861" y="2594393"/>
                </a:lnTo>
                <a:lnTo>
                  <a:pt x="143925" y="2634470"/>
                </a:lnTo>
                <a:lnTo>
                  <a:pt x="145691" y="2673889"/>
                </a:lnTo>
                <a:lnTo>
                  <a:pt x="147927" y="2712867"/>
                </a:lnTo>
                <a:lnTo>
                  <a:pt x="149418" y="2752612"/>
                </a:lnTo>
                <a:lnTo>
                  <a:pt x="150412" y="2792866"/>
                </a:lnTo>
                <a:lnTo>
                  <a:pt x="151074" y="2833461"/>
                </a:lnTo>
                <a:lnTo>
                  <a:pt x="151516" y="2874282"/>
                </a:lnTo>
                <a:lnTo>
                  <a:pt x="151811" y="2915255"/>
                </a:lnTo>
                <a:lnTo>
                  <a:pt x="152007" y="2956328"/>
                </a:lnTo>
                <a:lnTo>
                  <a:pt x="152139" y="2996411"/>
                </a:lnTo>
                <a:lnTo>
                  <a:pt x="152226" y="3035832"/>
                </a:lnTo>
                <a:lnTo>
                  <a:pt x="152284" y="3074813"/>
                </a:lnTo>
                <a:lnTo>
                  <a:pt x="152322" y="3114559"/>
                </a:lnTo>
                <a:lnTo>
                  <a:pt x="152348" y="3154814"/>
                </a:lnTo>
                <a:lnTo>
                  <a:pt x="152366" y="3195409"/>
                </a:lnTo>
                <a:lnTo>
                  <a:pt x="152377" y="3236231"/>
                </a:lnTo>
                <a:lnTo>
                  <a:pt x="152384" y="3277204"/>
                </a:lnTo>
                <a:lnTo>
                  <a:pt x="152390" y="3318278"/>
                </a:lnTo>
                <a:lnTo>
                  <a:pt x="152392" y="3358360"/>
                </a:lnTo>
                <a:lnTo>
                  <a:pt x="152395" y="3397781"/>
                </a:lnTo>
                <a:lnTo>
                  <a:pt x="152397" y="3436763"/>
                </a:lnTo>
                <a:lnTo>
                  <a:pt x="153457" y="3477567"/>
                </a:lnTo>
                <a:lnTo>
                  <a:pt x="155221" y="3519586"/>
                </a:lnTo>
                <a:lnTo>
                  <a:pt x="157456" y="3562415"/>
                </a:lnTo>
                <a:lnTo>
                  <a:pt x="158945" y="3604727"/>
                </a:lnTo>
                <a:lnTo>
                  <a:pt x="159938" y="3646693"/>
                </a:lnTo>
                <a:lnTo>
                  <a:pt x="160600" y="3688429"/>
                </a:lnTo>
                <a:lnTo>
                  <a:pt x="161042" y="3730011"/>
                </a:lnTo>
                <a:lnTo>
                  <a:pt x="161337" y="3771491"/>
                </a:lnTo>
                <a:lnTo>
                  <a:pt x="161532" y="3812902"/>
                </a:lnTo>
                <a:lnTo>
                  <a:pt x="162721" y="3854268"/>
                </a:lnTo>
                <a:lnTo>
                  <a:pt x="164573" y="3895604"/>
                </a:lnTo>
                <a:lnTo>
                  <a:pt x="166865" y="3936919"/>
                </a:lnTo>
                <a:lnTo>
                  <a:pt x="168394" y="3978221"/>
                </a:lnTo>
                <a:lnTo>
                  <a:pt x="169412" y="4019514"/>
                </a:lnTo>
                <a:lnTo>
                  <a:pt x="170091" y="4060801"/>
                </a:lnTo>
                <a:lnTo>
                  <a:pt x="170544" y="4101026"/>
                </a:lnTo>
                <a:lnTo>
                  <a:pt x="170846" y="4140542"/>
                </a:lnTo>
                <a:lnTo>
                  <a:pt x="171048" y="4179586"/>
                </a:lnTo>
                <a:lnTo>
                  <a:pt x="171182" y="4219375"/>
                </a:lnTo>
                <a:lnTo>
                  <a:pt x="171271" y="4259658"/>
                </a:lnTo>
                <a:lnTo>
                  <a:pt x="171331" y="4300272"/>
                </a:lnTo>
                <a:lnTo>
                  <a:pt x="171371" y="4340048"/>
                </a:lnTo>
                <a:lnTo>
                  <a:pt x="171397" y="4379266"/>
                </a:lnTo>
                <a:lnTo>
                  <a:pt x="171415" y="4418110"/>
                </a:lnTo>
                <a:lnTo>
                  <a:pt x="171426" y="4456707"/>
                </a:lnTo>
                <a:lnTo>
                  <a:pt x="171434" y="4495138"/>
                </a:lnTo>
                <a:lnTo>
                  <a:pt x="171439" y="4533459"/>
                </a:lnTo>
                <a:lnTo>
                  <a:pt x="171442" y="4571706"/>
                </a:lnTo>
                <a:lnTo>
                  <a:pt x="171445" y="4609904"/>
                </a:lnTo>
                <a:lnTo>
                  <a:pt x="171447" y="4648069"/>
                </a:lnTo>
                <a:lnTo>
                  <a:pt x="171448" y="4685154"/>
                </a:lnTo>
                <a:lnTo>
                  <a:pt x="171449" y="4721520"/>
                </a:lnTo>
                <a:lnTo>
                  <a:pt x="171449" y="4757405"/>
                </a:lnTo>
                <a:lnTo>
                  <a:pt x="171450" y="4792969"/>
                </a:lnTo>
                <a:lnTo>
                  <a:pt x="171450" y="4828321"/>
                </a:lnTo>
                <a:lnTo>
                  <a:pt x="171450" y="4863531"/>
                </a:lnTo>
                <a:lnTo>
                  <a:pt x="171450" y="4898646"/>
                </a:lnTo>
                <a:lnTo>
                  <a:pt x="171450" y="4933697"/>
                </a:lnTo>
                <a:lnTo>
                  <a:pt x="171450" y="4968706"/>
                </a:lnTo>
                <a:lnTo>
                  <a:pt x="171450" y="5002630"/>
                </a:lnTo>
                <a:lnTo>
                  <a:pt x="171450" y="5035828"/>
                </a:lnTo>
                <a:lnTo>
                  <a:pt x="171450" y="5068543"/>
                </a:lnTo>
                <a:lnTo>
                  <a:pt x="171450" y="5101996"/>
                </a:lnTo>
                <a:lnTo>
                  <a:pt x="171450" y="5135939"/>
                </a:lnTo>
                <a:lnTo>
                  <a:pt x="171450" y="5170210"/>
                </a:lnTo>
                <a:lnTo>
                  <a:pt x="171450" y="5202581"/>
                </a:lnTo>
                <a:lnTo>
                  <a:pt x="171450" y="5233688"/>
                </a:lnTo>
                <a:lnTo>
                  <a:pt x="171450" y="5263950"/>
                </a:lnTo>
                <a:lnTo>
                  <a:pt x="171450" y="5294708"/>
                </a:lnTo>
                <a:lnTo>
                  <a:pt x="171450" y="5325797"/>
                </a:lnTo>
                <a:lnTo>
                  <a:pt x="171450" y="5357107"/>
                </a:lnTo>
                <a:lnTo>
                  <a:pt x="170392" y="5387505"/>
                </a:lnTo>
                <a:lnTo>
                  <a:pt x="168628" y="5417295"/>
                </a:lnTo>
                <a:lnTo>
                  <a:pt x="166394" y="5446680"/>
                </a:lnTo>
                <a:lnTo>
                  <a:pt x="164905" y="5474736"/>
                </a:lnTo>
                <a:lnTo>
                  <a:pt x="163912" y="5501908"/>
                </a:lnTo>
                <a:lnTo>
                  <a:pt x="163250" y="5528489"/>
                </a:lnTo>
                <a:lnTo>
                  <a:pt x="162808" y="5554675"/>
                </a:lnTo>
                <a:lnTo>
                  <a:pt x="162513" y="5580600"/>
                </a:lnTo>
                <a:lnTo>
                  <a:pt x="162318" y="5606350"/>
                </a:lnTo>
                <a:lnTo>
                  <a:pt x="161129" y="5630925"/>
                </a:lnTo>
                <a:lnTo>
                  <a:pt x="156985" y="5677986"/>
                </a:lnTo>
                <a:lnTo>
                  <a:pt x="154438" y="5723596"/>
                </a:lnTo>
                <a:lnTo>
                  <a:pt x="153306" y="5767504"/>
                </a:lnTo>
                <a:lnTo>
                  <a:pt x="152802" y="5808185"/>
                </a:lnTo>
                <a:lnTo>
                  <a:pt x="152579" y="5847433"/>
                </a:lnTo>
                <a:lnTo>
                  <a:pt x="152479" y="5884984"/>
                </a:lnTo>
                <a:lnTo>
                  <a:pt x="152435" y="5919312"/>
                </a:lnTo>
                <a:lnTo>
                  <a:pt x="147354" y="5963332"/>
                </a:lnTo>
                <a:lnTo>
                  <a:pt x="149258" y="6008243"/>
                </a:lnTo>
                <a:lnTo>
                  <a:pt x="151469" y="6044951"/>
                </a:lnTo>
                <a:lnTo>
                  <a:pt x="152125" y="6091105"/>
                </a:lnTo>
                <a:lnTo>
                  <a:pt x="157375" y="6134884"/>
                </a:lnTo>
                <a:lnTo>
                  <a:pt x="168631" y="6176824"/>
                </a:lnTo>
                <a:lnTo>
                  <a:pt x="174784" y="6184838"/>
                </a:lnTo>
                <a:lnTo>
                  <a:pt x="177905" y="6185917"/>
                </a:lnTo>
                <a:lnTo>
                  <a:pt x="190500" y="6181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02"/>
          <p:cNvGrpSpPr/>
          <p:nvPr/>
        </p:nvGrpSpPr>
        <p:grpSpPr>
          <a:xfrm>
            <a:off x="8622057" y="129628"/>
            <a:ext cx="683869" cy="452902"/>
            <a:chOff x="8622057" y="129628"/>
            <a:chExt cx="683869" cy="452902"/>
          </a:xfrm>
        </p:grpSpPr>
        <p:sp>
          <p:nvSpPr>
            <p:cNvPr id="55" name="SMARTInkShape-494"/>
            <p:cNvSpPr/>
            <p:nvPr>
              <p:custDataLst>
                <p:tags r:id="rId233"/>
              </p:custDataLst>
            </p:nvPr>
          </p:nvSpPr>
          <p:spPr>
            <a:xfrm>
              <a:off x="9187339" y="307172"/>
              <a:ext cx="118587" cy="92879"/>
            </a:xfrm>
            <a:custGeom>
              <a:avLst/>
              <a:gdLst/>
              <a:ahLst/>
              <a:cxnLst/>
              <a:rect l="0" t="0" r="0" b="0"/>
              <a:pathLst>
                <a:path w="118587" h="92879">
                  <a:moveTo>
                    <a:pt x="13811" y="35728"/>
                  </a:moveTo>
                  <a:lnTo>
                    <a:pt x="13811" y="35728"/>
                  </a:lnTo>
                  <a:lnTo>
                    <a:pt x="19299" y="35728"/>
                  </a:lnTo>
                  <a:lnTo>
                    <a:pt x="16956" y="35728"/>
                  </a:lnTo>
                  <a:lnTo>
                    <a:pt x="15907" y="36786"/>
                  </a:lnTo>
                  <a:lnTo>
                    <a:pt x="14742" y="40785"/>
                  </a:lnTo>
                  <a:lnTo>
                    <a:pt x="15491" y="43332"/>
                  </a:lnTo>
                  <a:lnTo>
                    <a:pt x="19143" y="48985"/>
                  </a:lnTo>
                  <a:lnTo>
                    <a:pt x="24295" y="52204"/>
                  </a:lnTo>
                  <a:lnTo>
                    <a:pt x="27150" y="53062"/>
                  </a:lnTo>
                  <a:lnTo>
                    <a:pt x="30112" y="52575"/>
                  </a:lnTo>
                  <a:lnTo>
                    <a:pt x="36225" y="49213"/>
                  </a:lnTo>
                  <a:lnTo>
                    <a:pt x="45618" y="36313"/>
                  </a:lnTo>
                  <a:lnTo>
                    <a:pt x="50047" y="19086"/>
                  </a:lnTo>
                  <a:lnTo>
                    <a:pt x="51358" y="5632"/>
                  </a:lnTo>
                  <a:lnTo>
                    <a:pt x="49425" y="2964"/>
                  </a:lnTo>
                  <a:lnTo>
                    <a:pt x="41635" y="0"/>
                  </a:lnTo>
                  <a:lnTo>
                    <a:pt x="37651" y="267"/>
                  </a:lnTo>
                  <a:lnTo>
                    <a:pt x="30405" y="3387"/>
                  </a:lnTo>
                  <a:lnTo>
                    <a:pt x="15317" y="16150"/>
                  </a:lnTo>
                  <a:lnTo>
                    <a:pt x="9189" y="24557"/>
                  </a:lnTo>
                  <a:lnTo>
                    <a:pt x="197" y="43634"/>
                  </a:lnTo>
                  <a:lnTo>
                    <a:pt x="0" y="55470"/>
                  </a:lnTo>
                  <a:lnTo>
                    <a:pt x="1428" y="61589"/>
                  </a:lnTo>
                  <a:lnTo>
                    <a:pt x="8660" y="71211"/>
                  </a:lnTo>
                  <a:lnTo>
                    <a:pt x="19988" y="79015"/>
                  </a:lnTo>
                  <a:lnTo>
                    <a:pt x="45273" y="88300"/>
                  </a:lnTo>
                  <a:lnTo>
                    <a:pt x="118586" y="92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5"/>
            <p:cNvSpPr/>
            <p:nvPr>
              <p:custDataLst>
                <p:tags r:id="rId234"/>
              </p:custDataLst>
            </p:nvPr>
          </p:nvSpPr>
          <p:spPr>
            <a:xfrm>
              <a:off x="9144000" y="129628"/>
              <a:ext cx="1" cy="251373"/>
            </a:xfrm>
            <a:custGeom>
              <a:avLst/>
              <a:gdLst/>
              <a:ahLst/>
              <a:cxnLst/>
              <a:rect l="0" t="0" r="0" b="0"/>
              <a:pathLst>
                <a:path w="1" h="251373">
                  <a:moveTo>
                    <a:pt x="0" y="22772"/>
                  </a:moveTo>
                  <a:lnTo>
                    <a:pt x="0" y="22772"/>
                  </a:lnTo>
                  <a:lnTo>
                    <a:pt x="0" y="0"/>
                  </a:lnTo>
                  <a:lnTo>
                    <a:pt x="0" y="40143"/>
                  </a:lnTo>
                  <a:lnTo>
                    <a:pt x="0" y="87331"/>
                  </a:lnTo>
                  <a:lnTo>
                    <a:pt x="0" y="129716"/>
                  </a:lnTo>
                  <a:lnTo>
                    <a:pt x="0" y="166878"/>
                  </a:lnTo>
                  <a:lnTo>
                    <a:pt x="0" y="25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6"/>
            <p:cNvSpPr/>
            <p:nvPr>
              <p:custDataLst>
                <p:tags r:id="rId235"/>
              </p:custDataLst>
            </p:nvPr>
          </p:nvSpPr>
          <p:spPr>
            <a:xfrm>
              <a:off x="9020175" y="325683"/>
              <a:ext cx="47626" cy="256847"/>
            </a:xfrm>
            <a:custGeom>
              <a:avLst/>
              <a:gdLst/>
              <a:ahLst/>
              <a:cxnLst/>
              <a:rect l="0" t="0" r="0" b="0"/>
              <a:pathLst>
                <a:path w="47626" h="256847">
                  <a:moveTo>
                    <a:pt x="47625" y="26742"/>
                  </a:moveTo>
                  <a:lnTo>
                    <a:pt x="47625" y="26742"/>
                  </a:lnTo>
                  <a:lnTo>
                    <a:pt x="47625" y="21685"/>
                  </a:lnTo>
                  <a:lnTo>
                    <a:pt x="44803" y="16381"/>
                  </a:lnTo>
                  <a:lnTo>
                    <a:pt x="41079" y="10495"/>
                  </a:lnTo>
                  <a:lnTo>
                    <a:pt x="39424" y="4352"/>
                  </a:lnTo>
                  <a:lnTo>
                    <a:pt x="37924" y="2290"/>
                  </a:lnTo>
                  <a:lnTo>
                    <a:pt x="35865" y="916"/>
                  </a:lnTo>
                  <a:lnTo>
                    <a:pt x="33434" y="0"/>
                  </a:lnTo>
                  <a:lnTo>
                    <a:pt x="30757" y="447"/>
                  </a:lnTo>
                  <a:lnTo>
                    <a:pt x="21931" y="6133"/>
                  </a:lnTo>
                  <a:lnTo>
                    <a:pt x="12612" y="15579"/>
                  </a:lnTo>
                  <a:lnTo>
                    <a:pt x="4207" y="30255"/>
                  </a:lnTo>
                  <a:lnTo>
                    <a:pt x="1870" y="38181"/>
                  </a:lnTo>
                  <a:lnTo>
                    <a:pt x="2305" y="40718"/>
                  </a:lnTo>
                  <a:lnTo>
                    <a:pt x="3653" y="42409"/>
                  </a:lnTo>
                  <a:lnTo>
                    <a:pt x="7975" y="44289"/>
                  </a:lnTo>
                  <a:lnTo>
                    <a:pt x="31813" y="45733"/>
                  </a:lnTo>
                  <a:lnTo>
                    <a:pt x="33909" y="46811"/>
                  </a:lnTo>
                  <a:lnTo>
                    <a:pt x="35306" y="48588"/>
                  </a:lnTo>
                  <a:lnTo>
                    <a:pt x="44277" y="70698"/>
                  </a:lnTo>
                  <a:lnTo>
                    <a:pt x="47184" y="113238"/>
                  </a:lnTo>
                  <a:lnTo>
                    <a:pt x="47494" y="151384"/>
                  </a:lnTo>
                  <a:lnTo>
                    <a:pt x="46541" y="196472"/>
                  </a:lnTo>
                  <a:lnTo>
                    <a:pt x="34364" y="240534"/>
                  </a:lnTo>
                  <a:lnTo>
                    <a:pt x="25233" y="256011"/>
                  </a:lnTo>
                  <a:lnTo>
                    <a:pt x="22116" y="256846"/>
                  </a:lnTo>
                  <a:lnTo>
                    <a:pt x="18976" y="255286"/>
                  </a:lnTo>
                  <a:lnTo>
                    <a:pt x="15826" y="252130"/>
                  </a:lnTo>
                  <a:lnTo>
                    <a:pt x="0" y="19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97"/>
            <p:cNvSpPr/>
            <p:nvPr>
              <p:custDataLst>
                <p:tags r:id="rId236"/>
              </p:custDataLst>
            </p:nvPr>
          </p:nvSpPr>
          <p:spPr>
            <a:xfrm>
              <a:off x="8915527" y="314325"/>
              <a:ext cx="76074" cy="92347"/>
            </a:xfrm>
            <a:custGeom>
              <a:avLst/>
              <a:gdLst/>
              <a:ahLst/>
              <a:cxnLst/>
              <a:rect l="0" t="0" r="0" b="0"/>
              <a:pathLst>
                <a:path w="76074" h="92347">
                  <a:moveTo>
                    <a:pt x="18923" y="0"/>
                  </a:moveTo>
                  <a:lnTo>
                    <a:pt x="18923" y="0"/>
                  </a:lnTo>
                  <a:lnTo>
                    <a:pt x="11383" y="17900"/>
                  </a:lnTo>
                  <a:lnTo>
                    <a:pt x="2033" y="58721"/>
                  </a:lnTo>
                  <a:lnTo>
                    <a:pt x="0" y="92346"/>
                  </a:lnTo>
                  <a:lnTo>
                    <a:pt x="1016" y="92255"/>
                  </a:lnTo>
                  <a:lnTo>
                    <a:pt x="4967" y="89333"/>
                  </a:lnTo>
                  <a:lnTo>
                    <a:pt x="7428" y="84506"/>
                  </a:lnTo>
                  <a:lnTo>
                    <a:pt x="16764" y="41129"/>
                  </a:lnTo>
                  <a:lnTo>
                    <a:pt x="17484" y="33769"/>
                  </a:lnTo>
                  <a:lnTo>
                    <a:pt x="23928" y="19947"/>
                  </a:lnTo>
                  <a:lnTo>
                    <a:pt x="28610" y="13298"/>
                  </a:lnTo>
                  <a:lnTo>
                    <a:pt x="32790" y="9924"/>
                  </a:lnTo>
                  <a:lnTo>
                    <a:pt x="36634" y="8733"/>
                  </a:lnTo>
                  <a:lnTo>
                    <a:pt x="40256" y="8997"/>
                  </a:lnTo>
                  <a:lnTo>
                    <a:pt x="47101" y="12112"/>
                  </a:lnTo>
                  <a:lnTo>
                    <a:pt x="50409" y="14425"/>
                  </a:lnTo>
                  <a:lnTo>
                    <a:pt x="7607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98"/>
            <p:cNvSpPr/>
            <p:nvPr>
              <p:custDataLst>
                <p:tags r:id="rId237"/>
              </p:custDataLst>
            </p:nvPr>
          </p:nvSpPr>
          <p:spPr>
            <a:xfrm>
              <a:off x="8829675" y="2667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99"/>
            <p:cNvSpPr/>
            <p:nvPr>
              <p:custDataLst>
                <p:tags r:id="rId238"/>
              </p:custDataLst>
            </p:nvPr>
          </p:nvSpPr>
          <p:spPr>
            <a:xfrm>
              <a:off x="8848725" y="381000"/>
              <a:ext cx="9411" cy="47626"/>
            </a:xfrm>
            <a:custGeom>
              <a:avLst/>
              <a:gdLst/>
              <a:ahLst/>
              <a:cxnLst/>
              <a:rect l="0" t="0" r="0" b="0"/>
              <a:pathLst>
                <a:path w="9411" h="476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10" y="30867"/>
                  </a:lnTo>
                  <a:lnTo>
                    <a:pt x="6652" y="3770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00"/>
            <p:cNvSpPr/>
            <p:nvPr>
              <p:custDataLst>
                <p:tags r:id="rId239"/>
              </p:custDataLst>
            </p:nvPr>
          </p:nvSpPr>
          <p:spPr>
            <a:xfrm>
              <a:off x="8622057" y="157759"/>
              <a:ext cx="147713" cy="316456"/>
            </a:xfrm>
            <a:custGeom>
              <a:avLst/>
              <a:gdLst/>
              <a:ahLst/>
              <a:cxnLst/>
              <a:rect l="0" t="0" r="0" b="0"/>
              <a:pathLst>
                <a:path w="147713" h="316456">
                  <a:moveTo>
                    <a:pt x="140943" y="51791"/>
                  </a:moveTo>
                  <a:lnTo>
                    <a:pt x="140943" y="51791"/>
                  </a:lnTo>
                  <a:lnTo>
                    <a:pt x="140943" y="46735"/>
                  </a:lnTo>
                  <a:lnTo>
                    <a:pt x="135886" y="33477"/>
                  </a:lnTo>
                  <a:lnTo>
                    <a:pt x="127686" y="21200"/>
                  </a:lnTo>
                  <a:lnTo>
                    <a:pt x="100943" y="1093"/>
                  </a:lnTo>
                  <a:lnTo>
                    <a:pt x="95227" y="0"/>
                  </a:lnTo>
                  <a:lnTo>
                    <a:pt x="80408" y="1609"/>
                  </a:lnTo>
                  <a:lnTo>
                    <a:pt x="66061" y="8674"/>
                  </a:lnTo>
                  <a:lnTo>
                    <a:pt x="52629" y="19928"/>
                  </a:lnTo>
                  <a:lnTo>
                    <a:pt x="25426" y="52024"/>
                  </a:lnTo>
                  <a:lnTo>
                    <a:pt x="4590" y="98361"/>
                  </a:lnTo>
                  <a:lnTo>
                    <a:pt x="0" y="120976"/>
                  </a:lnTo>
                  <a:lnTo>
                    <a:pt x="4571" y="138631"/>
                  </a:lnTo>
                  <a:lnTo>
                    <a:pt x="19045" y="163599"/>
                  </a:lnTo>
                  <a:lnTo>
                    <a:pt x="43634" y="190967"/>
                  </a:lnTo>
                  <a:lnTo>
                    <a:pt x="84776" y="220415"/>
                  </a:lnTo>
                  <a:lnTo>
                    <a:pt x="116470" y="249040"/>
                  </a:lnTo>
                  <a:lnTo>
                    <a:pt x="131123" y="257990"/>
                  </a:lnTo>
                  <a:lnTo>
                    <a:pt x="141165" y="269024"/>
                  </a:lnTo>
                  <a:lnTo>
                    <a:pt x="146333" y="280983"/>
                  </a:lnTo>
                  <a:lnTo>
                    <a:pt x="147712" y="287136"/>
                  </a:lnTo>
                  <a:lnTo>
                    <a:pt x="146421" y="296794"/>
                  </a:lnTo>
                  <a:lnTo>
                    <a:pt x="144595" y="300852"/>
                  </a:lnTo>
                  <a:lnTo>
                    <a:pt x="134099" y="308182"/>
                  </a:lnTo>
                  <a:lnTo>
                    <a:pt x="111604" y="316455"/>
                  </a:lnTo>
                  <a:lnTo>
                    <a:pt x="101092" y="314764"/>
                  </a:lnTo>
                  <a:lnTo>
                    <a:pt x="77097" y="305055"/>
                  </a:lnTo>
                  <a:lnTo>
                    <a:pt x="72979" y="301067"/>
                  </a:lnTo>
                  <a:lnTo>
                    <a:pt x="64743" y="280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03"/>
          <p:cNvGrpSpPr/>
          <p:nvPr/>
        </p:nvGrpSpPr>
        <p:grpSpPr>
          <a:xfrm>
            <a:off x="8516675" y="76004"/>
            <a:ext cx="2501743" cy="609790"/>
            <a:chOff x="8516675" y="76004"/>
            <a:chExt cx="2501743" cy="609790"/>
          </a:xfrm>
        </p:grpSpPr>
        <p:sp>
          <p:nvSpPr>
            <p:cNvPr id="63" name="SMARTInkShape-501"/>
            <p:cNvSpPr/>
            <p:nvPr>
              <p:custDataLst>
                <p:tags r:id="rId216"/>
              </p:custDataLst>
            </p:nvPr>
          </p:nvSpPr>
          <p:spPr>
            <a:xfrm>
              <a:off x="9886950" y="2286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47625"/>
                  </a:moveTo>
                  <a:lnTo>
                    <a:pt x="19050" y="47625"/>
                  </a:lnTo>
                  <a:lnTo>
                    <a:pt x="19050" y="29311"/>
                  </a:lnTo>
                  <a:lnTo>
                    <a:pt x="13406" y="179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02"/>
            <p:cNvSpPr/>
            <p:nvPr>
              <p:custDataLst>
                <p:tags r:id="rId217"/>
              </p:custDataLst>
            </p:nvPr>
          </p:nvSpPr>
          <p:spPr>
            <a:xfrm>
              <a:off x="9946509" y="261643"/>
              <a:ext cx="64267" cy="155019"/>
            </a:xfrm>
            <a:custGeom>
              <a:avLst/>
              <a:gdLst/>
              <a:ahLst/>
              <a:cxnLst/>
              <a:rect l="0" t="0" r="0" b="0"/>
              <a:pathLst>
                <a:path w="64267" h="155019">
                  <a:moveTo>
                    <a:pt x="64266" y="5057"/>
                  </a:moveTo>
                  <a:lnTo>
                    <a:pt x="64266" y="5057"/>
                  </a:lnTo>
                  <a:lnTo>
                    <a:pt x="54154" y="0"/>
                  </a:lnTo>
                  <a:lnTo>
                    <a:pt x="43544" y="340"/>
                  </a:lnTo>
                  <a:lnTo>
                    <a:pt x="9791" y="7465"/>
                  </a:lnTo>
                  <a:lnTo>
                    <a:pt x="5724" y="9837"/>
                  </a:lnTo>
                  <a:lnTo>
                    <a:pt x="3013" y="13536"/>
                  </a:lnTo>
                  <a:lnTo>
                    <a:pt x="0" y="23289"/>
                  </a:lnTo>
                  <a:lnTo>
                    <a:pt x="1483" y="34680"/>
                  </a:lnTo>
                  <a:lnTo>
                    <a:pt x="11060" y="59239"/>
                  </a:lnTo>
                  <a:lnTo>
                    <a:pt x="55333" y="103494"/>
                  </a:lnTo>
                  <a:lnTo>
                    <a:pt x="60295" y="116187"/>
                  </a:lnTo>
                  <a:lnTo>
                    <a:pt x="59679" y="128884"/>
                  </a:lnTo>
                  <a:lnTo>
                    <a:pt x="58033" y="135234"/>
                  </a:lnTo>
                  <a:lnTo>
                    <a:pt x="50559" y="145111"/>
                  </a:lnTo>
                  <a:lnTo>
                    <a:pt x="45604" y="149226"/>
                  </a:lnTo>
                  <a:lnTo>
                    <a:pt x="34452" y="153799"/>
                  </a:lnTo>
                  <a:lnTo>
                    <a:pt x="28514" y="155018"/>
                  </a:lnTo>
                  <a:lnTo>
                    <a:pt x="19096" y="153551"/>
                  </a:lnTo>
                  <a:lnTo>
                    <a:pt x="15103" y="151678"/>
                  </a:lnTo>
                  <a:lnTo>
                    <a:pt x="13499" y="148313"/>
                  </a:lnTo>
                  <a:lnTo>
                    <a:pt x="16641" y="12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03"/>
            <p:cNvSpPr/>
            <p:nvPr>
              <p:custDataLst>
                <p:tags r:id="rId218"/>
              </p:custDataLst>
            </p:nvPr>
          </p:nvSpPr>
          <p:spPr>
            <a:xfrm>
              <a:off x="10096504" y="128294"/>
              <a:ext cx="47622" cy="281282"/>
            </a:xfrm>
            <a:custGeom>
              <a:avLst/>
              <a:gdLst/>
              <a:ahLst/>
              <a:cxnLst/>
              <a:rect l="0" t="0" r="0" b="0"/>
              <a:pathLst>
                <a:path w="47622" h="281282">
                  <a:moveTo>
                    <a:pt x="19046" y="5056"/>
                  </a:moveTo>
                  <a:lnTo>
                    <a:pt x="19046" y="5056"/>
                  </a:lnTo>
                  <a:lnTo>
                    <a:pt x="19046" y="0"/>
                  </a:lnTo>
                  <a:lnTo>
                    <a:pt x="17988" y="627"/>
                  </a:lnTo>
                  <a:lnTo>
                    <a:pt x="5789" y="22438"/>
                  </a:lnTo>
                  <a:lnTo>
                    <a:pt x="1140" y="69442"/>
                  </a:lnTo>
                  <a:lnTo>
                    <a:pt x="335" y="114209"/>
                  </a:lnTo>
                  <a:lnTo>
                    <a:pt x="98" y="159929"/>
                  </a:lnTo>
                  <a:lnTo>
                    <a:pt x="25" y="198641"/>
                  </a:lnTo>
                  <a:lnTo>
                    <a:pt x="0" y="243796"/>
                  </a:lnTo>
                  <a:lnTo>
                    <a:pt x="5642" y="259682"/>
                  </a:lnTo>
                  <a:lnTo>
                    <a:pt x="10110" y="266882"/>
                  </a:lnTo>
                  <a:lnTo>
                    <a:pt x="15205" y="271682"/>
                  </a:lnTo>
                  <a:lnTo>
                    <a:pt x="26512" y="277015"/>
                  </a:lnTo>
                  <a:lnTo>
                    <a:pt x="47621" y="281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04"/>
            <p:cNvSpPr/>
            <p:nvPr>
              <p:custDataLst>
                <p:tags r:id="rId219"/>
              </p:custDataLst>
            </p:nvPr>
          </p:nvSpPr>
          <p:spPr>
            <a:xfrm>
              <a:off x="10051524" y="257175"/>
              <a:ext cx="64027" cy="19051"/>
            </a:xfrm>
            <a:custGeom>
              <a:avLst/>
              <a:gdLst/>
              <a:ahLst/>
              <a:cxnLst/>
              <a:rect l="0" t="0" r="0" b="0"/>
              <a:pathLst>
                <a:path w="64027" h="19051">
                  <a:moveTo>
                    <a:pt x="16401" y="19050"/>
                  </a:moveTo>
                  <a:lnTo>
                    <a:pt x="16401" y="19050"/>
                  </a:lnTo>
                  <a:lnTo>
                    <a:pt x="0" y="19050"/>
                  </a:lnTo>
                  <a:lnTo>
                    <a:pt x="176" y="17992"/>
                  </a:lnTo>
                  <a:lnTo>
                    <a:pt x="3193" y="13993"/>
                  </a:lnTo>
                  <a:lnTo>
                    <a:pt x="10883" y="11511"/>
                  </a:lnTo>
                  <a:lnTo>
                    <a:pt x="64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05"/>
            <p:cNvSpPr/>
            <p:nvPr>
              <p:custDataLst>
                <p:tags r:id="rId220"/>
              </p:custDataLst>
            </p:nvPr>
          </p:nvSpPr>
          <p:spPr>
            <a:xfrm>
              <a:off x="10191750" y="247650"/>
              <a:ext cx="66676" cy="149536"/>
            </a:xfrm>
            <a:custGeom>
              <a:avLst/>
              <a:gdLst/>
              <a:ahLst/>
              <a:cxnLst/>
              <a:rect l="0" t="0" r="0" b="0"/>
              <a:pathLst>
                <a:path w="66676" h="14953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6578" y="54271"/>
                  </a:lnTo>
                  <a:lnTo>
                    <a:pt x="58536" y="85980"/>
                  </a:lnTo>
                  <a:lnTo>
                    <a:pt x="63057" y="100302"/>
                  </a:lnTo>
                  <a:lnTo>
                    <a:pt x="60546" y="125322"/>
                  </a:lnTo>
                  <a:lnTo>
                    <a:pt x="53101" y="142731"/>
                  </a:lnTo>
                  <a:lnTo>
                    <a:pt x="49159" y="145954"/>
                  </a:lnTo>
                  <a:lnTo>
                    <a:pt x="39133" y="149535"/>
                  </a:lnTo>
                  <a:lnTo>
                    <a:pt x="34556" y="148373"/>
                  </a:lnTo>
                  <a:lnTo>
                    <a:pt x="26647" y="141438"/>
                  </a:lnTo>
                  <a:lnTo>
                    <a:pt x="25249" y="125656"/>
                  </a:lnTo>
                  <a:lnTo>
                    <a:pt x="32975" y="86087"/>
                  </a:lnTo>
                  <a:lnTo>
                    <a:pt x="47786" y="43792"/>
                  </a:lnTo>
                  <a:lnTo>
                    <a:pt x="666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06"/>
            <p:cNvSpPr/>
            <p:nvPr>
              <p:custDataLst>
                <p:tags r:id="rId221"/>
              </p:custDataLst>
            </p:nvPr>
          </p:nvSpPr>
          <p:spPr>
            <a:xfrm>
              <a:off x="10325100" y="2857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4468" y="5057"/>
                  </a:lnTo>
                  <a:lnTo>
                    <a:pt x="1987" y="10361"/>
                  </a:lnTo>
                  <a:lnTo>
                    <a:pt x="77" y="5435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07"/>
            <p:cNvSpPr/>
            <p:nvPr>
              <p:custDataLst>
                <p:tags r:id="rId222"/>
              </p:custDataLst>
            </p:nvPr>
          </p:nvSpPr>
          <p:spPr>
            <a:xfrm>
              <a:off x="10277475" y="172351"/>
              <a:ext cx="19051" cy="27675"/>
            </a:xfrm>
            <a:custGeom>
              <a:avLst/>
              <a:gdLst/>
              <a:ahLst/>
              <a:cxnLst/>
              <a:rect l="0" t="0" r="0" b="0"/>
              <a:pathLst>
                <a:path w="19051" h="27675">
                  <a:moveTo>
                    <a:pt x="0" y="27674"/>
                  </a:moveTo>
                  <a:lnTo>
                    <a:pt x="0" y="27674"/>
                  </a:lnTo>
                  <a:lnTo>
                    <a:pt x="0" y="22618"/>
                  </a:lnTo>
                  <a:lnTo>
                    <a:pt x="9134" y="0"/>
                  </a:lnTo>
                  <a:lnTo>
                    <a:pt x="9410" y="9479"/>
                  </a:lnTo>
                  <a:lnTo>
                    <a:pt x="10507" y="12369"/>
                  </a:lnTo>
                  <a:lnTo>
                    <a:pt x="19050" y="1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08"/>
            <p:cNvSpPr/>
            <p:nvPr>
              <p:custDataLst>
                <p:tags r:id="rId223"/>
              </p:custDataLst>
            </p:nvPr>
          </p:nvSpPr>
          <p:spPr>
            <a:xfrm>
              <a:off x="10382250" y="76004"/>
              <a:ext cx="113675" cy="332952"/>
            </a:xfrm>
            <a:custGeom>
              <a:avLst/>
              <a:gdLst/>
              <a:ahLst/>
              <a:cxnLst/>
              <a:rect l="0" t="0" r="0" b="0"/>
              <a:pathLst>
                <a:path w="113675" h="332952">
                  <a:moveTo>
                    <a:pt x="47625" y="19246"/>
                  </a:moveTo>
                  <a:lnTo>
                    <a:pt x="47625" y="19246"/>
                  </a:lnTo>
                  <a:lnTo>
                    <a:pt x="47625" y="0"/>
                  </a:lnTo>
                  <a:lnTo>
                    <a:pt x="46567" y="39957"/>
                  </a:lnTo>
                  <a:lnTo>
                    <a:pt x="39423" y="81083"/>
                  </a:lnTo>
                  <a:lnTo>
                    <a:pt x="38491" y="121529"/>
                  </a:lnTo>
                  <a:lnTo>
                    <a:pt x="38177" y="165901"/>
                  </a:lnTo>
                  <a:lnTo>
                    <a:pt x="38122" y="212630"/>
                  </a:lnTo>
                  <a:lnTo>
                    <a:pt x="38107" y="256226"/>
                  </a:lnTo>
                  <a:lnTo>
                    <a:pt x="35279" y="288229"/>
                  </a:lnTo>
                  <a:lnTo>
                    <a:pt x="28966" y="321183"/>
                  </a:lnTo>
                  <a:lnTo>
                    <a:pt x="29656" y="275139"/>
                  </a:lnTo>
                  <a:lnTo>
                    <a:pt x="36185" y="249583"/>
                  </a:lnTo>
                  <a:lnTo>
                    <a:pt x="57224" y="204666"/>
                  </a:lnTo>
                  <a:lnTo>
                    <a:pt x="60375" y="200010"/>
                  </a:lnTo>
                  <a:lnTo>
                    <a:pt x="65649" y="196905"/>
                  </a:lnTo>
                  <a:lnTo>
                    <a:pt x="79977" y="193456"/>
                  </a:lnTo>
                  <a:lnTo>
                    <a:pt x="86127" y="194652"/>
                  </a:lnTo>
                  <a:lnTo>
                    <a:pt x="95781" y="201627"/>
                  </a:lnTo>
                  <a:lnTo>
                    <a:pt x="107166" y="222510"/>
                  </a:lnTo>
                  <a:lnTo>
                    <a:pt x="113361" y="267323"/>
                  </a:lnTo>
                  <a:lnTo>
                    <a:pt x="113674" y="276705"/>
                  </a:lnTo>
                  <a:lnTo>
                    <a:pt x="108378" y="292775"/>
                  </a:lnTo>
                  <a:lnTo>
                    <a:pt x="98968" y="305915"/>
                  </a:lnTo>
                  <a:lnTo>
                    <a:pt x="80712" y="319262"/>
                  </a:lnTo>
                  <a:lnTo>
                    <a:pt x="47553" y="331478"/>
                  </a:lnTo>
                  <a:lnTo>
                    <a:pt x="30788" y="332951"/>
                  </a:lnTo>
                  <a:lnTo>
                    <a:pt x="12415" y="328331"/>
                  </a:lnTo>
                  <a:lnTo>
                    <a:pt x="8276" y="325844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09"/>
            <p:cNvSpPr/>
            <p:nvPr>
              <p:custDataLst>
                <p:tags r:id="rId224"/>
              </p:custDataLst>
            </p:nvPr>
          </p:nvSpPr>
          <p:spPr>
            <a:xfrm>
              <a:off x="10526599" y="94310"/>
              <a:ext cx="217602" cy="307930"/>
            </a:xfrm>
            <a:custGeom>
              <a:avLst/>
              <a:gdLst/>
              <a:ahLst/>
              <a:cxnLst/>
              <a:rect l="0" t="0" r="0" b="0"/>
              <a:pathLst>
                <a:path w="217602" h="307930">
                  <a:moveTo>
                    <a:pt x="27101" y="200965"/>
                  </a:moveTo>
                  <a:lnTo>
                    <a:pt x="27101" y="200965"/>
                  </a:lnTo>
                  <a:lnTo>
                    <a:pt x="22044" y="195908"/>
                  </a:lnTo>
                  <a:lnTo>
                    <a:pt x="19495" y="196536"/>
                  </a:lnTo>
                  <a:lnTo>
                    <a:pt x="13844" y="202877"/>
                  </a:lnTo>
                  <a:lnTo>
                    <a:pt x="10625" y="212751"/>
                  </a:lnTo>
                  <a:lnTo>
                    <a:pt x="0" y="258217"/>
                  </a:lnTo>
                  <a:lnTo>
                    <a:pt x="4020" y="274961"/>
                  </a:lnTo>
                  <a:lnTo>
                    <a:pt x="11912" y="293328"/>
                  </a:lnTo>
                  <a:lnTo>
                    <a:pt x="17881" y="300223"/>
                  </a:lnTo>
                  <a:lnTo>
                    <a:pt x="20953" y="302062"/>
                  </a:lnTo>
                  <a:lnTo>
                    <a:pt x="25120" y="302230"/>
                  </a:lnTo>
                  <a:lnTo>
                    <a:pt x="35392" y="299594"/>
                  </a:lnTo>
                  <a:lnTo>
                    <a:pt x="48020" y="292160"/>
                  </a:lnTo>
                  <a:lnTo>
                    <a:pt x="76962" y="246933"/>
                  </a:lnTo>
                  <a:lnTo>
                    <a:pt x="82091" y="236222"/>
                  </a:lnTo>
                  <a:lnTo>
                    <a:pt x="82810" y="236111"/>
                  </a:lnTo>
                  <a:lnTo>
                    <a:pt x="83291" y="237096"/>
                  </a:lnTo>
                  <a:lnTo>
                    <a:pt x="87038" y="270045"/>
                  </a:lnTo>
                  <a:lnTo>
                    <a:pt x="91839" y="279292"/>
                  </a:lnTo>
                  <a:lnTo>
                    <a:pt x="97501" y="283402"/>
                  </a:lnTo>
                  <a:lnTo>
                    <a:pt x="106640" y="285716"/>
                  </a:lnTo>
                  <a:lnTo>
                    <a:pt x="115721" y="280613"/>
                  </a:lnTo>
                  <a:lnTo>
                    <a:pt x="124695" y="272347"/>
                  </a:lnTo>
                  <a:lnTo>
                    <a:pt x="130806" y="259627"/>
                  </a:lnTo>
                  <a:lnTo>
                    <a:pt x="149911" y="213903"/>
                  </a:lnTo>
                  <a:lnTo>
                    <a:pt x="165974" y="166518"/>
                  </a:lnTo>
                  <a:lnTo>
                    <a:pt x="179337" y="119842"/>
                  </a:lnTo>
                  <a:lnTo>
                    <a:pt x="188977" y="78504"/>
                  </a:lnTo>
                  <a:lnTo>
                    <a:pt x="201716" y="36722"/>
                  </a:lnTo>
                  <a:lnTo>
                    <a:pt x="207517" y="0"/>
                  </a:lnTo>
                  <a:lnTo>
                    <a:pt x="206644" y="1372"/>
                  </a:lnTo>
                  <a:lnTo>
                    <a:pt x="201419" y="24587"/>
                  </a:lnTo>
                  <a:lnTo>
                    <a:pt x="198343" y="64508"/>
                  </a:lnTo>
                  <a:lnTo>
                    <a:pt x="192256" y="106676"/>
                  </a:lnTo>
                  <a:lnTo>
                    <a:pt x="189662" y="149963"/>
                  </a:lnTo>
                  <a:lnTo>
                    <a:pt x="189215" y="193262"/>
                  </a:lnTo>
                  <a:lnTo>
                    <a:pt x="189064" y="240130"/>
                  </a:lnTo>
                  <a:lnTo>
                    <a:pt x="189033" y="281805"/>
                  </a:lnTo>
                  <a:lnTo>
                    <a:pt x="190086" y="299236"/>
                  </a:lnTo>
                  <a:lnTo>
                    <a:pt x="194084" y="307436"/>
                  </a:lnTo>
                  <a:lnTo>
                    <a:pt x="196632" y="307929"/>
                  </a:lnTo>
                  <a:lnTo>
                    <a:pt x="199387" y="306141"/>
                  </a:lnTo>
                  <a:lnTo>
                    <a:pt x="217601" y="28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10"/>
            <p:cNvSpPr/>
            <p:nvPr>
              <p:custDataLst>
                <p:tags r:id="rId225"/>
              </p:custDataLst>
            </p:nvPr>
          </p:nvSpPr>
          <p:spPr>
            <a:xfrm>
              <a:off x="10677525" y="257175"/>
              <a:ext cx="95251" cy="14583"/>
            </a:xfrm>
            <a:custGeom>
              <a:avLst/>
              <a:gdLst/>
              <a:ahLst/>
              <a:cxnLst/>
              <a:rect l="0" t="0" r="0" b="0"/>
              <a:pathLst>
                <a:path w="95251" h="14583">
                  <a:moveTo>
                    <a:pt x="0" y="9525"/>
                  </a:moveTo>
                  <a:lnTo>
                    <a:pt x="0" y="9525"/>
                  </a:lnTo>
                  <a:lnTo>
                    <a:pt x="5057" y="14582"/>
                  </a:lnTo>
                  <a:lnTo>
                    <a:pt x="16006" y="1424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11"/>
            <p:cNvSpPr/>
            <p:nvPr>
              <p:custDataLst>
                <p:tags r:id="rId226"/>
              </p:custDataLst>
            </p:nvPr>
          </p:nvSpPr>
          <p:spPr>
            <a:xfrm>
              <a:off x="10782300" y="2667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3145" y="5057"/>
                  </a:lnTo>
                  <a:lnTo>
                    <a:pt x="3154" y="7604"/>
                  </a:lnTo>
                  <a:lnTo>
                    <a:pt x="7953" y="22120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12"/>
            <p:cNvSpPr/>
            <p:nvPr>
              <p:custDataLst>
                <p:tags r:id="rId227"/>
              </p:custDataLst>
            </p:nvPr>
          </p:nvSpPr>
          <p:spPr>
            <a:xfrm>
              <a:off x="10814912" y="200025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1" y="18462"/>
                  </a:lnTo>
                  <a:lnTo>
                    <a:pt x="0" y="14425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13"/>
            <p:cNvSpPr/>
            <p:nvPr>
              <p:custDataLst>
                <p:tags r:id="rId228"/>
              </p:custDataLst>
            </p:nvPr>
          </p:nvSpPr>
          <p:spPr>
            <a:xfrm>
              <a:off x="10840491" y="276225"/>
              <a:ext cx="56110" cy="89600"/>
            </a:xfrm>
            <a:custGeom>
              <a:avLst/>
              <a:gdLst/>
              <a:ahLst/>
              <a:cxnLst/>
              <a:rect l="0" t="0" r="0" b="0"/>
              <a:pathLst>
                <a:path w="56110" h="89600">
                  <a:moveTo>
                    <a:pt x="46584" y="9525"/>
                  </a:moveTo>
                  <a:lnTo>
                    <a:pt x="46584" y="9525"/>
                  </a:lnTo>
                  <a:lnTo>
                    <a:pt x="31376" y="10583"/>
                  </a:lnTo>
                  <a:lnTo>
                    <a:pt x="20070" y="14582"/>
                  </a:lnTo>
                  <a:lnTo>
                    <a:pt x="10812" y="22708"/>
                  </a:lnTo>
                  <a:lnTo>
                    <a:pt x="4227" y="33376"/>
                  </a:lnTo>
                  <a:lnTo>
                    <a:pt x="0" y="57471"/>
                  </a:lnTo>
                  <a:lnTo>
                    <a:pt x="481" y="68934"/>
                  </a:lnTo>
                  <a:lnTo>
                    <a:pt x="4221" y="77557"/>
                  </a:lnTo>
                  <a:lnTo>
                    <a:pt x="12233" y="84917"/>
                  </a:lnTo>
                  <a:lnTo>
                    <a:pt x="17333" y="88361"/>
                  </a:lnTo>
                  <a:lnTo>
                    <a:pt x="22850" y="89599"/>
                  </a:lnTo>
                  <a:lnTo>
                    <a:pt x="34624" y="88152"/>
                  </a:lnTo>
                  <a:lnTo>
                    <a:pt x="44091" y="81159"/>
                  </a:lnTo>
                  <a:lnTo>
                    <a:pt x="48097" y="76331"/>
                  </a:lnTo>
                  <a:lnTo>
                    <a:pt x="52549" y="65322"/>
                  </a:lnTo>
                  <a:lnTo>
                    <a:pt x="55901" y="22146"/>
                  </a:lnTo>
                  <a:lnTo>
                    <a:pt x="56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14"/>
            <p:cNvSpPr/>
            <p:nvPr>
              <p:custDataLst>
                <p:tags r:id="rId229"/>
              </p:custDataLst>
            </p:nvPr>
          </p:nvSpPr>
          <p:spPr>
            <a:xfrm>
              <a:off x="10915650" y="248740"/>
              <a:ext cx="102768" cy="113211"/>
            </a:xfrm>
            <a:custGeom>
              <a:avLst/>
              <a:gdLst/>
              <a:ahLst/>
              <a:cxnLst/>
              <a:rect l="0" t="0" r="0" b="0"/>
              <a:pathLst>
                <a:path w="102768" h="113211">
                  <a:moveTo>
                    <a:pt x="0" y="17960"/>
                  </a:moveTo>
                  <a:lnTo>
                    <a:pt x="0" y="17960"/>
                  </a:lnTo>
                  <a:lnTo>
                    <a:pt x="6546" y="33169"/>
                  </a:lnTo>
                  <a:lnTo>
                    <a:pt x="14752" y="75526"/>
                  </a:lnTo>
                  <a:lnTo>
                    <a:pt x="9792" y="110663"/>
                  </a:lnTo>
                  <a:lnTo>
                    <a:pt x="10598" y="79509"/>
                  </a:lnTo>
                  <a:lnTo>
                    <a:pt x="17134" y="56658"/>
                  </a:lnTo>
                  <a:lnTo>
                    <a:pt x="40996" y="17530"/>
                  </a:lnTo>
                  <a:lnTo>
                    <a:pt x="51029" y="7186"/>
                  </a:lnTo>
                  <a:lnTo>
                    <a:pt x="59014" y="2588"/>
                  </a:lnTo>
                  <a:lnTo>
                    <a:pt x="74519" y="0"/>
                  </a:lnTo>
                  <a:lnTo>
                    <a:pt x="79313" y="1753"/>
                  </a:lnTo>
                  <a:lnTo>
                    <a:pt x="87461" y="9346"/>
                  </a:lnTo>
                  <a:lnTo>
                    <a:pt x="97999" y="30577"/>
                  </a:lnTo>
                  <a:lnTo>
                    <a:pt x="102767" y="51920"/>
                  </a:lnTo>
                  <a:lnTo>
                    <a:pt x="101061" y="65156"/>
                  </a:lnTo>
                  <a:lnTo>
                    <a:pt x="95250" y="113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15"/>
            <p:cNvSpPr/>
            <p:nvPr>
              <p:custDataLst>
                <p:tags r:id="rId230"/>
              </p:custDataLst>
            </p:nvPr>
          </p:nvSpPr>
          <p:spPr>
            <a:xfrm>
              <a:off x="8516675" y="581025"/>
              <a:ext cx="1941776" cy="104769"/>
            </a:xfrm>
            <a:custGeom>
              <a:avLst/>
              <a:gdLst/>
              <a:ahLst/>
              <a:cxnLst/>
              <a:rect l="0" t="0" r="0" b="0"/>
              <a:pathLst>
                <a:path w="1941776" h="104769">
                  <a:moveTo>
                    <a:pt x="8200" y="95250"/>
                  </a:moveTo>
                  <a:lnTo>
                    <a:pt x="8200" y="95250"/>
                  </a:lnTo>
                  <a:lnTo>
                    <a:pt x="0" y="103451"/>
                  </a:lnTo>
                  <a:lnTo>
                    <a:pt x="9181" y="104383"/>
                  </a:lnTo>
                  <a:lnTo>
                    <a:pt x="47513" y="104697"/>
                  </a:lnTo>
                  <a:lnTo>
                    <a:pt x="88757" y="104752"/>
                  </a:lnTo>
                  <a:lnTo>
                    <a:pt x="128259" y="104768"/>
                  </a:lnTo>
                  <a:lnTo>
                    <a:pt x="168892" y="103715"/>
                  </a:lnTo>
                  <a:lnTo>
                    <a:pt x="202386" y="99718"/>
                  </a:lnTo>
                  <a:lnTo>
                    <a:pt x="238438" y="97236"/>
                  </a:lnTo>
                  <a:lnTo>
                    <a:pt x="275628" y="96133"/>
                  </a:lnTo>
                  <a:lnTo>
                    <a:pt x="313323" y="95642"/>
                  </a:lnTo>
                  <a:lnTo>
                    <a:pt x="356888" y="92602"/>
                  </a:lnTo>
                  <a:lnTo>
                    <a:pt x="380359" y="90310"/>
                  </a:lnTo>
                  <a:lnTo>
                    <a:pt x="405531" y="87723"/>
                  </a:lnTo>
                  <a:lnTo>
                    <a:pt x="431837" y="84940"/>
                  </a:lnTo>
                  <a:lnTo>
                    <a:pt x="458900" y="82027"/>
                  </a:lnTo>
                  <a:lnTo>
                    <a:pt x="486466" y="79026"/>
                  </a:lnTo>
                  <a:lnTo>
                    <a:pt x="514370" y="75968"/>
                  </a:lnTo>
                  <a:lnTo>
                    <a:pt x="542496" y="72870"/>
                  </a:lnTo>
                  <a:lnTo>
                    <a:pt x="571831" y="70805"/>
                  </a:lnTo>
                  <a:lnTo>
                    <a:pt x="601971" y="69428"/>
                  </a:lnTo>
                  <a:lnTo>
                    <a:pt x="632646" y="68511"/>
                  </a:lnTo>
                  <a:lnTo>
                    <a:pt x="663682" y="66840"/>
                  </a:lnTo>
                  <a:lnTo>
                    <a:pt x="694954" y="64669"/>
                  </a:lnTo>
                  <a:lnTo>
                    <a:pt x="726386" y="62162"/>
                  </a:lnTo>
                  <a:lnTo>
                    <a:pt x="758983" y="59433"/>
                  </a:lnTo>
                  <a:lnTo>
                    <a:pt x="792354" y="56556"/>
                  </a:lnTo>
                  <a:lnTo>
                    <a:pt x="826245" y="53579"/>
                  </a:lnTo>
                  <a:lnTo>
                    <a:pt x="860480" y="50536"/>
                  </a:lnTo>
                  <a:lnTo>
                    <a:pt x="894945" y="47449"/>
                  </a:lnTo>
                  <a:lnTo>
                    <a:pt x="929563" y="44333"/>
                  </a:lnTo>
                  <a:lnTo>
                    <a:pt x="964284" y="41197"/>
                  </a:lnTo>
                  <a:lnTo>
                    <a:pt x="999073" y="38048"/>
                  </a:lnTo>
                  <a:lnTo>
                    <a:pt x="1033907" y="34890"/>
                  </a:lnTo>
                  <a:lnTo>
                    <a:pt x="1068771" y="32785"/>
                  </a:lnTo>
                  <a:lnTo>
                    <a:pt x="1103656" y="31382"/>
                  </a:lnTo>
                  <a:lnTo>
                    <a:pt x="1138553" y="30446"/>
                  </a:lnTo>
                  <a:lnTo>
                    <a:pt x="1172403" y="28764"/>
                  </a:lnTo>
                  <a:lnTo>
                    <a:pt x="1205551" y="26584"/>
                  </a:lnTo>
                  <a:lnTo>
                    <a:pt x="1238234" y="24073"/>
                  </a:lnTo>
                  <a:lnTo>
                    <a:pt x="1270607" y="21340"/>
                  </a:lnTo>
                  <a:lnTo>
                    <a:pt x="1302771" y="18460"/>
                  </a:lnTo>
                  <a:lnTo>
                    <a:pt x="1334797" y="15482"/>
                  </a:lnTo>
                  <a:lnTo>
                    <a:pt x="1365673" y="13496"/>
                  </a:lnTo>
                  <a:lnTo>
                    <a:pt x="1395783" y="12172"/>
                  </a:lnTo>
                  <a:lnTo>
                    <a:pt x="1425379" y="11290"/>
                  </a:lnTo>
                  <a:lnTo>
                    <a:pt x="1454636" y="9643"/>
                  </a:lnTo>
                  <a:lnTo>
                    <a:pt x="1483667" y="7487"/>
                  </a:lnTo>
                  <a:lnTo>
                    <a:pt x="1512545" y="4991"/>
                  </a:lnTo>
                  <a:lnTo>
                    <a:pt x="1540262" y="3328"/>
                  </a:lnTo>
                  <a:lnTo>
                    <a:pt x="1567209" y="2218"/>
                  </a:lnTo>
                  <a:lnTo>
                    <a:pt x="1593639" y="1479"/>
                  </a:lnTo>
                  <a:lnTo>
                    <a:pt x="1619726" y="986"/>
                  </a:lnTo>
                  <a:lnTo>
                    <a:pt x="1645585" y="657"/>
                  </a:lnTo>
                  <a:lnTo>
                    <a:pt x="1671289" y="438"/>
                  </a:lnTo>
                  <a:lnTo>
                    <a:pt x="1716784" y="195"/>
                  </a:lnTo>
                  <a:lnTo>
                    <a:pt x="1757113" y="87"/>
                  </a:lnTo>
                  <a:lnTo>
                    <a:pt x="1792675" y="39"/>
                  </a:lnTo>
                  <a:lnTo>
                    <a:pt x="1826119" y="17"/>
                  </a:lnTo>
                  <a:lnTo>
                    <a:pt x="1871878" y="5"/>
                  </a:lnTo>
                  <a:lnTo>
                    <a:pt x="1941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16"/>
            <p:cNvSpPr/>
            <p:nvPr>
              <p:custDataLst>
                <p:tags r:id="rId231"/>
              </p:custDataLst>
            </p:nvPr>
          </p:nvSpPr>
          <p:spPr>
            <a:xfrm>
              <a:off x="9896475" y="3238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1323" y="2966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17"/>
            <p:cNvSpPr/>
            <p:nvPr>
              <p:custDataLst>
                <p:tags r:id="rId232"/>
              </p:custDataLst>
            </p:nvPr>
          </p:nvSpPr>
          <p:spPr>
            <a:xfrm>
              <a:off x="9730063" y="107651"/>
              <a:ext cx="118788" cy="324518"/>
            </a:xfrm>
            <a:custGeom>
              <a:avLst/>
              <a:gdLst/>
              <a:ahLst/>
              <a:cxnLst/>
              <a:rect l="0" t="0" r="0" b="0"/>
              <a:pathLst>
                <a:path w="118788" h="324518">
                  <a:moveTo>
                    <a:pt x="80687" y="254299"/>
                  </a:moveTo>
                  <a:lnTo>
                    <a:pt x="80687" y="254299"/>
                  </a:lnTo>
                  <a:lnTo>
                    <a:pt x="72485" y="224640"/>
                  </a:lnTo>
                  <a:lnTo>
                    <a:pt x="69927" y="220768"/>
                  </a:lnTo>
                  <a:lnTo>
                    <a:pt x="61442" y="213643"/>
                  </a:lnTo>
                  <a:lnTo>
                    <a:pt x="50614" y="209772"/>
                  </a:lnTo>
                  <a:lnTo>
                    <a:pt x="44764" y="208739"/>
                  </a:lnTo>
                  <a:lnTo>
                    <a:pt x="35441" y="210414"/>
                  </a:lnTo>
                  <a:lnTo>
                    <a:pt x="31472" y="212342"/>
                  </a:lnTo>
                  <a:lnTo>
                    <a:pt x="24242" y="222952"/>
                  </a:lnTo>
                  <a:lnTo>
                    <a:pt x="8813" y="251621"/>
                  </a:lnTo>
                  <a:lnTo>
                    <a:pt x="0" y="293301"/>
                  </a:lnTo>
                  <a:lnTo>
                    <a:pt x="23" y="306205"/>
                  </a:lnTo>
                  <a:lnTo>
                    <a:pt x="1511" y="311128"/>
                  </a:lnTo>
                  <a:lnTo>
                    <a:pt x="8808" y="319420"/>
                  </a:lnTo>
                  <a:lnTo>
                    <a:pt x="13717" y="323113"/>
                  </a:lnTo>
                  <a:lnTo>
                    <a:pt x="18049" y="324517"/>
                  </a:lnTo>
                  <a:lnTo>
                    <a:pt x="21995" y="324394"/>
                  </a:lnTo>
                  <a:lnTo>
                    <a:pt x="25685" y="323254"/>
                  </a:lnTo>
                  <a:lnTo>
                    <a:pt x="53872" y="299716"/>
                  </a:lnTo>
                  <a:lnTo>
                    <a:pt x="69450" y="274341"/>
                  </a:lnTo>
                  <a:lnTo>
                    <a:pt x="79525" y="228899"/>
                  </a:lnTo>
                  <a:lnTo>
                    <a:pt x="86576" y="194915"/>
                  </a:lnTo>
                  <a:lnTo>
                    <a:pt x="88596" y="163348"/>
                  </a:lnTo>
                  <a:lnTo>
                    <a:pt x="89493" y="130973"/>
                  </a:lnTo>
                  <a:lnTo>
                    <a:pt x="89999" y="91464"/>
                  </a:lnTo>
                  <a:lnTo>
                    <a:pt x="85114" y="49038"/>
                  </a:lnTo>
                  <a:lnTo>
                    <a:pt x="73730" y="1439"/>
                  </a:lnTo>
                  <a:lnTo>
                    <a:pt x="72874" y="0"/>
                  </a:lnTo>
                  <a:lnTo>
                    <a:pt x="71388" y="46487"/>
                  </a:lnTo>
                  <a:lnTo>
                    <a:pt x="71229" y="89008"/>
                  </a:lnTo>
                  <a:lnTo>
                    <a:pt x="74004" y="133357"/>
                  </a:lnTo>
                  <a:lnTo>
                    <a:pt x="81528" y="169428"/>
                  </a:lnTo>
                  <a:lnTo>
                    <a:pt x="90462" y="206927"/>
                  </a:lnTo>
                  <a:lnTo>
                    <a:pt x="102962" y="247411"/>
                  </a:lnTo>
                  <a:lnTo>
                    <a:pt x="118787" y="28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04"/>
          <p:cNvGrpSpPr/>
          <p:nvPr/>
        </p:nvGrpSpPr>
        <p:grpSpPr>
          <a:xfrm>
            <a:off x="8287143" y="1145376"/>
            <a:ext cx="1133083" cy="711984"/>
            <a:chOff x="8287143" y="1145376"/>
            <a:chExt cx="1133083" cy="711984"/>
          </a:xfrm>
        </p:grpSpPr>
        <p:sp>
          <p:nvSpPr>
            <p:cNvPr id="81" name="SMARTInkShape-518"/>
            <p:cNvSpPr/>
            <p:nvPr>
              <p:custDataLst>
                <p:tags r:id="rId206"/>
              </p:custDataLst>
            </p:nvPr>
          </p:nvSpPr>
          <p:spPr>
            <a:xfrm>
              <a:off x="8382000" y="1145376"/>
              <a:ext cx="66676" cy="416725"/>
            </a:xfrm>
            <a:custGeom>
              <a:avLst/>
              <a:gdLst/>
              <a:ahLst/>
              <a:cxnLst/>
              <a:rect l="0" t="0" r="0" b="0"/>
              <a:pathLst>
                <a:path w="66676" h="416725">
                  <a:moveTo>
                    <a:pt x="66675" y="54774"/>
                  </a:moveTo>
                  <a:lnTo>
                    <a:pt x="66675" y="54774"/>
                  </a:lnTo>
                  <a:lnTo>
                    <a:pt x="61619" y="49718"/>
                  </a:lnTo>
                  <a:lnTo>
                    <a:pt x="59137" y="41591"/>
                  </a:lnTo>
                  <a:lnTo>
                    <a:pt x="56354" y="14075"/>
                  </a:lnTo>
                  <a:lnTo>
                    <a:pt x="48984" y="0"/>
                  </a:lnTo>
                  <a:lnTo>
                    <a:pt x="42584" y="4324"/>
                  </a:lnTo>
                  <a:lnTo>
                    <a:pt x="33743" y="13302"/>
                  </a:lnTo>
                  <a:lnTo>
                    <a:pt x="19444" y="39135"/>
                  </a:lnTo>
                  <a:lnTo>
                    <a:pt x="4284" y="78311"/>
                  </a:lnTo>
                  <a:lnTo>
                    <a:pt x="846" y="125785"/>
                  </a:lnTo>
                  <a:lnTo>
                    <a:pt x="167" y="170636"/>
                  </a:lnTo>
                  <a:lnTo>
                    <a:pt x="50" y="213281"/>
                  </a:lnTo>
                  <a:lnTo>
                    <a:pt x="1069" y="255221"/>
                  </a:lnTo>
                  <a:lnTo>
                    <a:pt x="8202" y="297423"/>
                  </a:lnTo>
                  <a:lnTo>
                    <a:pt x="9264" y="337380"/>
                  </a:lnTo>
                  <a:lnTo>
                    <a:pt x="9491" y="379673"/>
                  </a:lnTo>
                  <a:lnTo>
                    <a:pt x="0" y="41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19"/>
            <p:cNvSpPr/>
            <p:nvPr>
              <p:custDataLst>
                <p:tags r:id="rId207"/>
              </p:custDataLst>
            </p:nvPr>
          </p:nvSpPr>
          <p:spPr>
            <a:xfrm>
              <a:off x="8287143" y="1390650"/>
              <a:ext cx="161533" cy="85726"/>
            </a:xfrm>
            <a:custGeom>
              <a:avLst/>
              <a:gdLst/>
              <a:ahLst/>
              <a:cxnLst/>
              <a:rect l="0" t="0" r="0" b="0"/>
              <a:pathLst>
                <a:path w="161533" h="85726">
                  <a:moveTo>
                    <a:pt x="9132" y="85725"/>
                  </a:moveTo>
                  <a:lnTo>
                    <a:pt x="9132" y="85725"/>
                  </a:lnTo>
                  <a:lnTo>
                    <a:pt x="4076" y="80669"/>
                  </a:lnTo>
                  <a:lnTo>
                    <a:pt x="1594" y="72542"/>
                  </a:lnTo>
                  <a:lnTo>
                    <a:pt x="0" y="55134"/>
                  </a:lnTo>
                  <a:lnTo>
                    <a:pt x="8248" y="45318"/>
                  </a:lnTo>
                  <a:lnTo>
                    <a:pt x="30742" y="30714"/>
                  </a:lnTo>
                  <a:lnTo>
                    <a:pt x="70657" y="14040"/>
                  </a:lnTo>
                  <a:lnTo>
                    <a:pt x="112576" y="7594"/>
                  </a:lnTo>
                  <a:lnTo>
                    <a:pt x="161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20"/>
            <p:cNvSpPr/>
            <p:nvPr>
              <p:custDataLst>
                <p:tags r:id="rId208"/>
              </p:custDataLst>
            </p:nvPr>
          </p:nvSpPr>
          <p:spPr>
            <a:xfrm>
              <a:off x="8421425" y="1514475"/>
              <a:ext cx="132026" cy="152401"/>
            </a:xfrm>
            <a:custGeom>
              <a:avLst/>
              <a:gdLst/>
              <a:ahLst/>
              <a:cxnLst/>
              <a:rect l="0" t="0" r="0" b="0"/>
              <a:pathLst>
                <a:path w="132026" h="152401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6" y="6546"/>
                  </a:lnTo>
                  <a:lnTo>
                    <a:pt x="2086" y="7539"/>
                  </a:lnTo>
                  <a:lnTo>
                    <a:pt x="4124" y="8201"/>
                  </a:lnTo>
                  <a:lnTo>
                    <a:pt x="44399" y="53976"/>
                  </a:lnTo>
                  <a:lnTo>
                    <a:pt x="73559" y="79650"/>
                  </a:lnTo>
                  <a:lnTo>
                    <a:pt x="111047" y="121618"/>
                  </a:lnTo>
                  <a:lnTo>
                    <a:pt x="1320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21"/>
            <p:cNvSpPr/>
            <p:nvPr>
              <p:custDataLst>
                <p:tags r:id="rId209"/>
              </p:custDataLst>
            </p:nvPr>
          </p:nvSpPr>
          <p:spPr>
            <a:xfrm>
              <a:off x="8439150" y="1495425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114300" y="0"/>
                  </a:moveTo>
                  <a:lnTo>
                    <a:pt x="114300" y="0"/>
                  </a:lnTo>
                  <a:lnTo>
                    <a:pt x="100149" y="16267"/>
                  </a:lnTo>
                  <a:lnTo>
                    <a:pt x="77721" y="58038"/>
                  </a:lnTo>
                  <a:lnTo>
                    <a:pt x="41129" y="103032"/>
                  </a:lnTo>
                  <a:lnTo>
                    <a:pt x="11363" y="14537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22"/>
            <p:cNvSpPr/>
            <p:nvPr>
              <p:custDataLst>
                <p:tags r:id="rId210"/>
              </p:custDataLst>
            </p:nvPr>
          </p:nvSpPr>
          <p:spPr>
            <a:xfrm>
              <a:off x="8661171" y="1252956"/>
              <a:ext cx="110031" cy="271045"/>
            </a:xfrm>
            <a:custGeom>
              <a:avLst/>
              <a:gdLst/>
              <a:ahLst/>
              <a:cxnLst/>
              <a:rect l="0" t="0" r="0" b="0"/>
              <a:pathLst>
                <a:path w="110031" h="271045">
                  <a:moveTo>
                    <a:pt x="101829" y="23394"/>
                  </a:moveTo>
                  <a:lnTo>
                    <a:pt x="101829" y="23394"/>
                  </a:lnTo>
                  <a:lnTo>
                    <a:pt x="106886" y="18338"/>
                  </a:lnTo>
                  <a:lnTo>
                    <a:pt x="109369" y="13033"/>
                  </a:lnTo>
                  <a:lnTo>
                    <a:pt x="110030" y="10137"/>
                  </a:lnTo>
                  <a:lnTo>
                    <a:pt x="109414" y="7147"/>
                  </a:lnTo>
                  <a:lnTo>
                    <a:pt x="105905" y="1004"/>
                  </a:lnTo>
                  <a:lnTo>
                    <a:pt x="103488" y="0"/>
                  </a:lnTo>
                  <a:lnTo>
                    <a:pt x="100818" y="390"/>
                  </a:lnTo>
                  <a:lnTo>
                    <a:pt x="93971" y="4703"/>
                  </a:lnTo>
                  <a:lnTo>
                    <a:pt x="78217" y="21149"/>
                  </a:lnTo>
                  <a:lnTo>
                    <a:pt x="51107" y="63559"/>
                  </a:lnTo>
                  <a:lnTo>
                    <a:pt x="21380" y="111115"/>
                  </a:lnTo>
                  <a:lnTo>
                    <a:pt x="6994" y="150436"/>
                  </a:lnTo>
                  <a:lnTo>
                    <a:pt x="0" y="186272"/>
                  </a:lnTo>
                  <a:lnTo>
                    <a:pt x="749" y="220879"/>
                  </a:lnTo>
                  <a:lnTo>
                    <a:pt x="7674" y="245597"/>
                  </a:lnTo>
                  <a:lnTo>
                    <a:pt x="10485" y="250904"/>
                  </a:lnTo>
                  <a:lnTo>
                    <a:pt x="35154" y="27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23"/>
            <p:cNvSpPr/>
            <p:nvPr>
              <p:custDataLst>
                <p:tags r:id="rId211"/>
              </p:custDataLst>
            </p:nvPr>
          </p:nvSpPr>
          <p:spPr>
            <a:xfrm>
              <a:off x="8772916" y="1366995"/>
              <a:ext cx="75810" cy="130860"/>
            </a:xfrm>
            <a:custGeom>
              <a:avLst/>
              <a:gdLst/>
              <a:ahLst/>
              <a:cxnLst/>
              <a:rect l="0" t="0" r="0" b="0"/>
              <a:pathLst>
                <a:path w="75810" h="130860">
                  <a:moveTo>
                    <a:pt x="9134" y="14130"/>
                  </a:moveTo>
                  <a:lnTo>
                    <a:pt x="9134" y="14130"/>
                  </a:lnTo>
                  <a:lnTo>
                    <a:pt x="4077" y="9074"/>
                  </a:lnTo>
                  <a:lnTo>
                    <a:pt x="1594" y="3769"/>
                  </a:lnTo>
                  <a:lnTo>
                    <a:pt x="933" y="873"/>
                  </a:lnTo>
                  <a:lnTo>
                    <a:pt x="490" y="0"/>
                  </a:lnTo>
                  <a:lnTo>
                    <a:pt x="197" y="477"/>
                  </a:lnTo>
                  <a:lnTo>
                    <a:pt x="0" y="1853"/>
                  </a:lnTo>
                  <a:lnTo>
                    <a:pt x="2605" y="6204"/>
                  </a:lnTo>
                  <a:lnTo>
                    <a:pt x="12900" y="17621"/>
                  </a:lnTo>
                  <a:lnTo>
                    <a:pt x="28262" y="61483"/>
                  </a:lnTo>
                  <a:lnTo>
                    <a:pt x="31411" y="71099"/>
                  </a:lnTo>
                  <a:lnTo>
                    <a:pt x="29266" y="90249"/>
                  </a:lnTo>
                  <a:lnTo>
                    <a:pt x="11079" y="130485"/>
                  </a:lnTo>
                  <a:lnTo>
                    <a:pt x="10431" y="130859"/>
                  </a:lnTo>
                  <a:lnTo>
                    <a:pt x="9711" y="125629"/>
                  </a:lnTo>
                  <a:lnTo>
                    <a:pt x="19571" y="91529"/>
                  </a:lnTo>
                  <a:lnTo>
                    <a:pt x="45328" y="44796"/>
                  </a:lnTo>
                  <a:lnTo>
                    <a:pt x="52738" y="33051"/>
                  </a:lnTo>
                  <a:lnTo>
                    <a:pt x="64291" y="24892"/>
                  </a:lnTo>
                  <a:lnTo>
                    <a:pt x="63897" y="24480"/>
                  </a:lnTo>
                  <a:lnTo>
                    <a:pt x="60637" y="24022"/>
                  </a:lnTo>
                  <a:lnTo>
                    <a:pt x="59344" y="27074"/>
                  </a:lnTo>
                  <a:lnTo>
                    <a:pt x="57909" y="38933"/>
                  </a:lnTo>
                  <a:lnTo>
                    <a:pt x="62156" y="58403"/>
                  </a:lnTo>
                  <a:lnTo>
                    <a:pt x="75809" y="8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24"/>
            <p:cNvSpPr/>
            <p:nvPr>
              <p:custDataLst>
                <p:tags r:id="rId212"/>
              </p:custDataLst>
            </p:nvPr>
          </p:nvSpPr>
          <p:spPr>
            <a:xfrm>
              <a:off x="8924925" y="1267218"/>
              <a:ext cx="28231" cy="237733"/>
            </a:xfrm>
            <a:custGeom>
              <a:avLst/>
              <a:gdLst/>
              <a:ahLst/>
              <a:cxnLst/>
              <a:rect l="0" t="0" r="0" b="0"/>
              <a:pathLst>
                <a:path w="28231" h="237733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7" y="0"/>
                  </a:lnTo>
                  <a:lnTo>
                    <a:pt x="6546" y="3044"/>
                  </a:lnTo>
                  <a:lnTo>
                    <a:pt x="16868" y="49428"/>
                  </a:lnTo>
                  <a:lnTo>
                    <a:pt x="26824" y="93095"/>
                  </a:lnTo>
                  <a:lnTo>
                    <a:pt x="28230" y="136999"/>
                  </a:lnTo>
                  <a:lnTo>
                    <a:pt x="25684" y="174991"/>
                  </a:lnTo>
                  <a:lnTo>
                    <a:pt x="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25"/>
            <p:cNvSpPr/>
            <p:nvPr>
              <p:custDataLst>
                <p:tags r:id="rId213"/>
              </p:custDataLst>
            </p:nvPr>
          </p:nvSpPr>
          <p:spPr>
            <a:xfrm>
              <a:off x="9136971" y="1213949"/>
              <a:ext cx="149905" cy="317377"/>
            </a:xfrm>
            <a:custGeom>
              <a:avLst/>
              <a:gdLst/>
              <a:ahLst/>
              <a:cxnLst/>
              <a:rect l="0" t="0" r="0" b="0"/>
              <a:pathLst>
                <a:path w="149905" h="317377">
                  <a:moveTo>
                    <a:pt x="121329" y="176701"/>
                  </a:moveTo>
                  <a:lnTo>
                    <a:pt x="121329" y="176701"/>
                  </a:lnTo>
                  <a:lnTo>
                    <a:pt x="116272" y="176701"/>
                  </a:lnTo>
                  <a:lnTo>
                    <a:pt x="114783" y="175643"/>
                  </a:lnTo>
                  <a:lnTo>
                    <a:pt x="113789" y="173879"/>
                  </a:lnTo>
                  <a:lnTo>
                    <a:pt x="113128" y="171645"/>
                  </a:lnTo>
                  <a:lnTo>
                    <a:pt x="110569" y="170155"/>
                  </a:lnTo>
                  <a:lnTo>
                    <a:pt x="90462" y="167569"/>
                  </a:lnTo>
                  <a:lnTo>
                    <a:pt x="65146" y="172349"/>
                  </a:lnTo>
                  <a:lnTo>
                    <a:pt x="40947" y="185524"/>
                  </a:lnTo>
                  <a:lnTo>
                    <a:pt x="14865" y="215486"/>
                  </a:lnTo>
                  <a:lnTo>
                    <a:pt x="5926" y="229569"/>
                  </a:lnTo>
                  <a:lnTo>
                    <a:pt x="0" y="254454"/>
                  </a:lnTo>
                  <a:lnTo>
                    <a:pt x="3300" y="281936"/>
                  </a:lnTo>
                  <a:lnTo>
                    <a:pt x="10980" y="300074"/>
                  </a:lnTo>
                  <a:lnTo>
                    <a:pt x="25015" y="312151"/>
                  </a:lnTo>
                  <a:lnTo>
                    <a:pt x="52692" y="317376"/>
                  </a:lnTo>
                  <a:lnTo>
                    <a:pt x="72832" y="310132"/>
                  </a:lnTo>
                  <a:lnTo>
                    <a:pt x="90250" y="296328"/>
                  </a:lnTo>
                  <a:lnTo>
                    <a:pt x="106005" y="269649"/>
                  </a:lnTo>
                  <a:lnTo>
                    <a:pt x="117377" y="233286"/>
                  </a:lnTo>
                  <a:lnTo>
                    <a:pt x="126391" y="186412"/>
                  </a:lnTo>
                  <a:lnTo>
                    <a:pt x="129531" y="147828"/>
                  </a:lnTo>
                  <a:lnTo>
                    <a:pt x="130266" y="115185"/>
                  </a:lnTo>
                  <a:lnTo>
                    <a:pt x="130594" y="82333"/>
                  </a:lnTo>
                  <a:lnTo>
                    <a:pt x="130776" y="42554"/>
                  </a:lnTo>
                  <a:lnTo>
                    <a:pt x="130850" y="0"/>
                  </a:lnTo>
                  <a:lnTo>
                    <a:pt x="130853" y="40930"/>
                  </a:lnTo>
                  <a:lnTo>
                    <a:pt x="130854" y="81322"/>
                  </a:lnTo>
                  <a:lnTo>
                    <a:pt x="130854" y="116690"/>
                  </a:lnTo>
                  <a:lnTo>
                    <a:pt x="135911" y="157391"/>
                  </a:lnTo>
                  <a:lnTo>
                    <a:pt x="139055" y="197908"/>
                  </a:lnTo>
                  <a:lnTo>
                    <a:pt x="140118" y="241921"/>
                  </a:lnTo>
                  <a:lnTo>
                    <a:pt x="140345" y="285753"/>
                  </a:lnTo>
                  <a:lnTo>
                    <a:pt x="149904" y="300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26"/>
            <p:cNvSpPr/>
            <p:nvPr>
              <p:custDataLst>
                <p:tags r:id="rId214"/>
              </p:custDataLst>
            </p:nvPr>
          </p:nvSpPr>
          <p:spPr>
            <a:xfrm>
              <a:off x="9305925" y="1372414"/>
              <a:ext cx="114301" cy="176102"/>
            </a:xfrm>
            <a:custGeom>
              <a:avLst/>
              <a:gdLst/>
              <a:ahLst/>
              <a:cxnLst/>
              <a:rect l="0" t="0" r="0" b="0"/>
              <a:pathLst>
                <a:path w="114301" h="176102">
                  <a:moveTo>
                    <a:pt x="0" y="56336"/>
                  </a:moveTo>
                  <a:lnTo>
                    <a:pt x="0" y="56336"/>
                  </a:lnTo>
                  <a:lnTo>
                    <a:pt x="0" y="11328"/>
                  </a:lnTo>
                  <a:lnTo>
                    <a:pt x="1058" y="10456"/>
                  </a:lnTo>
                  <a:lnTo>
                    <a:pt x="5057" y="9487"/>
                  </a:lnTo>
                  <a:lnTo>
                    <a:pt x="18314" y="13997"/>
                  </a:lnTo>
                  <a:lnTo>
                    <a:pt x="21734" y="16468"/>
                  </a:lnTo>
                  <a:lnTo>
                    <a:pt x="41066" y="41839"/>
                  </a:lnTo>
                  <a:lnTo>
                    <a:pt x="51818" y="72393"/>
                  </a:lnTo>
                  <a:lnTo>
                    <a:pt x="50512" y="106484"/>
                  </a:lnTo>
                  <a:lnTo>
                    <a:pt x="34045" y="149145"/>
                  </a:lnTo>
                  <a:lnTo>
                    <a:pt x="22905" y="170030"/>
                  </a:lnTo>
                  <a:lnTo>
                    <a:pt x="16178" y="175658"/>
                  </a:lnTo>
                  <a:lnTo>
                    <a:pt x="13960" y="176101"/>
                  </a:lnTo>
                  <a:lnTo>
                    <a:pt x="12482" y="175338"/>
                  </a:lnTo>
                  <a:lnTo>
                    <a:pt x="11496" y="173770"/>
                  </a:lnTo>
                  <a:lnTo>
                    <a:pt x="20145" y="132426"/>
                  </a:lnTo>
                  <a:lnTo>
                    <a:pt x="33138" y="87313"/>
                  </a:lnTo>
                  <a:lnTo>
                    <a:pt x="63757" y="40436"/>
                  </a:lnTo>
                  <a:lnTo>
                    <a:pt x="87471" y="8460"/>
                  </a:lnTo>
                  <a:lnTo>
                    <a:pt x="94614" y="3308"/>
                  </a:lnTo>
                  <a:lnTo>
                    <a:pt x="102768" y="0"/>
                  </a:lnTo>
                  <a:lnTo>
                    <a:pt x="83140" y="39030"/>
                  </a:lnTo>
                  <a:lnTo>
                    <a:pt x="69575" y="85141"/>
                  </a:lnTo>
                  <a:lnTo>
                    <a:pt x="69022" y="103005"/>
                  </a:lnTo>
                  <a:lnTo>
                    <a:pt x="72305" y="118000"/>
                  </a:lnTo>
                  <a:lnTo>
                    <a:pt x="80113" y="128898"/>
                  </a:lnTo>
                  <a:lnTo>
                    <a:pt x="85158" y="133286"/>
                  </a:lnTo>
                  <a:lnTo>
                    <a:pt x="114300" y="14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27"/>
            <p:cNvSpPr/>
            <p:nvPr>
              <p:custDataLst>
                <p:tags r:id="rId215"/>
              </p:custDataLst>
            </p:nvPr>
          </p:nvSpPr>
          <p:spPr>
            <a:xfrm>
              <a:off x="8413139" y="1800225"/>
              <a:ext cx="807062" cy="57135"/>
            </a:xfrm>
            <a:custGeom>
              <a:avLst/>
              <a:gdLst/>
              <a:ahLst/>
              <a:cxnLst/>
              <a:rect l="0" t="0" r="0" b="0"/>
              <a:pathLst>
                <a:path w="807062" h="57135">
                  <a:moveTo>
                    <a:pt x="54586" y="19050"/>
                  </a:moveTo>
                  <a:lnTo>
                    <a:pt x="54586" y="19050"/>
                  </a:lnTo>
                  <a:lnTo>
                    <a:pt x="9855" y="19050"/>
                  </a:lnTo>
                  <a:lnTo>
                    <a:pt x="46893" y="19050"/>
                  </a:lnTo>
                  <a:lnTo>
                    <a:pt x="87584" y="16228"/>
                  </a:lnTo>
                  <a:lnTo>
                    <a:pt x="125394" y="11511"/>
                  </a:lnTo>
                  <a:lnTo>
                    <a:pt x="170111" y="10113"/>
                  </a:lnTo>
                  <a:lnTo>
                    <a:pt x="202238" y="8728"/>
                  </a:lnTo>
                  <a:lnTo>
                    <a:pt x="237685" y="4585"/>
                  </a:lnTo>
                  <a:lnTo>
                    <a:pt x="274604" y="2038"/>
                  </a:lnTo>
                  <a:lnTo>
                    <a:pt x="313238" y="906"/>
                  </a:lnTo>
                  <a:lnTo>
                    <a:pt x="355104" y="402"/>
                  </a:lnTo>
                  <a:lnTo>
                    <a:pt x="395582" y="179"/>
                  </a:lnTo>
                  <a:lnTo>
                    <a:pt x="434740" y="79"/>
                  </a:lnTo>
                  <a:lnTo>
                    <a:pt x="473310" y="35"/>
                  </a:lnTo>
                  <a:lnTo>
                    <a:pt x="511619" y="16"/>
                  </a:lnTo>
                  <a:lnTo>
                    <a:pt x="548754" y="7"/>
                  </a:lnTo>
                  <a:lnTo>
                    <a:pt x="582896" y="3"/>
                  </a:lnTo>
                  <a:lnTo>
                    <a:pt x="615709" y="1"/>
                  </a:lnTo>
                  <a:lnTo>
                    <a:pt x="648991" y="0"/>
                  </a:lnTo>
                  <a:lnTo>
                    <a:pt x="684950" y="0"/>
                  </a:lnTo>
                  <a:lnTo>
                    <a:pt x="725724" y="0"/>
                  </a:lnTo>
                  <a:lnTo>
                    <a:pt x="742745" y="0"/>
                  </a:lnTo>
                  <a:lnTo>
                    <a:pt x="699397" y="0"/>
                  </a:lnTo>
                  <a:lnTo>
                    <a:pt x="661095" y="5056"/>
                  </a:lnTo>
                  <a:lnTo>
                    <a:pt x="617880" y="8201"/>
                  </a:lnTo>
                  <a:lnTo>
                    <a:pt x="576617" y="9133"/>
                  </a:lnTo>
                  <a:lnTo>
                    <a:pt x="544833" y="12173"/>
                  </a:lnTo>
                  <a:lnTo>
                    <a:pt x="510598" y="15993"/>
                  </a:lnTo>
                  <a:lnTo>
                    <a:pt x="477745" y="17692"/>
                  </a:lnTo>
                  <a:lnTo>
                    <a:pt x="442681" y="18446"/>
                  </a:lnTo>
                  <a:lnTo>
                    <a:pt x="405931" y="19840"/>
                  </a:lnTo>
                  <a:lnTo>
                    <a:pt x="368430" y="23987"/>
                  </a:lnTo>
                  <a:lnTo>
                    <a:pt x="330598" y="26536"/>
                  </a:lnTo>
                  <a:lnTo>
                    <a:pt x="292616" y="28727"/>
                  </a:lnTo>
                  <a:lnTo>
                    <a:pt x="254569" y="33229"/>
                  </a:lnTo>
                  <a:lnTo>
                    <a:pt x="219315" y="35935"/>
                  </a:lnTo>
                  <a:lnTo>
                    <a:pt x="186007" y="38196"/>
                  </a:lnTo>
                  <a:lnTo>
                    <a:pt x="138563" y="44361"/>
                  </a:lnTo>
                  <a:lnTo>
                    <a:pt x="98283" y="46658"/>
                  </a:lnTo>
                  <a:lnTo>
                    <a:pt x="55691" y="50256"/>
                  </a:lnTo>
                  <a:lnTo>
                    <a:pt x="11648" y="55788"/>
                  </a:lnTo>
                  <a:lnTo>
                    <a:pt x="0" y="56747"/>
                  </a:lnTo>
                  <a:lnTo>
                    <a:pt x="39219" y="57097"/>
                  </a:lnTo>
                  <a:lnTo>
                    <a:pt x="74727" y="57134"/>
                  </a:lnTo>
                  <a:lnTo>
                    <a:pt x="117704" y="54323"/>
                  </a:lnTo>
                  <a:lnTo>
                    <a:pt x="153547" y="50602"/>
                  </a:lnTo>
                  <a:lnTo>
                    <a:pt x="194172" y="48948"/>
                  </a:lnTo>
                  <a:lnTo>
                    <a:pt x="239744" y="48213"/>
                  </a:lnTo>
                  <a:lnTo>
                    <a:pt x="263749" y="48017"/>
                  </a:lnTo>
                  <a:lnTo>
                    <a:pt x="288221" y="46828"/>
                  </a:lnTo>
                  <a:lnTo>
                    <a:pt x="313000" y="44977"/>
                  </a:lnTo>
                  <a:lnTo>
                    <a:pt x="337988" y="42685"/>
                  </a:lnTo>
                  <a:lnTo>
                    <a:pt x="363112" y="41157"/>
                  </a:lnTo>
                  <a:lnTo>
                    <a:pt x="388329" y="40138"/>
                  </a:lnTo>
                  <a:lnTo>
                    <a:pt x="413607" y="39458"/>
                  </a:lnTo>
                  <a:lnTo>
                    <a:pt x="438925" y="39006"/>
                  </a:lnTo>
                  <a:lnTo>
                    <a:pt x="464270" y="38704"/>
                  </a:lnTo>
                  <a:lnTo>
                    <a:pt x="489633" y="38502"/>
                  </a:lnTo>
                  <a:lnTo>
                    <a:pt x="513950" y="38368"/>
                  </a:lnTo>
                  <a:lnTo>
                    <a:pt x="560726" y="38219"/>
                  </a:lnTo>
                  <a:lnTo>
                    <a:pt x="606209" y="38153"/>
                  </a:lnTo>
                  <a:lnTo>
                    <a:pt x="650060" y="38123"/>
                  </a:lnTo>
                  <a:lnTo>
                    <a:pt x="690715" y="38110"/>
                  </a:lnTo>
                  <a:lnTo>
                    <a:pt x="727130" y="38105"/>
                  </a:lnTo>
                  <a:lnTo>
                    <a:pt x="80706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05"/>
          <p:cNvGrpSpPr/>
          <p:nvPr/>
        </p:nvGrpSpPr>
        <p:grpSpPr>
          <a:xfrm>
            <a:off x="9660065" y="1400568"/>
            <a:ext cx="150686" cy="113908"/>
            <a:chOff x="9660065" y="1400568"/>
            <a:chExt cx="150686" cy="113908"/>
          </a:xfrm>
        </p:grpSpPr>
        <p:sp>
          <p:nvSpPr>
            <p:cNvPr id="92" name="SMARTInkShape-528"/>
            <p:cNvSpPr/>
            <p:nvPr>
              <p:custDataLst>
                <p:tags r:id="rId204"/>
              </p:custDataLst>
            </p:nvPr>
          </p:nvSpPr>
          <p:spPr>
            <a:xfrm>
              <a:off x="9660065" y="1400568"/>
              <a:ext cx="141161" cy="9133"/>
            </a:xfrm>
            <a:custGeom>
              <a:avLst/>
              <a:gdLst/>
              <a:ahLst/>
              <a:cxnLst/>
              <a:rect l="0" t="0" r="0" b="0"/>
              <a:pathLst>
                <a:path w="141161" h="9133">
                  <a:moveTo>
                    <a:pt x="17335" y="9132"/>
                  </a:moveTo>
                  <a:lnTo>
                    <a:pt x="17335" y="9132"/>
                  </a:lnTo>
                  <a:lnTo>
                    <a:pt x="0" y="9132"/>
                  </a:lnTo>
                  <a:lnTo>
                    <a:pt x="487" y="8074"/>
                  </a:lnTo>
                  <a:lnTo>
                    <a:pt x="3851" y="4076"/>
                  </a:lnTo>
                  <a:lnTo>
                    <a:pt x="14517" y="1593"/>
                  </a:lnTo>
                  <a:lnTo>
                    <a:pt x="52291" y="0"/>
                  </a:lnTo>
                  <a:lnTo>
                    <a:pt x="92914" y="743"/>
                  </a:lnTo>
                  <a:lnTo>
                    <a:pt x="141160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29"/>
            <p:cNvSpPr/>
            <p:nvPr>
              <p:custDataLst>
                <p:tags r:id="rId205"/>
              </p:custDataLst>
            </p:nvPr>
          </p:nvSpPr>
          <p:spPr>
            <a:xfrm>
              <a:off x="9669199" y="1504950"/>
              <a:ext cx="141552" cy="9526"/>
            </a:xfrm>
            <a:custGeom>
              <a:avLst/>
              <a:gdLst/>
              <a:ahLst/>
              <a:cxnLst/>
              <a:rect l="0" t="0" r="0" b="0"/>
              <a:pathLst>
                <a:path w="1415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4862" y="9525"/>
                  </a:lnTo>
                  <a:lnTo>
                    <a:pt x="90953" y="2979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06"/>
          <p:cNvGrpSpPr/>
          <p:nvPr/>
        </p:nvGrpSpPr>
        <p:grpSpPr>
          <a:xfrm>
            <a:off x="10048875" y="1194553"/>
            <a:ext cx="1961336" cy="434223"/>
            <a:chOff x="10048875" y="1194553"/>
            <a:chExt cx="1961336" cy="434223"/>
          </a:xfrm>
        </p:grpSpPr>
        <p:sp>
          <p:nvSpPr>
            <p:cNvPr id="95" name="SMARTInkShape-530"/>
            <p:cNvSpPr/>
            <p:nvPr>
              <p:custDataLst>
                <p:tags r:id="rId187"/>
              </p:custDataLst>
            </p:nvPr>
          </p:nvSpPr>
          <p:spPr>
            <a:xfrm>
              <a:off x="10048875" y="1194553"/>
              <a:ext cx="84201" cy="400952"/>
            </a:xfrm>
            <a:custGeom>
              <a:avLst/>
              <a:gdLst/>
              <a:ahLst/>
              <a:cxnLst/>
              <a:rect l="0" t="0" r="0" b="0"/>
              <a:pathLst>
                <a:path w="84201" h="400952">
                  <a:moveTo>
                    <a:pt x="0" y="138947"/>
                  </a:moveTo>
                  <a:lnTo>
                    <a:pt x="0" y="138947"/>
                  </a:lnTo>
                  <a:lnTo>
                    <a:pt x="1058" y="148668"/>
                  </a:lnTo>
                  <a:lnTo>
                    <a:pt x="8202" y="187852"/>
                  </a:lnTo>
                  <a:lnTo>
                    <a:pt x="16890" y="231543"/>
                  </a:lnTo>
                  <a:lnTo>
                    <a:pt x="18623" y="274242"/>
                  </a:lnTo>
                  <a:lnTo>
                    <a:pt x="18993" y="320910"/>
                  </a:lnTo>
                  <a:lnTo>
                    <a:pt x="19038" y="363274"/>
                  </a:lnTo>
                  <a:lnTo>
                    <a:pt x="20107" y="395082"/>
                  </a:lnTo>
                  <a:lnTo>
                    <a:pt x="21871" y="398604"/>
                  </a:lnTo>
                  <a:lnTo>
                    <a:pt x="24106" y="400951"/>
                  </a:lnTo>
                  <a:lnTo>
                    <a:pt x="24537" y="399342"/>
                  </a:lnTo>
                  <a:lnTo>
                    <a:pt x="20448" y="365478"/>
                  </a:lnTo>
                  <a:lnTo>
                    <a:pt x="16642" y="324953"/>
                  </a:lnTo>
                  <a:lnTo>
                    <a:pt x="10930" y="282816"/>
                  </a:lnTo>
                  <a:lnTo>
                    <a:pt x="3256" y="242860"/>
                  </a:lnTo>
                  <a:lnTo>
                    <a:pt x="643" y="198122"/>
                  </a:lnTo>
                  <a:lnTo>
                    <a:pt x="190" y="159655"/>
                  </a:lnTo>
                  <a:lnTo>
                    <a:pt x="1143" y="126984"/>
                  </a:lnTo>
                  <a:lnTo>
                    <a:pt x="6570" y="82015"/>
                  </a:lnTo>
                  <a:lnTo>
                    <a:pt x="11764" y="43427"/>
                  </a:lnTo>
                  <a:lnTo>
                    <a:pt x="17928" y="25585"/>
                  </a:lnTo>
                  <a:lnTo>
                    <a:pt x="35027" y="377"/>
                  </a:lnTo>
                  <a:lnTo>
                    <a:pt x="38167" y="0"/>
                  </a:lnTo>
                  <a:lnTo>
                    <a:pt x="47302" y="2404"/>
                  </a:lnTo>
                  <a:lnTo>
                    <a:pt x="64346" y="19820"/>
                  </a:lnTo>
                  <a:lnTo>
                    <a:pt x="77744" y="45089"/>
                  </a:lnTo>
                  <a:lnTo>
                    <a:pt x="84148" y="75526"/>
                  </a:lnTo>
                  <a:lnTo>
                    <a:pt x="84200" y="101811"/>
                  </a:lnTo>
                  <a:lnTo>
                    <a:pt x="77463" y="143542"/>
                  </a:lnTo>
                  <a:lnTo>
                    <a:pt x="74925" y="149419"/>
                  </a:lnTo>
                  <a:lnTo>
                    <a:pt x="50326" y="178885"/>
                  </a:lnTo>
                  <a:lnTo>
                    <a:pt x="28575" y="186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31"/>
            <p:cNvSpPr/>
            <p:nvPr>
              <p:custDataLst>
                <p:tags r:id="rId188"/>
              </p:custDataLst>
            </p:nvPr>
          </p:nvSpPr>
          <p:spPr>
            <a:xfrm>
              <a:off x="10144125" y="1362075"/>
              <a:ext cx="114301" cy="183298"/>
            </a:xfrm>
            <a:custGeom>
              <a:avLst/>
              <a:gdLst/>
              <a:ahLst/>
              <a:cxnLst/>
              <a:rect l="0" t="0" r="0" b="0"/>
              <a:pathLst>
                <a:path w="114301" h="183298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79"/>
                  </a:lnTo>
                  <a:lnTo>
                    <a:pt x="2824" y="40086"/>
                  </a:lnTo>
                  <a:lnTo>
                    <a:pt x="13257" y="38493"/>
                  </a:lnTo>
                  <a:lnTo>
                    <a:pt x="27446" y="43273"/>
                  </a:lnTo>
                  <a:lnTo>
                    <a:pt x="45057" y="61505"/>
                  </a:lnTo>
                  <a:lnTo>
                    <a:pt x="53566" y="76902"/>
                  </a:lnTo>
                  <a:lnTo>
                    <a:pt x="65037" y="114610"/>
                  </a:lnTo>
                  <a:lnTo>
                    <a:pt x="65294" y="144818"/>
                  </a:lnTo>
                  <a:lnTo>
                    <a:pt x="58431" y="180643"/>
                  </a:lnTo>
                  <a:lnTo>
                    <a:pt x="56946" y="182870"/>
                  </a:lnTo>
                  <a:lnTo>
                    <a:pt x="54897" y="183297"/>
                  </a:lnTo>
                  <a:lnTo>
                    <a:pt x="52472" y="182523"/>
                  </a:lnTo>
                  <a:lnTo>
                    <a:pt x="49780" y="170374"/>
                  </a:lnTo>
                  <a:lnTo>
                    <a:pt x="48051" y="133137"/>
                  </a:lnTo>
                  <a:lnTo>
                    <a:pt x="55312" y="89720"/>
                  </a:lnTo>
                  <a:lnTo>
                    <a:pt x="69762" y="557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32"/>
            <p:cNvSpPr/>
            <p:nvPr>
              <p:custDataLst>
                <p:tags r:id="rId189"/>
              </p:custDataLst>
            </p:nvPr>
          </p:nvSpPr>
          <p:spPr>
            <a:xfrm>
              <a:off x="10335889" y="1243431"/>
              <a:ext cx="103512" cy="385345"/>
            </a:xfrm>
            <a:custGeom>
              <a:avLst/>
              <a:gdLst/>
              <a:ahLst/>
              <a:cxnLst/>
              <a:rect l="0" t="0" r="0" b="0"/>
              <a:pathLst>
                <a:path w="103512" h="385345">
                  <a:moveTo>
                    <a:pt x="103511" y="23394"/>
                  </a:moveTo>
                  <a:lnTo>
                    <a:pt x="103511" y="23394"/>
                  </a:lnTo>
                  <a:lnTo>
                    <a:pt x="103511" y="10137"/>
                  </a:lnTo>
                  <a:lnTo>
                    <a:pt x="100687" y="4096"/>
                  </a:lnTo>
                  <a:lnTo>
                    <a:pt x="98454" y="1004"/>
                  </a:lnTo>
                  <a:lnTo>
                    <a:pt x="94848" y="0"/>
                  </a:lnTo>
                  <a:lnTo>
                    <a:pt x="85197" y="1708"/>
                  </a:lnTo>
                  <a:lnTo>
                    <a:pt x="73853" y="11639"/>
                  </a:lnTo>
                  <a:lnTo>
                    <a:pt x="49321" y="48941"/>
                  </a:lnTo>
                  <a:lnTo>
                    <a:pt x="28119" y="96373"/>
                  </a:lnTo>
                  <a:lnTo>
                    <a:pt x="11542" y="141699"/>
                  </a:lnTo>
                  <a:lnTo>
                    <a:pt x="5133" y="172282"/>
                  </a:lnTo>
                  <a:lnTo>
                    <a:pt x="1579" y="207041"/>
                  </a:lnTo>
                  <a:lnTo>
                    <a:pt x="0" y="242598"/>
                  </a:lnTo>
                  <a:lnTo>
                    <a:pt x="169" y="289192"/>
                  </a:lnTo>
                  <a:lnTo>
                    <a:pt x="7510" y="319930"/>
                  </a:lnTo>
                  <a:lnTo>
                    <a:pt x="29342" y="364409"/>
                  </a:lnTo>
                  <a:lnTo>
                    <a:pt x="55886" y="385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33"/>
            <p:cNvSpPr/>
            <p:nvPr>
              <p:custDataLst>
                <p:tags r:id="rId190"/>
              </p:custDataLst>
            </p:nvPr>
          </p:nvSpPr>
          <p:spPr>
            <a:xfrm>
              <a:off x="10506075" y="1347062"/>
              <a:ext cx="152401" cy="253139"/>
            </a:xfrm>
            <a:custGeom>
              <a:avLst/>
              <a:gdLst/>
              <a:ahLst/>
              <a:cxnLst/>
              <a:rect l="0" t="0" r="0" b="0"/>
              <a:pathLst>
                <a:path w="152401" h="25313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4"/>
                  </a:lnTo>
                  <a:lnTo>
                    <a:pt x="33114" y="45402"/>
                  </a:lnTo>
                  <a:lnTo>
                    <a:pt x="58623" y="86395"/>
                  </a:lnTo>
                  <a:lnTo>
                    <a:pt x="86839" y="127264"/>
                  </a:lnTo>
                  <a:lnTo>
                    <a:pt x="120273" y="173191"/>
                  </a:lnTo>
                  <a:lnTo>
                    <a:pt x="144537" y="215799"/>
                  </a:lnTo>
                  <a:lnTo>
                    <a:pt x="152400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34"/>
            <p:cNvSpPr/>
            <p:nvPr>
              <p:custDataLst>
                <p:tags r:id="rId191"/>
              </p:custDataLst>
            </p:nvPr>
          </p:nvSpPr>
          <p:spPr>
            <a:xfrm>
              <a:off x="10506075" y="1347062"/>
              <a:ext cx="161926" cy="272189"/>
            </a:xfrm>
            <a:custGeom>
              <a:avLst/>
              <a:gdLst/>
              <a:ahLst/>
              <a:cxnLst/>
              <a:rect l="0" t="0" r="0" b="0"/>
              <a:pathLst>
                <a:path w="161926" h="272189">
                  <a:moveTo>
                    <a:pt x="161925" y="5488"/>
                  </a:moveTo>
                  <a:lnTo>
                    <a:pt x="161925" y="5488"/>
                  </a:lnTo>
                  <a:lnTo>
                    <a:pt x="161925" y="432"/>
                  </a:lnTo>
                  <a:lnTo>
                    <a:pt x="159808" y="0"/>
                  </a:lnTo>
                  <a:lnTo>
                    <a:pt x="135411" y="9613"/>
                  </a:lnTo>
                  <a:lnTo>
                    <a:pt x="117146" y="28582"/>
                  </a:lnTo>
                  <a:lnTo>
                    <a:pt x="85681" y="75518"/>
                  </a:lnTo>
                  <a:lnTo>
                    <a:pt x="60515" y="123013"/>
                  </a:lnTo>
                  <a:lnTo>
                    <a:pt x="37511" y="168677"/>
                  </a:lnTo>
                  <a:lnTo>
                    <a:pt x="17640" y="213406"/>
                  </a:lnTo>
                  <a:lnTo>
                    <a:pt x="3055" y="244548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35"/>
            <p:cNvSpPr/>
            <p:nvPr>
              <p:custDataLst>
                <p:tags r:id="rId192"/>
              </p:custDataLst>
            </p:nvPr>
          </p:nvSpPr>
          <p:spPr>
            <a:xfrm>
              <a:off x="10775093" y="1381241"/>
              <a:ext cx="102458" cy="168546"/>
            </a:xfrm>
            <a:custGeom>
              <a:avLst/>
              <a:gdLst/>
              <a:ahLst/>
              <a:cxnLst/>
              <a:rect l="0" t="0" r="0" b="0"/>
              <a:pathLst>
                <a:path w="102458" h="168546">
                  <a:moveTo>
                    <a:pt x="102457" y="9409"/>
                  </a:moveTo>
                  <a:lnTo>
                    <a:pt x="102457" y="9409"/>
                  </a:lnTo>
                  <a:lnTo>
                    <a:pt x="102457" y="1208"/>
                  </a:lnTo>
                  <a:lnTo>
                    <a:pt x="101399" y="767"/>
                  </a:lnTo>
                  <a:lnTo>
                    <a:pt x="89200" y="0"/>
                  </a:lnTo>
                  <a:lnTo>
                    <a:pt x="83161" y="2758"/>
                  </a:lnTo>
                  <a:lnTo>
                    <a:pt x="65601" y="18208"/>
                  </a:lnTo>
                  <a:lnTo>
                    <a:pt x="38349" y="49726"/>
                  </a:lnTo>
                  <a:lnTo>
                    <a:pt x="34319" y="52162"/>
                  </a:lnTo>
                  <a:lnTo>
                    <a:pt x="18533" y="70760"/>
                  </a:lnTo>
                  <a:lnTo>
                    <a:pt x="2898" y="109918"/>
                  </a:lnTo>
                  <a:lnTo>
                    <a:pt x="0" y="122166"/>
                  </a:lnTo>
                  <a:lnTo>
                    <a:pt x="3424" y="145124"/>
                  </a:lnTo>
                  <a:lnTo>
                    <a:pt x="7861" y="151744"/>
                  </a:lnTo>
                  <a:lnTo>
                    <a:pt x="21256" y="161922"/>
                  </a:lnTo>
                  <a:lnTo>
                    <a:pt x="41590" y="168545"/>
                  </a:lnTo>
                  <a:lnTo>
                    <a:pt x="102457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36"/>
            <p:cNvSpPr/>
            <p:nvPr>
              <p:custDataLst>
                <p:tags r:id="rId193"/>
              </p:custDataLst>
            </p:nvPr>
          </p:nvSpPr>
          <p:spPr>
            <a:xfrm>
              <a:off x="10791825" y="14478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3184" y="1151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37"/>
            <p:cNvSpPr/>
            <p:nvPr>
              <p:custDataLst>
                <p:tags r:id="rId194"/>
              </p:custDataLst>
            </p:nvPr>
          </p:nvSpPr>
          <p:spPr>
            <a:xfrm>
              <a:off x="11002818" y="1306641"/>
              <a:ext cx="84283" cy="236410"/>
            </a:xfrm>
            <a:custGeom>
              <a:avLst/>
              <a:gdLst/>
              <a:ahLst/>
              <a:cxnLst/>
              <a:rect l="0" t="0" r="0" b="0"/>
              <a:pathLst>
                <a:path w="84283" h="236410">
                  <a:moveTo>
                    <a:pt x="84282" y="17334"/>
                  </a:moveTo>
                  <a:lnTo>
                    <a:pt x="84282" y="17334"/>
                  </a:lnTo>
                  <a:lnTo>
                    <a:pt x="79225" y="12278"/>
                  </a:lnTo>
                  <a:lnTo>
                    <a:pt x="76744" y="6973"/>
                  </a:lnTo>
                  <a:lnTo>
                    <a:pt x="75148" y="0"/>
                  </a:lnTo>
                  <a:lnTo>
                    <a:pt x="64760" y="8906"/>
                  </a:lnTo>
                  <a:lnTo>
                    <a:pt x="43345" y="38482"/>
                  </a:lnTo>
                  <a:lnTo>
                    <a:pt x="24419" y="79229"/>
                  </a:lnTo>
                  <a:lnTo>
                    <a:pt x="5860" y="114580"/>
                  </a:lnTo>
                  <a:lnTo>
                    <a:pt x="0" y="161230"/>
                  </a:lnTo>
                  <a:lnTo>
                    <a:pt x="1314" y="185004"/>
                  </a:lnTo>
                  <a:lnTo>
                    <a:pt x="12898" y="214122"/>
                  </a:lnTo>
                  <a:lnTo>
                    <a:pt x="46182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38"/>
            <p:cNvSpPr/>
            <p:nvPr>
              <p:custDataLst>
                <p:tags r:id="rId195"/>
              </p:custDataLst>
            </p:nvPr>
          </p:nvSpPr>
          <p:spPr>
            <a:xfrm>
              <a:off x="11088423" y="1409816"/>
              <a:ext cx="112978" cy="97958"/>
            </a:xfrm>
            <a:custGeom>
              <a:avLst/>
              <a:gdLst/>
              <a:ahLst/>
              <a:cxnLst/>
              <a:rect l="0" t="0" r="0" b="0"/>
              <a:pathLst>
                <a:path w="112978" h="97958">
                  <a:moveTo>
                    <a:pt x="8202" y="9409"/>
                  </a:moveTo>
                  <a:lnTo>
                    <a:pt x="8202" y="9409"/>
                  </a:lnTo>
                  <a:lnTo>
                    <a:pt x="0" y="1208"/>
                  </a:lnTo>
                  <a:lnTo>
                    <a:pt x="618" y="767"/>
                  </a:lnTo>
                  <a:lnTo>
                    <a:pt x="12051" y="0"/>
                  </a:lnTo>
                  <a:lnTo>
                    <a:pt x="18025" y="2758"/>
                  </a:lnTo>
                  <a:lnTo>
                    <a:pt x="21101" y="4975"/>
                  </a:lnTo>
                  <a:lnTo>
                    <a:pt x="24518" y="15905"/>
                  </a:lnTo>
                  <a:lnTo>
                    <a:pt x="27093" y="55006"/>
                  </a:lnTo>
                  <a:lnTo>
                    <a:pt x="17541" y="90772"/>
                  </a:lnTo>
                  <a:lnTo>
                    <a:pt x="13058" y="97781"/>
                  </a:lnTo>
                  <a:lnTo>
                    <a:pt x="11439" y="97957"/>
                  </a:lnTo>
                  <a:lnTo>
                    <a:pt x="10360" y="95958"/>
                  </a:lnTo>
                  <a:lnTo>
                    <a:pt x="8629" y="82596"/>
                  </a:lnTo>
                  <a:lnTo>
                    <a:pt x="15891" y="56674"/>
                  </a:lnTo>
                  <a:lnTo>
                    <a:pt x="21497" y="46996"/>
                  </a:lnTo>
                  <a:lnTo>
                    <a:pt x="47869" y="25614"/>
                  </a:lnTo>
                  <a:lnTo>
                    <a:pt x="84182" y="61"/>
                  </a:lnTo>
                  <a:lnTo>
                    <a:pt x="76834" y="17808"/>
                  </a:lnTo>
                  <a:lnTo>
                    <a:pt x="75265" y="36468"/>
                  </a:lnTo>
                  <a:lnTo>
                    <a:pt x="80048" y="54351"/>
                  </a:lnTo>
                  <a:lnTo>
                    <a:pt x="88168" y="67998"/>
                  </a:lnTo>
                  <a:lnTo>
                    <a:pt x="112977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39"/>
            <p:cNvSpPr/>
            <p:nvPr>
              <p:custDataLst>
                <p:tags r:id="rId196"/>
              </p:custDataLst>
            </p:nvPr>
          </p:nvSpPr>
          <p:spPr>
            <a:xfrm>
              <a:off x="11249025" y="15049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40"/>
            <p:cNvSpPr/>
            <p:nvPr>
              <p:custDataLst>
                <p:tags r:id="rId197"/>
              </p:custDataLst>
            </p:nvPr>
          </p:nvSpPr>
          <p:spPr>
            <a:xfrm>
              <a:off x="11334750" y="1373040"/>
              <a:ext cx="114301" cy="126165"/>
            </a:xfrm>
            <a:custGeom>
              <a:avLst/>
              <a:gdLst/>
              <a:ahLst/>
              <a:cxnLst/>
              <a:rect l="0" t="0" r="0" b="0"/>
              <a:pathLst>
                <a:path w="114301" h="126165">
                  <a:moveTo>
                    <a:pt x="0" y="17610"/>
                  </a:moveTo>
                  <a:lnTo>
                    <a:pt x="0" y="17610"/>
                  </a:lnTo>
                  <a:lnTo>
                    <a:pt x="0" y="3421"/>
                  </a:lnTo>
                  <a:lnTo>
                    <a:pt x="1058" y="1800"/>
                  </a:lnTo>
                  <a:lnTo>
                    <a:pt x="2824" y="720"/>
                  </a:lnTo>
                  <a:lnTo>
                    <a:pt x="5057" y="0"/>
                  </a:lnTo>
                  <a:lnTo>
                    <a:pt x="23370" y="9100"/>
                  </a:lnTo>
                  <a:lnTo>
                    <a:pt x="34376" y="22294"/>
                  </a:lnTo>
                  <a:lnTo>
                    <a:pt x="52425" y="59306"/>
                  </a:lnTo>
                  <a:lnTo>
                    <a:pt x="55050" y="76358"/>
                  </a:lnTo>
                  <a:lnTo>
                    <a:pt x="51472" y="98752"/>
                  </a:lnTo>
                  <a:lnTo>
                    <a:pt x="43709" y="113736"/>
                  </a:lnTo>
                  <a:lnTo>
                    <a:pt x="34705" y="124879"/>
                  </a:lnTo>
                  <a:lnTo>
                    <a:pt x="30545" y="126164"/>
                  </a:lnTo>
                  <a:lnTo>
                    <a:pt x="20279" y="124770"/>
                  </a:lnTo>
                  <a:lnTo>
                    <a:pt x="16694" y="121858"/>
                  </a:lnTo>
                  <a:lnTo>
                    <a:pt x="12712" y="112979"/>
                  </a:lnTo>
                  <a:lnTo>
                    <a:pt x="10470" y="96080"/>
                  </a:lnTo>
                  <a:lnTo>
                    <a:pt x="12766" y="86705"/>
                  </a:lnTo>
                  <a:lnTo>
                    <a:pt x="22833" y="72655"/>
                  </a:lnTo>
                  <a:lnTo>
                    <a:pt x="32372" y="63241"/>
                  </a:lnTo>
                  <a:lnTo>
                    <a:pt x="43693" y="55825"/>
                  </a:lnTo>
                  <a:lnTo>
                    <a:pt x="54809" y="42221"/>
                  </a:lnTo>
                  <a:lnTo>
                    <a:pt x="91643" y="19585"/>
                  </a:lnTo>
                  <a:lnTo>
                    <a:pt x="92846" y="17868"/>
                  </a:lnTo>
                  <a:lnTo>
                    <a:pt x="94539" y="12512"/>
                  </a:lnTo>
                  <a:lnTo>
                    <a:pt x="94775" y="13153"/>
                  </a:lnTo>
                  <a:lnTo>
                    <a:pt x="95156" y="21786"/>
                  </a:lnTo>
                  <a:lnTo>
                    <a:pt x="86309" y="68344"/>
                  </a:lnTo>
                  <a:lnTo>
                    <a:pt x="87043" y="84608"/>
                  </a:lnTo>
                  <a:lnTo>
                    <a:pt x="90897" y="98893"/>
                  </a:lnTo>
                  <a:lnTo>
                    <a:pt x="114300" y="12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41"/>
            <p:cNvSpPr/>
            <p:nvPr>
              <p:custDataLst>
                <p:tags r:id="rId198"/>
              </p:custDataLst>
            </p:nvPr>
          </p:nvSpPr>
          <p:spPr>
            <a:xfrm>
              <a:off x="11511993" y="1449124"/>
              <a:ext cx="70408" cy="8202"/>
            </a:xfrm>
            <a:custGeom>
              <a:avLst/>
              <a:gdLst/>
              <a:ahLst/>
              <a:cxnLst/>
              <a:rect l="0" t="0" r="0" b="0"/>
              <a:pathLst>
                <a:path w="70408" h="8202">
                  <a:moveTo>
                    <a:pt x="13257" y="8201"/>
                  </a:moveTo>
                  <a:lnTo>
                    <a:pt x="13257" y="8201"/>
                  </a:lnTo>
                  <a:lnTo>
                    <a:pt x="0" y="8201"/>
                  </a:lnTo>
                  <a:lnTo>
                    <a:pt x="186" y="7143"/>
                  </a:lnTo>
                  <a:lnTo>
                    <a:pt x="6037" y="3145"/>
                  </a:lnTo>
                  <a:lnTo>
                    <a:pt x="16174" y="0"/>
                  </a:lnTo>
                  <a:lnTo>
                    <a:pt x="70407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42"/>
            <p:cNvSpPr/>
            <p:nvPr>
              <p:custDataLst>
                <p:tags r:id="rId199"/>
              </p:custDataLst>
            </p:nvPr>
          </p:nvSpPr>
          <p:spPr>
            <a:xfrm>
              <a:off x="11544300" y="14001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12504" y="1058"/>
                  </a:lnTo>
                  <a:lnTo>
                    <a:pt x="11512" y="2822"/>
                  </a:lnTo>
                  <a:lnTo>
                    <a:pt x="10848" y="5056"/>
                  </a:lnTo>
                  <a:lnTo>
                    <a:pt x="3240" y="17305"/>
                  </a:lnTo>
                  <a:lnTo>
                    <a:pt x="127" y="6053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43"/>
            <p:cNvSpPr/>
            <p:nvPr>
              <p:custDataLst>
                <p:tags r:id="rId200"/>
              </p:custDataLst>
            </p:nvPr>
          </p:nvSpPr>
          <p:spPr>
            <a:xfrm>
              <a:off x="11631908" y="1300682"/>
              <a:ext cx="93234" cy="208141"/>
            </a:xfrm>
            <a:custGeom>
              <a:avLst/>
              <a:gdLst/>
              <a:ahLst/>
              <a:cxnLst/>
              <a:rect l="0" t="0" r="0" b="0"/>
              <a:pathLst>
                <a:path w="93234" h="208141">
                  <a:moveTo>
                    <a:pt x="74317" y="128068"/>
                  </a:moveTo>
                  <a:lnTo>
                    <a:pt x="74317" y="128068"/>
                  </a:lnTo>
                  <a:lnTo>
                    <a:pt x="69259" y="128068"/>
                  </a:lnTo>
                  <a:lnTo>
                    <a:pt x="43726" y="119867"/>
                  </a:lnTo>
                  <a:lnTo>
                    <a:pt x="40164" y="120484"/>
                  </a:lnTo>
                  <a:lnTo>
                    <a:pt x="33385" y="123992"/>
                  </a:lnTo>
                  <a:lnTo>
                    <a:pt x="23619" y="131917"/>
                  </a:lnTo>
                  <a:lnTo>
                    <a:pt x="4476" y="163610"/>
                  </a:lnTo>
                  <a:lnTo>
                    <a:pt x="0" y="182226"/>
                  </a:lnTo>
                  <a:lnTo>
                    <a:pt x="1778" y="192002"/>
                  </a:lnTo>
                  <a:lnTo>
                    <a:pt x="8725" y="203456"/>
                  </a:lnTo>
                  <a:lnTo>
                    <a:pt x="11539" y="206902"/>
                  </a:lnTo>
                  <a:lnTo>
                    <a:pt x="15532" y="208140"/>
                  </a:lnTo>
                  <a:lnTo>
                    <a:pt x="25612" y="206695"/>
                  </a:lnTo>
                  <a:lnTo>
                    <a:pt x="43187" y="194874"/>
                  </a:lnTo>
                  <a:lnTo>
                    <a:pt x="67031" y="157766"/>
                  </a:lnTo>
                  <a:lnTo>
                    <a:pt x="78390" y="127342"/>
                  </a:lnTo>
                  <a:lnTo>
                    <a:pt x="83285" y="91987"/>
                  </a:lnTo>
                  <a:lnTo>
                    <a:pt x="91829" y="44660"/>
                  </a:lnTo>
                  <a:lnTo>
                    <a:pt x="93233" y="1054"/>
                  </a:lnTo>
                  <a:lnTo>
                    <a:pt x="92217" y="0"/>
                  </a:lnTo>
                  <a:lnTo>
                    <a:pt x="90484" y="356"/>
                  </a:lnTo>
                  <a:lnTo>
                    <a:pt x="88270" y="1652"/>
                  </a:lnTo>
                  <a:lnTo>
                    <a:pt x="86794" y="4632"/>
                  </a:lnTo>
                  <a:lnTo>
                    <a:pt x="84102" y="51793"/>
                  </a:lnTo>
                  <a:lnTo>
                    <a:pt x="83919" y="88770"/>
                  </a:lnTo>
                  <a:lnTo>
                    <a:pt x="83864" y="131711"/>
                  </a:lnTo>
                  <a:lnTo>
                    <a:pt x="83842" y="185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44"/>
            <p:cNvSpPr/>
            <p:nvPr>
              <p:custDataLst>
                <p:tags r:id="rId201"/>
              </p:custDataLst>
            </p:nvPr>
          </p:nvSpPr>
          <p:spPr>
            <a:xfrm>
              <a:off x="11763375" y="1410208"/>
              <a:ext cx="66676" cy="94743"/>
            </a:xfrm>
            <a:custGeom>
              <a:avLst/>
              <a:gdLst/>
              <a:ahLst/>
              <a:cxnLst/>
              <a:rect l="0" t="0" r="0" b="0"/>
              <a:pathLst>
                <a:path w="66676" h="9474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13256" y="12794"/>
                  </a:lnTo>
                  <a:lnTo>
                    <a:pt x="22390" y="26952"/>
                  </a:lnTo>
                  <a:lnTo>
                    <a:pt x="26743" y="44552"/>
                  </a:lnTo>
                  <a:lnTo>
                    <a:pt x="28032" y="63173"/>
                  </a:lnTo>
                  <a:lnTo>
                    <a:pt x="26097" y="68404"/>
                  </a:lnTo>
                  <a:lnTo>
                    <a:pt x="7069" y="87850"/>
                  </a:lnTo>
                  <a:lnTo>
                    <a:pt x="4713" y="89089"/>
                  </a:lnTo>
                  <a:lnTo>
                    <a:pt x="3142" y="88857"/>
                  </a:lnTo>
                  <a:lnTo>
                    <a:pt x="620" y="85936"/>
                  </a:lnTo>
                  <a:lnTo>
                    <a:pt x="5239" y="75317"/>
                  </a:lnTo>
                  <a:lnTo>
                    <a:pt x="40936" y="34882"/>
                  </a:lnTo>
                  <a:lnTo>
                    <a:pt x="59395" y="21809"/>
                  </a:lnTo>
                  <a:lnTo>
                    <a:pt x="65716" y="10910"/>
                  </a:lnTo>
                  <a:lnTo>
                    <a:pt x="66036" y="11338"/>
                  </a:lnTo>
                  <a:lnTo>
                    <a:pt x="66392" y="14634"/>
                  </a:lnTo>
                  <a:lnTo>
                    <a:pt x="63726" y="19628"/>
                  </a:lnTo>
                  <a:lnTo>
                    <a:pt x="59014" y="27491"/>
                  </a:lnTo>
                  <a:lnTo>
                    <a:pt x="49334" y="57233"/>
                  </a:lnTo>
                  <a:lnTo>
                    <a:pt x="48131" y="73633"/>
                  </a:lnTo>
                  <a:lnTo>
                    <a:pt x="50673" y="82890"/>
                  </a:lnTo>
                  <a:lnTo>
                    <a:pt x="52832" y="86841"/>
                  </a:lnTo>
                  <a:lnTo>
                    <a:pt x="55329" y="89475"/>
                  </a:lnTo>
                  <a:lnTo>
                    <a:pt x="66675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45"/>
            <p:cNvSpPr/>
            <p:nvPr>
              <p:custDataLst>
                <p:tags r:id="rId202"/>
              </p:custDataLst>
            </p:nvPr>
          </p:nvSpPr>
          <p:spPr>
            <a:xfrm>
              <a:off x="11887200" y="1352550"/>
              <a:ext cx="43066" cy="209551"/>
            </a:xfrm>
            <a:custGeom>
              <a:avLst/>
              <a:gdLst/>
              <a:ahLst/>
              <a:cxnLst/>
              <a:rect l="0" t="0" r="0" b="0"/>
              <a:pathLst>
                <a:path w="43066" h="209551">
                  <a:moveTo>
                    <a:pt x="19050" y="0"/>
                  </a:moveTo>
                  <a:lnTo>
                    <a:pt x="19050" y="0"/>
                  </a:lnTo>
                  <a:lnTo>
                    <a:pt x="19050" y="18314"/>
                  </a:lnTo>
                  <a:lnTo>
                    <a:pt x="34127" y="65846"/>
                  </a:lnTo>
                  <a:lnTo>
                    <a:pt x="43065" y="113133"/>
                  </a:lnTo>
                  <a:lnTo>
                    <a:pt x="33905" y="15371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46"/>
            <p:cNvSpPr/>
            <p:nvPr>
              <p:custDataLst>
                <p:tags r:id="rId203"/>
              </p:custDataLst>
            </p:nvPr>
          </p:nvSpPr>
          <p:spPr>
            <a:xfrm>
              <a:off x="11915775" y="1280387"/>
              <a:ext cx="94436" cy="348389"/>
            </a:xfrm>
            <a:custGeom>
              <a:avLst/>
              <a:gdLst/>
              <a:ahLst/>
              <a:cxnLst/>
              <a:rect l="0" t="0" r="0" b="0"/>
              <a:pathLst>
                <a:path w="94436" h="348389">
                  <a:moveTo>
                    <a:pt x="76200" y="5488"/>
                  </a:moveTo>
                  <a:lnTo>
                    <a:pt x="76200" y="5488"/>
                  </a:lnTo>
                  <a:lnTo>
                    <a:pt x="71142" y="5488"/>
                  </a:lnTo>
                  <a:lnTo>
                    <a:pt x="69654" y="4430"/>
                  </a:lnTo>
                  <a:lnTo>
                    <a:pt x="68662" y="2666"/>
                  </a:lnTo>
                  <a:lnTo>
                    <a:pt x="67998" y="432"/>
                  </a:lnTo>
                  <a:lnTo>
                    <a:pt x="67558" y="0"/>
                  </a:lnTo>
                  <a:lnTo>
                    <a:pt x="67263" y="771"/>
                  </a:lnTo>
                  <a:lnTo>
                    <a:pt x="67066" y="2344"/>
                  </a:lnTo>
                  <a:lnTo>
                    <a:pt x="79967" y="44984"/>
                  </a:lnTo>
                  <a:lnTo>
                    <a:pt x="91135" y="87452"/>
                  </a:lnTo>
                  <a:lnTo>
                    <a:pt x="94435" y="126884"/>
                  </a:lnTo>
                  <a:lnTo>
                    <a:pt x="92187" y="163871"/>
                  </a:lnTo>
                  <a:lnTo>
                    <a:pt x="87000" y="209870"/>
                  </a:lnTo>
                  <a:lnTo>
                    <a:pt x="75991" y="247138"/>
                  </a:lnTo>
                  <a:lnTo>
                    <a:pt x="47820" y="294482"/>
                  </a:lnTo>
                  <a:lnTo>
                    <a:pt x="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07"/>
          <p:cNvGrpSpPr/>
          <p:nvPr/>
        </p:nvGrpSpPr>
        <p:grpSpPr>
          <a:xfrm>
            <a:off x="8335700" y="2033745"/>
            <a:ext cx="3693946" cy="1097617"/>
            <a:chOff x="8335700" y="2033745"/>
            <a:chExt cx="3693946" cy="1097617"/>
          </a:xfrm>
        </p:grpSpPr>
        <p:sp>
          <p:nvSpPr>
            <p:cNvPr id="113" name="SMARTInkShape-547"/>
            <p:cNvSpPr/>
            <p:nvPr>
              <p:custDataLst>
                <p:tags r:id="rId161"/>
              </p:custDataLst>
            </p:nvPr>
          </p:nvSpPr>
          <p:spPr>
            <a:xfrm>
              <a:off x="8411851" y="2326049"/>
              <a:ext cx="73210" cy="560027"/>
            </a:xfrm>
            <a:custGeom>
              <a:avLst/>
              <a:gdLst/>
              <a:ahLst/>
              <a:cxnLst/>
              <a:rect l="0" t="0" r="0" b="0"/>
              <a:pathLst>
                <a:path w="73210" h="560027">
                  <a:moveTo>
                    <a:pt x="65399" y="36151"/>
                  </a:moveTo>
                  <a:lnTo>
                    <a:pt x="65399" y="36151"/>
                  </a:lnTo>
                  <a:lnTo>
                    <a:pt x="65399" y="4628"/>
                  </a:lnTo>
                  <a:lnTo>
                    <a:pt x="64341" y="2436"/>
                  </a:lnTo>
                  <a:lnTo>
                    <a:pt x="62577" y="974"/>
                  </a:lnTo>
                  <a:lnTo>
                    <a:pt x="60343" y="0"/>
                  </a:lnTo>
                  <a:lnTo>
                    <a:pt x="57795" y="409"/>
                  </a:lnTo>
                  <a:lnTo>
                    <a:pt x="52142" y="3685"/>
                  </a:lnTo>
                  <a:lnTo>
                    <a:pt x="25398" y="36894"/>
                  </a:lnTo>
                  <a:lnTo>
                    <a:pt x="11676" y="75417"/>
                  </a:lnTo>
                  <a:lnTo>
                    <a:pt x="3031" y="115636"/>
                  </a:lnTo>
                  <a:lnTo>
                    <a:pt x="0" y="150719"/>
                  </a:lnTo>
                  <a:lnTo>
                    <a:pt x="161" y="191570"/>
                  </a:lnTo>
                  <a:lnTo>
                    <a:pt x="6441" y="226840"/>
                  </a:lnTo>
                  <a:lnTo>
                    <a:pt x="15004" y="268805"/>
                  </a:lnTo>
                  <a:lnTo>
                    <a:pt x="25303" y="306404"/>
                  </a:lnTo>
                  <a:lnTo>
                    <a:pt x="44387" y="347611"/>
                  </a:lnTo>
                  <a:lnTo>
                    <a:pt x="58115" y="387727"/>
                  </a:lnTo>
                  <a:lnTo>
                    <a:pt x="69944" y="426425"/>
                  </a:lnTo>
                  <a:lnTo>
                    <a:pt x="73209" y="470505"/>
                  </a:lnTo>
                  <a:lnTo>
                    <a:pt x="64433" y="511338"/>
                  </a:lnTo>
                  <a:lnTo>
                    <a:pt x="57561" y="529920"/>
                  </a:lnTo>
                  <a:lnTo>
                    <a:pt x="42851" y="550165"/>
                  </a:lnTo>
                  <a:lnTo>
                    <a:pt x="17774" y="560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48"/>
            <p:cNvSpPr/>
            <p:nvPr>
              <p:custDataLst>
                <p:tags r:id="rId162"/>
              </p:custDataLst>
            </p:nvPr>
          </p:nvSpPr>
          <p:spPr>
            <a:xfrm>
              <a:off x="8364752" y="3010051"/>
              <a:ext cx="141074" cy="121311"/>
            </a:xfrm>
            <a:custGeom>
              <a:avLst/>
              <a:gdLst/>
              <a:ahLst/>
              <a:cxnLst/>
              <a:rect l="0" t="0" r="0" b="0"/>
              <a:pathLst>
                <a:path w="141074" h="121311">
                  <a:moveTo>
                    <a:pt x="93448" y="18899"/>
                  </a:moveTo>
                  <a:lnTo>
                    <a:pt x="93448" y="18899"/>
                  </a:lnTo>
                  <a:lnTo>
                    <a:pt x="77202" y="3711"/>
                  </a:lnTo>
                  <a:lnTo>
                    <a:pt x="71058" y="1565"/>
                  </a:lnTo>
                  <a:lnTo>
                    <a:pt x="43957" y="0"/>
                  </a:lnTo>
                  <a:lnTo>
                    <a:pt x="34058" y="5560"/>
                  </a:lnTo>
                  <a:lnTo>
                    <a:pt x="24719" y="14029"/>
                  </a:lnTo>
                  <a:lnTo>
                    <a:pt x="18404" y="26864"/>
                  </a:lnTo>
                  <a:lnTo>
                    <a:pt x="4282" y="67573"/>
                  </a:lnTo>
                  <a:lnTo>
                    <a:pt x="0" y="85297"/>
                  </a:lnTo>
                  <a:lnTo>
                    <a:pt x="1822" y="96387"/>
                  </a:lnTo>
                  <a:lnTo>
                    <a:pt x="3789" y="102308"/>
                  </a:lnTo>
                  <a:lnTo>
                    <a:pt x="11619" y="111708"/>
                  </a:lnTo>
                  <a:lnTo>
                    <a:pt x="22155" y="118356"/>
                  </a:lnTo>
                  <a:lnTo>
                    <a:pt x="33893" y="121310"/>
                  </a:lnTo>
                  <a:lnTo>
                    <a:pt x="39985" y="119981"/>
                  </a:lnTo>
                  <a:lnTo>
                    <a:pt x="70014" y="104134"/>
                  </a:lnTo>
                  <a:lnTo>
                    <a:pt x="77036" y="95234"/>
                  </a:lnTo>
                  <a:lnTo>
                    <a:pt x="90554" y="61407"/>
                  </a:lnTo>
                  <a:lnTo>
                    <a:pt x="93220" y="52608"/>
                  </a:lnTo>
                  <a:lnTo>
                    <a:pt x="102530" y="38583"/>
                  </a:lnTo>
                  <a:lnTo>
                    <a:pt x="105737" y="51216"/>
                  </a:lnTo>
                  <a:lnTo>
                    <a:pt x="125758" y="85204"/>
                  </a:lnTo>
                  <a:lnTo>
                    <a:pt x="141073" y="10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49"/>
            <p:cNvSpPr/>
            <p:nvPr>
              <p:custDataLst>
                <p:tags r:id="rId163"/>
              </p:custDataLst>
            </p:nvPr>
          </p:nvSpPr>
          <p:spPr>
            <a:xfrm>
              <a:off x="8335700" y="2033745"/>
              <a:ext cx="74712" cy="204631"/>
            </a:xfrm>
            <a:custGeom>
              <a:avLst/>
              <a:gdLst/>
              <a:ahLst/>
              <a:cxnLst/>
              <a:rect l="0" t="0" r="0" b="0"/>
              <a:pathLst>
                <a:path w="74712" h="204631">
                  <a:moveTo>
                    <a:pt x="8200" y="14130"/>
                  </a:moveTo>
                  <a:lnTo>
                    <a:pt x="8200" y="14130"/>
                  </a:lnTo>
                  <a:lnTo>
                    <a:pt x="3144" y="9074"/>
                  </a:lnTo>
                  <a:lnTo>
                    <a:pt x="662" y="3769"/>
                  </a:lnTo>
                  <a:lnTo>
                    <a:pt x="0" y="872"/>
                  </a:lnTo>
                  <a:lnTo>
                    <a:pt x="616" y="0"/>
                  </a:lnTo>
                  <a:lnTo>
                    <a:pt x="2086" y="477"/>
                  </a:lnTo>
                  <a:lnTo>
                    <a:pt x="4124" y="1853"/>
                  </a:lnTo>
                  <a:lnTo>
                    <a:pt x="5483" y="3829"/>
                  </a:lnTo>
                  <a:lnTo>
                    <a:pt x="6992" y="8846"/>
                  </a:lnTo>
                  <a:lnTo>
                    <a:pt x="9019" y="50050"/>
                  </a:lnTo>
                  <a:lnTo>
                    <a:pt x="14675" y="88508"/>
                  </a:lnTo>
                  <a:lnTo>
                    <a:pt x="17879" y="129772"/>
                  </a:lnTo>
                  <a:lnTo>
                    <a:pt x="26288" y="176116"/>
                  </a:lnTo>
                  <a:lnTo>
                    <a:pt x="26823" y="181374"/>
                  </a:lnTo>
                  <a:lnTo>
                    <a:pt x="35439" y="135634"/>
                  </a:lnTo>
                  <a:lnTo>
                    <a:pt x="39004" y="123518"/>
                  </a:lnTo>
                  <a:lnTo>
                    <a:pt x="49915" y="102060"/>
                  </a:lnTo>
                  <a:lnTo>
                    <a:pt x="52944" y="99208"/>
                  </a:lnTo>
                  <a:lnTo>
                    <a:pt x="56021" y="98366"/>
                  </a:lnTo>
                  <a:lnTo>
                    <a:pt x="59131" y="98862"/>
                  </a:lnTo>
                  <a:lnTo>
                    <a:pt x="65408" y="102236"/>
                  </a:lnTo>
                  <a:lnTo>
                    <a:pt x="68564" y="104617"/>
                  </a:lnTo>
                  <a:lnTo>
                    <a:pt x="72070" y="112908"/>
                  </a:lnTo>
                  <a:lnTo>
                    <a:pt x="74711" y="154036"/>
                  </a:lnTo>
                  <a:lnTo>
                    <a:pt x="69158" y="166622"/>
                  </a:lnTo>
                  <a:lnTo>
                    <a:pt x="59634" y="178212"/>
                  </a:lnTo>
                  <a:lnTo>
                    <a:pt x="41313" y="190688"/>
                  </a:lnTo>
                  <a:lnTo>
                    <a:pt x="8200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50"/>
            <p:cNvSpPr/>
            <p:nvPr>
              <p:custDataLst>
                <p:tags r:id="rId164"/>
              </p:custDataLst>
            </p:nvPr>
          </p:nvSpPr>
          <p:spPr>
            <a:xfrm>
              <a:off x="8568068" y="2435210"/>
              <a:ext cx="69783" cy="327041"/>
            </a:xfrm>
            <a:custGeom>
              <a:avLst/>
              <a:gdLst/>
              <a:ahLst/>
              <a:cxnLst/>
              <a:rect l="0" t="0" r="0" b="0"/>
              <a:pathLst>
                <a:path w="69783" h="327041">
                  <a:moveTo>
                    <a:pt x="61582" y="41290"/>
                  </a:moveTo>
                  <a:lnTo>
                    <a:pt x="61582" y="41290"/>
                  </a:lnTo>
                  <a:lnTo>
                    <a:pt x="61582" y="36234"/>
                  </a:lnTo>
                  <a:lnTo>
                    <a:pt x="64404" y="30929"/>
                  </a:lnTo>
                  <a:lnTo>
                    <a:pt x="68127" y="25044"/>
                  </a:lnTo>
                  <a:lnTo>
                    <a:pt x="69782" y="18900"/>
                  </a:lnTo>
                  <a:lnTo>
                    <a:pt x="69166" y="15780"/>
                  </a:lnTo>
                  <a:lnTo>
                    <a:pt x="63242" y="6332"/>
                  </a:lnTo>
                  <a:lnTo>
                    <a:pt x="57733" y="0"/>
                  </a:lnTo>
                  <a:lnTo>
                    <a:pt x="52666" y="5"/>
                  </a:lnTo>
                  <a:lnTo>
                    <a:pt x="38569" y="5655"/>
                  </a:lnTo>
                  <a:lnTo>
                    <a:pt x="27365" y="15222"/>
                  </a:lnTo>
                  <a:lnTo>
                    <a:pt x="18857" y="27588"/>
                  </a:lnTo>
                  <a:lnTo>
                    <a:pt x="9176" y="51341"/>
                  </a:lnTo>
                  <a:lnTo>
                    <a:pt x="0" y="95504"/>
                  </a:lnTo>
                  <a:lnTo>
                    <a:pt x="2459" y="142506"/>
                  </a:lnTo>
                  <a:lnTo>
                    <a:pt x="6865" y="186284"/>
                  </a:lnTo>
                  <a:lnTo>
                    <a:pt x="14678" y="222893"/>
                  </a:lnTo>
                  <a:lnTo>
                    <a:pt x="21743" y="263076"/>
                  </a:lnTo>
                  <a:lnTo>
                    <a:pt x="23482" y="327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51"/>
            <p:cNvSpPr/>
            <p:nvPr>
              <p:custDataLst>
                <p:tags r:id="rId165"/>
              </p:custDataLst>
            </p:nvPr>
          </p:nvSpPr>
          <p:spPr>
            <a:xfrm>
              <a:off x="8527915" y="2638425"/>
              <a:ext cx="130311" cy="38101"/>
            </a:xfrm>
            <a:custGeom>
              <a:avLst/>
              <a:gdLst/>
              <a:ahLst/>
              <a:cxnLst/>
              <a:rect l="0" t="0" r="0" b="0"/>
              <a:pathLst>
                <a:path w="130311" h="38101">
                  <a:moveTo>
                    <a:pt x="25535" y="38100"/>
                  </a:moveTo>
                  <a:lnTo>
                    <a:pt x="25535" y="38100"/>
                  </a:lnTo>
                  <a:lnTo>
                    <a:pt x="20479" y="33044"/>
                  </a:lnTo>
                  <a:lnTo>
                    <a:pt x="12352" y="30561"/>
                  </a:lnTo>
                  <a:lnTo>
                    <a:pt x="7221" y="29899"/>
                  </a:lnTo>
                  <a:lnTo>
                    <a:pt x="3801" y="28399"/>
                  </a:lnTo>
                  <a:lnTo>
                    <a:pt x="1520" y="26342"/>
                  </a:lnTo>
                  <a:lnTo>
                    <a:pt x="0" y="23911"/>
                  </a:lnTo>
                  <a:lnTo>
                    <a:pt x="1103" y="22291"/>
                  </a:lnTo>
                  <a:lnTo>
                    <a:pt x="39352" y="12788"/>
                  </a:lnTo>
                  <a:lnTo>
                    <a:pt x="85845" y="7347"/>
                  </a:lnTo>
                  <a:lnTo>
                    <a:pt x="130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52"/>
            <p:cNvSpPr/>
            <p:nvPr>
              <p:custDataLst>
                <p:tags r:id="rId166"/>
              </p:custDataLst>
            </p:nvPr>
          </p:nvSpPr>
          <p:spPr>
            <a:xfrm>
              <a:off x="8662263" y="2686050"/>
              <a:ext cx="81688" cy="76201"/>
            </a:xfrm>
            <a:custGeom>
              <a:avLst/>
              <a:gdLst/>
              <a:ahLst/>
              <a:cxnLst/>
              <a:rect l="0" t="0" r="0" b="0"/>
              <a:pathLst>
                <a:path w="81688" h="76201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0" y="7539"/>
                  </a:lnTo>
                  <a:lnTo>
                    <a:pt x="4556" y="9133"/>
                  </a:lnTo>
                  <a:lnTo>
                    <a:pt x="46868" y="43388"/>
                  </a:lnTo>
                  <a:lnTo>
                    <a:pt x="8168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53"/>
            <p:cNvSpPr/>
            <p:nvPr>
              <p:custDataLst>
                <p:tags r:id="rId167"/>
              </p:custDataLst>
            </p:nvPr>
          </p:nvSpPr>
          <p:spPr>
            <a:xfrm>
              <a:off x="8677275" y="2695575"/>
              <a:ext cx="76201" cy="123826"/>
            </a:xfrm>
            <a:custGeom>
              <a:avLst/>
              <a:gdLst/>
              <a:ahLst/>
              <a:cxnLst/>
              <a:rect l="0" t="0" r="0" b="0"/>
              <a:pathLst>
                <a:path w="76201" h="123826">
                  <a:moveTo>
                    <a:pt x="76200" y="0"/>
                  </a:moveTo>
                  <a:lnTo>
                    <a:pt x="76200" y="0"/>
                  </a:lnTo>
                  <a:lnTo>
                    <a:pt x="71143" y="0"/>
                  </a:lnTo>
                  <a:lnTo>
                    <a:pt x="65839" y="2822"/>
                  </a:lnTo>
                  <a:lnTo>
                    <a:pt x="58896" y="9721"/>
                  </a:lnTo>
                  <a:lnTo>
                    <a:pt x="32600" y="51457"/>
                  </a:lnTo>
                  <a:lnTo>
                    <a:pt x="9575" y="9662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54"/>
            <p:cNvSpPr/>
            <p:nvPr>
              <p:custDataLst>
                <p:tags r:id="rId168"/>
              </p:custDataLst>
            </p:nvPr>
          </p:nvSpPr>
          <p:spPr>
            <a:xfrm>
              <a:off x="8802812" y="2518637"/>
              <a:ext cx="55439" cy="186464"/>
            </a:xfrm>
            <a:custGeom>
              <a:avLst/>
              <a:gdLst/>
              <a:ahLst/>
              <a:cxnLst/>
              <a:rect l="0" t="0" r="0" b="0"/>
              <a:pathLst>
                <a:path w="55439" h="186464">
                  <a:moveTo>
                    <a:pt x="55438" y="5488"/>
                  </a:moveTo>
                  <a:lnTo>
                    <a:pt x="55438" y="5488"/>
                  </a:lnTo>
                  <a:lnTo>
                    <a:pt x="50381" y="432"/>
                  </a:lnTo>
                  <a:lnTo>
                    <a:pt x="46775" y="0"/>
                  </a:lnTo>
                  <a:lnTo>
                    <a:pt x="37124" y="2343"/>
                  </a:lnTo>
                  <a:lnTo>
                    <a:pt x="24847" y="9613"/>
                  </a:lnTo>
                  <a:lnTo>
                    <a:pt x="9450" y="33639"/>
                  </a:lnTo>
                  <a:lnTo>
                    <a:pt x="1596" y="72626"/>
                  </a:lnTo>
                  <a:lnTo>
                    <a:pt x="0" y="119056"/>
                  </a:lnTo>
                  <a:lnTo>
                    <a:pt x="6086" y="152262"/>
                  </a:lnTo>
                  <a:lnTo>
                    <a:pt x="17338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55"/>
            <p:cNvSpPr/>
            <p:nvPr>
              <p:custDataLst>
                <p:tags r:id="rId169"/>
              </p:custDataLst>
            </p:nvPr>
          </p:nvSpPr>
          <p:spPr>
            <a:xfrm>
              <a:off x="8886825" y="2595099"/>
              <a:ext cx="76201" cy="111003"/>
            </a:xfrm>
            <a:custGeom>
              <a:avLst/>
              <a:gdLst/>
              <a:ahLst/>
              <a:cxnLst/>
              <a:rect l="0" t="0" r="0" b="0"/>
              <a:pathLst>
                <a:path w="76201" h="111003">
                  <a:moveTo>
                    <a:pt x="0" y="14751"/>
                  </a:moveTo>
                  <a:lnTo>
                    <a:pt x="0" y="14751"/>
                  </a:lnTo>
                  <a:lnTo>
                    <a:pt x="0" y="562"/>
                  </a:lnTo>
                  <a:lnTo>
                    <a:pt x="1058" y="0"/>
                  </a:lnTo>
                  <a:lnTo>
                    <a:pt x="2822" y="684"/>
                  </a:lnTo>
                  <a:lnTo>
                    <a:pt x="5057" y="2198"/>
                  </a:lnTo>
                  <a:lnTo>
                    <a:pt x="22792" y="27441"/>
                  </a:lnTo>
                  <a:lnTo>
                    <a:pt x="30591" y="44733"/>
                  </a:lnTo>
                  <a:lnTo>
                    <a:pt x="31940" y="60179"/>
                  </a:lnTo>
                  <a:lnTo>
                    <a:pt x="24184" y="87342"/>
                  </a:lnTo>
                  <a:lnTo>
                    <a:pt x="15515" y="106697"/>
                  </a:lnTo>
                  <a:lnTo>
                    <a:pt x="12459" y="109915"/>
                  </a:lnTo>
                  <a:lnTo>
                    <a:pt x="9365" y="111002"/>
                  </a:lnTo>
                  <a:lnTo>
                    <a:pt x="6244" y="110668"/>
                  </a:lnTo>
                  <a:lnTo>
                    <a:pt x="5221" y="108329"/>
                  </a:lnTo>
                  <a:lnTo>
                    <a:pt x="16612" y="64455"/>
                  </a:lnTo>
                  <a:lnTo>
                    <a:pt x="36904" y="23086"/>
                  </a:lnTo>
                  <a:lnTo>
                    <a:pt x="49505" y="5462"/>
                  </a:lnTo>
                  <a:lnTo>
                    <a:pt x="52053" y="3266"/>
                  </a:lnTo>
                  <a:lnTo>
                    <a:pt x="53752" y="2861"/>
                  </a:lnTo>
                  <a:lnTo>
                    <a:pt x="54884" y="3650"/>
                  </a:lnTo>
                  <a:lnTo>
                    <a:pt x="56479" y="14872"/>
                  </a:lnTo>
                  <a:lnTo>
                    <a:pt x="58076" y="36569"/>
                  </a:lnTo>
                  <a:lnTo>
                    <a:pt x="76200" y="7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56"/>
            <p:cNvSpPr/>
            <p:nvPr>
              <p:custDataLst>
                <p:tags r:id="rId170"/>
              </p:custDataLst>
            </p:nvPr>
          </p:nvSpPr>
          <p:spPr>
            <a:xfrm>
              <a:off x="9029700" y="2524125"/>
              <a:ext cx="45366" cy="171451"/>
            </a:xfrm>
            <a:custGeom>
              <a:avLst/>
              <a:gdLst/>
              <a:ahLst/>
              <a:cxnLst/>
              <a:rect l="0" t="0" r="0" b="0"/>
              <a:pathLst>
                <a:path w="45366" h="171451">
                  <a:moveTo>
                    <a:pt x="0" y="0"/>
                  </a:moveTo>
                  <a:lnTo>
                    <a:pt x="0" y="0"/>
                  </a:lnTo>
                  <a:lnTo>
                    <a:pt x="7605" y="8663"/>
                  </a:lnTo>
                  <a:lnTo>
                    <a:pt x="32056" y="50419"/>
                  </a:lnTo>
                  <a:lnTo>
                    <a:pt x="45365" y="93567"/>
                  </a:lnTo>
                  <a:lnTo>
                    <a:pt x="39574" y="125374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57"/>
            <p:cNvSpPr/>
            <p:nvPr>
              <p:custDataLst>
                <p:tags r:id="rId171"/>
              </p:custDataLst>
            </p:nvPr>
          </p:nvSpPr>
          <p:spPr>
            <a:xfrm>
              <a:off x="9240348" y="2418811"/>
              <a:ext cx="246553" cy="286816"/>
            </a:xfrm>
            <a:custGeom>
              <a:avLst/>
              <a:gdLst/>
              <a:ahLst/>
              <a:cxnLst/>
              <a:rect l="0" t="0" r="0" b="0"/>
              <a:pathLst>
                <a:path w="246553" h="286816">
                  <a:moveTo>
                    <a:pt x="75102" y="181514"/>
                  </a:moveTo>
                  <a:lnTo>
                    <a:pt x="75102" y="181514"/>
                  </a:lnTo>
                  <a:lnTo>
                    <a:pt x="75102" y="176458"/>
                  </a:lnTo>
                  <a:lnTo>
                    <a:pt x="72280" y="171153"/>
                  </a:lnTo>
                  <a:lnTo>
                    <a:pt x="70045" y="168257"/>
                  </a:lnTo>
                  <a:lnTo>
                    <a:pt x="64741" y="165038"/>
                  </a:lnTo>
                  <a:lnTo>
                    <a:pt x="61845" y="164180"/>
                  </a:lnTo>
                  <a:lnTo>
                    <a:pt x="52982" y="166049"/>
                  </a:lnTo>
                  <a:lnTo>
                    <a:pt x="41988" y="171466"/>
                  </a:lnTo>
                  <a:lnTo>
                    <a:pt x="30045" y="180929"/>
                  </a:lnTo>
                  <a:lnTo>
                    <a:pt x="11422" y="208270"/>
                  </a:lnTo>
                  <a:lnTo>
                    <a:pt x="2611" y="238125"/>
                  </a:lnTo>
                  <a:lnTo>
                    <a:pt x="0" y="262023"/>
                  </a:lnTo>
                  <a:lnTo>
                    <a:pt x="5035" y="275857"/>
                  </a:lnTo>
                  <a:lnTo>
                    <a:pt x="9341" y="282509"/>
                  </a:lnTo>
                  <a:lnTo>
                    <a:pt x="15385" y="285886"/>
                  </a:lnTo>
                  <a:lnTo>
                    <a:pt x="30569" y="286815"/>
                  </a:lnTo>
                  <a:lnTo>
                    <a:pt x="45079" y="280878"/>
                  </a:lnTo>
                  <a:lnTo>
                    <a:pt x="58584" y="270126"/>
                  </a:lnTo>
                  <a:lnTo>
                    <a:pt x="85835" y="233321"/>
                  </a:lnTo>
                  <a:lnTo>
                    <a:pt x="100114" y="190846"/>
                  </a:lnTo>
                  <a:lnTo>
                    <a:pt x="108853" y="151000"/>
                  </a:lnTo>
                  <a:lnTo>
                    <a:pt x="112343" y="108498"/>
                  </a:lnTo>
                  <a:lnTo>
                    <a:pt x="110125" y="68158"/>
                  </a:lnTo>
                  <a:lnTo>
                    <a:pt x="99894" y="26713"/>
                  </a:lnTo>
                  <a:lnTo>
                    <a:pt x="94227" y="1319"/>
                  </a:lnTo>
                  <a:lnTo>
                    <a:pt x="92086" y="0"/>
                  </a:lnTo>
                  <a:lnTo>
                    <a:pt x="89600" y="180"/>
                  </a:lnTo>
                  <a:lnTo>
                    <a:pt x="87942" y="3474"/>
                  </a:lnTo>
                  <a:lnTo>
                    <a:pt x="85063" y="45336"/>
                  </a:lnTo>
                  <a:lnTo>
                    <a:pt x="85772" y="87822"/>
                  </a:lnTo>
                  <a:lnTo>
                    <a:pt x="91198" y="128824"/>
                  </a:lnTo>
                  <a:lnTo>
                    <a:pt x="96391" y="175496"/>
                  </a:lnTo>
                  <a:lnTo>
                    <a:pt x="102238" y="215838"/>
                  </a:lnTo>
                  <a:lnTo>
                    <a:pt x="103550" y="261263"/>
                  </a:lnTo>
                  <a:lnTo>
                    <a:pt x="104651" y="262197"/>
                  </a:lnTo>
                  <a:lnTo>
                    <a:pt x="106443" y="261761"/>
                  </a:lnTo>
                  <a:lnTo>
                    <a:pt x="108696" y="260412"/>
                  </a:lnTo>
                  <a:lnTo>
                    <a:pt x="126064" y="215034"/>
                  </a:lnTo>
                  <a:lnTo>
                    <a:pt x="146239" y="182726"/>
                  </a:lnTo>
                  <a:lnTo>
                    <a:pt x="166758" y="165341"/>
                  </a:lnTo>
                  <a:lnTo>
                    <a:pt x="169015" y="166499"/>
                  </a:lnTo>
                  <a:lnTo>
                    <a:pt x="174343" y="173430"/>
                  </a:lnTo>
                  <a:lnTo>
                    <a:pt x="174594" y="186388"/>
                  </a:lnTo>
                  <a:lnTo>
                    <a:pt x="168793" y="229781"/>
                  </a:lnTo>
                  <a:lnTo>
                    <a:pt x="152108" y="273793"/>
                  </a:lnTo>
                  <a:lnTo>
                    <a:pt x="160123" y="254422"/>
                  </a:lnTo>
                  <a:lnTo>
                    <a:pt x="192015" y="209883"/>
                  </a:lnTo>
                  <a:lnTo>
                    <a:pt x="225297" y="165460"/>
                  </a:lnTo>
                  <a:lnTo>
                    <a:pt x="234710" y="155413"/>
                  </a:lnTo>
                  <a:lnTo>
                    <a:pt x="235483" y="155646"/>
                  </a:lnTo>
                  <a:lnTo>
                    <a:pt x="236341" y="158728"/>
                  </a:lnTo>
                  <a:lnTo>
                    <a:pt x="223709" y="201909"/>
                  </a:lnTo>
                  <a:lnTo>
                    <a:pt x="223915" y="209927"/>
                  </a:lnTo>
                  <a:lnTo>
                    <a:pt x="229789" y="224481"/>
                  </a:lnTo>
                  <a:lnTo>
                    <a:pt x="246552" y="24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58"/>
            <p:cNvSpPr/>
            <p:nvPr>
              <p:custDataLst>
                <p:tags r:id="rId172"/>
              </p:custDataLst>
            </p:nvPr>
          </p:nvSpPr>
          <p:spPr>
            <a:xfrm>
              <a:off x="9659674" y="2566810"/>
              <a:ext cx="65352" cy="14466"/>
            </a:xfrm>
            <a:custGeom>
              <a:avLst/>
              <a:gdLst/>
              <a:ahLst/>
              <a:cxnLst/>
              <a:rect l="0" t="0" r="0" b="0"/>
              <a:pathLst>
                <a:path w="65352" h="14466">
                  <a:moveTo>
                    <a:pt x="8201" y="14465"/>
                  </a:moveTo>
                  <a:lnTo>
                    <a:pt x="8201" y="14465"/>
                  </a:lnTo>
                  <a:lnTo>
                    <a:pt x="0" y="6264"/>
                  </a:lnTo>
                  <a:lnTo>
                    <a:pt x="616" y="5823"/>
                  </a:lnTo>
                  <a:lnTo>
                    <a:pt x="12033" y="2293"/>
                  </a:lnTo>
                  <a:lnTo>
                    <a:pt x="17106" y="0"/>
                  </a:lnTo>
                  <a:lnTo>
                    <a:pt x="31208" y="275"/>
                  </a:lnTo>
                  <a:lnTo>
                    <a:pt x="65351" y="4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59"/>
            <p:cNvSpPr/>
            <p:nvPr>
              <p:custDataLst>
                <p:tags r:id="rId173"/>
              </p:custDataLst>
            </p:nvPr>
          </p:nvSpPr>
          <p:spPr>
            <a:xfrm>
              <a:off x="9648825" y="2657475"/>
              <a:ext cx="123826" cy="17727"/>
            </a:xfrm>
            <a:custGeom>
              <a:avLst/>
              <a:gdLst/>
              <a:ahLst/>
              <a:cxnLst/>
              <a:rect l="0" t="0" r="0" b="0"/>
              <a:pathLst>
                <a:path w="12382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26367" y="11337"/>
                  </a:lnTo>
                  <a:lnTo>
                    <a:pt x="73275" y="68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60"/>
            <p:cNvSpPr/>
            <p:nvPr>
              <p:custDataLst>
                <p:tags r:id="rId174"/>
              </p:custDataLst>
            </p:nvPr>
          </p:nvSpPr>
          <p:spPr>
            <a:xfrm>
              <a:off x="9957662" y="2394168"/>
              <a:ext cx="104743" cy="357161"/>
            </a:xfrm>
            <a:custGeom>
              <a:avLst/>
              <a:gdLst/>
              <a:ahLst/>
              <a:cxnLst/>
              <a:rect l="0" t="0" r="0" b="0"/>
              <a:pathLst>
                <a:path w="104743" h="357161">
                  <a:moveTo>
                    <a:pt x="5488" y="129957"/>
                  </a:moveTo>
                  <a:lnTo>
                    <a:pt x="5488" y="129957"/>
                  </a:lnTo>
                  <a:lnTo>
                    <a:pt x="431" y="129957"/>
                  </a:lnTo>
                  <a:lnTo>
                    <a:pt x="0" y="128899"/>
                  </a:lnTo>
                  <a:lnTo>
                    <a:pt x="2343" y="124901"/>
                  </a:lnTo>
                  <a:lnTo>
                    <a:pt x="4449" y="127644"/>
                  </a:lnTo>
                  <a:lnTo>
                    <a:pt x="18469" y="173854"/>
                  </a:lnTo>
                  <a:lnTo>
                    <a:pt x="27796" y="215165"/>
                  </a:lnTo>
                  <a:lnTo>
                    <a:pt x="32825" y="256894"/>
                  </a:lnTo>
                  <a:lnTo>
                    <a:pt x="33695" y="295744"/>
                  </a:lnTo>
                  <a:lnTo>
                    <a:pt x="33991" y="338388"/>
                  </a:lnTo>
                  <a:lnTo>
                    <a:pt x="34048" y="357160"/>
                  </a:lnTo>
                  <a:lnTo>
                    <a:pt x="34062" y="313605"/>
                  </a:lnTo>
                  <a:lnTo>
                    <a:pt x="35121" y="270185"/>
                  </a:lnTo>
                  <a:lnTo>
                    <a:pt x="40609" y="223717"/>
                  </a:lnTo>
                  <a:lnTo>
                    <a:pt x="42705" y="182197"/>
                  </a:lnTo>
                  <a:lnTo>
                    <a:pt x="43328" y="144142"/>
                  </a:lnTo>
                  <a:lnTo>
                    <a:pt x="46359" y="102303"/>
                  </a:lnTo>
                  <a:lnTo>
                    <a:pt x="51777" y="63464"/>
                  </a:lnTo>
                  <a:lnTo>
                    <a:pt x="60453" y="20789"/>
                  </a:lnTo>
                  <a:lnTo>
                    <a:pt x="66253" y="8060"/>
                  </a:lnTo>
                  <a:lnTo>
                    <a:pt x="70340" y="4242"/>
                  </a:lnTo>
                  <a:lnTo>
                    <a:pt x="80525" y="0"/>
                  </a:lnTo>
                  <a:lnTo>
                    <a:pt x="84088" y="986"/>
                  </a:lnTo>
                  <a:lnTo>
                    <a:pt x="86463" y="3759"/>
                  </a:lnTo>
                  <a:lnTo>
                    <a:pt x="104192" y="46532"/>
                  </a:lnTo>
                  <a:lnTo>
                    <a:pt x="104742" y="61482"/>
                  </a:lnTo>
                  <a:lnTo>
                    <a:pt x="99148" y="101341"/>
                  </a:lnTo>
                  <a:lnTo>
                    <a:pt x="82943" y="126499"/>
                  </a:lnTo>
                  <a:lnTo>
                    <a:pt x="74838" y="134770"/>
                  </a:lnTo>
                  <a:lnTo>
                    <a:pt x="60490" y="145377"/>
                  </a:lnTo>
                  <a:lnTo>
                    <a:pt x="53113" y="15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61"/>
            <p:cNvSpPr/>
            <p:nvPr>
              <p:custDataLst>
                <p:tags r:id="rId175"/>
              </p:custDataLst>
            </p:nvPr>
          </p:nvSpPr>
          <p:spPr>
            <a:xfrm>
              <a:off x="10048875" y="2552700"/>
              <a:ext cx="123826" cy="165083"/>
            </a:xfrm>
            <a:custGeom>
              <a:avLst/>
              <a:gdLst/>
              <a:ahLst/>
              <a:cxnLst/>
              <a:rect l="0" t="0" r="0" b="0"/>
              <a:pathLst>
                <a:path w="123826" h="165083">
                  <a:moveTo>
                    <a:pt x="0" y="47625"/>
                  </a:moveTo>
                  <a:lnTo>
                    <a:pt x="0" y="47625"/>
                  </a:lnTo>
                  <a:lnTo>
                    <a:pt x="5057" y="42569"/>
                  </a:lnTo>
                  <a:lnTo>
                    <a:pt x="10361" y="40086"/>
                  </a:lnTo>
                  <a:lnTo>
                    <a:pt x="13257" y="39424"/>
                  </a:lnTo>
                  <a:lnTo>
                    <a:pt x="27446" y="43549"/>
                  </a:lnTo>
                  <a:lnTo>
                    <a:pt x="58623" y="68725"/>
                  </a:lnTo>
                  <a:lnTo>
                    <a:pt x="79235" y="97536"/>
                  </a:lnTo>
                  <a:lnTo>
                    <a:pt x="92933" y="133063"/>
                  </a:lnTo>
                  <a:lnTo>
                    <a:pt x="91398" y="144159"/>
                  </a:lnTo>
                  <a:lnTo>
                    <a:pt x="87188" y="155087"/>
                  </a:lnTo>
                  <a:lnTo>
                    <a:pt x="81790" y="163472"/>
                  </a:lnTo>
                  <a:lnTo>
                    <a:pt x="78869" y="165073"/>
                  </a:lnTo>
                  <a:lnTo>
                    <a:pt x="75862" y="165082"/>
                  </a:lnTo>
                  <a:lnTo>
                    <a:pt x="72799" y="164030"/>
                  </a:lnTo>
                  <a:lnTo>
                    <a:pt x="66575" y="151571"/>
                  </a:lnTo>
                  <a:lnTo>
                    <a:pt x="63434" y="142322"/>
                  </a:lnTo>
                  <a:lnTo>
                    <a:pt x="64068" y="109080"/>
                  </a:lnTo>
                  <a:lnTo>
                    <a:pt x="80311" y="6309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62"/>
            <p:cNvSpPr/>
            <p:nvPr>
              <p:custDataLst>
                <p:tags r:id="rId176"/>
              </p:custDataLst>
            </p:nvPr>
          </p:nvSpPr>
          <p:spPr>
            <a:xfrm>
              <a:off x="10354924" y="2428875"/>
              <a:ext cx="46377" cy="314326"/>
            </a:xfrm>
            <a:custGeom>
              <a:avLst/>
              <a:gdLst/>
              <a:ahLst/>
              <a:cxnLst/>
              <a:rect l="0" t="0" r="0" b="0"/>
              <a:pathLst>
                <a:path w="46377" h="314326">
                  <a:moveTo>
                    <a:pt x="46376" y="0"/>
                  </a:moveTo>
                  <a:lnTo>
                    <a:pt x="46376" y="0"/>
                  </a:lnTo>
                  <a:lnTo>
                    <a:pt x="41319" y="0"/>
                  </a:lnTo>
                  <a:lnTo>
                    <a:pt x="36015" y="2822"/>
                  </a:lnTo>
                  <a:lnTo>
                    <a:pt x="33119" y="5056"/>
                  </a:lnTo>
                  <a:lnTo>
                    <a:pt x="23987" y="28427"/>
                  </a:lnTo>
                  <a:lnTo>
                    <a:pt x="12971" y="74286"/>
                  </a:lnTo>
                  <a:lnTo>
                    <a:pt x="2965" y="119377"/>
                  </a:lnTo>
                  <a:lnTo>
                    <a:pt x="0" y="164488"/>
                  </a:lnTo>
                  <a:lnTo>
                    <a:pt x="1944" y="197962"/>
                  </a:lnTo>
                  <a:lnTo>
                    <a:pt x="9222" y="233633"/>
                  </a:lnTo>
                  <a:lnTo>
                    <a:pt x="18081" y="272072"/>
                  </a:lnTo>
                  <a:lnTo>
                    <a:pt x="36851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63"/>
            <p:cNvSpPr/>
            <p:nvPr>
              <p:custDataLst>
                <p:tags r:id="rId177"/>
              </p:custDataLst>
            </p:nvPr>
          </p:nvSpPr>
          <p:spPr>
            <a:xfrm>
              <a:off x="10496550" y="2533650"/>
              <a:ext cx="104776" cy="180976"/>
            </a:xfrm>
            <a:custGeom>
              <a:avLst/>
              <a:gdLst/>
              <a:ahLst/>
              <a:cxnLst/>
              <a:rect l="0" t="0" r="0" b="0"/>
              <a:pathLst>
                <a:path w="104776" h="180976">
                  <a:moveTo>
                    <a:pt x="0" y="0"/>
                  </a:moveTo>
                  <a:lnTo>
                    <a:pt x="0" y="0"/>
                  </a:lnTo>
                  <a:lnTo>
                    <a:pt x="18314" y="39772"/>
                  </a:lnTo>
                  <a:lnTo>
                    <a:pt x="41756" y="77588"/>
                  </a:lnTo>
                  <a:lnTo>
                    <a:pt x="63949" y="119082"/>
                  </a:lnTo>
                  <a:lnTo>
                    <a:pt x="81036" y="144292"/>
                  </a:lnTo>
                  <a:lnTo>
                    <a:pt x="1047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64"/>
            <p:cNvSpPr/>
            <p:nvPr>
              <p:custDataLst>
                <p:tags r:id="rId178"/>
              </p:custDataLst>
            </p:nvPr>
          </p:nvSpPr>
          <p:spPr>
            <a:xfrm>
              <a:off x="10477500" y="2509112"/>
              <a:ext cx="161926" cy="243614"/>
            </a:xfrm>
            <a:custGeom>
              <a:avLst/>
              <a:gdLst/>
              <a:ahLst/>
              <a:cxnLst/>
              <a:rect l="0" t="0" r="0" b="0"/>
              <a:pathLst>
                <a:path w="161926" h="243614">
                  <a:moveTo>
                    <a:pt x="161925" y="5488"/>
                  </a:moveTo>
                  <a:lnTo>
                    <a:pt x="161925" y="5488"/>
                  </a:lnTo>
                  <a:lnTo>
                    <a:pt x="161925" y="432"/>
                  </a:lnTo>
                  <a:lnTo>
                    <a:pt x="159808" y="0"/>
                  </a:lnTo>
                  <a:lnTo>
                    <a:pt x="151813" y="2343"/>
                  </a:lnTo>
                  <a:lnTo>
                    <a:pt x="144025" y="9735"/>
                  </a:lnTo>
                  <a:lnTo>
                    <a:pt x="113565" y="51500"/>
                  </a:lnTo>
                  <a:lnTo>
                    <a:pt x="76965" y="98801"/>
                  </a:lnTo>
                  <a:lnTo>
                    <a:pt x="49855" y="143052"/>
                  </a:lnTo>
                  <a:lnTo>
                    <a:pt x="15761" y="188157"/>
                  </a:lnTo>
                  <a:lnTo>
                    <a:pt x="7005" y="203444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65"/>
            <p:cNvSpPr/>
            <p:nvPr>
              <p:custDataLst>
                <p:tags r:id="rId179"/>
              </p:custDataLst>
            </p:nvPr>
          </p:nvSpPr>
          <p:spPr>
            <a:xfrm>
              <a:off x="10793902" y="2515924"/>
              <a:ext cx="140799" cy="211116"/>
            </a:xfrm>
            <a:custGeom>
              <a:avLst/>
              <a:gdLst/>
              <a:ahLst/>
              <a:cxnLst/>
              <a:rect l="0" t="0" r="0" b="0"/>
              <a:pathLst>
                <a:path w="140799" h="211116">
                  <a:moveTo>
                    <a:pt x="93173" y="8201"/>
                  </a:moveTo>
                  <a:lnTo>
                    <a:pt x="93173" y="8201"/>
                  </a:lnTo>
                  <a:lnTo>
                    <a:pt x="98230" y="8201"/>
                  </a:lnTo>
                  <a:lnTo>
                    <a:pt x="99719" y="7143"/>
                  </a:lnTo>
                  <a:lnTo>
                    <a:pt x="100711" y="5379"/>
                  </a:lnTo>
                  <a:lnTo>
                    <a:pt x="102307" y="0"/>
                  </a:lnTo>
                  <a:lnTo>
                    <a:pt x="92468" y="4125"/>
                  </a:lnTo>
                  <a:lnTo>
                    <a:pt x="69123" y="24721"/>
                  </a:lnTo>
                  <a:lnTo>
                    <a:pt x="37858" y="64538"/>
                  </a:lnTo>
                  <a:lnTo>
                    <a:pt x="12118" y="107381"/>
                  </a:lnTo>
                  <a:lnTo>
                    <a:pt x="0" y="149542"/>
                  </a:lnTo>
                  <a:lnTo>
                    <a:pt x="3595" y="172494"/>
                  </a:lnTo>
                  <a:lnTo>
                    <a:pt x="17025" y="187406"/>
                  </a:lnTo>
                  <a:lnTo>
                    <a:pt x="55082" y="209170"/>
                  </a:lnTo>
                  <a:lnTo>
                    <a:pt x="74127" y="211115"/>
                  </a:lnTo>
                  <a:lnTo>
                    <a:pt x="91058" y="208452"/>
                  </a:lnTo>
                  <a:lnTo>
                    <a:pt x="140798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66"/>
            <p:cNvSpPr/>
            <p:nvPr>
              <p:custDataLst>
                <p:tags r:id="rId180"/>
              </p:custDataLst>
            </p:nvPr>
          </p:nvSpPr>
          <p:spPr>
            <a:xfrm>
              <a:off x="10810875" y="26098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5665" y="9525"/>
                  </a:lnTo>
                  <a:lnTo>
                    <a:pt x="85144" y="670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67"/>
            <p:cNvSpPr/>
            <p:nvPr>
              <p:custDataLst>
                <p:tags r:id="rId181"/>
              </p:custDataLst>
            </p:nvPr>
          </p:nvSpPr>
          <p:spPr>
            <a:xfrm>
              <a:off x="11116667" y="2440232"/>
              <a:ext cx="141884" cy="274394"/>
            </a:xfrm>
            <a:custGeom>
              <a:avLst/>
              <a:gdLst/>
              <a:ahLst/>
              <a:cxnLst/>
              <a:rect l="0" t="0" r="0" b="0"/>
              <a:pathLst>
                <a:path w="141884" h="274394">
                  <a:moveTo>
                    <a:pt x="141883" y="26743"/>
                  </a:moveTo>
                  <a:lnTo>
                    <a:pt x="141883" y="26743"/>
                  </a:lnTo>
                  <a:lnTo>
                    <a:pt x="141883" y="4353"/>
                  </a:lnTo>
                  <a:lnTo>
                    <a:pt x="140825" y="2291"/>
                  </a:lnTo>
                  <a:lnTo>
                    <a:pt x="139059" y="917"/>
                  </a:lnTo>
                  <a:lnTo>
                    <a:pt x="136826" y="0"/>
                  </a:lnTo>
                  <a:lnTo>
                    <a:pt x="128699" y="1805"/>
                  </a:lnTo>
                  <a:lnTo>
                    <a:pt x="101179" y="16643"/>
                  </a:lnTo>
                  <a:lnTo>
                    <a:pt x="74436" y="38920"/>
                  </a:lnTo>
                  <a:lnTo>
                    <a:pt x="45383" y="81420"/>
                  </a:lnTo>
                  <a:lnTo>
                    <a:pt x="15962" y="127420"/>
                  </a:lnTo>
                  <a:lnTo>
                    <a:pt x="6543" y="149805"/>
                  </a:lnTo>
                  <a:lnTo>
                    <a:pt x="496" y="193025"/>
                  </a:lnTo>
                  <a:lnTo>
                    <a:pt x="0" y="201098"/>
                  </a:lnTo>
                  <a:lnTo>
                    <a:pt x="5094" y="218534"/>
                  </a:lnTo>
                  <a:lnTo>
                    <a:pt x="15471" y="235809"/>
                  </a:lnTo>
                  <a:lnTo>
                    <a:pt x="45182" y="261323"/>
                  </a:lnTo>
                  <a:lnTo>
                    <a:pt x="59746" y="268584"/>
                  </a:lnTo>
                  <a:lnTo>
                    <a:pt x="94258" y="274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68"/>
            <p:cNvSpPr/>
            <p:nvPr>
              <p:custDataLst>
                <p:tags r:id="rId182"/>
              </p:custDataLst>
            </p:nvPr>
          </p:nvSpPr>
          <p:spPr>
            <a:xfrm>
              <a:off x="11281323" y="2525876"/>
              <a:ext cx="139153" cy="124846"/>
            </a:xfrm>
            <a:custGeom>
              <a:avLst/>
              <a:gdLst/>
              <a:ahLst/>
              <a:cxnLst/>
              <a:rect l="0" t="0" r="0" b="0"/>
              <a:pathLst>
                <a:path w="139153" h="124846">
                  <a:moveTo>
                    <a:pt x="91527" y="26824"/>
                  </a:moveTo>
                  <a:lnTo>
                    <a:pt x="91527" y="26824"/>
                  </a:lnTo>
                  <a:lnTo>
                    <a:pt x="91527" y="18623"/>
                  </a:lnTo>
                  <a:lnTo>
                    <a:pt x="86470" y="12635"/>
                  </a:lnTo>
                  <a:lnTo>
                    <a:pt x="73213" y="4158"/>
                  </a:lnTo>
                  <a:lnTo>
                    <a:pt x="60936" y="0"/>
                  </a:lnTo>
                  <a:lnTo>
                    <a:pt x="51119" y="4672"/>
                  </a:lnTo>
                  <a:lnTo>
                    <a:pt x="27571" y="24917"/>
                  </a:lnTo>
                  <a:lnTo>
                    <a:pt x="8843" y="53188"/>
                  </a:lnTo>
                  <a:lnTo>
                    <a:pt x="0" y="83319"/>
                  </a:lnTo>
                  <a:lnTo>
                    <a:pt x="754" y="99910"/>
                  </a:lnTo>
                  <a:lnTo>
                    <a:pt x="2437" y="107298"/>
                  </a:lnTo>
                  <a:lnTo>
                    <a:pt x="9951" y="118329"/>
                  </a:lnTo>
                  <a:lnTo>
                    <a:pt x="14918" y="122753"/>
                  </a:lnTo>
                  <a:lnTo>
                    <a:pt x="19287" y="124643"/>
                  </a:lnTo>
                  <a:lnTo>
                    <a:pt x="23259" y="124845"/>
                  </a:lnTo>
                  <a:lnTo>
                    <a:pt x="42294" y="117565"/>
                  </a:lnTo>
                  <a:lnTo>
                    <a:pt x="73907" y="91531"/>
                  </a:lnTo>
                  <a:lnTo>
                    <a:pt x="99126" y="49503"/>
                  </a:lnTo>
                  <a:lnTo>
                    <a:pt x="100826" y="48293"/>
                  </a:lnTo>
                  <a:lnTo>
                    <a:pt x="105538" y="46949"/>
                  </a:lnTo>
                  <a:lnTo>
                    <a:pt x="107218" y="49766"/>
                  </a:lnTo>
                  <a:lnTo>
                    <a:pt x="112735" y="71455"/>
                  </a:lnTo>
                  <a:lnTo>
                    <a:pt x="139152" y="12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69"/>
            <p:cNvSpPr/>
            <p:nvPr>
              <p:custDataLst>
                <p:tags r:id="rId183"/>
              </p:custDataLst>
            </p:nvPr>
          </p:nvSpPr>
          <p:spPr>
            <a:xfrm>
              <a:off x="11525250" y="2647950"/>
              <a:ext cx="28068" cy="85726"/>
            </a:xfrm>
            <a:custGeom>
              <a:avLst/>
              <a:gdLst/>
              <a:ahLst/>
              <a:cxnLst/>
              <a:rect l="0" t="0" r="0" b="0"/>
              <a:pathLst>
                <a:path w="28068" h="85726">
                  <a:moveTo>
                    <a:pt x="9525" y="0"/>
                  </a:moveTo>
                  <a:lnTo>
                    <a:pt x="9525" y="0"/>
                  </a:lnTo>
                  <a:lnTo>
                    <a:pt x="26860" y="0"/>
                  </a:lnTo>
                  <a:lnTo>
                    <a:pt x="28067" y="10113"/>
                  </a:lnTo>
                  <a:lnTo>
                    <a:pt x="18148" y="4613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70"/>
            <p:cNvSpPr/>
            <p:nvPr>
              <p:custDataLst>
                <p:tags r:id="rId184"/>
              </p:custDataLst>
            </p:nvPr>
          </p:nvSpPr>
          <p:spPr>
            <a:xfrm>
              <a:off x="11683997" y="2429659"/>
              <a:ext cx="104625" cy="244940"/>
            </a:xfrm>
            <a:custGeom>
              <a:avLst/>
              <a:gdLst/>
              <a:ahLst/>
              <a:cxnLst/>
              <a:rect l="0" t="0" r="0" b="0"/>
              <a:pathLst>
                <a:path w="104625" h="244940">
                  <a:moveTo>
                    <a:pt x="50803" y="18266"/>
                  </a:moveTo>
                  <a:lnTo>
                    <a:pt x="50803" y="18266"/>
                  </a:lnTo>
                  <a:lnTo>
                    <a:pt x="45745" y="8153"/>
                  </a:lnTo>
                  <a:lnTo>
                    <a:pt x="43197" y="5174"/>
                  </a:lnTo>
                  <a:lnTo>
                    <a:pt x="33471" y="0"/>
                  </a:lnTo>
                  <a:lnTo>
                    <a:pt x="40104" y="44114"/>
                  </a:lnTo>
                  <a:lnTo>
                    <a:pt x="47593" y="89890"/>
                  </a:lnTo>
                  <a:lnTo>
                    <a:pt x="48793" y="115453"/>
                  </a:lnTo>
                  <a:lnTo>
                    <a:pt x="42477" y="156340"/>
                  </a:lnTo>
                  <a:lnTo>
                    <a:pt x="31074" y="199863"/>
                  </a:lnTo>
                  <a:lnTo>
                    <a:pt x="23393" y="229623"/>
                  </a:lnTo>
                  <a:lnTo>
                    <a:pt x="23005" y="230079"/>
                  </a:lnTo>
                  <a:lnTo>
                    <a:pt x="22747" y="229324"/>
                  </a:lnTo>
                  <a:lnTo>
                    <a:pt x="23390" y="206359"/>
                  </a:lnTo>
                  <a:lnTo>
                    <a:pt x="27329" y="193232"/>
                  </a:lnTo>
                  <a:lnTo>
                    <a:pt x="49071" y="164008"/>
                  </a:lnTo>
                  <a:lnTo>
                    <a:pt x="57441" y="156065"/>
                  </a:lnTo>
                  <a:lnTo>
                    <a:pt x="68217" y="149007"/>
                  </a:lnTo>
                  <a:lnTo>
                    <a:pt x="72996" y="147760"/>
                  </a:lnTo>
                  <a:lnTo>
                    <a:pt x="77239" y="147987"/>
                  </a:lnTo>
                  <a:lnTo>
                    <a:pt x="81128" y="149197"/>
                  </a:lnTo>
                  <a:lnTo>
                    <a:pt x="96713" y="161012"/>
                  </a:lnTo>
                  <a:lnTo>
                    <a:pt x="102958" y="169197"/>
                  </a:lnTo>
                  <a:lnTo>
                    <a:pt x="104624" y="172862"/>
                  </a:lnTo>
                  <a:lnTo>
                    <a:pt x="103652" y="182578"/>
                  </a:lnTo>
                  <a:lnTo>
                    <a:pt x="98633" y="193952"/>
                  </a:lnTo>
                  <a:lnTo>
                    <a:pt x="83809" y="215678"/>
                  </a:lnTo>
                  <a:lnTo>
                    <a:pt x="82333" y="219724"/>
                  </a:lnTo>
                  <a:lnTo>
                    <a:pt x="75046" y="227042"/>
                  </a:lnTo>
                  <a:lnTo>
                    <a:pt x="56220" y="237112"/>
                  </a:lnTo>
                  <a:lnTo>
                    <a:pt x="31530" y="244939"/>
                  </a:lnTo>
                  <a:lnTo>
                    <a:pt x="20718" y="243188"/>
                  </a:lnTo>
                  <a:lnTo>
                    <a:pt x="5553" y="236251"/>
                  </a:lnTo>
                  <a:lnTo>
                    <a:pt x="1587" y="233439"/>
                  </a:lnTo>
                  <a:lnTo>
                    <a:pt x="0" y="229448"/>
                  </a:lnTo>
                  <a:lnTo>
                    <a:pt x="3178" y="20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71"/>
            <p:cNvSpPr/>
            <p:nvPr>
              <p:custDataLst>
                <p:tags r:id="rId185"/>
              </p:custDataLst>
            </p:nvPr>
          </p:nvSpPr>
          <p:spPr>
            <a:xfrm>
              <a:off x="11858625" y="2433736"/>
              <a:ext cx="53604" cy="280890"/>
            </a:xfrm>
            <a:custGeom>
              <a:avLst/>
              <a:gdLst/>
              <a:ahLst/>
              <a:cxnLst/>
              <a:rect l="0" t="0" r="0" b="0"/>
              <a:pathLst>
                <a:path w="53604" h="280890">
                  <a:moveTo>
                    <a:pt x="9525" y="14189"/>
                  </a:moveTo>
                  <a:lnTo>
                    <a:pt x="9525" y="14189"/>
                  </a:lnTo>
                  <a:lnTo>
                    <a:pt x="9525" y="5988"/>
                  </a:lnTo>
                  <a:lnTo>
                    <a:pt x="4467" y="0"/>
                  </a:lnTo>
                  <a:lnTo>
                    <a:pt x="4037" y="496"/>
                  </a:lnTo>
                  <a:lnTo>
                    <a:pt x="24112" y="43126"/>
                  </a:lnTo>
                  <a:lnTo>
                    <a:pt x="40776" y="78737"/>
                  </a:lnTo>
                  <a:lnTo>
                    <a:pt x="53603" y="125874"/>
                  </a:lnTo>
                  <a:lnTo>
                    <a:pt x="53277" y="159111"/>
                  </a:lnTo>
                  <a:lnTo>
                    <a:pt x="46475" y="195771"/>
                  </a:lnTo>
                  <a:lnTo>
                    <a:pt x="39706" y="218717"/>
                  </a:lnTo>
                  <a:lnTo>
                    <a:pt x="0" y="28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72"/>
            <p:cNvSpPr/>
            <p:nvPr>
              <p:custDataLst>
                <p:tags r:id="rId186"/>
              </p:custDataLst>
            </p:nvPr>
          </p:nvSpPr>
          <p:spPr>
            <a:xfrm>
              <a:off x="11839575" y="2371725"/>
              <a:ext cx="190071" cy="419101"/>
            </a:xfrm>
            <a:custGeom>
              <a:avLst/>
              <a:gdLst/>
              <a:ahLst/>
              <a:cxnLst/>
              <a:rect l="0" t="0" r="0" b="0"/>
              <a:pathLst>
                <a:path w="190071" h="419101">
                  <a:moveTo>
                    <a:pt x="161925" y="0"/>
                  </a:moveTo>
                  <a:lnTo>
                    <a:pt x="161925" y="0"/>
                  </a:lnTo>
                  <a:lnTo>
                    <a:pt x="166983" y="0"/>
                  </a:lnTo>
                  <a:lnTo>
                    <a:pt x="168471" y="1058"/>
                  </a:lnTo>
                  <a:lnTo>
                    <a:pt x="169463" y="2822"/>
                  </a:lnTo>
                  <a:lnTo>
                    <a:pt x="179533" y="43848"/>
                  </a:lnTo>
                  <a:lnTo>
                    <a:pt x="185605" y="78491"/>
                  </a:lnTo>
                  <a:lnTo>
                    <a:pt x="189050" y="122269"/>
                  </a:lnTo>
                  <a:lnTo>
                    <a:pt x="190070" y="158642"/>
                  </a:lnTo>
                  <a:lnTo>
                    <a:pt x="182811" y="205923"/>
                  </a:lnTo>
                  <a:lnTo>
                    <a:pt x="171186" y="246934"/>
                  </a:lnTo>
                  <a:lnTo>
                    <a:pt x="154481" y="294122"/>
                  </a:lnTo>
                  <a:lnTo>
                    <a:pt x="126438" y="334687"/>
                  </a:lnTo>
                  <a:lnTo>
                    <a:pt x="84814" y="370812"/>
                  </a:lnTo>
                  <a:lnTo>
                    <a:pt x="37980" y="402080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573"/>
          <p:cNvSpPr/>
          <p:nvPr>
            <p:custDataLst>
              <p:tags r:id="rId3"/>
            </p:custDataLst>
          </p:nvPr>
        </p:nvSpPr>
        <p:spPr>
          <a:xfrm>
            <a:off x="1285875" y="1838325"/>
            <a:ext cx="3621218" cy="199988"/>
          </a:xfrm>
          <a:custGeom>
            <a:avLst/>
            <a:gdLst/>
            <a:ahLst/>
            <a:cxnLst/>
            <a:rect l="0" t="0" r="0" b="0"/>
            <a:pathLst>
              <a:path w="3621218" h="199988">
                <a:moveTo>
                  <a:pt x="0" y="95250"/>
                </a:moveTo>
                <a:lnTo>
                  <a:pt x="0" y="95250"/>
                </a:lnTo>
                <a:lnTo>
                  <a:pt x="5057" y="90194"/>
                </a:lnTo>
                <a:lnTo>
                  <a:pt x="13183" y="87711"/>
                </a:lnTo>
                <a:lnTo>
                  <a:pt x="50817" y="86117"/>
                </a:lnTo>
                <a:lnTo>
                  <a:pt x="88905" y="85841"/>
                </a:lnTo>
                <a:lnTo>
                  <a:pt x="133155" y="85748"/>
                </a:lnTo>
                <a:lnTo>
                  <a:pt x="178741" y="85730"/>
                </a:lnTo>
                <a:lnTo>
                  <a:pt x="223691" y="85726"/>
                </a:lnTo>
                <a:lnTo>
                  <a:pt x="260777" y="85725"/>
                </a:lnTo>
                <a:lnTo>
                  <a:pt x="303633" y="85725"/>
                </a:lnTo>
                <a:lnTo>
                  <a:pt x="349845" y="80669"/>
                </a:lnTo>
                <a:lnTo>
                  <a:pt x="384087" y="78186"/>
                </a:lnTo>
                <a:lnTo>
                  <a:pt x="420472" y="77083"/>
                </a:lnTo>
                <a:lnTo>
                  <a:pt x="457810" y="76592"/>
                </a:lnTo>
                <a:lnTo>
                  <a:pt x="495571" y="73552"/>
                </a:lnTo>
                <a:lnTo>
                  <a:pt x="534579" y="69732"/>
                </a:lnTo>
                <a:lnTo>
                  <a:pt x="576610" y="68033"/>
                </a:lnTo>
                <a:lnTo>
                  <a:pt x="622807" y="64457"/>
                </a:lnTo>
                <a:lnTo>
                  <a:pt x="646980" y="62021"/>
                </a:lnTo>
                <a:lnTo>
                  <a:pt x="671562" y="59339"/>
                </a:lnTo>
                <a:lnTo>
                  <a:pt x="696416" y="56493"/>
                </a:lnTo>
                <a:lnTo>
                  <a:pt x="721452" y="53537"/>
                </a:lnTo>
                <a:lnTo>
                  <a:pt x="746610" y="51566"/>
                </a:lnTo>
                <a:lnTo>
                  <a:pt x="771848" y="50253"/>
                </a:lnTo>
                <a:lnTo>
                  <a:pt x="797140" y="49377"/>
                </a:lnTo>
                <a:lnTo>
                  <a:pt x="823527" y="47734"/>
                </a:lnTo>
                <a:lnTo>
                  <a:pt x="850643" y="45581"/>
                </a:lnTo>
                <a:lnTo>
                  <a:pt x="878245" y="43087"/>
                </a:lnTo>
                <a:lnTo>
                  <a:pt x="907230" y="41425"/>
                </a:lnTo>
                <a:lnTo>
                  <a:pt x="937137" y="40317"/>
                </a:lnTo>
                <a:lnTo>
                  <a:pt x="967658" y="39578"/>
                </a:lnTo>
                <a:lnTo>
                  <a:pt x="998588" y="38027"/>
                </a:lnTo>
                <a:lnTo>
                  <a:pt x="1029792" y="35935"/>
                </a:lnTo>
                <a:lnTo>
                  <a:pt x="1061178" y="33481"/>
                </a:lnTo>
                <a:lnTo>
                  <a:pt x="1092685" y="31846"/>
                </a:lnTo>
                <a:lnTo>
                  <a:pt x="1124274" y="30756"/>
                </a:lnTo>
                <a:lnTo>
                  <a:pt x="1155916" y="30029"/>
                </a:lnTo>
                <a:lnTo>
                  <a:pt x="1187594" y="28486"/>
                </a:lnTo>
                <a:lnTo>
                  <a:pt x="1219296" y="26399"/>
                </a:lnTo>
                <a:lnTo>
                  <a:pt x="1251014" y="23949"/>
                </a:lnTo>
                <a:lnTo>
                  <a:pt x="1282743" y="22316"/>
                </a:lnTo>
                <a:lnTo>
                  <a:pt x="1314478" y="21227"/>
                </a:lnTo>
                <a:lnTo>
                  <a:pt x="1346219" y="20502"/>
                </a:lnTo>
                <a:lnTo>
                  <a:pt x="1377963" y="20018"/>
                </a:lnTo>
                <a:lnTo>
                  <a:pt x="1409709" y="19695"/>
                </a:lnTo>
                <a:lnTo>
                  <a:pt x="1441456" y="19480"/>
                </a:lnTo>
                <a:lnTo>
                  <a:pt x="1474262" y="18278"/>
                </a:lnTo>
                <a:lnTo>
                  <a:pt x="1507775" y="16419"/>
                </a:lnTo>
                <a:lnTo>
                  <a:pt x="1541758" y="14121"/>
                </a:lnTo>
                <a:lnTo>
                  <a:pt x="1574997" y="12589"/>
                </a:lnTo>
                <a:lnTo>
                  <a:pt x="1607740" y="11568"/>
                </a:lnTo>
                <a:lnTo>
                  <a:pt x="1640151" y="10887"/>
                </a:lnTo>
                <a:lnTo>
                  <a:pt x="1672343" y="10433"/>
                </a:lnTo>
                <a:lnTo>
                  <a:pt x="1704387" y="10130"/>
                </a:lnTo>
                <a:lnTo>
                  <a:pt x="1736333" y="9928"/>
                </a:lnTo>
                <a:lnTo>
                  <a:pt x="1769272" y="8736"/>
                </a:lnTo>
                <a:lnTo>
                  <a:pt x="1802873" y="6882"/>
                </a:lnTo>
                <a:lnTo>
                  <a:pt x="1836915" y="4588"/>
                </a:lnTo>
                <a:lnTo>
                  <a:pt x="1872310" y="3059"/>
                </a:lnTo>
                <a:lnTo>
                  <a:pt x="1908607" y="2039"/>
                </a:lnTo>
                <a:lnTo>
                  <a:pt x="1945505" y="1359"/>
                </a:lnTo>
                <a:lnTo>
                  <a:pt x="1981745" y="906"/>
                </a:lnTo>
                <a:lnTo>
                  <a:pt x="2017547" y="604"/>
                </a:lnTo>
                <a:lnTo>
                  <a:pt x="2053056" y="403"/>
                </a:lnTo>
                <a:lnTo>
                  <a:pt x="2088371" y="268"/>
                </a:lnTo>
                <a:lnTo>
                  <a:pt x="2123556" y="179"/>
                </a:lnTo>
                <a:lnTo>
                  <a:pt x="2158654" y="119"/>
                </a:lnTo>
                <a:lnTo>
                  <a:pt x="2193694" y="79"/>
                </a:lnTo>
                <a:lnTo>
                  <a:pt x="2228696" y="53"/>
                </a:lnTo>
                <a:lnTo>
                  <a:pt x="2263672" y="35"/>
                </a:lnTo>
                <a:lnTo>
                  <a:pt x="2300748" y="23"/>
                </a:lnTo>
                <a:lnTo>
                  <a:pt x="2339224" y="16"/>
                </a:lnTo>
                <a:lnTo>
                  <a:pt x="2378632" y="10"/>
                </a:lnTo>
                <a:lnTo>
                  <a:pt x="2416547" y="7"/>
                </a:lnTo>
                <a:lnTo>
                  <a:pt x="2453465" y="5"/>
                </a:lnTo>
                <a:lnTo>
                  <a:pt x="2489718" y="3"/>
                </a:lnTo>
                <a:lnTo>
                  <a:pt x="2525529" y="2"/>
                </a:lnTo>
                <a:lnTo>
                  <a:pt x="2561044" y="1"/>
                </a:lnTo>
                <a:lnTo>
                  <a:pt x="2596363" y="1"/>
                </a:lnTo>
                <a:lnTo>
                  <a:pt x="2630492" y="0"/>
                </a:lnTo>
                <a:lnTo>
                  <a:pt x="2663828" y="0"/>
                </a:lnTo>
                <a:lnTo>
                  <a:pt x="2696635" y="0"/>
                </a:lnTo>
                <a:lnTo>
                  <a:pt x="2729090" y="1058"/>
                </a:lnTo>
                <a:lnTo>
                  <a:pt x="2761310" y="2822"/>
                </a:lnTo>
                <a:lnTo>
                  <a:pt x="2793374" y="5056"/>
                </a:lnTo>
                <a:lnTo>
                  <a:pt x="2825333" y="6546"/>
                </a:lnTo>
                <a:lnTo>
                  <a:pt x="2857222" y="7539"/>
                </a:lnTo>
                <a:lnTo>
                  <a:pt x="2889065" y="8201"/>
                </a:lnTo>
                <a:lnTo>
                  <a:pt x="2920876" y="9701"/>
                </a:lnTo>
                <a:lnTo>
                  <a:pt x="2952667" y="11759"/>
                </a:lnTo>
                <a:lnTo>
                  <a:pt x="2984445" y="14189"/>
                </a:lnTo>
                <a:lnTo>
                  <a:pt x="3014097" y="15809"/>
                </a:lnTo>
                <a:lnTo>
                  <a:pt x="3042331" y="16890"/>
                </a:lnTo>
                <a:lnTo>
                  <a:pt x="3069621" y="17610"/>
                </a:lnTo>
                <a:lnTo>
                  <a:pt x="3095222" y="18090"/>
                </a:lnTo>
                <a:lnTo>
                  <a:pt x="3119698" y="18410"/>
                </a:lnTo>
                <a:lnTo>
                  <a:pt x="3143424" y="18623"/>
                </a:lnTo>
                <a:lnTo>
                  <a:pt x="3167707" y="19824"/>
                </a:lnTo>
                <a:lnTo>
                  <a:pt x="3192363" y="21683"/>
                </a:lnTo>
                <a:lnTo>
                  <a:pt x="3217267" y="23980"/>
                </a:lnTo>
                <a:lnTo>
                  <a:pt x="3264694" y="26533"/>
                </a:lnTo>
                <a:lnTo>
                  <a:pt x="3309408" y="27667"/>
                </a:lnTo>
                <a:lnTo>
                  <a:pt x="3350448" y="28172"/>
                </a:lnTo>
                <a:lnTo>
                  <a:pt x="3389855" y="31218"/>
                </a:lnTo>
                <a:lnTo>
                  <a:pt x="3426418" y="35041"/>
                </a:lnTo>
                <a:lnTo>
                  <a:pt x="3470804" y="37194"/>
                </a:lnTo>
                <a:lnTo>
                  <a:pt x="3510766" y="37832"/>
                </a:lnTo>
                <a:lnTo>
                  <a:pt x="3556550" y="38047"/>
                </a:lnTo>
                <a:lnTo>
                  <a:pt x="3596717" y="38090"/>
                </a:lnTo>
                <a:lnTo>
                  <a:pt x="3621217" y="38099"/>
                </a:lnTo>
                <a:lnTo>
                  <a:pt x="3582922" y="40922"/>
                </a:lnTo>
                <a:lnTo>
                  <a:pt x="3535957" y="46301"/>
                </a:lnTo>
                <a:lnTo>
                  <a:pt x="3500790" y="47233"/>
                </a:lnTo>
                <a:lnTo>
                  <a:pt x="3458503" y="47509"/>
                </a:lnTo>
                <a:lnTo>
                  <a:pt x="3417515" y="47591"/>
                </a:lnTo>
                <a:lnTo>
                  <a:pt x="3385796" y="47610"/>
                </a:lnTo>
                <a:lnTo>
                  <a:pt x="3351590" y="47618"/>
                </a:lnTo>
                <a:lnTo>
                  <a:pt x="3318748" y="47622"/>
                </a:lnTo>
                <a:lnTo>
                  <a:pt x="3283691" y="47624"/>
                </a:lnTo>
                <a:lnTo>
                  <a:pt x="3246943" y="47625"/>
                </a:lnTo>
                <a:lnTo>
                  <a:pt x="3209444" y="47625"/>
                </a:lnTo>
                <a:lnTo>
                  <a:pt x="3168789" y="47625"/>
                </a:lnTo>
                <a:lnTo>
                  <a:pt x="3126025" y="47625"/>
                </a:lnTo>
                <a:lnTo>
                  <a:pt x="3082325" y="47625"/>
                </a:lnTo>
                <a:lnTo>
                  <a:pt x="3038209" y="47625"/>
                </a:lnTo>
                <a:lnTo>
                  <a:pt x="2992848" y="47625"/>
                </a:lnTo>
                <a:lnTo>
                  <a:pt x="2968899" y="47625"/>
                </a:lnTo>
                <a:lnTo>
                  <a:pt x="2944466" y="47625"/>
                </a:lnTo>
                <a:lnTo>
                  <a:pt x="2919711" y="47625"/>
                </a:lnTo>
                <a:lnTo>
                  <a:pt x="2894740" y="47625"/>
                </a:lnTo>
                <a:lnTo>
                  <a:pt x="2869627" y="47625"/>
                </a:lnTo>
                <a:lnTo>
                  <a:pt x="2843359" y="47625"/>
                </a:lnTo>
                <a:lnTo>
                  <a:pt x="2816323" y="47625"/>
                </a:lnTo>
                <a:lnTo>
                  <a:pt x="2788774" y="47625"/>
                </a:lnTo>
                <a:lnTo>
                  <a:pt x="2761941" y="47625"/>
                </a:lnTo>
                <a:lnTo>
                  <a:pt x="2735585" y="47625"/>
                </a:lnTo>
                <a:lnTo>
                  <a:pt x="2709549" y="47625"/>
                </a:lnTo>
                <a:lnTo>
                  <a:pt x="2682666" y="47625"/>
                </a:lnTo>
                <a:lnTo>
                  <a:pt x="2655219" y="47625"/>
                </a:lnTo>
                <a:lnTo>
                  <a:pt x="2627396" y="47625"/>
                </a:lnTo>
                <a:lnTo>
                  <a:pt x="2598264" y="48683"/>
                </a:lnTo>
                <a:lnTo>
                  <a:pt x="2568259" y="50447"/>
                </a:lnTo>
                <a:lnTo>
                  <a:pt x="2537673" y="52681"/>
                </a:lnTo>
                <a:lnTo>
                  <a:pt x="2507757" y="54171"/>
                </a:lnTo>
                <a:lnTo>
                  <a:pt x="2478288" y="55164"/>
                </a:lnTo>
                <a:lnTo>
                  <a:pt x="2449117" y="55826"/>
                </a:lnTo>
                <a:lnTo>
                  <a:pt x="2419086" y="57326"/>
                </a:lnTo>
                <a:lnTo>
                  <a:pt x="2388483" y="59384"/>
                </a:lnTo>
                <a:lnTo>
                  <a:pt x="2357497" y="61814"/>
                </a:lnTo>
                <a:lnTo>
                  <a:pt x="2325198" y="63434"/>
                </a:lnTo>
                <a:lnTo>
                  <a:pt x="2292024" y="64515"/>
                </a:lnTo>
                <a:lnTo>
                  <a:pt x="2258266" y="65235"/>
                </a:lnTo>
                <a:lnTo>
                  <a:pt x="2225177" y="66773"/>
                </a:lnTo>
                <a:lnTo>
                  <a:pt x="2192535" y="68857"/>
                </a:lnTo>
                <a:lnTo>
                  <a:pt x="2160190" y="71305"/>
                </a:lnTo>
                <a:lnTo>
                  <a:pt x="2126985" y="72936"/>
                </a:lnTo>
                <a:lnTo>
                  <a:pt x="2093207" y="74024"/>
                </a:lnTo>
                <a:lnTo>
                  <a:pt x="2059046" y="74750"/>
                </a:lnTo>
                <a:lnTo>
                  <a:pt x="2025689" y="76291"/>
                </a:lnTo>
                <a:lnTo>
                  <a:pt x="1992868" y="78378"/>
                </a:lnTo>
                <a:lnTo>
                  <a:pt x="1960403" y="80827"/>
                </a:lnTo>
                <a:lnTo>
                  <a:pt x="1927119" y="83518"/>
                </a:lnTo>
                <a:lnTo>
                  <a:pt x="1893288" y="86370"/>
                </a:lnTo>
                <a:lnTo>
                  <a:pt x="1859092" y="89330"/>
                </a:lnTo>
                <a:lnTo>
                  <a:pt x="1824653" y="92362"/>
                </a:lnTo>
                <a:lnTo>
                  <a:pt x="1790052" y="95441"/>
                </a:lnTo>
                <a:lnTo>
                  <a:pt x="1755343" y="98552"/>
                </a:lnTo>
                <a:lnTo>
                  <a:pt x="1720562" y="101685"/>
                </a:lnTo>
                <a:lnTo>
                  <a:pt x="1685733" y="104832"/>
                </a:lnTo>
                <a:lnTo>
                  <a:pt x="1650872" y="107988"/>
                </a:lnTo>
                <a:lnTo>
                  <a:pt x="1615990" y="111150"/>
                </a:lnTo>
                <a:lnTo>
                  <a:pt x="1581093" y="114317"/>
                </a:lnTo>
                <a:lnTo>
                  <a:pt x="1546187" y="117486"/>
                </a:lnTo>
                <a:lnTo>
                  <a:pt x="1512333" y="119599"/>
                </a:lnTo>
                <a:lnTo>
                  <a:pt x="1479180" y="121008"/>
                </a:lnTo>
                <a:lnTo>
                  <a:pt x="1446495" y="121947"/>
                </a:lnTo>
                <a:lnTo>
                  <a:pt x="1413063" y="123631"/>
                </a:lnTo>
                <a:lnTo>
                  <a:pt x="1379134" y="125812"/>
                </a:lnTo>
                <a:lnTo>
                  <a:pt x="1344872" y="128325"/>
                </a:lnTo>
                <a:lnTo>
                  <a:pt x="1311448" y="131058"/>
                </a:lnTo>
                <a:lnTo>
                  <a:pt x="1278582" y="133939"/>
                </a:lnTo>
                <a:lnTo>
                  <a:pt x="1246088" y="136917"/>
                </a:lnTo>
                <a:lnTo>
                  <a:pt x="1213842" y="138903"/>
                </a:lnTo>
                <a:lnTo>
                  <a:pt x="1181761" y="140227"/>
                </a:lnTo>
                <a:lnTo>
                  <a:pt x="1149791" y="141110"/>
                </a:lnTo>
                <a:lnTo>
                  <a:pt x="1117894" y="142757"/>
                </a:lnTo>
                <a:lnTo>
                  <a:pt x="1086046" y="144913"/>
                </a:lnTo>
                <a:lnTo>
                  <a:pt x="1054231" y="147408"/>
                </a:lnTo>
                <a:lnTo>
                  <a:pt x="1022437" y="150131"/>
                </a:lnTo>
                <a:lnTo>
                  <a:pt x="990658" y="153004"/>
                </a:lnTo>
                <a:lnTo>
                  <a:pt x="958889" y="155977"/>
                </a:lnTo>
                <a:lnTo>
                  <a:pt x="928184" y="157960"/>
                </a:lnTo>
                <a:lnTo>
                  <a:pt x="898189" y="159282"/>
                </a:lnTo>
                <a:lnTo>
                  <a:pt x="868668" y="160163"/>
                </a:lnTo>
                <a:lnTo>
                  <a:pt x="840520" y="161808"/>
                </a:lnTo>
                <a:lnTo>
                  <a:pt x="813289" y="163964"/>
                </a:lnTo>
                <a:lnTo>
                  <a:pt x="786667" y="166459"/>
                </a:lnTo>
                <a:lnTo>
                  <a:pt x="760453" y="168123"/>
                </a:lnTo>
                <a:lnTo>
                  <a:pt x="734510" y="169232"/>
                </a:lnTo>
                <a:lnTo>
                  <a:pt x="708749" y="169971"/>
                </a:lnTo>
                <a:lnTo>
                  <a:pt x="683107" y="171522"/>
                </a:lnTo>
                <a:lnTo>
                  <a:pt x="657546" y="173615"/>
                </a:lnTo>
                <a:lnTo>
                  <a:pt x="632039" y="176068"/>
                </a:lnTo>
                <a:lnTo>
                  <a:pt x="607626" y="177704"/>
                </a:lnTo>
                <a:lnTo>
                  <a:pt x="560745" y="179521"/>
                </a:lnTo>
                <a:lnTo>
                  <a:pt x="515214" y="183151"/>
                </a:lnTo>
                <a:lnTo>
                  <a:pt x="471343" y="187234"/>
                </a:lnTo>
                <a:lnTo>
                  <a:pt x="430677" y="189048"/>
                </a:lnTo>
                <a:lnTo>
                  <a:pt x="394259" y="192677"/>
                </a:lnTo>
                <a:lnTo>
                  <a:pt x="360435" y="196759"/>
                </a:lnTo>
                <a:lnTo>
                  <a:pt x="327763" y="198573"/>
                </a:lnTo>
                <a:lnTo>
                  <a:pt x="284675" y="199595"/>
                </a:lnTo>
                <a:lnTo>
                  <a:pt x="240041" y="199897"/>
                </a:lnTo>
                <a:lnTo>
                  <a:pt x="208471" y="199987"/>
                </a:lnTo>
                <a:lnTo>
                  <a:pt x="202481" y="197883"/>
                </a:lnTo>
                <a:lnTo>
                  <a:pt x="190500" y="1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109"/>
          <p:cNvGrpSpPr/>
          <p:nvPr/>
        </p:nvGrpSpPr>
        <p:grpSpPr>
          <a:xfrm>
            <a:off x="5086350" y="1303674"/>
            <a:ext cx="2046161" cy="363202"/>
            <a:chOff x="5086350" y="1303674"/>
            <a:chExt cx="2046161" cy="363202"/>
          </a:xfrm>
        </p:grpSpPr>
        <p:sp>
          <p:nvSpPr>
            <p:cNvPr id="141" name="SMARTInkShape-574"/>
            <p:cNvSpPr/>
            <p:nvPr>
              <p:custDataLst>
                <p:tags r:id="rId142"/>
              </p:custDataLst>
            </p:nvPr>
          </p:nvSpPr>
          <p:spPr>
            <a:xfrm>
              <a:off x="5086350" y="1478316"/>
              <a:ext cx="114301" cy="7585"/>
            </a:xfrm>
            <a:custGeom>
              <a:avLst/>
              <a:gdLst/>
              <a:ahLst/>
              <a:cxnLst/>
              <a:rect l="0" t="0" r="0" b="0"/>
              <a:pathLst>
                <a:path w="114301" h="7585">
                  <a:moveTo>
                    <a:pt x="0" y="7584"/>
                  </a:moveTo>
                  <a:lnTo>
                    <a:pt x="0" y="7584"/>
                  </a:lnTo>
                  <a:lnTo>
                    <a:pt x="46693" y="2528"/>
                  </a:lnTo>
                  <a:lnTo>
                    <a:pt x="89970" y="0"/>
                  </a:lnTo>
                  <a:lnTo>
                    <a:pt x="114300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75"/>
            <p:cNvSpPr/>
            <p:nvPr>
              <p:custDataLst>
                <p:tags r:id="rId143"/>
              </p:custDataLst>
            </p:nvPr>
          </p:nvSpPr>
          <p:spPr>
            <a:xfrm>
              <a:off x="5095875" y="1562100"/>
              <a:ext cx="123826" cy="35992"/>
            </a:xfrm>
            <a:custGeom>
              <a:avLst/>
              <a:gdLst/>
              <a:ahLst/>
              <a:cxnLst/>
              <a:rect l="0" t="0" r="0" b="0"/>
              <a:pathLst>
                <a:path w="123826" h="35992">
                  <a:moveTo>
                    <a:pt x="0" y="9525"/>
                  </a:moveTo>
                  <a:lnTo>
                    <a:pt x="0" y="9525"/>
                  </a:lnTo>
                  <a:lnTo>
                    <a:pt x="0" y="30983"/>
                  </a:lnTo>
                  <a:lnTo>
                    <a:pt x="1058" y="33356"/>
                  </a:lnTo>
                  <a:lnTo>
                    <a:pt x="2822" y="34937"/>
                  </a:lnTo>
                  <a:lnTo>
                    <a:pt x="5056" y="35991"/>
                  </a:lnTo>
                  <a:lnTo>
                    <a:pt x="13183" y="34341"/>
                  </a:lnTo>
                  <a:lnTo>
                    <a:pt x="50817" y="24657"/>
                  </a:lnTo>
                  <a:lnTo>
                    <a:pt x="92940" y="1255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76"/>
            <p:cNvSpPr/>
            <p:nvPr>
              <p:custDataLst>
                <p:tags r:id="rId144"/>
              </p:custDataLst>
            </p:nvPr>
          </p:nvSpPr>
          <p:spPr>
            <a:xfrm>
              <a:off x="5420117" y="1303674"/>
              <a:ext cx="64413" cy="336022"/>
            </a:xfrm>
            <a:custGeom>
              <a:avLst/>
              <a:gdLst/>
              <a:ahLst/>
              <a:cxnLst/>
              <a:rect l="0" t="0" r="0" b="0"/>
              <a:pathLst>
                <a:path w="64413" h="336022">
                  <a:moveTo>
                    <a:pt x="9133" y="125076"/>
                  </a:moveTo>
                  <a:lnTo>
                    <a:pt x="9133" y="125076"/>
                  </a:lnTo>
                  <a:lnTo>
                    <a:pt x="4077" y="130132"/>
                  </a:lnTo>
                  <a:lnTo>
                    <a:pt x="1594" y="138259"/>
                  </a:lnTo>
                  <a:lnTo>
                    <a:pt x="0" y="165780"/>
                  </a:lnTo>
                  <a:lnTo>
                    <a:pt x="7199" y="211144"/>
                  </a:lnTo>
                  <a:lnTo>
                    <a:pt x="8560" y="245122"/>
                  </a:lnTo>
                  <a:lnTo>
                    <a:pt x="11786" y="283059"/>
                  </a:lnTo>
                  <a:lnTo>
                    <a:pt x="18055" y="330621"/>
                  </a:lnTo>
                  <a:lnTo>
                    <a:pt x="18256" y="335131"/>
                  </a:lnTo>
                  <a:lnTo>
                    <a:pt x="17331" y="336021"/>
                  </a:lnTo>
                  <a:lnTo>
                    <a:pt x="15657" y="334498"/>
                  </a:lnTo>
                  <a:lnTo>
                    <a:pt x="13482" y="331366"/>
                  </a:lnTo>
                  <a:lnTo>
                    <a:pt x="9992" y="288317"/>
                  </a:lnTo>
                  <a:lnTo>
                    <a:pt x="8329" y="246351"/>
                  </a:lnTo>
                  <a:lnTo>
                    <a:pt x="3721" y="209693"/>
                  </a:lnTo>
                  <a:lnTo>
                    <a:pt x="6022" y="177500"/>
                  </a:lnTo>
                  <a:lnTo>
                    <a:pt x="7750" y="144848"/>
                  </a:lnTo>
                  <a:lnTo>
                    <a:pt x="9576" y="112697"/>
                  </a:lnTo>
                  <a:lnTo>
                    <a:pt x="16555" y="66963"/>
                  </a:lnTo>
                  <a:lnTo>
                    <a:pt x="26443" y="22016"/>
                  </a:lnTo>
                  <a:lnTo>
                    <a:pt x="32723" y="3993"/>
                  </a:lnTo>
                  <a:lnTo>
                    <a:pt x="35443" y="963"/>
                  </a:lnTo>
                  <a:lnTo>
                    <a:pt x="38315" y="0"/>
                  </a:lnTo>
                  <a:lnTo>
                    <a:pt x="41288" y="417"/>
                  </a:lnTo>
                  <a:lnTo>
                    <a:pt x="47413" y="6525"/>
                  </a:lnTo>
                  <a:lnTo>
                    <a:pt x="59968" y="27693"/>
                  </a:lnTo>
                  <a:lnTo>
                    <a:pt x="64412" y="56123"/>
                  </a:lnTo>
                  <a:lnTo>
                    <a:pt x="58308" y="94993"/>
                  </a:lnTo>
                  <a:lnTo>
                    <a:pt x="48869" y="117338"/>
                  </a:lnTo>
                  <a:lnTo>
                    <a:pt x="38787" y="130809"/>
                  </a:lnTo>
                  <a:lnTo>
                    <a:pt x="27252" y="138207"/>
                  </a:lnTo>
                  <a:lnTo>
                    <a:pt x="9133" y="144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77"/>
            <p:cNvSpPr/>
            <p:nvPr>
              <p:custDataLst>
                <p:tags r:id="rId145"/>
              </p:custDataLst>
            </p:nvPr>
          </p:nvSpPr>
          <p:spPr>
            <a:xfrm>
              <a:off x="5476875" y="1466850"/>
              <a:ext cx="85726" cy="140723"/>
            </a:xfrm>
            <a:custGeom>
              <a:avLst/>
              <a:gdLst/>
              <a:ahLst/>
              <a:cxnLst/>
              <a:rect l="0" t="0" r="0" b="0"/>
              <a:pathLst>
                <a:path w="85726" h="140723">
                  <a:moveTo>
                    <a:pt x="0" y="57150"/>
                  </a:moveTo>
                  <a:lnTo>
                    <a:pt x="0" y="57150"/>
                  </a:lnTo>
                  <a:lnTo>
                    <a:pt x="0" y="65351"/>
                  </a:lnTo>
                  <a:lnTo>
                    <a:pt x="0" y="61226"/>
                  </a:lnTo>
                  <a:lnTo>
                    <a:pt x="1058" y="59867"/>
                  </a:lnTo>
                  <a:lnTo>
                    <a:pt x="5056" y="58358"/>
                  </a:lnTo>
                  <a:lnTo>
                    <a:pt x="13183" y="63331"/>
                  </a:lnTo>
                  <a:lnTo>
                    <a:pt x="22793" y="72597"/>
                  </a:lnTo>
                  <a:lnTo>
                    <a:pt x="34153" y="90772"/>
                  </a:lnTo>
                  <a:lnTo>
                    <a:pt x="45642" y="123902"/>
                  </a:lnTo>
                  <a:lnTo>
                    <a:pt x="45245" y="128110"/>
                  </a:lnTo>
                  <a:lnTo>
                    <a:pt x="41981" y="135607"/>
                  </a:lnTo>
                  <a:lnTo>
                    <a:pt x="39629" y="138030"/>
                  </a:lnTo>
                  <a:lnTo>
                    <a:pt x="34193" y="140722"/>
                  </a:lnTo>
                  <a:lnTo>
                    <a:pt x="31262" y="138264"/>
                  </a:lnTo>
                  <a:lnTo>
                    <a:pt x="25183" y="127068"/>
                  </a:lnTo>
                  <a:lnTo>
                    <a:pt x="24598" y="108686"/>
                  </a:lnTo>
                  <a:lnTo>
                    <a:pt x="32846" y="67447"/>
                  </a:lnTo>
                  <a:lnTo>
                    <a:pt x="41599" y="38329"/>
                  </a:lnTo>
                  <a:lnTo>
                    <a:pt x="53414" y="2197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78"/>
            <p:cNvSpPr/>
            <p:nvPr>
              <p:custDataLst>
                <p:tags r:id="rId146"/>
              </p:custDataLst>
            </p:nvPr>
          </p:nvSpPr>
          <p:spPr>
            <a:xfrm>
              <a:off x="5629995" y="1316675"/>
              <a:ext cx="113581" cy="350201"/>
            </a:xfrm>
            <a:custGeom>
              <a:avLst/>
              <a:gdLst/>
              <a:ahLst/>
              <a:cxnLst/>
              <a:rect l="0" t="0" r="0" b="0"/>
              <a:pathLst>
                <a:path w="113581" h="350201">
                  <a:moveTo>
                    <a:pt x="113580" y="35875"/>
                  </a:moveTo>
                  <a:lnTo>
                    <a:pt x="113580" y="35875"/>
                  </a:lnTo>
                  <a:lnTo>
                    <a:pt x="113580" y="17561"/>
                  </a:lnTo>
                  <a:lnTo>
                    <a:pt x="110758" y="9038"/>
                  </a:lnTo>
                  <a:lnTo>
                    <a:pt x="108524" y="5284"/>
                  </a:lnTo>
                  <a:lnTo>
                    <a:pt x="105976" y="2781"/>
                  </a:lnTo>
                  <a:lnTo>
                    <a:pt x="100323" y="0"/>
                  </a:lnTo>
                  <a:lnTo>
                    <a:pt x="96275" y="1375"/>
                  </a:lnTo>
                  <a:lnTo>
                    <a:pt x="68523" y="24485"/>
                  </a:lnTo>
                  <a:lnTo>
                    <a:pt x="44669" y="62984"/>
                  </a:lnTo>
                  <a:lnTo>
                    <a:pt x="25845" y="107905"/>
                  </a:lnTo>
                  <a:lnTo>
                    <a:pt x="13854" y="146117"/>
                  </a:lnTo>
                  <a:lnTo>
                    <a:pt x="4746" y="187473"/>
                  </a:lnTo>
                  <a:lnTo>
                    <a:pt x="0" y="233900"/>
                  </a:lnTo>
                  <a:lnTo>
                    <a:pt x="1717" y="260411"/>
                  </a:lnTo>
                  <a:lnTo>
                    <a:pt x="17243" y="306280"/>
                  </a:lnTo>
                  <a:lnTo>
                    <a:pt x="37380" y="35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79"/>
            <p:cNvSpPr/>
            <p:nvPr>
              <p:custDataLst>
                <p:tags r:id="rId147"/>
              </p:custDataLst>
            </p:nvPr>
          </p:nvSpPr>
          <p:spPr>
            <a:xfrm>
              <a:off x="5743575" y="1438275"/>
              <a:ext cx="123826" cy="190501"/>
            </a:xfrm>
            <a:custGeom>
              <a:avLst/>
              <a:gdLst/>
              <a:ahLst/>
              <a:cxnLst/>
              <a:rect l="0" t="0" r="0" b="0"/>
              <a:pathLst>
                <a:path w="123826" h="1905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40883" y="32493"/>
                  </a:lnTo>
                  <a:lnTo>
                    <a:pt x="69733" y="76461"/>
                  </a:lnTo>
                  <a:lnTo>
                    <a:pt x="98332" y="118278"/>
                  </a:lnTo>
                  <a:lnTo>
                    <a:pt x="110832" y="147541"/>
                  </a:lnTo>
                  <a:lnTo>
                    <a:pt x="1238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80"/>
            <p:cNvSpPr/>
            <p:nvPr>
              <p:custDataLst>
                <p:tags r:id="rId148"/>
              </p:custDataLst>
            </p:nvPr>
          </p:nvSpPr>
          <p:spPr>
            <a:xfrm>
              <a:off x="5759829" y="1438275"/>
              <a:ext cx="136147" cy="180976"/>
            </a:xfrm>
            <a:custGeom>
              <a:avLst/>
              <a:gdLst/>
              <a:ahLst/>
              <a:cxnLst/>
              <a:rect l="0" t="0" r="0" b="0"/>
              <a:pathLst>
                <a:path w="136147" h="180976">
                  <a:moveTo>
                    <a:pt x="136146" y="0"/>
                  </a:moveTo>
                  <a:lnTo>
                    <a:pt x="136146" y="0"/>
                  </a:lnTo>
                  <a:lnTo>
                    <a:pt x="122889" y="0"/>
                  </a:lnTo>
                  <a:lnTo>
                    <a:pt x="114026" y="8467"/>
                  </a:lnTo>
                  <a:lnTo>
                    <a:pt x="84941" y="48740"/>
                  </a:lnTo>
                  <a:lnTo>
                    <a:pt x="58599" y="90341"/>
                  </a:lnTo>
                  <a:lnTo>
                    <a:pt x="23236" y="133958"/>
                  </a:lnTo>
                  <a:lnTo>
                    <a:pt x="1777" y="166513"/>
                  </a:lnTo>
                  <a:lnTo>
                    <a:pt x="0" y="171334"/>
                  </a:lnTo>
                  <a:lnTo>
                    <a:pt x="2796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81"/>
            <p:cNvSpPr/>
            <p:nvPr>
              <p:custDataLst>
                <p:tags r:id="rId149"/>
              </p:custDataLst>
            </p:nvPr>
          </p:nvSpPr>
          <p:spPr>
            <a:xfrm>
              <a:off x="5948739" y="1448193"/>
              <a:ext cx="90112" cy="160492"/>
            </a:xfrm>
            <a:custGeom>
              <a:avLst/>
              <a:gdLst/>
              <a:ahLst/>
              <a:cxnLst/>
              <a:rect l="0" t="0" r="0" b="0"/>
              <a:pathLst>
                <a:path w="90112" h="160492">
                  <a:moveTo>
                    <a:pt x="90111" y="9132"/>
                  </a:moveTo>
                  <a:lnTo>
                    <a:pt x="90111" y="9132"/>
                  </a:lnTo>
                  <a:lnTo>
                    <a:pt x="90111" y="0"/>
                  </a:lnTo>
                  <a:lnTo>
                    <a:pt x="57618" y="16935"/>
                  </a:lnTo>
                  <a:lnTo>
                    <a:pt x="32814" y="41443"/>
                  </a:lnTo>
                  <a:lnTo>
                    <a:pt x="19512" y="61745"/>
                  </a:lnTo>
                  <a:lnTo>
                    <a:pt x="4042" y="105656"/>
                  </a:lnTo>
                  <a:lnTo>
                    <a:pt x="0" y="121882"/>
                  </a:lnTo>
                  <a:lnTo>
                    <a:pt x="1731" y="132621"/>
                  </a:lnTo>
                  <a:lnTo>
                    <a:pt x="13713" y="149673"/>
                  </a:lnTo>
                  <a:lnTo>
                    <a:pt x="27581" y="156261"/>
                  </a:lnTo>
                  <a:lnTo>
                    <a:pt x="57299" y="160491"/>
                  </a:lnTo>
                  <a:lnTo>
                    <a:pt x="90111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82"/>
            <p:cNvSpPr/>
            <p:nvPr>
              <p:custDataLst>
                <p:tags r:id="rId150"/>
              </p:custDataLst>
            </p:nvPr>
          </p:nvSpPr>
          <p:spPr>
            <a:xfrm>
              <a:off x="5943600" y="15240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16267" y="27517"/>
                  </a:lnTo>
                  <a:lnTo>
                    <a:pt x="63094" y="153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83"/>
            <p:cNvSpPr/>
            <p:nvPr>
              <p:custDataLst>
                <p:tags r:id="rId151"/>
              </p:custDataLst>
            </p:nvPr>
          </p:nvSpPr>
          <p:spPr>
            <a:xfrm>
              <a:off x="6183723" y="1400568"/>
              <a:ext cx="83728" cy="237733"/>
            </a:xfrm>
            <a:custGeom>
              <a:avLst/>
              <a:gdLst/>
              <a:ahLst/>
              <a:cxnLst/>
              <a:rect l="0" t="0" r="0" b="0"/>
              <a:pathLst>
                <a:path w="83728" h="237733">
                  <a:moveTo>
                    <a:pt x="83727" y="9132"/>
                  </a:moveTo>
                  <a:lnTo>
                    <a:pt x="83727" y="9132"/>
                  </a:lnTo>
                  <a:lnTo>
                    <a:pt x="83727" y="4076"/>
                  </a:lnTo>
                  <a:lnTo>
                    <a:pt x="82669" y="2586"/>
                  </a:lnTo>
                  <a:lnTo>
                    <a:pt x="80905" y="1593"/>
                  </a:lnTo>
                  <a:lnTo>
                    <a:pt x="70470" y="0"/>
                  </a:lnTo>
                  <a:lnTo>
                    <a:pt x="64429" y="2604"/>
                  </a:lnTo>
                  <a:lnTo>
                    <a:pt x="61337" y="4780"/>
                  </a:lnTo>
                  <a:lnTo>
                    <a:pt x="33273" y="51778"/>
                  </a:lnTo>
                  <a:lnTo>
                    <a:pt x="19036" y="79976"/>
                  </a:lnTo>
                  <a:lnTo>
                    <a:pt x="4744" y="127431"/>
                  </a:lnTo>
                  <a:lnTo>
                    <a:pt x="0" y="154838"/>
                  </a:lnTo>
                  <a:lnTo>
                    <a:pt x="6001" y="190666"/>
                  </a:lnTo>
                  <a:lnTo>
                    <a:pt x="15387" y="222636"/>
                  </a:lnTo>
                  <a:lnTo>
                    <a:pt x="24779" y="228553"/>
                  </a:lnTo>
                  <a:lnTo>
                    <a:pt x="45627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84"/>
            <p:cNvSpPr/>
            <p:nvPr>
              <p:custDataLst>
                <p:tags r:id="rId152"/>
              </p:custDataLst>
            </p:nvPr>
          </p:nvSpPr>
          <p:spPr>
            <a:xfrm>
              <a:off x="6274244" y="1495818"/>
              <a:ext cx="78932" cy="104383"/>
            </a:xfrm>
            <a:custGeom>
              <a:avLst/>
              <a:gdLst/>
              <a:ahLst/>
              <a:cxnLst/>
              <a:rect l="0" t="0" r="0" b="0"/>
              <a:pathLst>
                <a:path w="78932" h="104383">
                  <a:moveTo>
                    <a:pt x="12256" y="9132"/>
                  </a:moveTo>
                  <a:lnTo>
                    <a:pt x="12256" y="9132"/>
                  </a:lnTo>
                  <a:lnTo>
                    <a:pt x="12256" y="4076"/>
                  </a:lnTo>
                  <a:lnTo>
                    <a:pt x="10139" y="2586"/>
                  </a:lnTo>
                  <a:lnTo>
                    <a:pt x="221" y="490"/>
                  </a:lnTo>
                  <a:lnTo>
                    <a:pt x="0" y="195"/>
                  </a:lnTo>
                  <a:lnTo>
                    <a:pt x="911" y="0"/>
                  </a:lnTo>
                  <a:lnTo>
                    <a:pt x="7248" y="4780"/>
                  </a:lnTo>
                  <a:lnTo>
                    <a:pt x="25073" y="35265"/>
                  </a:lnTo>
                  <a:lnTo>
                    <a:pt x="29460" y="58856"/>
                  </a:lnTo>
                  <a:lnTo>
                    <a:pt x="25703" y="80897"/>
                  </a:lnTo>
                  <a:lnTo>
                    <a:pt x="13925" y="101833"/>
                  </a:lnTo>
                  <a:lnTo>
                    <a:pt x="12310" y="102682"/>
                  </a:lnTo>
                  <a:lnTo>
                    <a:pt x="7694" y="103627"/>
                  </a:lnTo>
                  <a:lnTo>
                    <a:pt x="6039" y="102820"/>
                  </a:lnTo>
                  <a:lnTo>
                    <a:pt x="4937" y="101224"/>
                  </a:lnTo>
                  <a:lnTo>
                    <a:pt x="4201" y="99102"/>
                  </a:lnTo>
                  <a:lnTo>
                    <a:pt x="4770" y="96629"/>
                  </a:lnTo>
                  <a:lnTo>
                    <a:pt x="24908" y="55002"/>
                  </a:lnTo>
                  <a:lnTo>
                    <a:pt x="47798" y="23367"/>
                  </a:lnTo>
                  <a:lnTo>
                    <a:pt x="77833" y="370"/>
                  </a:lnTo>
                  <a:lnTo>
                    <a:pt x="63678" y="40808"/>
                  </a:lnTo>
                  <a:lnTo>
                    <a:pt x="62064" y="71316"/>
                  </a:lnTo>
                  <a:lnTo>
                    <a:pt x="78931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85"/>
            <p:cNvSpPr/>
            <p:nvPr>
              <p:custDataLst>
                <p:tags r:id="rId153"/>
              </p:custDataLst>
            </p:nvPr>
          </p:nvSpPr>
          <p:spPr>
            <a:xfrm>
              <a:off x="6410325" y="16002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7992" y="1520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86"/>
            <p:cNvSpPr/>
            <p:nvPr>
              <p:custDataLst>
                <p:tags r:id="rId154"/>
              </p:custDataLst>
            </p:nvPr>
          </p:nvSpPr>
          <p:spPr>
            <a:xfrm>
              <a:off x="6497374" y="1467358"/>
              <a:ext cx="122502" cy="138449"/>
            </a:xfrm>
            <a:custGeom>
              <a:avLst/>
              <a:gdLst/>
              <a:ahLst/>
              <a:cxnLst/>
              <a:rect l="0" t="0" r="0" b="0"/>
              <a:pathLst>
                <a:path w="122502" h="138449">
                  <a:moveTo>
                    <a:pt x="8201" y="18542"/>
                  </a:moveTo>
                  <a:lnTo>
                    <a:pt x="8201" y="18542"/>
                  </a:lnTo>
                  <a:lnTo>
                    <a:pt x="3145" y="13486"/>
                  </a:lnTo>
                  <a:lnTo>
                    <a:pt x="662" y="8181"/>
                  </a:lnTo>
                  <a:lnTo>
                    <a:pt x="0" y="5285"/>
                  </a:lnTo>
                  <a:lnTo>
                    <a:pt x="617" y="3354"/>
                  </a:lnTo>
                  <a:lnTo>
                    <a:pt x="2087" y="2067"/>
                  </a:lnTo>
                  <a:lnTo>
                    <a:pt x="6993" y="0"/>
                  </a:lnTo>
                  <a:lnTo>
                    <a:pt x="26409" y="12794"/>
                  </a:lnTo>
                  <a:lnTo>
                    <a:pt x="34991" y="24454"/>
                  </a:lnTo>
                  <a:lnTo>
                    <a:pt x="57903" y="66946"/>
                  </a:lnTo>
                  <a:lnTo>
                    <a:pt x="62040" y="85563"/>
                  </a:lnTo>
                  <a:lnTo>
                    <a:pt x="61057" y="101599"/>
                  </a:lnTo>
                  <a:lnTo>
                    <a:pt x="56035" y="115781"/>
                  </a:lnTo>
                  <a:lnTo>
                    <a:pt x="39730" y="138448"/>
                  </a:lnTo>
                  <a:lnTo>
                    <a:pt x="37688" y="137638"/>
                  </a:lnTo>
                  <a:lnTo>
                    <a:pt x="32595" y="131093"/>
                  </a:lnTo>
                  <a:lnTo>
                    <a:pt x="31872" y="126384"/>
                  </a:lnTo>
                  <a:lnTo>
                    <a:pt x="35921" y="97485"/>
                  </a:lnTo>
                  <a:lnTo>
                    <a:pt x="42041" y="85025"/>
                  </a:lnTo>
                  <a:lnTo>
                    <a:pt x="76477" y="37611"/>
                  </a:lnTo>
                  <a:lnTo>
                    <a:pt x="91907" y="12503"/>
                  </a:lnTo>
                  <a:lnTo>
                    <a:pt x="92580" y="12399"/>
                  </a:lnTo>
                  <a:lnTo>
                    <a:pt x="93028" y="13388"/>
                  </a:lnTo>
                  <a:lnTo>
                    <a:pt x="93748" y="27637"/>
                  </a:lnTo>
                  <a:lnTo>
                    <a:pt x="85710" y="68290"/>
                  </a:lnTo>
                  <a:lnTo>
                    <a:pt x="89846" y="90314"/>
                  </a:lnTo>
                  <a:lnTo>
                    <a:pt x="97773" y="105189"/>
                  </a:lnTo>
                  <a:lnTo>
                    <a:pt x="101782" y="108057"/>
                  </a:lnTo>
                  <a:lnTo>
                    <a:pt x="122501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87"/>
            <p:cNvSpPr/>
            <p:nvPr>
              <p:custDataLst>
                <p:tags r:id="rId155"/>
              </p:custDataLst>
            </p:nvPr>
          </p:nvSpPr>
          <p:spPr>
            <a:xfrm>
              <a:off x="6677141" y="1524000"/>
              <a:ext cx="114185" cy="18658"/>
            </a:xfrm>
            <a:custGeom>
              <a:avLst/>
              <a:gdLst/>
              <a:ahLst/>
              <a:cxnLst/>
              <a:rect l="0" t="0" r="0" b="0"/>
              <a:pathLst>
                <a:path w="114185" h="18658">
                  <a:moveTo>
                    <a:pt x="9409" y="9525"/>
                  </a:moveTo>
                  <a:lnTo>
                    <a:pt x="9409" y="9525"/>
                  </a:lnTo>
                  <a:lnTo>
                    <a:pt x="4353" y="9525"/>
                  </a:lnTo>
                  <a:lnTo>
                    <a:pt x="2864" y="10583"/>
                  </a:lnTo>
                  <a:lnTo>
                    <a:pt x="1871" y="12347"/>
                  </a:lnTo>
                  <a:lnTo>
                    <a:pt x="0" y="18657"/>
                  </a:lnTo>
                  <a:lnTo>
                    <a:pt x="39667" y="10814"/>
                  </a:lnTo>
                  <a:lnTo>
                    <a:pt x="87081" y="4582"/>
                  </a:lnTo>
                  <a:lnTo>
                    <a:pt x="114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88"/>
            <p:cNvSpPr/>
            <p:nvPr>
              <p:custDataLst>
                <p:tags r:id="rId156"/>
              </p:custDataLst>
            </p:nvPr>
          </p:nvSpPr>
          <p:spPr>
            <a:xfrm>
              <a:off x="6734763" y="1485900"/>
              <a:ext cx="8938" cy="123826"/>
            </a:xfrm>
            <a:custGeom>
              <a:avLst/>
              <a:gdLst/>
              <a:ahLst/>
              <a:cxnLst/>
              <a:rect l="0" t="0" r="0" b="0"/>
              <a:pathLst>
                <a:path w="8938" h="123826">
                  <a:moveTo>
                    <a:pt x="8937" y="0"/>
                  </a:moveTo>
                  <a:lnTo>
                    <a:pt x="8937" y="0"/>
                  </a:lnTo>
                  <a:lnTo>
                    <a:pt x="8937" y="5488"/>
                  </a:lnTo>
                  <a:lnTo>
                    <a:pt x="8937" y="3144"/>
                  </a:lnTo>
                  <a:lnTo>
                    <a:pt x="3881" y="16101"/>
                  </a:lnTo>
                  <a:lnTo>
                    <a:pt x="0" y="58016"/>
                  </a:lnTo>
                  <a:lnTo>
                    <a:pt x="2409" y="85982"/>
                  </a:lnTo>
                  <a:lnTo>
                    <a:pt x="893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89"/>
            <p:cNvSpPr/>
            <p:nvPr>
              <p:custDataLst>
                <p:tags r:id="rId157"/>
              </p:custDataLst>
            </p:nvPr>
          </p:nvSpPr>
          <p:spPr>
            <a:xfrm>
              <a:off x="6848475" y="1375983"/>
              <a:ext cx="169157" cy="221842"/>
            </a:xfrm>
            <a:custGeom>
              <a:avLst/>
              <a:gdLst/>
              <a:ahLst/>
              <a:cxnLst/>
              <a:rect l="0" t="0" r="0" b="0"/>
              <a:pathLst>
                <a:path w="169157" h="221842">
                  <a:moveTo>
                    <a:pt x="0" y="167067"/>
                  </a:moveTo>
                  <a:lnTo>
                    <a:pt x="0" y="167067"/>
                  </a:lnTo>
                  <a:lnTo>
                    <a:pt x="1058" y="190918"/>
                  </a:lnTo>
                  <a:lnTo>
                    <a:pt x="5056" y="202715"/>
                  </a:lnTo>
                  <a:lnTo>
                    <a:pt x="13183" y="212191"/>
                  </a:lnTo>
                  <a:lnTo>
                    <a:pt x="23850" y="218872"/>
                  </a:lnTo>
                  <a:lnTo>
                    <a:pt x="35648" y="221841"/>
                  </a:lnTo>
                  <a:lnTo>
                    <a:pt x="41756" y="220516"/>
                  </a:lnTo>
                  <a:lnTo>
                    <a:pt x="54188" y="213400"/>
                  </a:lnTo>
                  <a:lnTo>
                    <a:pt x="73089" y="187380"/>
                  </a:lnTo>
                  <a:lnTo>
                    <a:pt x="87037" y="157916"/>
                  </a:lnTo>
                  <a:lnTo>
                    <a:pt x="93628" y="112970"/>
                  </a:lnTo>
                  <a:lnTo>
                    <a:pt x="97751" y="69598"/>
                  </a:lnTo>
                  <a:lnTo>
                    <a:pt x="103387" y="35748"/>
                  </a:lnTo>
                  <a:lnTo>
                    <a:pt x="96451" y="604"/>
                  </a:lnTo>
                  <a:lnTo>
                    <a:pt x="94993" y="0"/>
                  </a:lnTo>
                  <a:lnTo>
                    <a:pt x="92962" y="655"/>
                  </a:lnTo>
                  <a:lnTo>
                    <a:pt x="90550" y="2151"/>
                  </a:lnTo>
                  <a:lnTo>
                    <a:pt x="82098" y="19425"/>
                  </a:lnTo>
                  <a:lnTo>
                    <a:pt x="72892" y="54765"/>
                  </a:lnTo>
                  <a:lnTo>
                    <a:pt x="68517" y="93693"/>
                  </a:lnTo>
                  <a:lnTo>
                    <a:pt x="72277" y="132039"/>
                  </a:lnTo>
                  <a:lnTo>
                    <a:pt x="75038" y="170211"/>
                  </a:lnTo>
                  <a:lnTo>
                    <a:pt x="75855" y="193164"/>
                  </a:lnTo>
                  <a:lnTo>
                    <a:pt x="77029" y="197165"/>
                  </a:lnTo>
                  <a:lnTo>
                    <a:pt x="78869" y="199832"/>
                  </a:lnTo>
                  <a:lnTo>
                    <a:pt x="81154" y="201610"/>
                  </a:lnTo>
                  <a:lnTo>
                    <a:pt x="82678" y="201737"/>
                  </a:lnTo>
                  <a:lnTo>
                    <a:pt x="83693" y="200764"/>
                  </a:lnTo>
                  <a:lnTo>
                    <a:pt x="93086" y="175369"/>
                  </a:lnTo>
                  <a:lnTo>
                    <a:pt x="97882" y="145924"/>
                  </a:lnTo>
                  <a:lnTo>
                    <a:pt x="102733" y="128347"/>
                  </a:lnTo>
                  <a:lnTo>
                    <a:pt x="104925" y="117050"/>
                  </a:lnTo>
                  <a:lnTo>
                    <a:pt x="113872" y="101104"/>
                  </a:lnTo>
                  <a:lnTo>
                    <a:pt x="124286" y="105659"/>
                  </a:lnTo>
                  <a:lnTo>
                    <a:pt x="132144" y="113669"/>
                  </a:lnTo>
                  <a:lnTo>
                    <a:pt x="140222" y="123226"/>
                  </a:lnTo>
                  <a:lnTo>
                    <a:pt x="155612" y="136674"/>
                  </a:lnTo>
                  <a:lnTo>
                    <a:pt x="166287" y="157709"/>
                  </a:lnTo>
                  <a:lnTo>
                    <a:pt x="169156" y="167494"/>
                  </a:lnTo>
                  <a:lnTo>
                    <a:pt x="167608" y="178193"/>
                  </a:lnTo>
                  <a:lnTo>
                    <a:pt x="165713" y="184009"/>
                  </a:lnTo>
                  <a:lnTo>
                    <a:pt x="157964" y="193294"/>
                  </a:lnTo>
                  <a:lnTo>
                    <a:pt x="149582" y="200948"/>
                  </a:lnTo>
                  <a:lnTo>
                    <a:pt x="143804" y="210150"/>
                  </a:lnTo>
                  <a:lnTo>
                    <a:pt x="138702" y="212673"/>
                  </a:lnTo>
                  <a:lnTo>
                    <a:pt x="136918" y="212288"/>
                  </a:lnTo>
                  <a:lnTo>
                    <a:pt x="133350" y="20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90"/>
            <p:cNvSpPr/>
            <p:nvPr>
              <p:custDataLst>
                <p:tags r:id="rId158"/>
              </p:custDataLst>
            </p:nvPr>
          </p:nvSpPr>
          <p:spPr>
            <a:xfrm>
              <a:off x="7004297" y="1505066"/>
              <a:ext cx="43811" cy="85610"/>
            </a:xfrm>
            <a:custGeom>
              <a:avLst/>
              <a:gdLst/>
              <a:ahLst/>
              <a:cxnLst/>
              <a:rect l="0" t="0" r="0" b="0"/>
              <a:pathLst>
                <a:path w="43811" h="85610">
                  <a:moveTo>
                    <a:pt x="34678" y="9409"/>
                  </a:moveTo>
                  <a:lnTo>
                    <a:pt x="34678" y="9409"/>
                  </a:lnTo>
                  <a:lnTo>
                    <a:pt x="43810" y="277"/>
                  </a:lnTo>
                  <a:lnTo>
                    <a:pt x="39030" y="0"/>
                  </a:lnTo>
                  <a:lnTo>
                    <a:pt x="20329" y="15116"/>
                  </a:lnTo>
                  <a:lnTo>
                    <a:pt x="4556" y="32384"/>
                  </a:lnTo>
                  <a:lnTo>
                    <a:pt x="124" y="44667"/>
                  </a:lnTo>
                  <a:lnTo>
                    <a:pt x="0" y="49848"/>
                  </a:lnTo>
                  <a:lnTo>
                    <a:pt x="2685" y="58426"/>
                  </a:lnTo>
                  <a:lnTo>
                    <a:pt x="25153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91"/>
            <p:cNvSpPr/>
            <p:nvPr>
              <p:custDataLst>
                <p:tags r:id="rId159"/>
              </p:custDataLst>
            </p:nvPr>
          </p:nvSpPr>
          <p:spPr>
            <a:xfrm>
              <a:off x="6800850" y="1504950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13257" y="23911"/>
                  </a:lnTo>
                  <a:lnTo>
                    <a:pt x="16475" y="18388"/>
                  </a:lnTo>
                  <a:lnTo>
                    <a:pt x="17333" y="15434"/>
                  </a:lnTo>
                  <a:lnTo>
                    <a:pt x="20022" y="13464"/>
                  </a:lnTo>
                  <a:lnTo>
                    <a:pt x="36724" y="7481"/>
                  </a:lnTo>
                  <a:lnTo>
                    <a:pt x="40358" y="4987"/>
                  </a:lnTo>
                  <a:lnTo>
                    <a:pt x="66885" y="98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92"/>
            <p:cNvSpPr/>
            <p:nvPr>
              <p:custDataLst>
                <p:tags r:id="rId160"/>
              </p:custDataLst>
            </p:nvPr>
          </p:nvSpPr>
          <p:spPr>
            <a:xfrm>
              <a:off x="7058025" y="1381125"/>
              <a:ext cx="74486" cy="200026"/>
            </a:xfrm>
            <a:custGeom>
              <a:avLst/>
              <a:gdLst/>
              <a:ahLst/>
              <a:cxnLst/>
              <a:rect l="0" t="0" r="0" b="0"/>
              <a:pathLst>
                <a:path w="74486" h="2000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54160" y="55417"/>
                  </a:lnTo>
                  <a:lnTo>
                    <a:pt x="72880" y="94225"/>
                  </a:lnTo>
                  <a:lnTo>
                    <a:pt x="74485" y="133108"/>
                  </a:lnTo>
                  <a:lnTo>
                    <a:pt x="571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593"/>
          <p:cNvSpPr/>
          <p:nvPr>
            <p:custDataLst>
              <p:tags r:id="rId4"/>
            </p:custDataLst>
          </p:nvPr>
        </p:nvSpPr>
        <p:spPr>
          <a:xfrm>
            <a:off x="7429500" y="1441653"/>
            <a:ext cx="151583" cy="225223"/>
          </a:xfrm>
          <a:custGeom>
            <a:avLst/>
            <a:gdLst/>
            <a:ahLst/>
            <a:cxnLst/>
            <a:rect l="0" t="0" r="0" b="0"/>
            <a:pathLst>
              <a:path w="151583" h="225223">
                <a:moveTo>
                  <a:pt x="0" y="63297"/>
                </a:moveTo>
                <a:lnTo>
                  <a:pt x="0" y="63297"/>
                </a:lnTo>
                <a:lnTo>
                  <a:pt x="0" y="55096"/>
                </a:lnTo>
                <a:lnTo>
                  <a:pt x="0" y="96666"/>
                </a:lnTo>
                <a:lnTo>
                  <a:pt x="0" y="143619"/>
                </a:lnTo>
                <a:lnTo>
                  <a:pt x="0" y="186055"/>
                </a:lnTo>
                <a:lnTo>
                  <a:pt x="0" y="220307"/>
                </a:lnTo>
                <a:lnTo>
                  <a:pt x="0" y="174615"/>
                </a:lnTo>
                <a:lnTo>
                  <a:pt x="0" y="135791"/>
                </a:lnTo>
                <a:lnTo>
                  <a:pt x="0" y="90434"/>
                </a:lnTo>
                <a:lnTo>
                  <a:pt x="1058" y="52430"/>
                </a:lnTo>
                <a:lnTo>
                  <a:pt x="5056" y="29539"/>
                </a:lnTo>
                <a:lnTo>
                  <a:pt x="13183" y="13721"/>
                </a:lnTo>
                <a:lnTo>
                  <a:pt x="18314" y="8021"/>
                </a:lnTo>
                <a:lnTo>
                  <a:pt x="29659" y="1689"/>
                </a:lnTo>
                <a:lnTo>
                  <a:pt x="35648" y="0"/>
                </a:lnTo>
                <a:lnTo>
                  <a:pt x="59245" y="2679"/>
                </a:lnTo>
                <a:lnTo>
                  <a:pt x="86345" y="15232"/>
                </a:lnTo>
                <a:lnTo>
                  <a:pt x="99406" y="26413"/>
                </a:lnTo>
                <a:lnTo>
                  <a:pt x="138431" y="73765"/>
                </a:lnTo>
                <a:lnTo>
                  <a:pt x="148261" y="98854"/>
                </a:lnTo>
                <a:lnTo>
                  <a:pt x="151582" y="131351"/>
                </a:lnTo>
                <a:lnTo>
                  <a:pt x="146751" y="173832"/>
                </a:lnTo>
                <a:lnTo>
                  <a:pt x="149197" y="197766"/>
                </a:lnTo>
                <a:lnTo>
                  <a:pt x="142875" y="2252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SMARTInkShape-Group111"/>
          <p:cNvGrpSpPr/>
          <p:nvPr/>
        </p:nvGrpSpPr>
        <p:grpSpPr>
          <a:xfrm>
            <a:off x="5762625" y="1916241"/>
            <a:ext cx="824207" cy="458253"/>
            <a:chOff x="5762625" y="1916241"/>
            <a:chExt cx="824207" cy="458253"/>
          </a:xfrm>
        </p:grpSpPr>
        <p:sp>
          <p:nvSpPr>
            <p:cNvPr id="162" name="SMARTInkShape-594"/>
            <p:cNvSpPr/>
            <p:nvPr>
              <p:custDataLst>
                <p:tags r:id="rId135"/>
              </p:custDataLst>
            </p:nvPr>
          </p:nvSpPr>
          <p:spPr>
            <a:xfrm>
              <a:off x="5762625" y="1916241"/>
              <a:ext cx="95251" cy="150685"/>
            </a:xfrm>
            <a:custGeom>
              <a:avLst/>
              <a:gdLst/>
              <a:ahLst/>
              <a:cxnLst/>
              <a:rect l="0" t="0" r="0" b="0"/>
              <a:pathLst>
                <a:path w="95251" h="15068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22120" y="39769"/>
                  </a:lnTo>
                  <a:lnTo>
                    <a:pt x="44658" y="78967"/>
                  </a:lnTo>
                  <a:lnTo>
                    <a:pt x="68414" y="125704"/>
                  </a:lnTo>
                  <a:lnTo>
                    <a:pt x="95250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95"/>
            <p:cNvSpPr/>
            <p:nvPr>
              <p:custDataLst>
                <p:tags r:id="rId136"/>
              </p:custDataLst>
            </p:nvPr>
          </p:nvSpPr>
          <p:spPr>
            <a:xfrm>
              <a:off x="5830674" y="1953017"/>
              <a:ext cx="141502" cy="285359"/>
            </a:xfrm>
            <a:custGeom>
              <a:avLst/>
              <a:gdLst/>
              <a:ahLst/>
              <a:cxnLst/>
              <a:rect l="0" t="0" r="0" b="0"/>
              <a:pathLst>
                <a:path w="141502" h="285359">
                  <a:moveTo>
                    <a:pt x="141501" y="9133"/>
                  </a:moveTo>
                  <a:lnTo>
                    <a:pt x="141501" y="9133"/>
                  </a:lnTo>
                  <a:lnTo>
                    <a:pt x="136445" y="4077"/>
                  </a:lnTo>
                  <a:lnTo>
                    <a:pt x="131140" y="1594"/>
                  </a:lnTo>
                  <a:lnTo>
                    <a:pt x="119111" y="0"/>
                  </a:lnTo>
                  <a:lnTo>
                    <a:pt x="83810" y="7843"/>
                  </a:lnTo>
                  <a:lnTo>
                    <a:pt x="67375" y="18864"/>
                  </a:lnTo>
                  <a:lnTo>
                    <a:pt x="35335" y="48823"/>
                  </a:lnTo>
                  <a:lnTo>
                    <a:pt x="14658" y="90777"/>
                  </a:lnTo>
                  <a:lnTo>
                    <a:pt x="9436" y="132113"/>
                  </a:lnTo>
                  <a:lnTo>
                    <a:pt x="5582" y="175399"/>
                  </a:lnTo>
                  <a:lnTo>
                    <a:pt x="0" y="210016"/>
                  </a:lnTo>
                  <a:lnTo>
                    <a:pt x="6948" y="256270"/>
                  </a:lnTo>
                  <a:lnTo>
                    <a:pt x="8044" y="278684"/>
                  </a:lnTo>
                  <a:lnTo>
                    <a:pt x="9139" y="280909"/>
                  </a:lnTo>
                  <a:lnTo>
                    <a:pt x="17676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96"/>
            <p:cNvSpPr/>
            <p:nvPr>
              <p:custDataLst>
                <p:tags r:id="rId137"/>
              </p:custDataLst>
            </p:nvPr>
          </p:nvSpPr>
          <p:spPr>
            <a:xfrm>
              <a:off x="5974513" y="2050915"/>
              <a:ext cx="102438" cy="165437"/>
            </a:xfrm>
            <a:custGeom>
              <a:avLst/>
              <a:gdLst/>
              <a:ahLst/>
              <a:cxnLst/>
              <a:rect l="0" t="0" r="0" b="0"/>
              <a:pathLst>
                <a:path w="102438" h="165437">
                  <a:moveTo>
                    <a:pt x="102437" y="25535"/>
                  </a:moveTo>
                  <a:lnTo>
                    <a:pt x="102437" y="25535"/>
                  </a:lnTo>
                  <a:lnTo>
                    <a:pt x="102437" y="20478"/>
                  </a:lnTo>
                  <a:lnTo>
                    <a:pt x="92324" y="7221"/>
                  </a:lnTo>
                  <a:lnTo>
                    <a:pt x="84537" y="1520"/>
                  </a:lnTo>
                  <a:lnTo>
                    <a:pt x="80978" y="0"/>
                  </a:lnTo>
                  <a:lnTo>
                    <a:pt x="71380" y="1133"/>
                  </a:lnTo>
                  <a:lnTo>
                    <a:pt x="61117" y="5165"/>
                  </a:lnTo>
                  <a:lnTo>
                    <a:pt x="37468" y="24486"/>
                  </a:lnTo>
                  <a:lnTo>
                    <a:pt x="10648" y="70089"/>
                  </a:lnTo>
                  <a:lnTo>
                    <a:pt x="1980" y="94122"/>
                  </a:lnTo>
                  <a:lnTo>
                    <a:pt x="0" y="121352"/>
                  </a:lnTo>
                  <a:lnTo>
                    <a:pt x="5645" y="147411"/>
                  </a:lnTo>
                  <a:lnTo>
                    <a:pt x="11089" y="158372"/>
                  </a:lnTo>
                  <a:lnTo>
                    <a:pt x="16137" y="161718"/>
                  </a:lnTo>
                  <a:lnTo>
                    <a:pt x="30215" y="165436"/>
                  </a:lnTo>
                  <a:lnTo>
                    <a:pt x="55991" y="162472"/>
                  </a:lnTo>
                  <a:lnTo>
                    <a:pt x="102437" y="13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97"/>
            <p:cNvSpPr/>
            <p:nvPr>
              <p:custDataLst>
                <p:tags r:id="rId138"/>
              </p:custDataLst>
            </p:nvPr>
          </p:nvSpPr>
          <p:spPr>
            <a:xfrm>
              <a:off x="5963974" y="2105025"/>
              <a:ext cx="122502" cy="37985"/>
            </a:xfrm>
            <a:custGeom>
              <a:avLst/>
              <a:gdLst/>
              <a:ahLst/>
              <a:cxnLst/>
              <a:rect l="0" t="0" r="0" b="0"/>
              <a:pathLst>
                <a:path w="122502" h="37985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617" y="37217"/>
                  </a:lnTo>
                  <a:lnTo>
                    <a:pt x="17106" y="37984"/>
                  </a:lnTo>
                  <a:lnTo>
                    <a:pt x="64537" y="20185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98"/>
            <p:cNvSpPr/>
            <p:nvPr>
              <p:custDataLst>
                <p:tags r:id="rId139"/>
              </p:custDataLst>
            </p:nvPr>
          </p:nvSpPr>
          <p:spPr>
            <a:xfrm>
              <a:off x="6260530" y="1972576"/>
              <a:ext cx="130746" cy="284850"/>
            </a:xfrm>
            <a:custGeom>
              <a:avLst/>
              <a:gdLst/>
              <a:ahLst/>
              <a:cxnLst/>
              <a:rect l="0" t="0" r="0" b="0"/>
              <a:pathLst>
                <a:path w="130746" h="284850">
                  <a:moveTo>
                    <a:pt x="130745" y="27674"/>
                  </a:moveTo>
                  <a:lnTo>
                    <a:pt x="130745" y="27674"/>
                  </a:lnTo>
                  <a:lnTo>
                    <a:pt x="125689" y="22618"/>
                  </a:lnTo>
                  <a:lnTo>
                    <a:pt x="123206" y="14491"/>
                  </a:lnTo>
                  <a:lnTo>
                    <a:pt x="121613" y="2139"/>
                  </a:lnTo>
                  <a:lnTo>
                    <a:pt x="120424" y="1126"/>
                  </a:lnTo>
                  <a:lnTo>
                    <a:pt x="116280" y="0"/>
                  </a:lnTo>
                  <a:lnTo>
                    <a:pt x="97884" y="4422"/>
                  </a:lnTo>
                  <a:lnTo>
                    <a:pt x="86860" y="12401"/>
                  </a:lnTo>
                  <a:lnTo>
                    <a:pt x="60134" y="53963"/>
                  </a:lnTo>
                  <a:lnTo>
                    <a:pt x="42677" y="78973"/>
                  </a:lnTo>
                  <a:lnTo>
                    <a:pt x="29274" y="113312"/>
                  </a:lnTo>
                  <a:lnTo>
                    <a:pt x="13426" y="155471"/>
                  </a:lnTo>
                  <a:lnTo>
                    <a:pt x="875" y="202535"/>
                  </a:lnTo>
                  <a:lnTo>
                    <a:pt x="0" y="219690"/>
                  </a:lnTo>
                  <a:lnTo>
                    <a:pt x="3139" y="237898"/>
                  </a:lnTo>
                  <a:lnTo>
                    <a:pt x="15913" y="260942"/>
                  </a:lnTo>
                  <a:lnTo>
                    <a:pt x="29968" y="271754"/>
                  </a:lnTo>
                  <a:lnTo>
                    <a:pt x="54545" y="284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99"/>
            <p:cNvSpPr/>
            <p:nvPr>
              <p:custDataLst>
                <p:tags r:id="rId140"/>
              </p:custDataLst>
            </p:nvPr>
          </p:nvSpPr>
          <p:spPr>
            <a:xfrm>
              <a:off x="6364925" y="2116266"/>
              <a:ext cx="120961" cy="258228"/>
            </a:xfrm>
            <a:custGeom>
              <a:avLst/>
              <a:gdLst/>
              <a:ahLst/>
              <a:cxnLst/>
              <a:rect l="0" t="0" r="0" b="0"/>
              <a:pathLst>
                <a:path w="120961" h="258228">
                  <a:moveTo>
                    <a:pt x="26350" y="17334"/>
                  </a:moveTo>
                  <a:lnTo>
                    <a:pt x="26350" y="17334"/>
                  </a:lnTo>
                  <a:lnTo>
                    <a:pt x="21294" y="12277"/>
                  </a:lnTo>
                  <a:lnTo>
                    <a:pt x="18811" y="6973"/>
                  </a:lnTo>
                  <a:lnTo>
                    <a:pt x="18149" y="4076"/>
                  </a:lnTo>
                  <a:lnTo>
                    <a:pt x="16649" y="2146"/>
                  </a:lnTo>
                  <a:lnTo>
                    <a:pt x="12161" y="0"/>
                  </a:lnTo>
                  <a:lnTo>
                    <a:pt x="9482" y="486"/>
                  </a:lnTo>
                  <a:lnTo>
                    <a:pt x="3684" y="3849"/>
                  </a:lnTo>
                  <a:lnTo>
                    <a:pt x="401" y="14516"/>
                  </a:lnTo>
                  <a:lnTo>
                    <a:pt x="0" y="27723"/>
                  </a:lnTo>
                  <a:lnTo>
                    <a:pt x="11186" y="53418"/>
                  </a:lnTo>
                  <a:lnTo>
                    <a:pt x="22785" y="62652"/>
                  </a:lnTo>
                  <a:lnTo>
                    <a:pt x="37466" y="69225"/>
                  </a:lnTo>
                  <a:lnTo>
                    <a:pt x="51046" y="72147"/>
                  </a:lnTo>
                  <a:lnTo>
                    <a:pt x="57631" y="70809"/>
                  </a:lnTo>
                  <a:lnTo>
                    <a:pt x="89788" y="52820"/>
                  </a:lnTo>
                  <a:lnTo>
                    <a:pt x="94042" y="47342"/>
                  </a:lnTo>
                  <a:lnTo>
                    <a:pt x="107290" y="12782"/>
                  </a:lnTo>
                  <a:lnTo>
                    <a:pt x="106769" y="9008"/>
                  </a:lnTo>
                  <a:lnTo>
                    <a:pt x="105363" y="5433"/>
                  </a:lnTo>
                  <a:lnTo>
                    <a:pt x="104425" y="4109"/>
                  </a:lnTo>
                  <a:lnTo>
                    <a:pt x="103800" y="4284"/>
                  </a:lnTo>
                  <a:lnTo>
                    <a:pt x="103384" y="5459"/>
                  </a:lnTo>
                  <a:lnTo>
                    <a:pt x="102623" y="47375"/>
                  </a:lnTo>
                  <a:lnTo>
                    <a:pt x="110758" y="93075"/>
                  </a:lnTo>
                  <a:lnTo>
                    <a:pt x="119440" y="138472"/>
                  </a:lnTo>
                  <a:lnTo>
                    <a:pt x="120960" y="175641"/>
                  </a:lnTo>
                  <a:lnTo>
                    <a:pt x="118588" y="206762"/>
                  </a:lnTo>
                  <a:lnTo>
                    <a:pt x="108305" y="240666"/>
                  </a:lnTo>
                  <a:lnTo>
                    <a:pt x="99463" y="251707"/>
                  </a:lnTo>
                  <a:lnTo>
                    <a:pt x="94142" y="256132"/>
                  </a:lnTo>
                  <a:lnTo>
                    <a:pt x="89537" y="258025"/>
                  </a:lnTo>
                  <a:lnTo>
                    <a:pt x="85408" y="258227"/>
                  </a:lnTo>
                  <a:lnTo>
                    <a:pt x="81597" y="257305"/>
                  </a:lnTo>
                  <a:lnTo>
                    <a:pt x="74540" y="247813"/>
                  </a:lnTo>
                  <a:lnTo>
                    <a:pt x="64450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00"/>
            <p:cNvSpPr/>
            <p:nvPr>
              <p:custDataLst>
                <p:tags r:id="rId141"/>
              </p:custDataLst>
            </p:nvPr>
          </p:nvSpPr>
          <p:spPr>
            <a:xfrm>
              <a:off x="6572250" y="2247900"/>
              <a:ext cx="14582" cy="38101"/>
            </a:xfrm>
            <a:custGeom>
              <a:avLst/>
              <a:gdLst/>
              <a:ahLst/>
              <a:cxnLst/>
              <a:rect l="0" t="0" r="0" b="0"/>
              <a:pathLst>
                <a:path w="14582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2347" y="10361"/>
                  </a:lnTo>
                  <a:lnTo>
                    <a:pt x="14581" y="13258"/>
                  </a:lnTo>
                  <a:lnTo>
                    <a:pt x="13953" y="1624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12"/>
          <p:cNvGrpSpPr/>
          <p:nvPr/>
        </p:nvGrpSpPr>
        <p:grpSpPr>
          <a:xfrm>
            <a:off x="6687102" y="1963474"/>
            <a:ext cx="804087" cy="507143"/>
            <a:chOff x="6687102" y="1963474"/>
            <a:chExt cx="804087" cy="507143"/>
          </a:xfrm>
        </p:grpSpPr>
        <p:sp>
          <p:nvSpPr>
            <p:cNvPr id="170" name="SMARTInkShape-601"/>
            <p:cNvSpPr/>
            <p:nvPr>
              <p:custDataLst>
                <p:tags r:id="rId129"/>
              </p:custDataLst>
            </p:nvPr>
          </p:nvSpPr>
          <p:spPr>
            <a:xfrm>
              <a:off x="6687102" y="2124191"/>
              <a:ext cx="104221" cy="346426"/>
            </a:xfrm>
            <a:custGeom>
              <a:avLst/>
              <a:gdLst/>
              <a:ahLst/>
              <a:cxnLst/>
              <a:rect l="0" t="0" r="0" b="0"/>
              <a:pathLst>
                <a:path w="104221" h="346426">
                  <a:moveTo>
                    <a:pt x="8973" y="9409"/>
                  </a:moveTo>
                  <a:lnTo>
                    <a:pt x="8973" y="9409"/>
                  </a:lnTo>
                  <a:lnTo>
                    <a:pt x="3917" y="4352"/>
                  </a:lnTo>
                  <a:lnTo>
                    <a:pt x="3486" y="2863"/>
                  </a:lnTo>
                  <a:lnTo>
                    <a:pt x="4256" y="1870"/>
                  </a:lnTo>
                  <a:lnTo>
                    <a:pt x="8042" y="276"/>
                  </a:lnTo>
                  <a:lnTo>
                    <a:pt x="3640" y="0"/>
                  </a:lnTo>
                  <a:lnTo>
                    <a:pt x="2242" y="2078"/>
                  </a:lnTo>
                  <a:lnTo>
                    <a:pt x="0" y="20622"/>
                  </a:lnTo>
                  <a:lnTo>
                    <a:pt x="579" y="57452"/>
                  </a:lnTo>
                  <a:lnTo>
                    <a:pt x="7075" y="77384"/>
                  </a:lnTo>
                  <a:lnTo>
                    <a:pt x="21841" y="97644"/>
                  </a:lnTo>
                  <a:lnTo>
                    <a:pt x="24960" y="98924"/>
                  </a:lnTo>
                  <a:lnTo>
                    <a:pt x="28098" y="98719"/>
                  </a:lnTo>
                  <a:lnTo>
                    <a:pt x="31248" y="97524"/>
                  </a:lnTo>
                  <a:lnTo>
                    <a:pt x="45794" y="85729"/>
                  </a:lnTo>
                  <a:lnTo>
                    <a:pt x="58453" y="68829"/>
                  </a:lnTo>
                  <a:lnTo>
                    <a:pt x="78708" y="23353"/>
                  </a:lnTo>
                  <a:lnTo>
                    <a:pt x="92806" y="2432"/>
                  </a:lnTo>
                  <a:lnTo>
                    <a:pt x="93437" y="2641"/>
                  </a:lnTo>
                  <a:lnTo>
                    <a:pt x="94137" y="5695"/>
                  </a:lnTo>
                  <a:lnTo>
                    <a:pt x="94665" y="48231"/>
                  </a:lnTo>
                  <a:lnTo>
                    <a:pt x="99750" y="92224"/>
                  </a:lnTo>
                  <a:lnTo>
                    <a:pt x="102897" y="132960"/>
                  </a:lnTo>
                  <a:lnTo>
                    <a:pt x="103830" y="173487"/>
                  </a:lnTo>
                  <a:lnTo>
                    <a:pt x="104107" y="212306"/>
                  </a:lnTo>
                  <a:lnTo>
                    <a:pt x="104207" y="253452"/>
                  </a:lnTo>
                  <a:lnTo>
                    <a:pt x="104220" y="299503"/>
                  </a:lnTo>
                  <a:lnTo>
                    <a:pt x="98578" y="318609"/>
                  </a:lnTo>
                  <a:lnTo>
                    <a:pt x="80901" y="346425"/>
                  </a:lnTo>
                  <a:lnTo>
                    <a:pt x="75975" y="346270"/>
                  </a:lnTo>
                  <a:lnTo>
                    <a:pt x="62035" y="340453"/>
                  </a:lnTo>
                  <a:lnTo>
                    <a:pt x="50901" y="330812"/>
                  </a:lnTo>
                  <a:lnTo>
                    <a:pt x="43483" y="319471"/>
                  </a:lnTo>
                  <a:lnTo>
                    <a:pt x="40186" y="307375"/>
                  </a:lnTo>
                  <a:lnTo>
                    <a:pt x="47073" y="25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02"/>
            <p:cNvSpPr/>
            <p:nvPr>
              <p:custDataLst>
                <p:tags r:id="rId130"/>
              </p:custDataLst>
            </p:nvPr>
          </p:nvSpPr>
          <p:spPr>
            <a:xfrm>
              <a:off x="6868850" y="2200275"/>
              <a:ext cx="84401" cy="15014"/>
            </a:xfrm>
            <a:custGeom>
              <a:avLst/>
              <a:gdLst/>
              <a:ahLst/>
              <a:cxnLst/>
              <a:rect l="0" t="0" r="0" b="0"/>
              <a:pathLst>
                <a:path w="84401" h="15014">
                  <a:moveTo>
                    <a:pt x="8200" y="9525"/>
                  </a:moveTo>
                  <a:lnTo>
                    <a:pt x="8200" y="9525"/>
                  </a:lnTo>
                  <a:lnTo>
                    <a:pt x="3144" y="9525"/>
                  </a:lnTo>
                  <a:lnTo>
                    <a:pt x="1655" y="10583"/>
                  </a:lnTo>
                  <a:lnTo>
                    <a:pt x="662" y="12347"/>
                  </a:lnTo>
                  <a:lnTo>
                    <a:pt x="0" y="14581"/>
                  </a:lnTo>
                  <a:lnTo>
                    <a:pt x="1675" y="15013"/>
                  </a:lnTo>
                  <a:lnTo>
                    <a:pt x="48546" y="4744"/>
                  </a:lnTo>
                  <a:lnTo>
                    <a:pt x="84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03"/>
            <p:cNvSpPr/>
            <p:nvPr>
              <p:custDataLst>
                <p:tags r:id="rId131"/>
              </p:custDataLst>
            </p:nvPr>
          </p:nvSpPr>
          <p:spPr>
            <a:xfrm>
              <a:off x="6915269" y="2124075"/>
              <a:ext cx="18932" cy="142876"/>
            </a:xfrm>
            <a:custGeom>
              <a:avLst/>
              <a:gdLst/>
              <a:ahLst/>
              <a:cxnLst/>
              <a:rect l="0" t="0" r="0" b="0"/>
              <a:pathLst>
                <a:path w="18932" h="142876">
                  <a:moveTo>
                    <a:pt x="18931" y="0"/>
                  </a:moveTo>
                  <a:lnTo>
                    <a:pt x="18931" y="0"/>
                  </a:lnTo>
                  <a:lnTo>
                    <a:pt x="10731" y="8201"/>
                  </a:lnTo>
                  <a:lnTo>
                    <a:pt x="1240" y="50195"/>
                  </a:lnTo>
                  <a:lnTo>
                    <a:pt x="0" y="96800"/>
                  </a:lnTo>
                  <a:lnTo>
                    <a:pt x="940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04"/>
            <p:cNvSpPr/>
            <p:nvPr>
              <p:custDataLst>
                <p:tags r:id="rId132"/>
              </p:custDataLst>
            </p:nvPr>
          </p:nvSpPr>
          <p:spPr>
            <a:xfrm>
              <a:off x="7049565" y="2001866"/>
              <a:ext cx="222641" cy="423492"/>
            </a:xfrm>
            <a:custGeom>
              <a:avLst/>
              <a:gdLst/>
              <a:ahLst/>
              <a:cxnLst/>
              <a:rect l="0" t="0" r="0" b="0"/>
              <a:pathLst>
                <a:path w="222641" h="423492">
                  <a:moveTo>
                    <a:pt x="75135" y="179359"/>
                  </a:moveTo>
                  <a:lnTo>
                    <a:pt x="75135" y="179359"/>
                  </a:lnTo>
                  <a:lnTo>
                    <a:pt x="70079" y="179359"/>
                  </a:lnTo>
                  <a:lnTo>
                    <a:pt x="68590" y="178301"/>
                  </a:lnTo>
                  <a:lnTo>
                    <a:pt x="67597" y="176537"/>
                  </a:lnTo>
                  <a:lnTo>
                    <a:pt x="66935" y="174303"/>
                  </a:lnTo>
                  <a:lnTo>
                    <a:pt x="60946" y="166101"/>
                  </a:lnTo>
                  <a:lnTo>
                    <a:pt x="55424" y="162883"/>
                  </a:lnTo>
                  <a:lnTo>
                    <a:pt x="43254" y="160817"/>
                  </a:lnTo>
                  <a:lnTo>
                    <a:pt x="34155" y="166179"/>
                  </a:lnTo>
                  <a:lnTo>
                    <a:pt x="11065" y="186869"/>
                  </a:lnTo>
                  <a:lnTo>
                    <a:pt x="4326" y="198924"/>
                  </a:lnTo>
                  <a:lnTo>
                    <a:pt x="0" y="228967"/>
                  </a:lnTo>
                  <a:lnTo>
                    <a:pt x="4307" y="251090"/>
                  </a:lnTo>
                  <a:lnTo>
                    <a:pt x="6749" y="255755"/>
                  </a:lnTo>
                  <a:lnTo>
                    <a:pt x="9436" y="258865"/>
                  </a:lnTo>
                  <a:lnTo>
                    <a:pt x="12285" y="260938"/>
                  </a:lnTo>
                  <a:lnTo>
                    <a:pt x="17360" y="260203"/>
                  </a:lnTo>
                  <a:lnTo>
                    <a:pt x="38614" y="249056"/>
                  </a:lnTo>
                  <a:lnTo>
                    <a:pt x="52201" y="238205"/>
                  </a:lnTo>
                  <a:lnTo>
                    <a:pt x="66693" y="215139"/>
                  </a:lnTo>
                  <a:lnTo>
                    <a:pt x="81072" y="173413"/>
                  </a:lnTo>
                  <a:lnTo>
                    <a:pt x="94104" y="136949"/>
                  </a:lnTo>
                  <a:lnTo>
                    <a:pt x="101812" y="89608"/>
                  </a:lnTo>
                  <a:lnTo>
                    <a:pt x="108600" y="43844"/>
                  </a:lnTo>
                  <a:lnTo>
                    <a:pt x="111861" y="16792"/>
                  </a:lnTo>
                  <a:lnTo>
                    <a:pt x="111261" y="10656"/>
                  </a:lnTo>
                  <a:lnTo>
                    <a:pt x="109802" y="6566"/>
                  </a:lnTo>
                  <a:lnTo>
                    <a:pt x="104913" y="0"/>
                  </a:lnTo>
                  <a:lnTo>
                    <a:pt x="96343" y="22575"/>
                  </a:lnTo>
                  <a:lnTo>
                    <a:pt x="87282" y="69524"/>
                  </a:lnTo>
                  <a:lnTo>
                    <a:pt x="85437" y="111185"/>
                  </a:lnTo>
                  <a:lnTo>
                    <a:pt x="84813" y="158131"/>
                  </a:lnTo>
                  <a:lnTo>
                    <a:pt x="91236" y="202408"/>
                  </a:lnTo>
                  <a:lnTo>
                    <a:pt x="92874" y="215356"/>
                  </a:lnTo>
                  <a:lnTo>
                    <a:pt x="94370" y="219232"/>
                  </a:lnTo>
                  <a:lnTo>
                    <a:pt x="96424" y="221816"/>
                  </a:lnTo>
                  <a:lnTo>
                    <a:pt x="98854" y="223539"/>
                  </a:lnTo>
                  <a:lnTo>
                    <a:pt x="101530" y="223629"/>
                  </a:lnTo>
                  <a:lnTo>
                    <a:pt x="107328" y="220907"/>
                  </a:lnTo>
                  <a:lnTo>
                    <a:pt x="116541" y="208368"/>
                  </a:lnTo>
                  <a:lnTo>
                    <a:pt x="128077" y="178621"/>
                  </a:lnTo>
                  <a:lnTo>
                    <a:pt x="131731" y="154868"/>
                  </a:lnTo>
                  <a:lnTo>
                    <a:pt x="132974" y="154565"/>
                  </a:lnTo>
                  <a:lnTo>
                    <a:pt x="137177" y="157050"/>
                  </a:lnTo>
                  <a:lnTo>
                    <a:pt x="139750" y="164505"/>
                  </a:lnTo>
                  <a:lnTo>
                    <a:pt x="149296" y="211924"/>
                  </a:lnTo>
                  <a:lnTo>
                    <a:pt x="149975" y="213769"/>
                  </a:lnTo>
                  <a:lnTo>
                    <a:pt x="152545" y="214999"/>
                  </a:lnTo>
                  <a:lnTo>
                    <a:pt x="161045" y="216365"/>
                  </a:lnTo>
                  <a:lnTo>
                    <a:pt x="165217" y="214613"/>
                  </a:lnTo>
                  <a:lnTo>
                    <a:pt x="182822" y="195905"/>
                  </a:lnTo>
                  <a:lnTo>
                    <a:pt x="194676" y="176120"/>
                  </a:lnTo>
                  <a:lnTo>
                    <a:pt x="198396" y="162600"/>
                  </a:lnTo>
                  <a:lnTo>
                    <a:pt x="198584" y="162895"/>
                  </a:lnTo>
                  <a:lnTo>
                    <a:pt x="200008" y="202126"/>
                  </a:lnTo>
                  <a:lnTo>
                    <a:pt x="206497" y="247396"/>
                  </a:lnTo>
                  <a:lnTo>
                    <a:pt x="213148" y="292046"/>
                  </a:lnTo>
                  <a:lnTo>
                    <a:pt x="222640" y="334266"/>
                  </a:lnTo>
                  <a:lnTo>
                    <a:pt x="222538" y="351923"/>
                  </a:lnTo>
                  <a:lnTo>
                    <a:pt x="218904" y="379016"/>
                  </a:lnTo>
                  <a:lnTo>
                    <a:pt x="212763" y="390156"/>
                  </a:lnTo>
                  <a:lnTo>
                    <a:pt x="192115" y="418707"/>
                  </a:lnTo>
                  <a:lnTo>
                    <a:pt x="181453" y="423319"/>
                  </a:lnTo>
                  <a:lnTo>
                    <a:pt x="176706" y="423491"/>
                  </a:lnTo>
                  <a:lnTo>
                    <a:pt x="168608" y="420860"/>
                  </a:lnTo>
                  <a:lnTo>
                    <a:pt x="166026" y="417618"/>
                  </a:lnTo>
                  <a:lnTo>
                    <a:pt x="160860" y="37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05"/>
            <p:cNvSpPr/>
            <p:nvPr>
              <p:custDataLst>
                <p:tags r:id="rId133"/>
              </p:custDataLst>
            </p:nvPr>
          </p:nvSpPr>
          <p:spPr>
            <a:xfrm>
              <a:off x="7324725" y="2001574"/>
              <a:ext cx="56082" cy="293952"/>
            </a:xfrm>
            <a:custGeom>
              <a:avLst/>
              <a:gdLst/>
              <a:ahLst/>
              <a:cxnLst/>
              <a:rect l="0" t="0" r="0" b="0"/>
              <a:pathLst>
                <a:path w="56082" h="2939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1675"/>
                  </a:lnTo>
                  <a:lnTo>
                    <a:pt x="13257" y="9181"/>
                  </a:lnTo>
                  <a:lnTo>
                    <a:pt x="31471" y="50507"/>
                  </a:lnTo>
                  <a:lnTo>
                    <a:pt x="42838" y="80002"/>
                  </a:lnTo>
                  <a:lnTo>
                    <a:pt x="51736" y="124101"/>
                  </a:lnTo>
                  <a:lnTo>
                    <a:pt x="56081" y="164132"/>
                  </a:lnTo>
                  <a:lnTo>
                    <a:pt x="55774" y="203745"/>
                  </a:lnTo>
                  <a:lnTo>
                    <a:pt x="48393" y="240647"/>
                  </a:lnTo>
                  <a:lnTo>
                    <a:pt x="38795" y="258266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06"/>
            <p:cNvSpPr/>
            <p:nvPr>
              <p:custDataLst>
                <p:tags r:id="rId134"/>
              </p:custDataLst>
            </p:nvPr>
          </p:nvSpPr>
          <p:spPr>
            <a:xfrm>
              <a:off x="7400925" y="1963474"/>
              <a:ext cx="90264" cy="370152"/>
            </a:xfrm>
            <a:custGeom>
              <a:avLst/>
              <a:gdLst/>
              <a:ahLst/>
              <a:cxnLst/>
              <a:rect l="0" t="0" r="0" b="0"/>
              <a:pathLst>
                <a:path w="90264" h="370152">
                  <a:moveTo>
                    <a:pt x="57150" y="8201"/>
                  </a:moveTo>
                  <a:lnTo>
                    <a:pt x="57150" y="8201"/>
                  </a:lnTo>
                  <a:lnTo>
                    <a:pt x="57150" y="3145"/>
                  </a:lnTo>
                  <a:lnTo>
                    <a:pt x="58208" y="1655"/>
                  </a:lnTo>
                  <a:lnTo>
                    <a:pt x="59972" y="662"/>
                  </a:lnTo>
                  <a:lnTo>
                    <a:pt x="62206" y="0"/>
                  </a:lnTo>
                  <a:lnTo>
                    <a:pt x="63695" y="617"/>
                  </a:lnTo>
                  <a:lnTo>
                    <a:pt x="64688" y="2087"/>
                  </a:lnTo>
                  <a:lnTo>
                    <a:pt x="79816" y="47615"/>
                  </a:lnTo>
                  <a:lnTo>
                    <a:pt x="83974" y="85379"/>
                  </a:lnTo>
                  <a:lnTo>
                    <a:pt x="90263" y="119969"/>
                  </a:lnTo>
                  <a:lnTo>
                    <a:pt x="88716" y="165495"/>
                  </a:lnTo>
                  <a:lnTo>
                    <a:pt x="86611" y="209088"/>
                  </a:lnTo>
                  <a:lnTo>
                    <a:pt x="78296" y="254140"/>
                  </a:lnTo>
                  <a:lnTo>
                    <a:pt x="60817" y="299257"/>
                  </a:lnTo>
                  <a:lnTo>
                    <a:pt x="43963" y="325943"/>
                  </a:lnTo>
                  <a:lnTo>
                    <a:pt x="0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607"/>
          <p:cNvSpPr/>
          <p:nvPr>
            <p:custDataLst>
              <p:tags r:id="rId5"/>
            </p:custDataLst>
          </p:nvPr>
        </p:nvSpPr>
        <p:spPr>
          <a:xfrm>
            <a:off x="9946233" y="2857500"/>
            <a:ext cx="1718906" cy="85723"/>
          </a:xfrm>
          <a:custGeom>
            <a:avLst/>
            <a:gdLst/>
            <a:ahLst/>
            <a:cxnLst/>
            <a:rect l="0" t="0" r="0" b="0"/>
            <a:pathLst>
              <a:path w="1718906" h="85723">
                <a:moveTo>
                  <a:pt x="64542" y="19050"/>
                </a:moveTo>
                <a:lnTo>
                  <a:pt x="64542" y="19050"/>
                </a:lnTo>
                <a:lnTo>
                  <a:pt x="26562" y="17992"/>
                </a:lnTo>
                <a:lnTo>
                  <a:pt x="0" y="9917"/>
                </a:lnTo>
                <a:lnTo>
                  <a:pt x="46753" y="8490"/>
                </a:lnTo>
                <a:lnTo>
                  <a:pt x="91138" y="2986"/>
                </a:lnTo>
                <a:lnTo>
                  <a:pt x="129633" y="1327"/>
                </a:lnTo>
                <a:lnTo>
                  <a:pt x="162969" y="590"/>
                </a:lnTo>
                <a:lnTo>
                  <a:pt x="205536" y="175"/>
                </a:lnTo>
                <a:lnTo>
                  <a:pt x="247783" y="52"/>
                </a:lnTo>
                <a:lnTo>
                  <a:pt x="293813" y="15"/>
                </a:lnTo>
                <a:lnTo>
                  <a:pt x="340965" y="5"/>
                </a:lnTo>
                <a:lnTo>
                  <a:pt x="388451" y="2823"/>
                </a:lnTo>
                <a:lnTo>
                  <a:pt x="436035" y="7539"/>
                </a:lnTo>
                <a:lnTo>
                  <a:pt x="483646" y="8937"/>
                </a:lnTo>
                <a:lnTo>
                  <a:pt x="516452" y="9264"/>
                </a:lnTo>
                <a:lnTo>
                  <a:pt x="552199" y="9409"/>
                </a:lnTo>
                <a:lnTo>
                  <a:pt x="589253" y="9474"/>
                </a:lnTo>
                <a:lnTo>
                  <a:pt x="626888" y="10560"/>
                </a:lnTo>
                <a:lnTo>
                  <a:pt x="664782" y="14571"/>
                </a:lnTo>
                <a:lnTo>
                  <a:pt x="705613" y="17059"/>
                </a:lnTo>
                <a:lnTo>
                  <a:pt x="747396" y="19224"/>
                </a:lnTo>
                <a:lnTo>
                  <a:pt x="787131" y="23713"/>
                </a:lnTo>
                <a:lnTo>
                  <a:pt x="828783" y="26414"/>
                </a:lnTo>
                <a:lnTo>
                  <a:pt x="871988" y="27615"/>
                </a:lnTo>
                <a:lnTo>
                  <a:pt x="915885" y="28148"/>
                </a:lnTo>
                <a:lnTo>
                  <a:pt x="957266" y="31207"/>
                </a:lnTo>
                <a:lnTo>
                  <a:pt x="997883" y="35037"/>
                </a:lnTo>
                <a:lnTo>
                  <a:pt x="1040630" y="36738"/>
                </a:lnTo>
                <a:lnTo>
                  <a:pt x="1081500" y="40318"/>
                </a:lnTo>
                <a:lnTo>
                  <a:pt x="1120832" y="44377"/>
                </a:lnTo>
                <a:lnTo>
                  <a:pt x="1159480" y="46181"/>
                </a:lnTo>
                <a:lnTo>
                  <a:pt x="1197822" y="49806"/>
                </a:lnTo>
                <a:lnTo>
                  <a:pt x="1236031" y="54945"/>
                </a:lnTo>
                <a:lnTo>
                  <a:pt x="1274179" y="60755"/>
                </a:lnTo>
                <a:lnTo>
                  <a:pt x="1312299" y="64044"/>
                </a:lnTo>
                <a:lnTo>
                  <a:pt x="1349350" y="65505"/>
                </a:lnTo>
                <a:lnTo>
                  <a:pt x="1383458" y="66156"/>
                </a:lnTo>
                <a:lnTo>
                  <a:pt x="1416254" y="69266"/>
                </a:lnTo>
                <a:lnTo>
                  <a:pt x="1461647" y="74145"/>
                </a:lnTo>
                <a:lnTo>
                  <a:pt x="1501906" y="75591"/>
                </a:lnTo>
                <a:lnTo>
                  <a:pt x="1540647" y="78842"/>
                </a:lnTo>
                <a:lnTo>
                  <a:pt x="1586607" y="84365"/>
                </a:lnTo>
                <a:lnTo>
                  <a:pt x="1631712" y="85323"/>
                </a:lnTo>
                <a:lnTo>
                  <a:pt x="1674484" y="85646"/>
                </a:lnTo>
                <a:lnTo>
                  <a:pt x="1718905" y="85722"/>
                </a:lnTo>
                <a:lnTo>
                  <a:pt x="1682877" y="82902"/>
                </a:lnTo>
                <a:lnTo>
                  <a:pt x="1646477" y="78186"/>
                </a:lnTo>
                <a:lnTo>
                  <a:pt x="1601122" y="76789"/>
                </a:lnTo>
                <a:lnTo>
                  <a:pt x="1560872" y="76375"/>
                </a:lnTo>
                <a:lnTo>
                  <a:pt x="1522136" y="76252"/>
                </a:lnTo>
                <a:lnTo>
                  <a:pt x="1481024" y="73393"/>
                </a:lnTo>
                <a:lnTo>
                  <a:pt x="1449740" y="69661"/>
                </a:lnTo>
                <a:lnTo>
                  <a:pt x="1414667" y="68002"/>
                </a:lnTo>
                <a:lnTo>
                  <a:pt x="1380737" y="67265"/>
                </a:lnTo>
                <a:lnTo>
                  <a:pt x="1346959" y="66937"/>
                </a:lnTo>
                <a:lnTo>
                  <a:pt x="1310780" y="66791"/>
                </a:lnTo>
                <a:lnTo>
                  <a:pt x="1270711" y="63905"/>
                </a:lnTo>
                <a:lnTo>
                  <a:pt x="1229268" y="60152"/>
                </a:lnTo>
                <a:lnTo>
                  <a:pt x="1189682" y="58484"/>
                </a:lnTo>
                <a:lnTo>
                  <a:pt x="1145277" y="57743"/>
                </a:lnTo>
                <a:lnTo>
                  <a:pt x="1098377" y="56355"/>
                </a:lnTo>
                <a:lnTo>
                  <a:pt x="1052838" y="52211"/>
                </a:lnTo>
                <a:lnTo>
                  <a:pt x="1029265" y="50682"/>
                </a:lnTo>
                <a:lnTo>
                  <a:pt x="1005082" y="49663"/>
                </a:lnTo>
                <a:lnTo>
                  <a:pt x="980495" y="48984"/>
                </a:lnTo>
                <a:lnTo>
                  <a:pt x="955635" y="48531"/>
                </a:lnTo>
                <a:lnTo>
                  <a:pt x="930595" y="48229"/>
                </a:lnTo>
                <a:lnTo>
                  <a:pt x="905436" y="48027"/>
                </a:lnTo>
                <a:lnTo>
                  <a:pt x="880197" y="46835"/>
                </a:lnTo>
                <a:lnTo>
                  <a:pt x="854904" y="44982"/>
                </a:lnTo>
                <a:lnTo>
                  <a:pt x="829575" y="42688"/>
                </a:lnTo>
                <a:lnTo>
                  <a:pt x="803164" y="41158"/>
                </a:lnTo>
                <a:lnTo>
                  <a:pt x="776031" y="40139"/>
                </a:lnTo>
                <a:lnTo>
                  <a:pt x="748417" y="39460"/>
                </a:lnTo>
                <a:lnTo>
                  <a:pt x="721543" y="37948"/>
                </a:lnTo>
                <a:lnTo>
                  <a:pt x="695160" y="35882"/>
                </a:lnTo>
                <a:lnTo>
                  <a:pt x="669103" y="33447"/>
                </a:lnTo>
                <a:lnTo>
                  <a:pt x="643267" y="31822"/>
                </a:lnTo>
                <a:lnTo>
                  <a:pt x="617575" y="30740"/>
                </a:lnTo>
                <a:lnTo>
                  <a:pt x="591980" y="30019"/>
                </a:lnTo>
                <a:lnTo>
                  <a:pt x="567509" y="28479"/>
                </a:lnTo>
                <a:lnTo>
                  <a:pt x="520564" y="23946"/>
                </a:lnTo>
                <a:lnTo>
                  <a:pt x="496615" y="22314"/>
                </a:lnTo>
                <a:lnTo>
                  <a:pt x="472181" y="21226"/>
                </a:lnTo>
                <a:lnTo>
                  <a:pt x="424574" y="18959"/>
                </a:lnTo>
                <a:lnTo>
                  <a:pt x="382249" y="14423"/>
                </a:lnTo>
                <a:lnTo>
                  <a:pt x="339448" y="11702"/>
                </a:lnTo>
                <a:lnTo>
                  <a:pt x="297848" y="9434"/>
                </a:lnTo>
                <a:lnTo>
                  <a:pt x="261720" y="4898"/>
                </a:lnTo>
                <a:lnTo>
                  <a:pt x="216685" y="1451"/>
                </a:lnTo>
                <a:lnTo>
                  <a:pt x="176532" y="430"/>
                </a:lnTo>
                <a:lnTo>
                  <a:pt x="132642" y="85"/>
                </a:lnTo>
                <a:lnTo>
                  <a:pt x="931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114"/>
          <p:cNvGrpSpPr/>
          <p:nvPr/>
        </p:nvGrpSpPr>
        <p:grpSpPr>
          <a:xfrm>
            <a:off x="344407" y="2776039"/>
            <a:ext cx="2388556" cy="1422201"/>
            <a:chOff x="344407" y="2776039"/>
            <a:chExt cx="2388556" cy="1422201"/>
          </a:xfrm>
        </p:grpSpPr>
        <p:sp>
          <p:nvSpPr>
            <p:cNvPr id="178" name="SMARTInkShape-608"/>
            <p:cNvSpPr/>
            <p:nvPr>
              <p:custDataLst>
                <p:tags r:id="rId112"/>
              </p:custDataLst>
            </p:nvPr>
          </p:nvSpPr>
          <p:spPr>
            <a:xfrm>
              <a:off x="428674" y="3126587"/>
              <a:ext cx="114252" cy="758239"/>
            </a:xfrm>
            <a:custGeom>
              <a:avLst/>
              <a:gdLst/>
              <a:ahLst/>
              <a:cxnLst/>
              <a:rect l="0" t="0" r="0" b="0"/>
              <a:pathLst>
                <a:path w="114252" h="758239">
                  <a:moveTo>
                    <a:pt x="114251" y="54763"/>
                  </a:moveTo>
                  <a:lnTo>
                    <a:pt x="114251" y="54763"/>
                  </a:lnTo>
                  <a:lnTo>
                    <a:pt x="114251" y="14763"/>
                  </a:lnTo>
                  <a:lnTo>
                    <a:pt x="111429" y="7705"/>
                  </a:lnTo>
                  <a:lnTo>
                    <a:pt x="109195" y="4341"/>
                  </a:lnTo>
                  <a:lnTo>
                    <a:pt x="98245" y="603"/>
                  </a:lnTo>
                  <a:lnTo>
                    <a:pt x="83854" y="0"/>
                  </a:lnTo>
                  <a:lnTo>
                    <a:pt x="70402" y="3260"/>
                  </a:lnTo>
                  <a:lnTo>
                    <a:pt x="45578" y="20522"/>
                  </a:lnTo>
                  <a:lnTo>
                    <a:pt x="36810" y="28256"/>
                  </a:lnTo>
                  <a:lnTo>
                    <a:pt x="15996" y="69774"/>
                  </a:lnTo>
                  <a:lnTo>
                    <a:pt x="4218" y="112134"/>
                  </a:lnTo>
                  <a:lnTo>
                    <a:pt x="1215" y="156194"/>
                  </a:lnTo>
                  <a:lnTo>
                    <a:pt x="513" y="190860"/>
                  </a:lnTo>
                  <a:lnTo>
                    <a:pt x="118" y="230907"/>
                  </a:lnTo>
                  <a:lnTo>
                    <a:pt x="0" y="278051"/>
                  </a:lnTo>
                  <a:lnTo>
                    <a:pt x="5022" y="317067"/>
                  </a:lnTo>
                  <a:lnTo>
                    <a:pt x="16201" y="358695"/>
                  </a:lnTo>
                  <a:lnTo>
                    <a:pt x="28600" y="397491"/>
                  </a:lnTo>
                  <a:lnTo>
                    <a:pt x="41241" y="435729"/>
                  </a:lnTo>
                  <a:lnTo>
                    <a:pt x="53929" y="473856"/>
                  </a:lnTo>
                  <a:lnTo>
                    <a:pt x="63804" y="511962"/>
                  </a:lnTo>
                  <a:lnTo>
                    <a:pt x="71125" y="550063"/>
                  </a:lnTo>
                  <a:lnTo>
                    <a:pt x="79718" y="588751"/>
                  </a:lnTo>
                  <a:lnTo>
                    <a:pt x="83911" y="633728"/>
                  </a:lnTo>
                  <a:lnTo>
                    <a:pt x="85153" y="680569"/>
                  </a:lnTo>
                  <a:lnTo>
                    <a:pt x="85573" y="727536"/>
                  </a:lnTo>
                  <a:lnTo>
                    <a:pt x="85662" y="754971"/>
                  </a:lnTo>
                  <a:lnTo>
                    <a:pt x="84609" y="756518"/>
                  </a:lnTo>
                  <a:lnTo>
                    <a:pt x="82848" y="757550"/>
                  </a:lnTo>
                  <a:lnTo>
                    <a:pt x="80616" y="758238"/>
                  </a:lnTo>
                  <a:lnTo>
                    <a:pt x="79127" y="757638"/>
                  </a:lnTo>
                  <a:lnTo>
                    <a:pt x="78135" y="756179"/>
                  </a:lnTo>
                  <a:lnTo>
                    <a:pt x="77474" y="754149"/>
                  </a:lnTo>
                  <a:lnTo>
                    <a:pt x="57101" y="73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09"/>
            <p:cNvSpPr/>
            <p:nvPr>
              <p:custDataLst>
                <p:tags r:id="rId113"/>
              </p:custDataLst>
            </p:nvPr>
          </p:nvSpPr>
          <p:spPr>
            <a:xfrm>
              <a:off x="895955" y="3110432"/>
              <a:ext cx="94254" cy="743384"/>
            </a:xfrm>
            <a:custGeom>
              <a:avLst/>
              <a:gdLst/>
              <a:ahLst/>
              <a:cxnLst/>
              <a:rect l="0" t="0" r="0" b="0"/>
              <a:pathLst>
                <a:path w="94254" h="743384">
                  <a:moveTo>
                    <a:pt x="85120" y="42343"/>
                  </a:moveTo>
                  <a:lnTo>
                    <a:pt x="85120" y="42343"/>
                  </a:lnTo>
                  <a:lnTo>
                    <a:pt x="90177" y="37287"/>
                  </a:lnTo>
                  <a:lnTo>
                    <a:pt x="92659" y="31982"/>
                  </a:lnTo>
                  <a:lnTo>
                    <a:pt x="94253" y="19953"/>
                  </a:lnTo>
                  <a:lnTo>
                    <a:pt x="91648" y="13695"/>
                  </a:lnTo>
                  <a:lnTo>
                    <a:pt x="81353" y="1053"/>
                  </a:lnTo>
                  <a:lnTo>
                    <a:pt x="77317" y="0"/>
                  </a:lnTo>
                  <a:lnTo>
                    <a:pt x="67188" y="1652"/>
                  </a:lnTo>
                  <a:lnTo>
                    <a:pt x="49586" y="8531"/>
                  </a:lnTo>
                  <a:lnTo>
                    <a:pt x="30964" y="22329"/>
                  </a:lnTo>
                  <a:lnTo>
                    <a:pt x="17098" y="44880"/>
                  </a:lnTo>
                  <a:lnTo>
                    <a:pt x="2458" y="87480"/>
                  </a:lnTo>
                  <a:lnTo>
                    <a:pt x="0" y="130046"/>
                  </a:lnTo>
                  <a:lnTo>
                    <a:pt x="6060" y="177377"/>
                  </a:lnTo>
                  <a:lnTo>
                    <a:pt x="9131" y="223464"/>
                  </a:lnTo>
                  <a:lnTo>
                    <a:pt x="16273" y="261814"/>
                  </a:lnTo>
                  <a:lnTo>
                    <a:pt x="25092" y="308808"/>
                  </a:lnTo>
                  <a:lnTo>
                    <a:pt x="37554" y="351918"/>
                  </a:lnTo>
                  <a:lnTo>
                    <a:pt x="47037" y="385600"/>
                  </a:lnTo>
                  <a:lnTo>
                    <a:pt x="53728" y="427329"/>
                  </a:lnTo>
                  <a:lnTo>
                    <a:pt x="61045" y="469874"/>
                  </a:lnTo>
                  <a:lnTo>
                    <a:pt x="68230" y="510910"/>
                  </a:lnTo>
                  <a:lnTo>
                    <a:pt x="74140" y="557644"/>
                  </a:lnTo>
                  <a:lnTo>
                    <a:pt x="75164" y="597310"/>
                  </a:lnTo>
                  <a:lnTo>
                    <a:pt x="74452" y="642092"/>
                  </a:lnTo>
                  <a:lnTo>
                    <a:pt x="67383" y="687949"/>
                  </a:lnTo>
                  <a:lnTo>
                    <a:pt x="52928" y="733264"/>
                  </a:lnTo>
                  <a:lnTo>
                    <a:pt x="48770" y="743066"/>
                  </a:lnTo>
                  <a:lnTo>
                    <a:pt x="47129" y="743383"/>
                  </a:lnTo>
                  <a:lnTo>
                    <a:pt x="37495" y="737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10"/>
            <p:cNvSpPr/>
            <p:nvPr>
              <p:custDataLst>
                <p:tags r:id="rId114"/>
              </p:custDataLst>
            </p:nvPr>
          </p:nvSpPr>
          <p:spPr>
            <a:xfrm>
              <a:off x="869048" y="3994169"/>
              <a:ext cx="121553" cy="130157"/>
            </a:xfrm>
            <a:custGeom>
              <a:avLst/>
              <a:gdLst/>
              <a:ahLst/>
              <a:cxnLst/>
              <a:rect l="0" t="0" r="0" b="0"/>
              <a:pathLst>
                <a:path w="121553" h="130157">
                  <a:moveTo>
                    <a:pt x="73927" y="63481"/>
                  </a:moveTo>
                  <a:lnTo>
                    <a:pt x="73927" y="63481"/>
                  </a:lnTo>
                  <a:lnTo>
                    <a:pt x="73927" y="41091"/>
                  </a:lnTo>
                  <a:lnTo>
                    <a:pt x="71105" y="34833"/>
                  </a:lnTo>
                  <a:lnTo>
                    <a:pt x="48417" y="4015"/>
                  </a:lnTo>
                  <a:lnTo>
                    <a:pt x="42128" y="10"/>
                  </a:lnTo>
                  <a:lnTo>
                    <a:pt x="38969" y="0"/>
                  </a:lnTo>
                  <a:lnTo>
                    <a:pt x="32638" y="2812"/>
                  </a:lnTo>
                  <a:lnTo>
                    <a:pt x="18066" y="15401"/>
                  </a:lnTo>
                  <a:lnTo>
                    <a:pt x="5400" y="37594"/>
                  </a:lnTo>
                  <a:lnTo>
                    <a:pt x="0" y="64277"/>
                  </a:lnTo>
                  <a:lnTo>
                    <a:pt x="3457" y="87236"/>
                  </a:lnTo>
                  <a:lnTo>
                    <a:pt x="14107" y="112897"/>
                  </a:lnTo>
                  <a:lnTo>
                    <a:pt x="20176" y="121780"/>
                  </a:lnTo>
                  <a:lnTo>
                    <a:pt x="24335" y="123514"/>
                  </a:lnTo>
                  <a:lnTo>
                    <a:pt x="34600" y="122618"/>
                  </a:lnTo>
                  <a:lnTo>
                    <a:pt x="43395" y="115870"/>
                  </a:lnTo>
                  <a:lnTo>
                    <a:pt x="66457" y="88254"/>
                  </a:lnTo>
                  <a:lnTo>
                    <a:pt x="81837" y="48170"/>
                  </a:lnTo>
                  <a:lnTo>
                    <a:pt x="82375" y="47982"/>
                  </a:lnTo>
                  <a:lnTo>
                    <a:pt x="82734" y="48915"/>
                  </a:lnTo>
                  <a:lnTo>
                    <a:pt x="84482" y="94895"/>
                  </a:lnTo>
                  <a:lnTo>
                    <a:pt x="88496" y="107781"/>
                  </a:lnTo>
                  <a:lnTo>
                    <a:pt x="96630" y="117742"/>
                  </a:lnTo>
                  <a:lnTo>
                    <a:pt x="106242" y="124639"/>
                  </a:lnTo>
                  <a:lnTo>
                    <a:pt x="121552" y="13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11"/>
            <p:cNvSpPr/>
            <p:nvPr>
              <p:custDataLst>
                <p:tags r:id="rId115"/>
              </p:custDataLst>
            </p:nvPr>
          </p:nvSpPr>
          <p:spPr>
            <a:xfrm>
              <a:off x="857250" y="2782624"/>
              <a:ext cx="83154" cy="265377"/>
            </a:xfrm>
            <a:custGeom>
              <a:avLst/>
              <a:gdLst/>
              <a:ahLst/>
              <a:cxnLst/>
              <a:rect l="0" t="0" r="0" b="0"/>
              <a:pathLst>
                <a:path w="83154" h="2653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8642" y="44669"/>
                  </a:lnTo>
                  <a:lnTo>
                    <a:pt x="9351" y="86587"/>
                  </a:lnTo>
                  <a:lnTo>
                    <a:pt x="9473" y="123148"/>
                  </a:lnTo>
                  <a:lnTo>
                    <a:pt x="9515" y="163316"/>
                  </a:lnTo>
                  <a:lnTo>
                    <a:pt x="9524" y="208584"/>
                  </a:lnTo>
                  <a:lnTo>
                    <a:pt x="10583" y="225318"/>
                  </a:lnTo>
                  <a:lnTo>
                    <a:pt x="14581" y="236284"/>
                  </a:lnTo>
                  <a:lnTo>
                    <a:pt x="16071" y="238573"/>
                  </a:lnTo>
                  <a:lnTo>
                    <a:pt x="17064" y="239040"/>
                  </a:lnTo>
                  <a:lnTo>
                    <a:pt x="17726" y="238294"/>
                  </a:lnTo>
                  <a:lnTo>
                    <a:pt x="26537" y="195442"/>
                  </a:lnTo>
                  <a:lnTo>
                    <a:pt x="28728" y="180319"/>
                  </a:lnTo>
                  <a:lnTo>
                    <a:pt x="35911" y="165856"/>
                  </a:lnTo>
                  <a:lnTo>
                    <a:pt x="41713" y="158350"/>
                  </a:lnTo>
                  <a:lnTo>
                    <a:pt x="44742" y="156984"/>
                  </a:lnTo>
                  <a:lnTo>
                    <a:pt x="47820" y="157131"/>
                  </a:lnTo>
                  <a:lnTo>
                    <a:pt x="65420" y="164972"/>
                  </a:lnTo>
                  <a:lnTo>
                    <a:pt x="74231" y="173480"/>
                  </a:lnTo>
                  <a:lnTo>
                    <a:pt x="78062" y="178712"/>
                  </a:lnTo>
                  <a:lnTo>
                    <a:pt x="82319" y="192992"/>
                  </a:lnTo>
                  <a:lnTo>
                    <a:pt x="83153" y="208863"/>
                  </a:lnTo>
                  <a:lnTo>
                    <a:pt x="79996" y="222973"/>
                  </a:lnTo>
                  <a:lnTo>
                    <a:pt x="62800" y="248220"/>
                  </a:lnTo>
                  <a:lnTo>
                    <a:pt x="55075" y="257046"/>
                  </a:lnTo>
                  <a:lnTo>
                    <a:pt x="28575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12"/>
            <p:cNvSpPr/>
            <p:nvPr>
              <p:custDataLst>
                <p:tags r:id="rId116"/>
              </p:custDataLst>
            </p:nvPr>
          </p:nvSpPr>
          <p:spPr>
            <a:xfrm>
              <a:off x="391396" y="4061949"/>
              <a:ext cx="113430" cy="136291"/>
            </a:xfrm>
            <a:custGeom>
              <a:avLst/>
              <a:gdLst/>
              <a:ahLst/>
              <a:cxnLst/>
              <a:rect l="0" t="0" r="0" b="0"/>
              <a:pathLst>
                <a:path w="113430" h="136291">
                  <a:moveTo>
                    <a:pt x="75329" y="14751"/>
                  </a:moveTo>
                  <a:lnTo>
                    <a:pt x="75329" y="14751"/>
                  </a:lnTo>
                  <a:lnTo>
                    <a:pt x="83530" y="14751"/>
                  </a:lnTo>
                  <a:lnTo>
                    <a:pt x="76537" y="6550"/>
                  </a:lnTo>
                  <a:lnTo>
                    <a:pt x="70630" y="562"/>
                  </a:lnTo>
                  <a:lnTo>
                    <a:pt x="66905" y="0"/>
                  </a:lnTo>
                  <a:lnTo>
                    <a:pt x="44769" y="4329"/>
                  </a:lnTo>
                  <a:lnTo>
                    <a:pt x="29350" y="15073"/>
                  </a:lnTo>
                  <a:lnTo>
                    <a:pt x="23144" y="23008"/>
                  </a:lnTo>
                  <a:lnTo>
                    <a:pt x="2068" y="67885"/>
                  </a:lnTo>
                  <a:lnTo>
                    <a:pt x="0" y="97640"/>
                  </a:lnTo>
                  <a:lnTo>
                    <a:pt x="1826" y="105994"/>
                  </a:lnTo>
                  <a:lnTo>
                    <a:pt x="9500" y="118098"/>
                  </a:lnTo>
                  <a:lnTo>
                    <a:pt x="30777" y="130862"/>
                  </a:lnTo>
                  <a:lnTo>
                    <a:pt x="62246" y="136290"/>
                  </a:lnTo>
                  <a:lnTo>
                    <a:pt x="113429" y="12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13"/>
            <p:cNvSpPr/>
            <p:nvPr>
              <p:custDataLst>
                <p:tags r:id="rId117"/>
              </p:custDataLst>
            </p:nvPr>
          </p:nvSpPr>
          <p:spPr>
            <a:xfrm>
              <a:off x="344407" y="2776039"/>
              <a:ext cx="84219" cy="303104"/>
            </a:xfrm>
            <a:custGeom>
              <a:avLst/>
              <a:gdLst/>
              <a:ahLst/>
              <a:cxnLst/>
              <a:rect l="0" t="0" r="0" b="0"/>
              <a:pathLst>
                <a:path w="84219" h="303104">
                  <a:moveTo>
                    <a:pt x="65168" y="186236"/>
                  </a:moveTo>
                  <a:lnTo>
                    <a:pt x="65168" y="186236"/>
                  </a:lnTo>
                  <a:lnTo>
                    <a:pt x="65168" y="172047"/>
                  </a:lnTo>
                  <a:lnTo>
                    <a:pt x="64110" y="170427"/>
                  </a:lnTo>
                  <a:lnTo>
                    <a:pt x="62346" y="169346"/>
                  </a:lnTo>
                  <a:lnTo>
                    <a:pt x="54807" y="167826"/>
                  </a:lnTo>
                  <a:lnTo>
                    <a:pt x="42778" y="167312"/>
                  </a:lnTo>
                  <a:lnTo>
                    <a:pt x="36520" y="170065"/>
                  </a:lnTo>
                  <a:lnTo>
                    <a:pt x="18822" y="185511"/>
                  </a:lnTo>
                  <a:lnTo>
                    <a:pt x="6163" y="202837"/>
                  </a:lnTo>
                  <a:lnTo>
                    <a:pt x="766" y="231489"/>
                  </a:lnTo>
                  <a:lnTo>
                    <a:pt x="0" y="270434"/>
                  </a:lnTo>
                  <a:lnTo>
                    <a:pt x="6230" y="291734"/>
                  </a:lnTo>
                  <a:lnTo>
                    <a:pt x="11810" y="301211"/>
                  </a:lnTo>
                  <a:lnTo>
                    <a:pt x="15837" y="303103"/>
                  </a:lnTo>
                  <a:lnTo>
                    <a:pt x="25957" y="302382"/>
                  </a:lnTo>
                  <a:lnTo>
                    <a:pt x="30561" y="298592"/>
                  </a:lnTo>
                  <a:lnTo>
                    <a:pt x="53973" y="260925"/>
                  </a:lnTo>
                  <a:lnTo>
                    <a:pt x="64015" y="222979"/>
                  </a:lnTo>
                  <a:lnTo>
                    <a:pt x="72270" y="181460"/>
                  </a:lnTo>
                  <a:lnTo>
                    <a:pt x="74214" y="142136"/>
                  </a:lnTo>
                  <a:lnTo>
                    <a:pt x="74598" y="96778"/>
                  </a:lnTo>
                  <a:lnTo>
                    <a:pt x="73626" y="51443"/>
                  </a:lnTo>
                  <a:lnTo>
                    <a:pt x="66050" y="5331"/>
                  </a:lnTo>
                  <a:lnTo>
                    <a:pt x="65560" y="0"/>
                  </a:lnTo>
                  <a:lnTo>
                    <a:pt x="64371" y="696"/>
                  </a:lnTo>
                  <a:lnTo>
                    <a:pt x="60228" y="7112"/>
                  </a:lnTo>
                  <a:lnTo>
                    <a:pt x="50989" y="45684"/>
                  </a:lnTo>
                  <a:lnTo>
                    <a:pt x="47080" y="87407"/>
                  </a:lnTo>
                  <a:lnTo>
                    <a:pt x="49130" y="126694"/>
                  </a:lnTo>
                  <a:lnTo>
                    <a:pt x="53713" y="166477"/>
                  </a:lnTo>
                  <a:lnTo>
                    <a:pt x="57893" y="196609"/>
                  </a:lnTo>
                  <a:lnTo>
                    <a:pt x="78000" y="243405"/>
                  </a:lnTo>
                  <a:lnTo>
                    <a:pt x="84218" y="271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14"/>
            <p:cNvSpPr/>
            <p:nvPr>
              <p:custDataLst>
                <p:tags r:id="rId118"/>
              </p:custDataLst>
            </p:nvPr>
          </p:nvSpPr>
          <p:spPr>
            <a:xfrm>
              <a:off x="1152917" y="3585724"/>
              <a:ext cx="190109" cy="33777"/>
            </a:xfrm>
            <a:custGeom>
              <a:avLst/>
              <a:gdLst/>
              <a:ahLst/>
              <a:cxnLst/>
              <a:rect l="0" t="0" r="0" b="0"/>
              <a:pathLst>
                <a:path w="190109" h="33777">
                  <a:moveTo>
                    <a:pt x="9133" y="33776"/>
                  </a:moveTo>
                  <a:lnTo>
                    <a:pt x="9133" y="33776"/>
                  </a:lnTo>
                  <a:lnTo>
                    <a:pt x="0" y="33776"/>
                  </a:lnTo>
                  <a:lnTo>
                    <a:pt x="4781" y="28719"/>
                  </a:lnTo>
                  <a:lnTo>
                    <a:pt x="12843" y="26237"/>
                  </a:lnTo>
                  <a:lnTo>
                    <a:pt x="55098" y="16886"/>
                  </a:lnTo>
                  <a:lnTo>
                    <a:pt x="102440" y="8464"/>
                  </a:lnTo>
                  <a:lnTo>
                    <a:pt x="142099" y="3023"/>
                  </a:lnTo>
                  <a:lnTo>
                    <a:pt x="160304" y="0"/>
                  </a:lnTo>
                  <a:lnTo>
                    <a:pt x="190108" y="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15"/>
            <p:cNvSpPr/>
            <p:nvPr>
              <p:custDataLst>
                <p:tags r:id="rId119"/>
              </p:custDataLst>
            </p:nvPr>
          </p:nvSpPr>
          <p:spPr>
            <a:xfrm>
              <a:off x="1323975" y="3724668"/>
              <a:ext cx="114301" cy="152008"/>
            </a:xfrm>
            <a:custGeom>
              <a:avLst/>
              <a:gdLst/>
              <a:ahLst/>
              <a:cxnLst/>
              <a:rect l="0" t="0" r="0" b="0"/>
              <a:pathLst>
                <a:path w="114301" h="15200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7604" y="6231"/>
                  </a:lnTo>
                  <a:lnTo>
                    <a:pt x="13257" y="7843"/>
                  </a:lnTo>
                  <a:lnTo>
                    <a:pt x="54597" y="53792"/>
                  </a:lnTo>
                  <a:lnTo>
                    <a:pt x="92483" y="100267"/>
                  </a:lnTo>
                  <a:lnTo>
                    <a:pt x="99312" y="110667"/>
                  </a:lnTo>
                  <a:lnTo>
                    <a:pt x="114300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16"/>
            <p:cNvSpPr/>
            <p:nvPr>
              <p:custDataLst>
                <p:tags r:id="rId120"/>
              </p:custDataLst>
            </p:nvPr>
          </p:nvSpPr>
          <p:spPr>
            <a:xfrm>
              <a:off x="1333500" y="3724668"/>
              <a:ext cx="123826" cy="152008"/>
            </a:xfrm>
            <a:custGeom>
              <a:avLst/>
              <a:gdLst/>
              <a:ahLst/>
              <a:cxnLst/>
              <a:rect l="0" t="0" r="0" b="0"/>
              <a:pathLst>
                <a:path w="123826" h="152008">
                  <a:moveTo>
                    <a:pt x="123825" y="9132"/>
                  </a:moveTo>
                  <a:lnTo>
                    <a:pt x="123825" y="9132"/>
                  </a:lnTo>
                  <a:lnTo>
                    <a:pt x="123825" y="4075"/>
                  </a:lnTo>
                  <a:lnTo>
                    <a:pt x="122767" y="2586"/>
                  </a:lnTo>
                  <a:lnTo>
                    <a:pt x="121003" y="1593"/>
                  </a:lnTo>
                  <a:lnTo>
                    <a:pt x="110568" y="0"/>
                  </a:lnTo>
                  <a:lnTo>
                    <a:pt x="107578" y="1986"/>
                  </a:lnTo>
                  <a:lnTo>
                    <a:pt x="95176" y="20381"/>
                  </a:lnTo>
                  <a:lnTo>
                    <a:pt x="73021" y="66352"/>
                  </a:lnTo>
                  <a:lnTo>
                    <a:pt x="52433" y="92462"/>
                  </a:lnTo>
                  <a:lnTo>
                    <a:pt x="47645" y="101201"/>
                  </a:lnTo>
                  <a:lnTo>
                    <a:pt x="0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17"/>
            <p:cNvSpPr/>
            <p:nvPr>
              <p:custDataLst>
                <p:tags r:id="rId121"/>
              </p:custDataLst>
            </p:nvPr>
          </p:nvSpPr>
          <p:spPr>
            <a:xfrm>
              <a:off x="1514475" y="38766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3519" y="5057"/>
                  </a:lnTo>
                  <a:lnTo>
                    <a:pt x="18214" y="7539"/>
                  </a:lnTo>
                  <a:lnTo>
                    <a:pt x="15318" y="820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18"/>
            <p:cNvSpPr/>
            <p:nvPr>
              <p:custDataLst>
                <p:tags r:id="rId122"/>
              </p:custDataLst>
            </p:nvPr>
          </p:nvSpPr>
          <p:spPr>
            <a:xfrm>
              <a:off x="1601524" y="3716074"/>
              <a:ext cx="55827" cy="103452"/>
            </a:xfrm>
            <a:custGeom>
              <a:avLst/>
              <a:gdLst/>
              <a:ahLst/>
              <a:cxnLst/>
              <a:rect l="0" t="0" r="0" b="0"/>
              <a:pathLst>
                <a:path w="55827" h="10345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12050" y="12050"/>
                  </a:lnTo>
                  <a:lnTo>
                    <a:pt x="35542" y="57000"/>
                  </a:lnTo>
                  <a:lnTo>
                    <a:pt x="55826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19"/>
            <p:cNvSpPr/>
            <p:nvPr>
              <p:custDataLst>
                <p:tags r:id="rId123"/>
              </p:custDataLst>
            </p:nvPr>
          </p:nvSpPr>
          <p:spPr>
            <a:xfrm>
              <a:off x="1666893" y="3733800"/>
              <a:ext cx="66658" cy="219076"/>
            </a:xfrm>
            <a:custGeom>
              <a:avLst/>
              <a:gdLst/>
              <a:ahLst/>
              <a:cxnLst/>
              <a:rect l="0" t="0" r="0" b="0"/>
              <a:pathLst>
                <a:path w="66658" h="219076">
                  <a:moveTo>
                    <a:pt x="66657" y="0"/>
                  </a:moveTo>
                  <a:lnTo>
                    <a:pt x="66657" y="0"/>
                  </a:lnTo>
                  <a:lnTo>
                    <a:pt x="53399" y="0"/>
                  </a:lnTo>
                  <a:lnTo>
                    <a:pt x="47359" y="2822"/>
                  </a:lnTo>
                  <a:lnTo>
                    <a:pt x="20311" y="27446"/>
                  </a:lnTo>
                  <a:lnTo>
                    <a:pt x="5095" y="50146"/>
                  </a:lnTo>
                  <a:lnTo>
                    <a:pt x="1497" y="62366"/>
                  </a:lnTo>
                  <a:lnTo>
                    <a:pt x="0" y="106612"/>
                  </a:lnTo>
                  <a:lnTo>
                    <a:pt x="1041" y="153948"/>
                  </a:lnTo>
                  <a:lnTo>
                    <a:pt x="8624" y="201023"/>
                  </a:lnTo>
                  <a:lnTo>
                    <a:pt x="950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20"/>
            <p:cNvSpPr/>
            <p:nvPr>
              <p:custDataLst>
                <p:tags r:id="rId124"/>
              </p:custDataLst>
            </p:nvPr>
          </p:nvSpPr>
          <p:spPr>
            <a:xfrm>
              <a:off x="1905260" y="3333750"/>
              <a:ext cx="104516" cy="390526"/>
            </a:xfrm>
            <a:custGeom>
              <a:avLst/>
              <a:gdLst/>
              <a:ahLst/>
              <a:cxnLst/>
              <a:rect l="0" t="0" r="0" b="0"/>
              <a:pathLst>
                <a:path w="104516" h="390526">
                  <a:moveTo>
                    <a:pt x="104515" y="0"/>
                  </a:moveTo>
                  <a:lnTo>
                    <a:pt x="104515" y="0"/>
                  </a:lnTo>
                  <a:lnTo>
                    <a:pt x="91257" y="0"/>
                  </a:lnTo>
                  <a:lnTo>
                    <a:pt x="77068" y="5057"/>
                  </a:lnTo>
                  <a:lnTo>
                    <a:pt x="68327" y="13183"/>
                  </a:lnTo>
                  <a:lnTo>
                    <a:pt x="45304" y="48303"/>
                  </a:lnTo>
                  <a:lnTo>
                    <a:pt x="28710" y="92334"/>
                  </a:lnTo>
                  <a:lnTo>
                    <a:pt x="13145" y="134891"/>
                  </a:lnTo>
                  <a:lnTo>
                    <a:pt x="4182" y="176963"/>
                  </a:lnTo>
                  <a:lnTo>
                    <a:pt x="1056" y="219768"/>
                  </a:lnTo>
                  <a:lnTo>
                    <a:pt x="0" y="263270"/>
                  </a:lnTo>
                  <a:lnTo>
                    <a:pt x="2639" y="300961"/>
                  </a:lnTo>
                  <a:lnTo>
                    <a:pt x="10124" y="326593"/>
                  </a:lnTo>
                  <a:lnTo>
                    <a:pt x="66415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21"/>
            <p:cNvSpPr/>
            <p:nvPr>
              <p:custDataLst>
                <p:tags r:id="rId125"/>
              </p:custDataLst>
            </p:nvPr>
          </p:nvSpPr>
          <p:spPr>
            <a:xfrm>
              <a:off x="2047875" y="3507958"/>
              <a:ext cx="95251" cy="171499"/>
            </a:xfrm>
            <a:custGeom>
              <a:avLst/>
              <a:gdLst/>
              <a:ahLst/>
              <a:cxnLst/>
              <a:rect l="0" t="0" r="0" b="0"/>
              <a:pathLst>
                <a:path w="95251" h="171499">
                  <a:moveTo>
                    <a:pt x="0" y="44867"/>
                  </a:moveTo>
                  <a:lnTo>
                    <a:pt x="0" y="44867"/>
                  </a:lnTo>
                  <a:lnTo>
                    <a:pt x="0" y="35735"/>
                  </a:lnTo>
                  <a:lnTo>
                    <a:pt x="10113" y="40515"/>
                  </a:lnTo>
                  <a:lnTo>
                    <a:pt x="17900" y="48577"/>
                  </a:lnTo>
                  <a:lnTo>
                    <a:pt x="28234" y="67838"/>
                  </a:lnTo>
                  <a:lnTo>
                    <a:pt x="35177" y="93654"/>
                  </a:lnTo>
                  <a:lnTo>
                    <a:pt x="35743" y="112058"/>
                  </a:lnTo>
                  <a:lnTo>
                    <a:pt x="32466" y="130821"/>
                  </a:lnTo>
                  <a:lnTo>
                    <a:pt x="19615" y="154179"/>
                  </a:lnTo>
                  <a:lnTo>
                    <a:pt x="7458" y="169448"/>
                  </a:lnTo>
                  <a:lnTo>
                    <a:pt x="4972" y="171313"/>
                  </a:lnTo>
                  <a:lnTo>
                    <a:pt x="3315" y="171498"/>
                  </a:lnTo>
                  <a:lnTo>
                    <a:pt x="2210" y="170563"/>
                  </a:lnTo>
                  <a:lnTo>
                    <a:pt x="982" y="166701"/>
                  </a:lnTo>
                  <a:lnTo>
                    <a:pt x="655" y="164190"/>
                  </a:lnTo>
                  <a:lnTo>
                    <a:pt x="5250" y="150542"/>
                  </a:lnTo>
                  <a:lnTo>
                    <a:pt x="35222" y="105079"/>
                  </a:lnTo>
                  <a:lnTo>
                    <a:pt x="63957" y="63066"/>
                  </a:lnTo>
                  <a:lnTo>
                    <a:pt x="84949" y="31258"/>
                  </a:lnTo>
                  <a:lnTo>
                    <a:pt x="94647" y="0"/>
                  </a:lnTo>
                  <a:lnTo>
                    <a:pt x="95071" y="8172"/>
                  </a:lnTo>
                  <a:lnTo>
                    <a:pt x="87033" y="50295"/>
                  </a:lnTo>
                  <a:lnTo>
                    <a:pt x="85983" y="89527"/>
                  </a:lnTo>
                  <a:lnTo>
                    <a:pt x="86860" y="112898"/>
                  </a:lnTo>
                  <a:lnTo>
                    <a:pt x="95250" y="14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22"/>
            <p:cNvSpPr/>
            <p:nvPr>
              <p:custDataLst>
                <p:tags r:id="rId126"/>
              </p:custDataLst>
            </p:nvPr>
          </p:nvSpPr>
          <p:spPr>
            <a:xfrm>
              <a:off x="2219325" y="3648075"/>
              <a:ext cx="18463" cy="76201"/>
            </a:xfrm>
            <a:custGeom>
              <a:avLst/>
              <a:gdLst/>
              <a:ahLst/>
              <a:cxnLst/>
              <a:rect l="0" t="0" r="0" b="0"/>
              <a:pathLst>
                <a:path w="18463" h="7620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1" y="2117"/>
                  </a:lnTo>
                  <a:lnTo>
                    <a:pt x="18462" y="20722"/>
                  </a:lnTo>
                  <a:lnTo>
                    <a:pt x="17730" y="324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23"/>
            <p:cNvSpPr/>
            <p:nvPr>
              <p:custDataLst>
                <p:tags r:id="rId127"/>
              </p:custDataLst>
            </p:nvPr>
          </p:nvSpPr>
          <p:spPr>
            <a:xfrm>
              <a:off x="2400300" y="3514725"/>
              <a:ext cx="161764" cy="384096"/>
            </a:xfrm>
            <a:custGeom>
              <a:avLst/>
              <a:gdLst/>
              <a:ahLst/>
              <a:cxnLst/>
              <a:rect l="0" t="0" r="0" b="0"/>
              <a:pathLst>
                <a:path w="161764" h="38409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3183"/>
                  </a:lnTo>
                  <a:lnTo>
                    <a:pt x="9264" y="54849"/>
                  </a:lnTo>
                  <a:lnTo>
                    <a:pt x="12296" y="87466"/>
                  </a:lnTo>
                  <a:lnTo>
                    <a:pt x="19871" y="109171"/>
                  </a:lnTo>
                  <a:lnTo>
                    <a:pt x="31912" y="125987"/>
                  </a:lnTo>
                  <a:lnTo>
                    <a:pt x="46639" y="130078"/>
                  </a:lnTo>
                  <a:lnTo>
                    <a:pt x="56492" y="131168"/>
                  </a:lnTo>
                  <a:lnTo>
                    <a:pt x="75908" y="126736"/>
                  </a:lnTo>
                  <a:lnTo>
                    <a:pt x="93003" y="117710"/>
                  </a:lnTo>
                  <a:lnTo>
                    <a:pt x="104129" y="106643"/>
                  </a:lnTo>
                  <a:lnTo>
                    <a:pt x="116343" y="78400"/>
                  </a:lnTo>
                  <a:lnTo>
                    <a:pt x="123387" y="33505"/>
                  </a:lnTo>
                  <a:lnTo>
                    <a:pt x="123767" y="21163"/>
                  </a:lnTo>
                  <a:lnTo>
                    <a:pt x="130370" y="66331"/>
                  </a:lnTo>
                  <a:lnTo>
                    <a:pt x="138014" y="103188"/>
                  </a:lnTo>
                  <a:lnTo>
                    <a:pt x="149519" y="148049"/>
                  </a:lnTo>
                  <a:lnTo>
                    <a:pt x="159161" y="185133"/>
                  </a:lnTo>
                  <a:lnTo>
                    <a:pt x="161106" y="223129"/>
                  </a:lnTo>
                  <a:lnTo>
                    <a:pt x="161763" y="268206"/>
                  </a:lnTo>
                  <a:lnTo>
                    <a:pt x="154289" y="306156"/>
                  </a:lnTo>
                  <a:lnTo>
                    <a:pt x="142621" y="344853"/>
                  </a:lnTo>
                  <a:lnTo>
                    <a:pt x="130125" y="368686"/>
                  </a:lnTo>
                  <a:lnTo>
                    <a:pt x="118158" y="378349"/>
                  </a:lnTo>
                  <a:lnTo>
                    <a:pt x="110522" y="382408"/>
                  </a:lnTo>
                  <a:lnTo>
                    <a:pt x="104373" y="384055"/>
                  </a:lnTo>
                  <a:lnTo>
                    <a:pt x="99215" y="384095"/>
                  </a:lnTo>
                  <a:lnTo>
                    <a:pt x="94719" y="383063"/>
                  </a:lnTo>
                  <a:lnTo>
                    <a:pt x="7620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24"/>
            <p:cNvSpPr/>
            <p:nvPr>
              <p:custDataLst>
                <p:tags r:id="rId128"/>
              </p:custDataLst>
            </p:nvPr>
          </p:nvSpPr>
          <p:spPr>
            <a:xfrm>
              <a:off x="2657475" y="3395368"/>
              <a:ext cx="75488" cy="319383"/>
            </a:xfrm>
            <a:custGeom>
              <a:avLst/>
              <a:gdLst/>
              <a:ahLst/>
              <a:cxnLst/>
              <a:rect l="0" t="0" r="0" b="0"/>
              <a:pathLst>
                <a:path w="75488" h="319383">
                  <a:moveTo>
                    <a:pt x="9525" y="5057"/>
                  </a:moveTo>
                  <a:lnTo>
                    <a:pt x="9525" y="5057"/>
                  </a:lnTo>
                  <a:lnTo>
                    <a:pt x="14581" y="5057"/>
                  </a:lnTo>
                  <a:lnTo>
                    <a:pt x="19886" y="2235"/>
                  </a:lnTo>
                  <a:lnTo>
                    <a:pt x="22783" y="0"/>
                  </a:lnTo>
                  <a:lnTo>
                    <a:pt x="25771" y="627"/>
                  </a:lnTo>
                  <a:lnTo>
                    <a:pt x="31915" y="6969"/>
                  </a:lnTo>
                  <a:lnTo>
                    <a:pt x="55871" y="50542"/>
                  </a:lnTo>
                  <a:lnTo>
                    <a:pt x="68074" y="98131"/>
                  </a:lnTo>
                  <a:lnTo>
                    <a:pt x="73792" y="140584"/>
                  </a:lnTo>
                  <a:lnTo>
                    <a:pt x="75487" y="181033"/>
                  </a:lnTo>
                  <a:lnTo>
                    <a:pt x="73767" y="204977"/>
                  </a:lnTo>
                  <a:lnTo>
                    <a:pt x="59839" y="246091"/>
                  </a:lnTo>
                  <a:lnTo>
                    <a:pt x="28263" y="289348"/>
                  </a:lnTo>
                  <a:lnTo>
                    <a:pt x="0" y="319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625"/>
          <p:cNvSpPr/>
          <p:nvPr>
            <p:custDataLst>
              <p:tags r:id="rId6"/>
            </p:custDataLst>
          </p:nvPr>
        </p:nvSpPr>
        <p:spPr>
          <a:xfrm>
            <a:off x="1238250" y="3287876"/>
            <a:ext cx="95251" cy="468327"/>
          </a:xfrm>
          <a:custGeom>
            <a:avLst/>
            <a:gdLst/>
            <a:ahLst/>
            <a:cxnLst/>
            <a:rect l="0" t="0" r="0" b="0"/>
            <a:pathLst>
              <a:path w="95251" h="468327">
                <a:moveTo>
                  <a:pt x="95250" y="26824"/>
                </a:moveTo>
                <a:lnTo>
                  <a:pt x="95250" y="26824"/>
                </a:lnTo>
                <a:lnTo>
                  <a:pt x="95250" y="18623"/>
                </a:lnTo>
                <a:lnTo>
                  <a:pt x="82158" y="9956"/>
                </a:lnTo>
                <a:lnTo>
                  <a:pt x="76907" y="2188"/>
                </a:lnTo>
                <a:lnTo>
                  <a:pt x="71928" y="0"/>
                </a:lnTo>
                <a:lnTo>
                  <a:pt x="63365" y="1849"/>
                </a:lnTo>
                <a:lnTo>
                  <a:pt x="49466" y="8841"/>
                </a:lnTo>
                <a:lnTo>
                  <a:pt x="45678" y="11660"/>
                </a:lnTo>
                <a:lnTo>
                  <a:pt x="30232" y="35854"/>
                </a:lnTo>
                <a:lnTo>
                  <a:pt x="14713" y="81956"/>
                </a:lnTo>
                <a:lnTo>
                  <a:pt x="11062" y="119242"/>
                </a:lnTo>
                <a:lnTo>
                  <a:pt x="9829" y="164122"/>
                </a:lnTo>
                <a:lnTo>
                  <a:pt x="9585" y="204110"/>
                </a:lnTo>
                <a:lnTo>
                  <a:pt x="14599" y="245394"/>
                </a:lnTo>
                <a:lnTo>
                  <a:pt x="18171" y="286055"/>
                </a:lnTo>
                <a:lnTo>
                  <a:pt x="18876" y="332657"/>
                </a:lnTo>
                <a:lnTo>
                  <a:pt x="18999" y="370030"/>
                </a:lnTo>
                <a:lnTo>
                  <a:pt x="17985" y="413626"/>
                </a:lnTo>
                <a:lnTo>
                  <a:pt x="10407" y="458824"/>
                </a:lnTo>
                <a:lnTo>
                  <a:pt x="9917" y="466827"/>
                </a:lnTo>
                <a:lnTo>
                  <a:pt x="8728" y="468326"/>
                </a:lnTo>
                <a:lnTo>
                  <a:pt x="0" y="4554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116"/>
          <p:cNvGrpSpPr/>
          <p:nvPr/>
        </p:nvGrpSpPr>
        <p:grpSpPr>
          <a:xfrm>
            <a:off x="3001083" y="3346775"/>
            <a:ext cx="332668" cy="373528"/>
            <a:chOff x="3001083" y="3346775"/>
            <a:chExt cx="332668" cy="373528"/>
          </a:xfrm>
        </p:grpSpPr>
        <p:sp>
          <p:nvSpPr>
            <p:cNvPr id="197" name="SMARTInkShape-626"/>
            <p:cNvSpPr/>
            <p:nvPr>
              <p:custDataLst>
                <p:tags r:id="rId110"/>
              </p:custDataLst>
            </p:nvPr>
          </p:nvSpPr>
          <p:spPr>
            <a:xfrm>
              <a:off x="3001083" y="3346775"/>
              <a:ext cx="142168" cy="373528"/>
            </a:xfrm>
            <a:custGeom>
              <a:avLst/>
              <a:gdLst/>
              <a:ahLst/>
              <a:cxnLst/>
              <a:rect l="0" t="0" r="0" b="0"/>
              <a:pathLst>
                <a:path w="142168" h="373528">
                  <a:moveTo>
                    <a:pt x="94542" y="234625"/>
                  </a:moveTo>
                  <a:lnTo>
                    <a:pt x="94542" y="234625"/>
                  </a:lnTo>
                  <a:lnTo>
                    <a:pt x="89486" y="234625"/>
                  </a:lnTo>
                  <a:lnTo>
                    <a:pt x="84181" y="231803"/>
                  </a:lnTo>
                  <a:lnTo>
                    <a:pt x="69032" y="219437"/>
                  </a:lnTo>
                  <a:lnTo>
                    <a:pt x="62743" y="217292"/>
                  </a:lnTo>
                  <a:lnTo>
                    <a:pt x="59584" y="217778"/>
                  </a:lnTo>
                  <a:lnTo>
                    <a:pt x="38681" y="228983"/>
                  </a:lnTo>
                  <a:lnTo>
                    <a:pt x="20958" y="248123"/>
                  </a:lnTo>
                  <a:lnTo>
                    <a:pt x="4669" y="280918"/>
                  </a:lnTo>
                  <a:lnTo>
                    <a:pt x="885" y="299024"/>
                  </a:lnTo>
                  <a:lnTo>
                    <a:pt x="0" y="318633"/>
                  </a:lnTo>
                  <a:lnTo>
                    <a:pt x="5251" y="335815"/>
                  </a:lnTo>
                  <a:lnTo>
                    <a:pt x="25869" y="364092"/>
                  </a:lnTo>
                  <a:lnTo>
                    <a:pt x="35093" y="371541"/>
                  </a:lnTo>
                  <a:lnTo>
                    <a:pt x="39034" y="373527"/>
                  </a:lnTo>
                  <a:lnTo>
                    <a:pt x="43778" y="372735"/>
                  </a:lnTo>
                  <a:lnTo>
                    <a:pt x="54695" y="366210"/>
                  </a:lnTo>
                  <a:lnTo>
                    <a:pt x="63779" y="353432"/>
                  </a:lnTo>
                  <a:lnTo>
                    <a:pt x="78235" y="314302"/>
                  </a:lnTo>
                  <a:lnTo>
                    <a:pt x="90223" y="270237"/>
                  </a:lnTo>
                  <a:lnTo>
                    <a:pt x="94321" y="224716"/>
                  </a:lnTo>
                  <a:lnTo>
                    <a:pt x="100709" y="186533"/>
                  </a:lnTo>
                  <a:lnTo>
                    <a:pt x="102014" y="139589"/>
                  </a:lnTo>
                  <a:lnTo>
                    <a:pt x="96332" y="93674"/>
                  </a:lnTo>
                  <a:lnTo>
                    <a:pt x="94895" y="48974"/>
                  </a:lnTo>
                  <a:lnTo>
                    <a:pt x="93553" y="21133"/>
                  </a:lnTo>
                  <a:lnTo>
                    <a:pt x="89517" y="8859"/>
                  </a:lnTo>
                  <a:lnTo>
                    <a:pt x="86958" y="4739"/>
                  </a:lnTo>
                  <a:lnTo>
                    <a:pt x="81294" y="162"/>
                  </a:lnTo>
                  <a:lnTo>
                    <a:pt x="79360" y="0"/>
                  </a:lnTo>
                  <a:lnTo>
                    <a:pt x="78070" y="950"/>
                  </a:lnTo>
                  <a:lnTo>
                    <a:pt x="75580" y="9061"/>
                  </a:lnTo>
                  <a:lnTo>
                    <a:pt x="68179" y="54563"/>
                  </a:lnTo>
                  <a:lnTo>
                    <a:pt x="66404" y="99574"/>
                  </a:lnTo>
                  <a:lnTo>
                    <a:pt x="71153" y="139459"/>
                  </a:lnTo>
                  <a:lnTo>
                    <a:pt x="76386" y="172221"/>
                  </a:lnTo>
                  <a:lnTo>
                    <a:pt x="85282" y="215077"/>
                  </a:lnTo>
                  <a:lnTo>
                    <a:pt x="97770" y="258633"/>
                  </a:lnTo>
                  <a:lnTo>
                    <a:pt x="118031" y="305886"/>
                  </a:lnTo>
                  <a:lnTo>
                    <a:pt x="142167" y="33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27"/>
            <p:cNvSpPr/>
            <p:nvPr>
              <p:custDataLst>
                <p:tags r:id="rId111"/>
              </p:custDataLst>
            </p:nvPr>
          </p:nvSpPr>
          <p:spPr>
            <a:xfrm>
              <a:off x="3190875" y="3545167"/>
              <a:ext cx="142876" cy="138533"/>
            </a:xfrm>
            <a:custGeom>
              <a:avLst/>
              <a:gdLst/>
              <a:ahLst/>
              <a:cxnLst/>
              <a:rect l="0" t="0" r="0" b="0"/>
              <a:pathLst>
                <a:path w="142876" h="138533">
                  <a:moveTo>
                    <a:pt x="0" y="36233"/>
                  </a:moveTo>
                  <a:lnTo>
                    <a:pt x="0" y="36233"/>
                  </a:lnTo>
                  <a:lnTo>
                    <a:pt x="0" y="0"/>
                  </a:lnTo>
                  <a:lnTo>
                    <a:pt x="10113" y="8799"/>
                  </a:lnTo>
                  <a:lnTo>
                    <a:pt x="39724" y="51163"/>
                  </a:lnTo>
                  <a:lnTo>
                    <a:pt x="41291" y="67210"/>
                  </a:lnTo>
                  <a:lnTo>
                    <a:pt x="35558" y="111808"/>
                  </a:lnTo>
                  <a:lnTo>
                    <a:pt x="33230" y="118366"/>
                  </a:lnTo>
                  <a:lnTo>
                    <a:pt x="24999" y="128475"/>
                  </a:lnTo>
                  <a:lnTo>
                    <a:pt x="15344" y="135438"/>
                  </a:lnTo>
                  <a:lnTo>
                    <a:pt x="7525" y="138532"/>
                  </a:lnTo>
                  <a:lnTo>
                    <a:pt x="5017" y="138299"/>
                  </a:lnTo>
                  <a:lnTo>
                    <a:pt x="3345" y="137085"/>
                  </a:lnTo>
                  <a:lnTo>
                    <a:pt x="2230" y="135218"/>
                  </a:lnTo>
                  <a:lnTo>
                    <a:pt x="661" y="117420"/>
                  </a:lnTo>
                  <a:lnTo>
                    <a:pt x="5252" y="97095"/>
                  </a:lnTo>
                  <a:lnTo>
                    <a:pt x="35665" y="53449"/>
                  </a:lnTo>
                  <a:lnTo>
                    <a:pt x="53925" y="32029"/>
                  </a:lnTo>
                  <a:lnTo>
                    <a:pt x="92611" y="3067"/>
                  </a:lnTo>
                  <a:lnTo>
                    <a:pt x="96665" y="1422"/>
                  </a:lnTo>
                  <a:lnTo>
                    <a:pt x="98310" y="1384"/>
                  </a:lnTo>
                  <a:lnTo>
                    <a:pt x="98349" y="2417"/>
                  </a:lnTo>
                  <a:lnTo>
                    <a:pt x="82174" y="33866"/>
                  </a:lnTo>
                  <a:lnTo>
                    <a:pt x="77970" y="57404"/>
                  </a:lnTo>
                  <a:lnTo>
                    <a:pt x="81781" y="84486"/>
                  </a:lnTo>
                  <a:lnTo>
                    <a:pt x="89613" y="102506"/>
                  </a:lnTo>
                  <a:lnTo>
                    <a:pt x="101211" y="110844"/>
                  </a:lnTo>
                  <a:lnTo>
                    <a:pt x="142875" y="12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SMARTInkShape-628"/>
          <p:cNvSpPr/>
          <p:nvPr>
            <p:custDataLst>
              <p:tags r:id="rId7"/>
            </p:custDataLst>
          </p:nvPr>
        </p:nvSpPr>
        <p:spPr>
          <a:xfrm>
            <a:off x="3554836" y="3338729"/>
            <a:ext cx="302555" cy="626688"/>
          </a:xfrm>
          <a:custGeom>
            <a:avLst/>
            <a:gdLst/>
            <a:ahLst/>
            <a:cxnLst/>
            <a:rect l="0" t="0" r="0" b="0"/>
            <a:pathLst>
              <a:path w="302555" h="626688">
                <a:moveTo>
                  <a:pt x="93239" y="252196"/>
                </a:moveTo>
                <a:lnTo>
                  <a:pt x="93239" y="252196"/>
                </a:lnTo>
                <a:lnTo>
                  <a:pt x="88182" y="247139"/>
                </a:lnTo>
                <a:lnTo>
                  <a:pt x="80056" y="244657"/>
                </a:lnTo>
                <a:lnTo>
                  <a:pt x="63580" y="240437"/>
                </a:lnTo>
                <a:lnTo>
                  <a:pt x="44107" y="234586"/>
                </a:lnTo>
                <a:lnTo>
                  <a:pt x="34008" y="239431"/>
                </a:lnTo>
                <a:lnTo>
                  <a:pt x="23522" y="248639"/>
                </a:lnTo>
                <a:lnTo>
                  <a:pt x="11669" y="266782"/>
                </a:lnTo>
                <a:lnTo>
                  <a:pt x="0" y="299900"/>
                </a:lnTo>
                <a:lnTo>
                  <a:pt x="1705" y="310792"/>
                </a:lnTo>
                <a:lnTo>
                  <a:pt x="14353" y="353320"/>
                </a:lnTo>
                <a:lnTo>
                  <a:pt x="20431" y="365226"/>
                </a:lnTo>
                <a:lnTo>
                  <a:pt x="25650" y="367766"/>
                </a:lnTo>
                <a:lnTo>
                  <a:pt x="39916" y="367766"/>
                </a:lnTo>
                <a:lnTo>
                  <a:pt x="51195" y="364238"/>
                </a:lnTo>
                <a:lnTo>
                  <a:pt x="55685" y="361816"/>
                </a:lnTo>
                <a:lnTo>
                  <a:pt x="72117" y="343237"/>
                </a:lnTo>
                <a:lnTo>
                  <a:pt x="78560" y="329348"/>
                </a:lnTo>
                <a:lnTo>
                  <a:pt x="92809" y="293071"/>
                </a:lnTo>
                <a:lnTo>
                  <a:pt x="104871" y="247374"/>
                </a:lnTo>
                <a:lnTo>
                  <a:pt x="110091" y="208787"/>
                </a:lnTo>
                <a:lnTo>
                  <a:pt x="111638" y="162076"/>
                </a:lnTo>
                <a:lnTo>
                  <a:pt x="112096" y="123188"/>
                </a:lnTo>
                <a:lnTo>
                  <a:pt x="112232" y="81445"/>
                </a:lnTo>
                <a:lnTo>
                  <a:pt x="112272" y="40619"/>
                </a:lnTo>
                <a:lnTo>
                  <a:pt x="112287" y="0"/>
                </a:lnTo>
                <a:lnTo>
                  <a:pt x="102176" y="16722"/>
                </a:lnTo>
                <a:lnTo>
                  <a:pt x="90830" y="53545"/>
                </a:lnTo>
                <a:lnTo>
                  <a:pt x="86877" y="85590"/>
                </a:lnTo>
                <a:lnTo>
                  <a:pt x="81829" y="130865"/>
                </a:lnTo>
                <a:lnTo>
                  <a:pt x="76453" y="172854"/>
                </a:lnTo>
                <a:lnTo>
                  <a:pt x="77682" y="217046"/>
                </a:lnTo>
                <a:lnTo>
                  <a:pt x="81927" y="255892"/>
                </a:lnTo>
                <a:lnTo>
                  <a:pt x="85037" y="283472"/>
                </a:lnTo>
                <a:lnTo>
                  <a:pt x="101457" y="321403"/>
                </a:lnTo>
                <a:lnTo>
                  <a:pt x="115206" y="339714"/>
                </a:lnTo>
                <a:lnTo>
                  <a:pt x="120583" y="341233"/>
                </a:lnTo>
                <a:lnTo>
                  <a:pt x="135026" y="340099"/>
                </a:lnTo>
                <a:lnTo>
                  <a:pt x="141205" y="336197"/>
                </a:lnTo>
                <a:lnTo>
                  <a:pt x="165737" y="302401"/>
                </a:lnTo>
                <a:lnTo>
                  <a:pt x="176037" y="275519"/>
                </a:lnTo>
                <a:lnTo>
                  <a:pt x="188046" y="234562"/>
                </a:lnTo>
                <a:lnTo>
                  <a:pt x="188358" y="238622"/>
                </a:lnTo>
                <a:lnTo>
                  <a:pt x="188450" y="256641"/>
                </a:lnTo>
                <a:lnTo>
                  <a:pt x="198591" y="282088"/>
                </a:lnTo>
                <a:lnTo>
                  <a:pt x="209944" y="299623"/>
                </a:lnTo>
                <a:lnTo>
                  <a:pt x="214434" y="302864"/>
                </a:lnTo>
                <a:lnTo>
                  <a:pt x="225068" y="306465"/>
                </a:lnTo>
                <a:lnTo>
                  <a:pt x="229808" y="306367"/>
                </a:lnTo>
                <a:lnTo>
                  <a:pt x="237898" y="303436"/>
                </a:lnTo>
                <a:lnTo>
                  <a:pt x="245020" y="295783"/>
                </a:lnTo>
                <a:lnTo>
                  <a:pt x="250656" y="285326"/>
                </a:lnTo>
                <a:lnTo>
                  <a:pt x="254988" y="254565"/>
                </a:lnTo>
                <a:lnTo>
                  <a:pt x="260168" y="268068"/>
                </a:lnTo>
                <a:lnTo>
                  <a:pt x="269738" y="310182"/>
                </a:lnTo>
                <a:lnTo>
                  <a:pt x="279590" y="335346"/>
                </a:lnTo>
                <a:lnTo>
                  <a:pt x="287976" y="372925"/>
                </a:lnTo>
                <a:lnTo>
                  <a:pt x="298765" y="420056"/>
                </a:lnTo>
                <a:lnTo>
                  <a:pt x="301994" y="463859"/>
                </a:lnTo>
                <a:lnTo>
                  <a:pt x="302554" y="500472"/>
                </a:lnTo>
                <a:lnTo>
                  <a:pt x="297686" y="545713"/>
                </a:lnTo>
                <a:lnTo>
                  <a:pt x="292021" y="577620"/>
                </a:lnTo>
                <a:lnTo>
                  <a:pt x="271921" y="610760"/>
                </a:lnTo>
                <a:lnTo>
                  <a:pt x="259437" y="620755"/>
                </a:lnTo>
                <a:lnTo>
                  <a:pt x="251662" y="624902"/>
                </a:lnTo>
                <a:lnTo>
                  <a:pt x="231736" y="626687"/>
                </a:lnTo>
                <a:lnTo>
                  <a:pt x="202361" y="621742"/>
                </a:lnTo>
                <a:lnTo>
                  <a:pt x="194562" y="619210"/>
                </a:lnTo>
                <a:lnTo>
                  <a:pt x="169439" y="5950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118"/>
          <p:cNvGrpSpPr/>
          <p:nvPr/>
        </p:nvGrpSpPr>
        <p:grpSpPr>
          <a:xfrm>
            <a:off x="4114800" y="3638550"/>
            <a:ext cx="133351" cy="85726"/>
            <a:chOff x="4114800" y="3638550"/>
            <a:chExt cx="133351" cy="85726"/>
          </a:xfrm>
        </p:grpSpPr>
        <p:sp>
          <p:nvSpPr>
            <p:cNvPr id="201" name="SMARTInkShape-629"/>
            <p:cNvSpPr/>
            <p:nvPr>
              <p:custDataLst>
                <p:tags r:id="rId108"/>
              </p:custDataLst>
            </p:nvPr>
          </p:nvSpPr>
          <p:spPr>
            <a:xfrm>
              <a:off x="4114800" y="36385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8038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30"/>
            <p:cNvSpPr/>
            <p:nvPr>
              <p:custDataLst>
                <p:tags r:id="rId109"/>
              </p:custDataLst>
            </p:nvPr>
          </p:nvSpPr>
          <p:spPr>
            <a:xfrm>
              <a:off x="4133850" y="37052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5057" y="17333"/>
                  </a:lnTo>
                  <a:lnTo>
                    <a:pt x="50381" y="18824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19"/>
          <p:cNvGrpSpPr/>
          <p:nvPr/>
        </p:nvGrpSpPr>
        <p:grpSpPr>
          <a:xfrm>
            <a:off x="4657725" y="3371850"/>
            <a:ext cx="1675515" cy="428626"/>
            <a:chOff x="4657725" y="3371850"/>
            <a:chExt cx="1675515" cy="428626"/>
          </a:xfrm>
        </p:grpSpPr>
        <p:sp>
          <p:nvSpPr>
            <p:cNvPr id="204" name="SMARTInkShape-631"/>
            <p:cNvSpPr/>
            <p:nvPr>
              <p:custDataLst>
                <p:tags r:id="rId96"/>
              </p:custDataLst>
            </p:nvPr>
          </p:nvSpPr>
          <p:spPr>
            <a:xfrm>
              <a:off x="4657725" y="3379088"/>
              <a:ext cx="74197" cy="348500"/>
            </a:xfrm>
            <a:custGeom>
              <a:avLst/>
              <a:gdLst/>
              <a:ahLst/>
              <a:cxnLst/>
              <a:rect l="0" t="0" r="0" b="0"/>
              <a:pathLst>
                <a:path w="74197" h="348500">
                  <a:moveTo>
                    <a:pt x="0" y="107062"/>
                  </a:moveTo>
                  <a:lnTo>
                    <a:pt x="0" y="107062"/>
                  </a:lnTo>
                  <a:lnTo>
                    <a:pt x="0" y="151302"/>
                  </a:lnTo>
                  <a:lnTo>
                    <a:pt x="1058" y="197437"/>
                  </a:lnTo>
                  <a:lnTo>
                    <a:pt x="6546" y="236263"/>
                  </a:lnTo>
                  <a:lnTo>
                    <a:pt x="8642" y="275049"/>
                  </a:lnTo>
                  <a:lnTo>
                    <a:pt x="9263" y="312293"/>
                  </a:lnTo>
                  <a:lnTo>
                    <a:pt x="9491" y="348499"/>
                  </a:lnTo>
                  <a:lnTo>
                    <a:pt x="9523" y="303491"/>
                  </a:lnTo>
                  <a:lnTo>
                    <a:pt x="6702" y="256439"/>
                  </a:lnTo>
                  <a:lnTo>
                    <a:pt x="1986" y="221524"/>
                  </a:lnTo>
                  <a:lnTo>
                    <a:pt x="589" y="176607"/>
                  </a:lnTo>
                  <a:lnTo>
                    <a:pt x="175" y="133665"/>
                  </a:lnTo>
                  <a:lnTo>
                    <a:pt x="2874" y="93072"/>
                  </a:lnTo>
                  <a:lnTo>
                    <a:pt x="8212" y="45855"/>
                  </a:lnTo>
                  <a:lnTo>
                    <a:pt x="14586" y="26589"/>
                  </a:lnTo>
                  <a:lnTo>
                    <a:pt x="30868" y="2031"/>
                  </a:lnTo>
                  <a:lnTo>
                    <a:pt x="35395" y="0"/>
                  </a:lnTo>
                  <a:lnTo>
                    <a:pt x="46070" y="565"/>
                  </a:lnTo>
                  <a:lnTo>
                    <a:pt x="50822" y="3256"/>
                  </a:lnTo>
                  <a:lnTo>
                    <a:pt x="58924" y="11890"/>
                  </a:lnTo>
                  <a:lnTo>
                    <a:pt x="69435" y="33707"/>
                  </a:lnTo>
                  <a:lnTo>
                    <a:pt x="74196" y="60280"/>
                  </a:lnTo>
                  <a:lnTo>
                    <a:pt x="69664" y="78862"/>
                  </a:lnTo>
                  <a:lnTo>
                    <a:pt x="55213" y="104351"/>
                  </a:lnTo>
                  <a:lnTo>
                    <a:pt x="44647" y="116440"/>
                  </a:lnTo>
                  <a:lnTo>
                    <a:pt x="20788" y="129895"/>
                  </a:lnTo>
                  <a:lnTo>
                    <a:pt x="15975" y="130750"/>
                  </a:lnTo>
                  <a:lnTo>
                    <a:pt x="11708" y="130263"/>
                  </a:lnTo>
                  <a:lnTo>
                    <a:pt x="0" y="12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32"/>
            <p:cNvSpPr/>
            <p:nvPr>
              <p:custDataLst>
                <p:tags r:id="rId97"/>
              </p:custDataLst>
            </p:nvPr>
          </p:nvSpPr>
          <p:spPr>
            <a:xfrm>
              <a:off x="4728437" y="3543300"/>
              <a:ext cx="100739" cy="167277"/>
            </a:xfrm>
            <a:custGeom>
              <a:avLst/>
              <a:gdLst/>
              <a:ahLst/>
              <a:cxnLst/>
              <a:rect l="0" t="0" r="0" b="0"/>
              <a:pathLst>
                <a:path w="100739" h="167277">
                  <a:moveTo>
                    <a:pt x="5488" y="66675"/>
                  </a:moveTo>
                  <a:lnTo>
                    <a:pt x="5488" y="66675"/>
                  </a:lnTo>
                  <a:lnTo>
                    <a:pt x="431" y="61618"/>
                  </a:lnTo>
                  <a:lnTo>
                    <a:pt x="0" y="60129"/>
                  </a:lnTo>
                  <a:lnTo>
                    <a:pt x="772" y="59136"/>
                  </a:lnTo>
                  <a:lnTo>
                    <a:pt x="4450" y="58033"/>
                  </a:lnTo>
                  <a:lnTo>
                    <a:pt x="9613" y="57543"/>
                  </a:lnTo>
                  <a:lnTo>
                    <a:pt x="15435" y="60147"/>
                  </a:lnTo>
                  <a:lnTo>
                    <a:pt x="44461" y="82107"/>
                  </a:lnTo>
                  <a:lnTo>
                    <a:pt x="54559" y="96817"/>
                  </a:lnTo>
                  <a:lnTo>
                    <a:pt x="60244" y="118057"/>
                  </a:lnTo>
                  <a:lnTo>
                    <a:pt x="60870" y="142930"/>
                  </a:lnTo>
                  <a:lnTo>
                    <a:pt x="57267" y="157363"/>
                  </a:lnTo>
                  <a:lnTo>
                    <a:pt x="54823" y="162059"/>
                  </a:lnTo>
                  <a:lnTo>
                    <a:pt x="52137" y="165190"/>
                  </a:lnTo>
                  <a:lnTo>
                    <a:pt x="49287" y="167276"/>
                  </a:lnTo>
                  <a:lnTo>
                    <a:pt x="46329" y="165492"/>
                  </a:lnTo>
                  <a:lnTo>
                    <a:pt x="40220" y="155044"/>
                  </a:lnTo>
                  <a:lnTo>
                    <a:pt x="35887" y="131311"/>
                  </a:lnTo>
                  <a:lnTo>
                    <a:pt x="42028" y="93789"/>
                  </a:lnTo>
                  <a:lnTo>
                    <a:pt x="51475" y="62126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33"/>
            <p:cNvSpPr/>
            <p:nvPr>
              <p:custDataLst>
                <p:tags r:id="rId98"/>
              </p:custDataLst>
            </p:nvPr>
          </p:nvSpPr>
          <p:spPr>
            <a:xfrm>
              <a:off x="5096433" y="3371850"/>
              <a:ext cx="104218" cy="428626"/>
            </a:xfrm>
            <a:custGeom>
              <a:avLst/>
              <a:gdLst/>
              <a:ahLst/>
              <a:cxnLst/>
              <a:rect l="0" t="0" r="0" b="0"/>
              <a:pathLst>
                <a:path w="104218" h="428626">
                  <a:moveTo>
                    <a:pt x="104217" y="0"/>
                  </a:moveTo>
                  <a:lnTo>
                    <a:pt x="104217" y="0"/>
                  </a:lnTo>
                  <a:lnTo>
                    <a:pt x="99161" y="0"/>
                  </a:lnTo>
                  <a:lnTo>
                    <a:pt x="93856" y="2822"/>
                  </a:lnTo>
                  <a:lnTo>
                    <a:pt x="76771" y="18314"/>
                  </a:lnTo>
                  <a:lnTo>
                    <a:pt x="70852" y="29659"/>
                  </a:lnTo>
                  <a:lnTo>
                    <a:pt x="52590" y="73560"/>
                  </a:lnTo>
                  <a:lnTo>
                    <a:pt x="34676" y="115416"/>
                  </a:lnTo>
                  <a:lnTo>
                    <a:pt x="18532" y="162072"/>
                  </a:lnTo>
                  <a:lnTo>
                    <a:pt x="8978" y="199010"/>
                  </a:lnTo>
                  <a:lnTo>
                    <a:pt x="3681" y="232382"/>
                  </a:lnTo>
                  <a:lnTo>
                    <a:pt x="1326" y="268381"/>
                  </a:lnTo>
                  <a:lnTo>
                    <a:pt x="0" y="314235"/>
                  </a:lnTo>
                  <a:lnTo>
                    <a:pt x="9720" y="354633"/>
                  </a:lnTo>
                  <a:lnTo>
                    <a:pt x="20950" y="378244"/>
                  </a:lnTo>
                  <a:lnTo>
                    <a:pt x="66117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34"/>
            <p:cNvSpPr/>
            <p:nvPr>
              <p:custDataLst>
                <p:tags r:id="rId99"/>
              </p:custDataLst>
            </p:nvPr>
          </p:nvSpPr>
          <p:spPr>
            <a:xfrm>
              <a:off x="5238750" y="3533775"/>
              <a:ext cx="142876" cy="161926"/>
            </a:xfrm>
            <a:custGeom>
              <a:avLst/>
              <a:gdLst/>
              <a:ahLst/>
              <a:cxnLst/>
              <a:rect l="0" t="0" r="0" b="0"/>
              <a:pathLst>
                <a:path w="142876" h="161926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44658" y="54980"/>
                  </a:lnTo>
                  <a:lnTo>
                    <a:pt x="70165" y="84356"/>
                  </a:lnTo>
                  <a:lnTo>
                    <a:pt x="90639" y="104369"/>
                  </a:lnTo>
                  <a:lnTo>
                    <a:pt x="101668" y="117295"/>
                  </a:lnTo>
                  <a:lnTo>
                    <a:pt x="1428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35"/>
            <p:cNvSpPr/>
            <p:nvPr>
              <p:custDataLst>
                <p:tags r:id="rId100"/>
              </p:custDataLst>
            </p:nvPr>
          </p:nvSpPr>
          <p:spPr>
            <a:xfrm>
              <a:off x="5248275" y="3516442"/>
              <a:ext cx="142876" cy="217359"/>
            </a:xfrm>
            <a:custGeom>
              <a:avLst/>
              <a:gdLst/>
              <a:ahLst/>
              <a:cxnLst/>
              <a:rect l="0" t="0" r="0" b="0"/>
              <a:pathLst>
                <a:path w="142876" h="217359">
                  <a:moveTo>
                    <a:pt x="142875" y="17333"/>
                  </a:moveTo>
                  <a:lnTo>
                    <a:pt x="142875" y="17333"/>
                  </a:lnTo>
                  <a:lnTo>
                    <a:pt x="142875" y="4076"/>
                  </a:lnTo>
                  <a:lnTo>
                    <a:pt x="141817" y="2145"/>
                  </a:lnTo>
                  <a:lnTo>
                    <a:pt x="140053" y="858"/>
                  </a:lnTo>
                  <a:lnTo>
                    <a:pt x="137819" y="0"/>
                  </a:lnTo>
                  <a:lnTo>
                    <a:pt x="129692" y="4690"/>
                  </a:lnTo>
                  <a:lnTo>
                    <a:pt x="113216" y="22054"/>
                  </a:lnTo>
                  <a:lnTo>
                    <a:pt x="82408" y="65580"/>
                  </a:lnTo>
                  <a:lnTo>
                    <a:pt x="55838" y="107608"/>
                  </a:lnTo>
                  <a:lnTo>
                    <a:pt x="40585" y="147545"/>
                  </a:lnTo>
                  <a:lnTo>
                    <a:pt x="17247" y="189833"/>
                  </a:lnTo>
                  <a:lnTo>
                    <a:pt x="0" y="21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36"/>
            <p:cNvSpPr/>
            <p:nvPr>
              <p:custDataLst>
                <p:tags r:id="rId101"/>
              </p:custDataLst>
            </p:nvPr>
          </p:nvSpPr>
          <p:spPr>
            <a:xfrm>
              <a:off x="5479302" y="3514725"/>
              <a:ext cx="111874" cy="178576"/>
            </a:xfrm>
            <a:custGeom>
              <a:avLst/>
              <a:gdLst/>
              <a:ahLst/>
              <a:cxnLst/>
              <a:rect l="0" t="0" r="0" b="0"/>
              <a:pathLst>
                <a:path w="111874" h="178576">
                  <a:moveTo>
                    <a:pt x="111873" y="0"/>
                  </a:moveTo>
                  <a:lnTo>
                    <a:pt x="111873" y="0"/>
                  </a:lnTo>
                  <a:lnTo>
                    <a:pt x="90414" y="0"/>
                  </a:lnTo>
                  <a:lnTo>
                    <a:pt x="70237" y="10113"/>
                  </a:lnTo>
                  <a:lnTo>
                    <a:pt x="42579" y="33551"/>
                  </a:lnTo>
                  <a:lnTo>
                    <a:pt x="11576" y="73070"/>
                  </a:lnTo>
                  <a:lnTo>
                    <a:pt x="2192" y="98203"/>
                  </a:lnTo>
                  <a:lnTo>
                    <a:pt x="0" y="128816"/>
                  </a:lnTo>
                  <a:lnTo>
                    <a:pt x="3238" y="141212"/>
                  </a:lnTo>
                  <a:lnTo>
                    <a:pt x="16067" y="159198"/>
                  </a:lnTo>
                  <a:lnTo>
                    <a:pt x="33274" y="172876"/>
                  </a:lnTo>
                  <a:lnTo>
                    <a:pt x="61890" y="178575"/>
                  </a:lnTo>
                  <a:lnTo>
                    <a:pt x="10234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37"/>
            <p:cNvSpPr/>
            <p:nvPr>
              <p:custDataLst>
                <p:tags r:id="rId102"/>
              </p:custDataLst>
            </p:nvPr>
          </p:nvSpPr>
          <p:spPr>
            <a:xfrm>
              <a:off x="5476875" y="35814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40020" y="25753"/>
                  </a:lnTo>
                  <a:lnTo>
                    <a:pt x="84919" y="123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38"/>
            <p:cNvSpPr/>
            <p:nvPr>
              <p:custDataLst>
                <p:tags r:id="rId103"/>
              </p:custDataLst>
            </p:nvPr>
          </p:nvSpPr>
          <p:spPr>
            <a:xfrm>
              <a:off x="5735312" y="3411667"/>
              <a:ext cx="141614" cy="303084"/>
            </a:xfrm>
            <a:custGeom>
              <a:avLst/>
              <a:gdLst/>
              <a:ahLst/>
              <a:cxnLst/>
              <a:rect l="0" t="0" r="0" b="0"/>
              <a:pathLst>
                <a:path w="141614" h="303084">
                  <a:moveTo>
                    <a:pt x="141613" y="17333"/>
                  </a:moveTo>
                  <a:lnTo>
                    <a:pt x="141613" y="17333"/>
                  </a:lnTo>
                  <a:lnTo>
                    <a:pt x="141613" y="12276"/>
                  </a:lnTo>
                  <a:lnTo>
                    <a:pt x="135968" y="6972"/>
                  </a:lnTo>
                  <a:lnTo>
                    <a:pt x="125211" y="0"/>
                  </a:lnTo>
                  <a:lnTo>
                    <a:pt x="108178" y="3848"/>
                  </a:lnTo>
                  <a:lnTo>
                    <a:pt x="88080" y="16747"/>
                  </a:lnTo>
                  <a:lnTo>
                    <a:pt x="69929" y="46615"/>
                  </a:lnTo>
                  <a:lnTo>
                    <a:pt x="53330" y="73995"/>
                  </a:lnTo>
                  <a:lnTo>
                    <a:pt x="35039" y="99786"/>
                  </a:lnTo>
                  <a:lnTo>
                    <a:pt x="21235" y="144902"/>
                  </a:lnTo>
                  <a:lnTo>
                    <a:pt x="8317" y="183133"/>
                  </a:lnTo>
                  <a:lnTo>
                    <a:pt x="0" y="229118"/>
                  </a:lnTo>
                  <a:lnTo>
                    <a:pt x="170" y="255062"/>
                  </a:lnTo>
                  <a:lnTo>
                    <a:pt x="3961" y="269746"/>
                  </a:lnTo>
                  <a:lnTo>
                    <a:pt x="27313" y="30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39"/>
            <p:cNvSpPr/>
            <p:nvPr>
              <p:custDataLst>
                <p:tags r:id="rId104"/>
              </p:custDataLst>
            </p:nvPr>
          </p:nvSpPr>
          <p:spPr>
            <a:xfrm>
              <a:off x="5816139" y="3543925"/>
              <a:ext cx="136987" cy="104151"/>
            </a:xfrm>
            <a:custGeom>
              <a:avLst/>
              <a:gdLst/>
              <a:ahLst/>
              <a:cxnLst/>
              <a:rect l="0" t="0" r="0" b="0"/>
              <a:pathLst>
                <a:path w="136987" h="104151">
                  <a:moveTo>
                    <a:pt x="98886" y="27950"/>
                  </a:moveTo>
                  <a:lnTo>
                    <a:pt x="98886" y="27950"/>
                  </a:lnTo>
                  <a:lnTo>
                    <a:pt x="91347" y="10050"/>
                  </a:lnTo>
                  <a:lnTo>
                    <a:pt x="90685" y="6491"/>
                  </a:lnTo>
                  <a:lnTo>
                    <a:pt x="88127" y="4119"/>
                  </a:lnTo>
                  <a:lnTo>
                    <a:pt x="79640" y="1483"/>
                  </a:lnTo>
                  <a:lnTo>
                    <a:pt x="62962" y="0"/>
                  </a:lnTo>
                  <a:lnTo>
                    <a:pt x="44615" y="4617"/>
                  </a:lnTo>
                  <a:lnTo>
                    <a:pt x="25773" y="17744"/>
                  </a:lnTo>
                  <a:lnTo>
                    <a:pt x="1011" y="61770"/>
                  </a:lnTo>
                  <a:lnTo>
                    <a:pt x="0" y="75084"/>
                  </a:lnTo>
                  <a:lnTo>
                    <a:pt x="1213" y="81598"/>
                  </a:lnTo>
                  <a:lnTo>
                    <a:pt x="8203" y="91657"/>
                  </a:lnTo>
                  <a:lnTo>
                    <a:pt x="13031" y="95821"/>
                  </a:lnTo>
                  <a:lnTo>
                    <a:pt x="19424" y="97539"/>
                  </a:lnTo>
                  <a:lnTo>
                    <a:pt x="34994" y="96626"/>
                  </a:lnTo>
                  <a:lnTo>
                    <a:pt x="49676" y="89870"/>
                  </a:lnTo>
                  <a:lnTo>
                    <a:pt x="76348" y="68286"/>
                  </a:lnTo>
                  <a:lnTo>
                    <a:pt x="83577" y="58930"/>
                  </a:lnTo>
                  <a:lnTo>
                    <a:pt x="86790" y="50185"/>
                  </a:lnTo>
                  <a:lnTo>
                    <a:pt x="89022" y="31296"/>
                  </a:lnTo>
                  <a:lnTo>
                    <a:pt x="89135" y="31239"/>
                  </a:lnTo>
                  <a:lnTo>
                    <a:pt x="89260" y="33998"/>
                  </a:lnTo>
                  <a:lnTo>
                    <a:pt x="92139" y="38752"/>
                  </a:lnTo>
                  <a:lnTo>
                    <a:pt x="94388" y="41501"/>
                  </a:lnTo>
                  <a:lnTo>
                    <a:pt x="96887" y="50201"/>
                  </a:lnTo>
                  <a:lnTo>
                    <a:pt x="97554" y="55484"/>
                  </a:lnTo>
                  <a:lnTo>
                    <a:pt x="103938" y="66998"/>
                  </a:lnTo>
                  <a:lnTo>
                    <a:pt x="136986" y="10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40"/>
            <p:cNvSpPr/>
            <p:nvPr>
              <p:custDataLst>
                <p:tags r:id="rId105"/>
              </p:custDataLst>
            </p:nvPr>
          </p:nvSpPr>
          <p:spPr>
            <a:xfrm>
              <a:off x="6000750" y="36957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41"/>
            <p:cNvSpPr/>
            <p:nvPr>
              <p:custDataLst>
                <p:tags r:id="rId106"/>
              </p:custDataLst>
            </p:nvPr>
          </p:nvSpPr>
          <p:spPr>
            <a:xfrm>
              <a:off x="6134100" y="3429000"/>
              <a:ext cx="75344" cy="273831"/>
            </a:xfrm>
            <a:custGeom>
              <a:avLst/>
              <a:gdLst/>
              <a:ahLst/>
              <a:cxnLst/>
              <a:rect l="0" t="0" r="0" b="0"/>
              <a:pathLst>
                <a:path w="75344" h="27383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657" y="10113"/>
                  </a:lnTo>
                  <a:lnTo>
                    <a:pt x="11459" y="54601"/>
                  </a:lnTo>
                  <a:lnTo>
                    <a:pt x="10098" y="97317"/>
                  </a:lnTo>
                  <a:lnTo>
                    <a:pt x="9694" y="140665"/>
                  </a:lnTo>
                  <a:lnTo>
                    <a:pt x="9558" y="183126"/>
                  </a:lnTo>
                  <a:lnTo>
                    <a:pt x="9529" y="226061"/>
                  </a:lnTo>
                  <a:lnTo>
                    <a:pt x="9525" y="243386"/>
                  </a:lnTo>
                  <a:lnTo>
                    <a:pt x="10584" y="243749"/>
                  </a:lnTo>
                  <a:lnTo>
                    <a:pt x="14581" y="241330"/>
                  </a:lnTo>
                  <a:lnTo>
                    <a:pt x="31915" y="198634"/>
                  </a:lnTo>
                  <a:lnTo>
                    <a:pt x="36267" y="181151"/>
                  </a:lnTo>
                  <a:lnTo>
                    <a:pt x="42930" y="172939"/>
                  </a:lnTo>
                  <a:lnTo>
                    <a:pt x="47670" y="169268"/>
                  </a:lnTo>
                  <a:lnTo>
                    <a:pt x="50830" y="167879"/>
                  </a:lnTo>
                  <a:lnTo>
                    <a:pt x="52936" y="168011"/>
                  </a:lnTo>
                  <a:lnTo>
                    <a:pt x="54341" y="169157"/>
                  </a:lnTo>
                  <a:lnTo>
                    <a:pt x="66431" y="185940"/>
                  </a:lnTo>
                  <a:lnTo>
                    <a:pt x="73306" y="216078"/>
                  </a:lnTo>
                  <a:lnTo>
                    <a:pt x="75343" y="236649"/>
                  </a:lnTo>
                  <a:lnTo>
                    <a:pt x="70174" y="248405"/>
                  </a:lnTo>
                  <a:lnTo>
                    <a:pt x="54667" y="268143"/>
                  </a:lnTo>
                  <a:lnTo>
                    <a:pt x="45110" y="272633"/>
                  </a:lnTo>
                  <a:lnTo>
                    <a:pt x="39599" y="273830"/>
                  </a:lnTo>
                  <a:lnTo>
                    <a:pt x="33807" y="272512"/>
                  </a:lnTo>
                  <a:lnTo>
                    <a:pt x="21729" y="26540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42"/>
            <p:cNvSpPr/>
            <p:nvPr>
              <p:custDataLst>
                <p:tags r:id="rId107"/>
              </p:custDataLst>
            </p:nvPr>
          </p:nvSpPr>
          <p:spPr>
            <a:xfrm>
              <a:off x="6257925" y="3452970"/>
              <a:ext cx="75315" cy="290356"/>
            </a:xfrm>
            <a:custGeom>
              <a:avLst/>
              <a:gdLst/>
              <a:ahLst/>
              <a:cxnLst/>
              <a:rect l="0" t="0" r="0" b="0"/>
              <a:pathLst>
                <a:path w="75315" h="290356">
                  <a:moveTo>
                    <a:pt x="9525" y="14130"/>
                  </a:moveTo>
                  <a:lnTo>
                    <a:pt x="9525" y="14130"/>
                  </a:lnTo>
                  <a:lnTo>
                    <a:pt x="14581" y="9073"/>
                  </a:lnTo>
                  <a:lnTo>
                    <a:pt x="17064" y="3769"/>
                  </a:lnTo>
                  <a:lnTo>
                    <a:pt x="17726" y="873"/>
                  </a:lnTo>
                  <a:lnTo>
                    <a:pt x="19226" y="0"/>
                  </a:lnTo>
                  <a:lnTo>
                    <a:pt x="21284" y="477"/>
                  </a:lnTo>
                  <a:lnTo>
                    <a:pt x="23714" y="1853"/>
                  </a:lnTo>
                  <a:lnTo>
                    <a:pt x="46462" y="35935"/>
                  </a:lnTo>
                  <a:lnTo>
                    <a:pt x="62643" y="77312"/>
                  </a:lnTo>
                  <a:lnTo>
                    <a:pt x="71712" y="103171"/>
                  </a:lnTo>
                  <a:lnTo>
                    <a:pt x="75314" y="145940"/>
                  </a:lnTo>
                  <a:lnTo>
                    <a:pt x="73689" y="166904"/>
                  </a:lnTo>
                  <a:lnTo>
                    <a:pt x="60874" y="202506"/>
                  </a:lnTo>
                  <a:lnTo>
                    <a:pt x="40403" y="246818"/>
                  </a:lnTo>
                  <a:lnTo>
                    <a:pt x="30657" y="262539"/>
                  </a:lnTo>
                  <a:lnTo>
                    <a:pt x="0" y="29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20"/>
          <p:cNvGrpSpPr/>
          <p:nvPr/>
        </p:nvGrpSpPr>
        <p:grpSpPr>
          <a:xfrm>
            <a:off x="6602223" y="3344992"/>
            <a:ext cx="1444271" cy="493584"/>
            <a:chOff x="6602223" y="3344992"/>
            <a:chExt cx="1444271" cy="493584"/>
          </a:xfrm>
        </p:grpSpPr>
        <p:sp>
          <p:nvSpPr>
            <p:cNvPr id="217" name="SMARTInkShape-643"/>
            <p:cNvSpPr/>
            <p:nvPr>
              <p:custDataLst>
                <p:tags r:id="rId85"/>
              </p:custDataLst>
            </p:nvPr>
          </p:nvSpPr>
          <p:spPr>
            <a:xfrm>
              <a:off x="6602223" y="3463627"/>
              <a:ext cx="129897" cy="243843"/>
            </a:xfrm>
            <a:custGeom>
              <a:avLst/>
              <a:gdLst/>
              <a:ahLst/>
              <a:cxnLst/>
              <a:rect l="0" t="0" r="0" b="0"/>
              <a:pathLst>
                <a:path w="129897" h="243843">
                  <a:moveTo>
                    <a:pt x="8127" y="70148"/>
                  </a:moveTo>
                  <a:lnTo>
                    <a:pt x="8127" y="70148"/>
                  </a:lnTo>
                  <a:lnTo>
                    <a:pt x="8127" y="107708"/>
                  </a:lnTo>
                  <a:lnTo>
                    <a:pt x="14672" y="151729"/>
                  </a:lnTo>
                  <a:lnTo>
                    <a:pt x="17259" y="194891"/>
                  </a:lnTo>
                  <a:lnTo>
                    <a:pt x="17618" y="241091"/>
                  </a:lnTo>
                  <a:lnTo>
                    <a:pt x="17636" y="243842"/>
                  </a:lnTo>
                  <a:lnTo>
                    <a:pt x="17642" y="243094"/>
                  </a:lnTo>
                  <a:lnTo>
                    <a:pt x="4394" y="200045"/>
                  </a:lnTo>
                  <a:lnTo>
                    <a:pt x="317" y="162140"/>
                  </a:lnTo>
                  <a:lnTo>
                    <a:pt x="0" y="117952"/>
                  </a:lnTo>
                  <a:lnTo>
                    <a:pt x="6308" y="81961"/>
                  </a:lnTo>
                  <a:lnTo>
                    <a:pt x="14879" y="44485"/>
                  </a:lnTo>
                  <a:lnTo>
                    <a:pt x="25179" y="10803"/>
                  </a:lnTo>
                  <a:lnTo>
                    <a:pt x="30078" y="5185"/>
                  </a:lnTo>
                  <a:lnTo>
                    <a:pt x="35462" y="1439"/>
                  </a:lnTo>
                  <a:lnTo>
                    <a:pt x="41167" y="0"/>
                  </a:lnTo>
                  <a:lnTo>
                    <a:pt x="53151" y="1224"/>
                  </a:lnTo>
                  <a:lnTo>
                    <a:pt x="76853" y="17976"/>
                  </a:lnTo>
                  <a:lnTo>
                    <a:pt x="105617" y="60472"/>
                  </a:lnTo>
                  <a:lnTo>
                    <a:pt x="118009" y="96537"/>
                  </a:lnTo>
                  <a:lnTo>
                    <a:pt x="126902" y="143055"/>
                  </a:lnTo>
                  <a:lnTo>
                    <a:pt x="129896" y="189285"/>
                  </a:lnTo>
                  <a:lnTo>
                    <a:pt x="122427" y="232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44"/>
            <p:cNvSpPr/>
            <p:nvPr>
              <p:custDataLst>
                <p:tags r:id="rId86"/>
              </p:custDataLst>
            </p:nvPr>
          </p:nvSpPr>
          <p:spPr>
            <a:xfrm>
              <a:off x="6858000" y="342900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36937" y="44781"/>
                  </a:lnTo>
                  <a:lnTo>
                    <a:pt x="42875" y="57297"/>
                  </a:lnTo>
                  <a:lnTo>
                    <a:pt x="47630" y="69915"/>
                  </a:lnTo>
                  <a:lnTo>
                    <a:pt x="68806" y="96552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45"/>
            <p:cNvSpPr/>
            <p:nvPr>
              <p:custDataLst>
                <p:tags r:id="rId87"/>
              </p:custDataLst>
            </p:nvPr>
          </p:nvSpPr>
          <p:spPr>
            <a:xfrm>
              <a:off x="6953250" y="3448283"/>
              <a:ext cx="85726" cy="275993"/>
            </a:xfrm>
            <a:custGeom>
              <a:avLst/>
              <a:gdLst/>
              <a:ahLst/>
              <a:cxnLst/>
              <a:rect l="0" t="0" r="0" b="0"/>
              <a:pathLst>
                <a:path w="85726" h="275993">
                  <a:moveTo>
                    <a:pt x="85725" y="18817"/>
                  </a:moveTo>
                  <a:lnTo>
                    <a:pt x="85725" y="18817"/>
                  </a:lnTo>
                  <a:lnTo>
                    <a:pt x="85725" y="8704"/>
                  </a:lnTo>
                  <a:lnTo>
                    <a:pt x="84667" y="5725"/>
                  </a:lnTo>
                  <a:lnTo>
                    <a:pt x="82903" y="3739"/>
                  </a:lnTo>
                  <a:lnTo>
                    <a:pt x="80669" y="2415"/>
                  </a:lnTo>
                  <a:lnTo>
                    <a:pt x="50077" y="0"/>
                  </a:lnTo>
                  <a:lnTo>
                    <a:pt x="40601" y="2693"/>
                  </a:lnTo>
                  <a:lnTo>
                    <a:pt x="36592" y="4893"/>
                  </a:lnTo>
                  <a:lnTo>
                    <a:pt x="12798" y="34982"/>
                  </a:lnTo>
                  <a:lnTo>
                    <a:pt x="6393" y="45757"/>
                  </a:lnTo>
                  <a:lnTo>
                    <a:pt x="1263" y="76467"/>
                  </a:lnTo>
                  <a:lnTo>
                    <a:pt x="111" y="118066"/>
                  </a:lnTo>
                  <a:lnTo>
                    <a:pt x="15" y="162218"/>
                  </a:lnTo>
                  <a:lnTo>
                    <a:pt x="3" y="206442"/>
                  </a:lnTo>
                  <a:lnTo>
                    <a:pt x="0" y="251507"/>
                  </a:lnTo>
                  <a:lnTo>
                    <a:pt x="0" y="275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46"/>
            <p:cNvSpPr/>
            <p:nvPr>
              <p:custDataLst>
                <p:tags r:id="rId88"/>
              </p:custDataLst>
            </p:nvPr>
          </p:nvSpPr>
          <p:spPr>
            <a:xfrm>
              <a:off x="7082482" y="3505593"/>
              <a:ext cx="137469" cy="225448"/>
            </a:xfrm>
            <a:custGeom>
              <a:avLst/>
              <a:gdLst/>
              <a:ahLst/>
              <a:cxnLst/>
              <a:rect l="0" t="0" r="0" b="0"/>
              <a:pathLst>
                <a:path w="137469" h="225448">
                  <a:moveTo>
                    <a:pt x="108893" y="9132"/>
                  </a:moveTo>
                  <a:lnTo>
                    <a:pt x="108893" y="9132"/>
                  </a:lnTo>
                  <a:lnTo>
                    <a:pt x="108893" y="931"/>
                  </a:lnTo>
                  <a:lnTo>
                    <a:pt x="98780" y="0"/>
                  </a:lnTo>
                  <a:lnTo>
                    <a:pt x="77322" y="9836"/>
                  </a:lnTo>
                  <a:lnTo>
                    <a:pt x="55911" y="26156"/>
                  </a:lnTo>
                  <a:lnTo>
                    <a:pt x="26121" y="69164"/>
                  </a:lnTo>
                  <a:lnTo>
                    <a:pt x="18131" y="82380"/>
                  </a:lnTo>
                  <a:lnTo>
                    <a:pt x="4378" y="125357"/>
                  </a:lnTo>
                  <a:lnTo>
                    <a:pt x="0" y="149688"/>
                  </a:lnTo>
                  <a:lnTo>
                    <a:pt x="3486" y="185069"/>
                  </a:lnTo>
                  <a:lnTo>
                    <a:pt x="8423" y="202331"/>
                  </a:lnTo>
                  <a:lnTo>
                    <a:pt x="13338" y="208840"/>
                  </a:lnTo>
                  <a:lnTo>
                    <a:pt x="33308" y="221998"/>
                  </a:lnTo>
                  <a:lnTo>
                    <a:pt x="42844" y="225447"/>
                  </a:lnTo>
                  <a:lnTo>
                    <a:pt x="79344" y="220058"/>
                  </a:lnTo>
                  <a:lnTo>
                    <a:pt x="137468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47"/>
            <p:cNvSpPr/>
            <p:nvPr>
              <p:custDataLst>
                <p:tags r:id="rId89"/>
              </p:custDataLst>
            </p:nvPr>
          </p:nvSpPr>
          <p:spPr>
            <a:xfrm>
              <a:off x="7077075" y="3629025"/>
              <a:ext cx="104776" cy="17611"/>
            </a:xfrm>
            <a:custGeom>
              <a:avLst/>
              <a:gdLst/>
              <a:ahLst/>
              <a:cxnLst/>
              <a:rect l="0" t="0" r="0" b="0"/>
              <a:pathLst>
                <a:path w="104776" h="1761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3257" y="14189"/>
                  </a:lnTo>
                  <a:lnTo>
                    <a:pt x="37560" y="17610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48"/>
            <p:cNvSpPr/>
            <p:nvPr>
              <p:custDataLst>
                <p:tags r:id="rId90"/>
              </p:custDataLst>
            </p:nvPr>
          </p:nvSpPr>
          <p:spPr>
            <a:xfrm>
              <a:off x="7444384" y="3543843"/>
              <a:ext cx="51792" cy="161383"/>
            </a:xfrm>
            <a:custGeom>
              <a:avLst/>
              <a:gdLst/>
              <a:ahLst/>
              <a:cxnLst/>
              <a:rect l="0" t="0" r="0" b="0"/>
              <a:pathLst>
                <a:path w="51792" h="161383">
                  <a:moveTo>
                    <a:pt x="51791" y="28032"/>
                  </a:moveTo>
                  <a:lnTo>
                    <a:pt x="51791" y="28032"/>
                  </a:lnTo>
                  <a:lnTo>
                    <a:pt x="51791" y="1289"/>
                  </a:lnTo>
                  <a:lnTo>
                    <a:pt x="50733" y="679"/>
                  </a:lnTo>
                  <a:lnTo>
                    <a:pt x="46735" y="0"/>
                  </a:lnTo>
                  <a:lnTo>
                    <a:pt x="33477" y="9731"/>
                  </a:lnTo>
                  <a:lnTo>
                    <a:pt x="21200" y="26020"/>
                  </a:lnTo>
                  <a:lnTo>
                    <a:pt x="7570" y="64637"/>
                  </a:lnTo>
                  <a:lnTo>
                    <a:pt x="0" y="93206"/>
                  </a:lnTo>
                  <a:lnTo>
                    <a:pt x="1609" y="108504"/>
                  </a:lnTo>
                  <a:lnTo>
                    <a:pt x="17811" y="141059"/>
                  </a:lnTo>
                  <a:lnTo>
                    <a:pt x="25400" y="151644"/>
                  </a:lnTo>
                  <a:lnTo>
                    <a:pt x="51791" y="16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49"/>
            <p:cNvSpPr/>
            <p:nvPr>
              <p:custDataLst>
                <p:tags r:id="rId91"/>
              </p:custDataLst>
            </p:nvPr>
          </p:nvSpPr>
          <p:spPr>
            <a:xfrm>
              <a:off x="7326078" y="3448050"/>
              <a:ext cx="54473" cy="295276"/>
            </a:xfrm>
            <a:custGeom>
              <a:avLst/>
              <a:gdLst/>
              <a:ahLst/>
              <a:cxnLst/>
              <a:rect l="0" t="0" r="0" b="0"/>
              <a:pathLst>
                <a:path w="54473" h="295276">
                  <a:moveTo>
                    <a:pt x="46272" y="0"/>
                  </a:moveTo>
                  <a:lnTo>
                    <a:pt x="46272" y="0"/>
                  </a:lnTo>
                  <a:lnTo>
                    <a:pt x="51328" y="0"/>
                  </a:lnTo>
                  <a:lnTo>
                    <a:pt x="52817" y="1058"/>
                  </a:lnTo>
                  <a:lnTo>
                    <a:pt x="53810" y="2822"/>
                  </a:lnTo>
                  <a:lnTo>
                    <a:pt x="54472" y="5057"/>
                  </a:lnTo>
                  <a:lnTo>
                    <a:pt x="53856" y="6546"/>
                  </a:lnTo>
                  <a:lnTo>
                    <a:pt x="52386" y="7539"/>
                  </a:lnTo>
                  <a:lnTo>
                    <a:pt x="50348" y="8201"/>
                  </a:lnTo>
                  <a:lnTo>
                    <a:pt x="42423" y="14189"/>
                  </a:lnTo>
                  <a:lnTo>
                    <a:pt x="33372" y="27723"/>
                  </a:lnTo>
                  <a:lnTo>
                    <a:pt x="12393" y="74199"/>
                  </a:lnTo>
                  <a:lnTo>
                    <a:pt x="6184" y="116413"/>
                  </a:lnTo>
                  <a:lnTo>
                    <a:pt x="135" y="155404"/>
                  </a:lnTo>
                  <a:lnTo>
                    <a:pt x="0" y="197639"/>
                  </a:lnTo>
                  <a:lnTo>
                    <a:pt x="9066" y="237654"/>
                  </a:lnTo>
                  <a:lnTo>
                    <a:pt x="14920" y="253791"/>
                  </a:lnTo>
                  <a:lnTo>
                    <a:pt x="46272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50"/>
            <p:cNvSpPr/>
            <p:nvPr>
              <p:custDataLst>
                <p:tags r:id="rId92"/>
              </p:custDataLst>
            </p:nvPr>
          </p:nvSpPr>
          <p:spPr>
            <a:xfrm>
              <a:off x="7562850" y="3667125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0562" y="17900"/>
                  </a:lnTo>
                  <a:lnTo>
                    <a:pt x="21232" y="4786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51"/>
            <p:cNvSpPr/>
            <p:nvPr>
              <p:custDataLst>
                <p:tags r:id="rId93"/>
              </p:custDataLst>
            </p:nvPr>
          </p:nvSpPr>
          <p:spPr>
            <a:xfrm>
              <a:off x="7677983" y="3455260"/>
              <a:ext cx="122826" cy="255355"/>
            </a:xfrm>
            <a:custGeom>
              <a:avLst/>
              <a:gdLst/>
              <a:ahLst/>
              <a:cxnLst/>
              <a:rect l="0" t="0" r="0" b="0"/>
              <a:pathLst>
                <a:path w="122826" h="255355">
                  <a:moveTo>
                    <a:pt x="84892" y="192815"/>
                  </a:moveTo>
                  <a:lnTo>
                    <a:pt x="84892" y="192815"/>
                  </a:lnTo>
                  <a:lnTo>
                    <a:pt x="84892" y="170425"/>
                  </a:lnTo>
                  <a:lnTo>
                    <a:pt x="83834" y="168363"/>
                  </a:lnTo>
                  <a:lnTo>
                    <a:pt x="82070" y="166989"/>
                  </a:lnTo>
                  <a:lnTo>
                    <a:pt x="76230" y="165462"/>
                  </a:lnTo>
                  <a:lnTo>
                    <a:pt x="66578" y="164783"/>
                  </a:lnTo>
                  <a:lnTo>
                    <a:pt x="49244" y="169457"/>
                  </a:lnTo>
                  <a:lnTo>
                    <a:pt x="25647" y="182602"/>
                  </a:lnTo>
                  <a:lnTo>
                    <a:pt x="8659" y="199901"/>
                  </a:lnTo>
                  <a:lnTo>
                    <a:pt x="3386" y="215015"/>
                  </a:lnTo>
                  <a:lnTo>
                    <a:pt x="0" y="245531"/>
                  </a:lnTo>
                  <a:lnTo>
                    <a:pt x="1840" y="250184"/>
                  </a:lnTo>
                  <a:lnTo>
                    <a:pt x="5182" y="253286"/>
                  </a:lnTo>
                  <a:lnTo>
                    <a:pt x="9527" y="255354"/>
                  </a:lnTo>
                  <a:lnTo>
                    <a:pt x="15599" y="254616"/>
                  </a:lnTo>
                  <a:lnTo>
                    <a:pt x="38255" y="243464"/>
                  </a:lnTo>
                  <a:lnTo>
                    <a:pt x="58844" y="225696"/>
                  </a:lnTo>
                  <a:lnTo>
                    <a:pt x="77292" y="199736"/>
                  </a:lnTo>
                  <a:lnTo>
                    <a:pt x="93543" y="156396"/>
                  </a:lnTo>
                  <a:lnTo>
                    <a:pt x="106945" y="111890"/>
                  </a:lnTo>
                  <a:lnTo>
                    <a:pt x="118725" y="64451"/>
                  </a:lnTo>
                  <a:lnTo>
                    <a:pt x="122430" y="20558"/>
                  </a:lnTo>
                  <a:lnTo>
                    <a:pt x="122825" y="2663"/>
                  </a:lnTo>
                  <a:lnTo>
                    <a:pt x="121822" y="431"/>
                  </a:lnTo>
                  <a:lnTo>
                    <a:pt x="120095" y="0"/>
                  </a:lnTo>
                  <a:lnTo>
                    <a:pt x="117886" y="772"/>
                  </a:lnTo>
                  <a:lnTo>
                    <a:pt x="116413" y="3403"/>
                  </a:lnTo>
                  <a:lnTo>
                    <a:pt x="106101" y="48389"/>
                  </a:lnTo>
                  <a:lnTo>
                    <a:pt x="104368" y="85147"/>
                  </a:lnTo>
                  <a:lnTo>
                    <a:pt x="99011" y="120814"/>
                  </a:lnTo>
                  <a:lnTo>
                    <a:pt x="101871" y="167617"/>
                  </a:lnTo>
                  <a:lnTo>
                    <a:pt x="104819" y="213276"/>
                  </a:lnTo>
                  <a:lnTo>
                    <a:pt x="113467" y="249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52"/>
            <p:cNvSpPr/>
            <p:nvPr>
              <p:custDataLst>
                <p:tags r:id="rId94"/>
              </p:custDataLst>
            </p:nvPr>
          </p:nvSpPr>
          <p:spPr>
            <a:xfrm>
              <a:off x="7867650" y="3449374"/>
              <a:ext cx="46197" cy="293952"/>
            </a:xfrm>
            <a:custGeom>
              <a:avLst/>
              <a:gdLst/>
              <a:ahLst/>
              <a:cxnLst/>
              <a:rect l="0" t="0" r="0" b="0"/>
              <a:pathLst>
                <a:path w="46197" h="29395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13257" y="4125"/>
                  </a:lnTo>
                  <a:lnTo>
                    <a:pt x="28649" y="49109"/>
                  </a:lnTo>
                  <a:lnTo>
                    <a:pt x="38122" y="85233"/>
                  </a:lnTo>
                  <a:lnTo>
                    <a:pt x="45748" y="125252"/>
                  </a:lnTo>
                  <a:lnTo>
                    <a:pt x="46196" y="166632"/>
                  </a:lnTo>
                  <a:lnTo>
                    <a:pt x="40012" y="203028"/>
                  </a:lnTo>
                  <a:lnTo>
                    <a:pt x="33422" y="245299"/>
                  </a:lnTo>
                  <a:lnTo>
                    <a:pt x="1905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53"/>
            <p:cNvSpPr/>
            <p:nvPr>
              <p:custDataLst>
                <p:tags r:id="rId95"/>
              </p:custDataLst>
            </p:nvPr>
          </p:nvSpPr>
          <p:spPr>
            <a:xfrm>
              <a:off x="7924800" y="3344992"/>
              <a:ext cx="121694" cy="493584"/>
            </a:xfrm>
            <a:custGeom>
              <a:avLst/>
              <a:gdLst/>
              <a:ahLst/>
              <a:cxnLst/>
              <a:rect l="0" t="0" r="0" b="0"/>
              <a:pathLst>
                <a:path w="121694" h="493584">
                  <a:moveTo>
                    <a:pt x="76200" y="17333"/>
                  </a:moveTo>
                  <a:lnTo>
                    <a:pt x="76200" y="17333"/>
                  </a:lnTo>
                  <a:lnTo>
                    <a:pt x="71144" y="12276"/>
                  </a:lnTo>
                  <a:lnTo>
                    <a:pt x="68662" y="6972"/>
                  </a:lnTo>
                  <a:lnTo>
                    <a:pt x="67068" y="0"/>
                  </a:lnTo>
                  <a:lnTo>
                    <a:pt x="76904" y="3848"/>
                  </a:lnTo>
                  <a:lnTo>
                    <a:pt x="84627" y="17337"/>
                  </a:lnTo>
                  <a:lnTo>
                    <a:pt x="97747" y="51554"/>
                  </a:lnTo>
                  <a:lnTo>
                    <a:pt x="106943" y="81226"/>
                  </a:lnTo>
                  <a:lnTo>
                    <a:pt x="111030" y="115580"/>
                  </a:lnTo>
                  <a:lnTo>
                    <a:pt x="120200" y="161074"/>
                  </a:lnTo>
                  <a:lnTo>
                    <a:pt x="121693" y="195272"/>
                  </a:lnTo>
                  <a:lnTo>
                    <a:pt x="116960" y="230217"/>
                  </a:lnTo>
                  <a:lnTo>
                    <a:pt x="115482" y="265759"/>
                  </a:lnTo>
                  <a:lnTo>
                    <a:pt x="109594" y="307194"/>
                  </a:lnTo>
                  <a:lnTo>
                    <a:pt x="98123" y="349639"/>
                  </a:lnTo>
                  <a:lnTo>
                    <a:pt x="85665" y="388597"/>
                  </a:lnTo>
                  <a:lnTo>
                    <a:pt x="67956" y="426867"/>
                  </a:lnTo>
                  <a:lnTo>
                    <a:pt x="41959" y="458454"/>
                  </a:lnTo>
                  <a:lnTo>
                    <a:pt x="0" y="49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21"/>
          <p:cNvGrpSpPr/>
          <p:nvPr/>
        </p:nvGrpSpPr>
        <p:grpSpPr>
          <a:xfrm>
            <a:off x="806352" y="3843665"/>
            <a:ext cx="2298799" cy="995036"/>
            <a:chOff x="806352" y="3843665"/>
            <a:chExt cx="2298799" cy="995036"/>
          </a:xfrm>
        </p:grpSpPr>
        <p:sp>
          <p:nvSpPr>
            <p:cNvPr id="229" name="SMARTInkShape-654"/>
            <p:cNvSpPr/>
            <p:nvPr>
              <p:custDataLst>
                <p:tags r:id="rId82"/>
              </p:custDataLst>
            </p:nvPr>
          </p:nvSpPr>
          <p:spPr>
            <a:xfrm>
              <a:off x="806352" y="4219575"/>
              <a:ext cx="269935" cy="55672"/>
            </a:xfrm>
            <a:custGeom>
              <a:avLst/>
              <a:gdLst/>
              <a:ahLst/>
              <a:cxnLst/>
              <a:rect l="0" t="0" r="0" b="0"/>
              <a:pathLst>
                <a:path w="269935" h="55672">
                  <a:moveTo>
                    <a:pt x="31848" y="28575"/>
                  </a:moveTo>
                  <a:lnTo>
                    <a:pt x="31848" y="28575"/>
                  </a:lnTo>
                  <a:lnTo>
                    <a:pt x="45105" y="28575"/>
                  </a:lnTo>
                  <a:lnTo>
                    <a:pt x="47036" y="27517"/>
                  </a:lnTo>
                  <a:lnTo>
                    <a:pt x="48324" y="25753"/>
                  </a:lnTo>
                  <a:lnTo>
                    <a:pt x="49182" y="23519"/>
                  </a:lnTo>
                  <a:lnTo>
                    <a:pt x="51871" y="22029"/>
                  </a:lnTo>
                  <a:lnTo>
                    <a:pt x="76745" y="19312"/>
                  </a:lnTo>
                  <a:lnTo>
                    <a:pt x="92188" y="18069"/>
                  </a:lnTo>
                  <a:lnTo>
                    <a:pt x="110246" y="11526"/>
                  </a:lnTo>
                  <a:lnTo>
                    <a:pt x="152627" y="9642"/>
                  </a:lnTo>
                  <a:lnTo>
                    <a:pt x="195764" y="593"/>
                  </a:lnTo>
                  <a:lnTo>
                    <a:pt x="240614" y="16"/>
                  </a:lnTo>
                  <a:lnTo>
                    <a:pt x="269934" y="0"/>
                  </a:lnTo>
                  <a:lnTo>
                    <a:pt x="247306" y="0"/>
                  </a:lnTo>
                  <a:lnTo>
                    <a:pt x="201828" y="9132"/>
                  </a:lnTo>
                  <a:lnTo>
                    <a:pt x="155205" y="10560"/>
                  </a:lnTo>
                  <a:lnTo>
                    <a:pt x="108206" y="18461"/>
                  </a:lnTo>
                  <a:lnTo>
                    <a:pt x="76319" y="20031"/>
                  </a:lnTo>
                  <a:lnTo>
                    <a:pt x="42629" y="27686"/>
                  </a:lnTo>
                  <a:lnTo>
                    <a:pt x="16816" y="29370"/>
                  </a:lnTo>
                  <a:lnTo>
                    <a:pt x="12301" y="31221"/>
                  </a:lnTo>
                  <a:lnTo>
                    <a:pt x="6227" y="35042"/>
                  </a:lnTo>
                  <a:lnTo>
                    <a:pt x="0" y="36742"/>
                  </a:lnTo>
                  <a:lnTo>
                    <a:pt x="33" y="36136"/>
                  </a:lnTo>
                  <a:lnTo>
                    <a:pt x="5713" y="32641"/>
                  </a:lnTo>
                  <a:lnTo>
                    <a:pt x="42874" y="28320"/>
                  </a:lnTo>
                  <a:lnTo>
                    <a:pt x="84974" y="22267"/>
                  </a:lnTo>
                  <a:lnTo>
                    <a:pt x="127787" y="18945"/>
                  </a:lnTo>
                  <a:lnTo>
                    <a:pt x="168470" y="11699"/>
                  </a:lnTo>
                  <a:lnTo>
                    <a:pt x="204267" y="7347"/>
                  </a:lnTo>
                  <a:lnTo>
                    <a:pt x="248500" y="645"/>
                  </a:lnTo>
                  <a:lnTo>
                    <a:pt x="252482" y="430"/>
                  </a:lnTo>
                  <a:lnTo>
                    <a:pt x="253021" y="1345"/>
                  </a:lnTo>
                  <a:lnTo>
                    <a:pt x="247975" y="5184"/>
                  </a:lnTo>
                  <a:lnTo>
                    <a:pt x="215897" y="19315"/>
                  </a:lnTo>
                  <a:lnTo>
                    <a:pt x="171091" y="28414"/>
                  </a:lnTo>
                  <a:lnTo>
                    <a:pt x="125753" y="38695"/>
                  </a:lnTo>
                  <a:lnTo>
                    <a:pt x="81864" y="49663"/>
                  </a:lnTo>
                  <a:lnTo>
                    <a:pt x="77892" y="52159"/>
                  </a:lnTo>
                  <a:lnTo>
                    <a:pt x="76302" y="53823"/>
                  </a:lnTo>
                  <a:lnTo>
                    <a:pt x="76301" y="54932"/>
                  </a:lnTo>
                  <a:lnTo>
                    <a:pt x="77358" y="55671"/>
                  </a:lnTo>
                  <a:lnTo>
                    <a:pt x="120972" y="48820"/>
                  </a:lnTo>
                  <a:lnTo>
                    <a:pt x="165046" y="40256"/>
                  </a:lnTo>
                  <a:lnTo>
                    <a:pt x="231873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55"/>
            <p:cNvSpPr/>
            <p:nvPr>
              <p:custDataLst>
                <p:tags r:id="rId83"/>
              </p:custDataLst>
            </p:nvPr>
          </p:nvSpPr>
          <p:spPr>
            <a:xfrm>
              <a:off x="905027" y="4297035"/>
              <a:ext cx="95099" cy="103516"/>
            </a:xfrm>
            <a:custGeom>
              <a:avLst/>
              <a:gdLst/>
              <a:ahLst/>
              <a:cxnLst/>
              <a:rect l="0" t="0" r="0" b="0"/>
              <a:pathLst>
                <a:path w="95099" h="103516">
                  <a:moveTo>
                    <a:pt x="28423" y="46365"/>
                  </a:moveTo>
                  <a:lnTo>
                    <a:pt x="28423" y="46365"/>
                  </a:lnTo>
                  <a:lnTo>
                    <a:pt x="20222" y="46365"/>
                  </a:lnTo>
                  <a:lnTo>
                    <a:pt x="19781" y="47423"/>
                  </a:lnTo>
                  <a:lnTo>
                    <a:pt x="19290" y="51422"/>
                  </a:lnTo>
                  <a:lnTo>
                    <a:pt x="16250" y="56726"/>
                  </a:lnTo>
                  <a:lnTo>
                    <a:pt x="11371" y="64728"/>
                  </a:lnTo>
                  <a:lnTo>
                    <a:pt x="0" y="102729"/>
                  </a:lnTo>
                  <a:lnTo>
                    <a:pt x="915" y="78560"/>
                  </a:lnTo>
                  <a:lnTo>
                    <a:pt x="13107" y="36063"/>
                  </a:lnTo>
                  <a:lnTo>
                    <a:pt x="22239" y="13091"/>
                  </a:lnTo>
                  <a:lnTo>
                    <a:pt x="28497" y="5118"/>
                  </a:lnTo>
                  <a:lnTo>
                    <a:pt x="34806" y="1575"/>
                  </a:lnTo>
                  <a:lnTo>
                    <a:pt x="41138" y="0"/>
                  </a:lnTo>
                  <a:lnTo>
                    <a:pt x="44308" y="638"/>
                  </a:lnTo>
                  <a:lnTo>
                    <a:pt x="50652" y="4170"/>
                  </a:lnTo>
                  <a:lnTo>
                    <a:pt x="65231" y="22221"/>
                  </a:lnTo>
                  <a:lnTo>
                    <a:pt x="84985" y="63176"/>
                  </a:lnTo>
                  <a:lnTo>
                    <a:pt x="95098" y="103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56"/>
            <p:cNvSpPr/>
            <p:nvPr>
              <p:custDataLst>
                <p:tags r:id="rId84"/>
              </p:custDataLst>
            </p:nvPr>
          </p:nvSpPr>
          <p:spPr>
            <a:xfrm>
              <a:off x="918699" y="3843665"/>
              <a:ext cx="2186452" cy="995036"/>
            </a:xfrm>
            <a:custGeom>
              <a:avLst/>
              <a:gdLst/>
              <a:ahLst/>
              <a:cxnLst/>
              <a:rect l="0" t="0" r="0" b="0"/>
              <a:pathLst>
                <a:path w="2186452" h="995036">
                  <a:moveTo>
                    <a:pt x="14751" y="471160"/>
                  </a:moveTo>
                  <a:lnTo>
                    <a:pt x="14751" y="471160"/>
                  </a:lnTo>
                  <a:lnTo>
                    <a:pt x="9694" y="471160"/>
                  </a:lnTo>
                  <a:lnTo>
                    <a:pt x="8205" y="472218"/>
                  </a:lnTo>
                  <a:lnTo>
                    <a:pt x="7212" y="473982"/>
                  </a:lnTo>
                  <a:lnTo>
                    <a:pt x="0" y="500498"/>
                  </a:lnTo>
                  <a:lnTo>
                    <a:pt x="5108" y="548099"/>
                  </a:lnTo>
                  <a:lnTo>
                    <a:pt x="5219" y="591853"/>
                  </a:lnTo>
                  <a:lnTo>
                    <a:pt x="13868" y="636263"/>
                  </a:lnTo>
                  <a:lnTo>
                    <a:pt x="15732" y="674360"/>
                  </a:lnTo>
                  <a:lnTo>
                    <a:pt x="24445" y="717947"/>
                  </a:lnTo>
                  <a:lnTo>
                    <a:pt x="43522" y="762041"/>
                  </a:lnTo>
                  <a:lnTo>
                    <a:pt x="76338" y="807910"/>
                  </a:lnTo>
                  <a:lnTo>
                    <a:pt x="119833" y="845827"/>
                  </a:lnTo>
                  <a:lnTo>
                    <a:pt x="164161" y="879900"/>
                  </a:lnTo>
                  <a:lnTo>
                    <a:pt x="195724" y="901988"/>
                  </a:lnTo>
                  <a:lnTo>
                    <a:pt x="235777" y="922817"/>
                  </a:lnTo>
                  <a:lnTo>
                    <a:pt x="276651" y="940748"/>
                  </a:lnTo>
                  <a:lnTo>
                    <a:pt x="317351" y="954072"/>
                  </a:lnTo>
                  <a:lnTo>
                    <a:pt x="330215" y="956721"/>
                  </a:lnTo>
                  <a:lnTo>
                    <a:pt x="374715" y="972012"/>
                  </a:lnTo>
                  <a:lnTo>
                    <a:pt x="421059" y="980518"/>
                  </a:lnTo>
                  <a:lnTo>
                    <a:pt x="466804" y="987675"/>
                  </a:lnTo>
                  <a:lnTo>
                    <a:pt x="504645" y="992855"/>
                  </a:lnTo>
                  <a:lnTo>
                    <a:pt x="549670" y="994604"/>
                  </a:lnTo>
                  <a:lnTo>
                    <a:pt x="596272" y="994950"/>
                  </a:lnTo>
                  <a:lnTo>
                    <a:pt x="642137" y="995010"/>
                  </a:lnTo>
                  <a:lnTo>
                    <a:pt x="675247" y="995027"/>
                  </a:lnTo>
                  <a:lnTo>
                    <a:pt x="719159" y="995033"/>
                  </a:lnTo>
                  <a:lnTo>
                    <a:pt x="766394" y="995035"/>
                  </a:lnTo>
                  <a:lnTo>
                    <a:pt x="799665" y="995035"/>
                  </a:lnTo>
                  <a:lnTo>
                    <a:pt x="835618" y="995035"/>
                  </a:lnTo>
                  <a:lnTo>
                    <a:pt x="876390" y="989979"/>
                  </a:lnTo>
                  <a:lnTo>
                    <a:pt x="923749" y="981778"/>
                  </a:lnTo>
                  <a:lnTo>
                    <a:pt x="959558" y="975737"/>
                  </a:lnTo>
                  <a:lnTo>
                    <a:pt x="996640" y="969525"/>
                  </a:lnTo>
                  <a:lnTo>
                    <a:pt x="1034288" y="963237"/>
                  </a:lnTo>
                  <a:lnTo>
                    <a:pt x="1076014" y="953745"/>
                  </a:lnTo>
                  <a:lnTo>
                    <a:pt x="1106607" y="947403"/>
                  </a:lnTo>
                  <a:lnTo>
                    <a:pt x="1151064" y="937883"/>
                  </a:lnTo>
                  <a:lnTo>
                    <a:pt x="1194530" y="925185"/>
                  </a:lnTo>
                  <a:lnTo>
                    <a:pt x="1233690" y="919031"/>
                  </a:lnTo>
                  <a:lnTo>
                    <a:pt x="1277644" y="905899"/>
                  </a:lnTo>
                  <a:lnTo>
                    <a:pt x="1315689" y="892072"/>
                  </a:lnTo>
                  <a:lnTo>
                    <a:pt x="1356988" y="877918"/>
                  </a:lnTo>
                  <a:lnTo>
                    <a:pt x="1396230" y="863085"/>
                  </a:lnTo>
                  <a:lnTo>
                    <a:pt x="1435144" y="846714"/>
                  </a:lnTo>
                  <a:lnTo>
                    <a:pt x="1469484" y="830466"/>
                  </a:lnTo>
                  <a:lnTo>
                    <a:pt x="1493180" y="816099"/>
                  </a:lnTo>
                  <a:lnTo>
                    <a:pt x="1534688" y="791650"/>
                  </a:lnTo>
                  <a:lnTo>
                    <a:pt x="1574990" y="771454"/>
                  </a:lnTo>
                  <a:lnTo>
                    <a:pt x="1604431" y="754452"/>
                  </a:lnTo>
                  <a:lnTo>
                    <a:pt x="1649818" y="720517"/>
                  </a:lnTo>
                  <a:lnTo>
                    <a:pt x="1690473" y="688691"/>
                  </a:lnTo>
                  <a:lnTo>
                    <a:pt x="1736636" y="652519"/>
                  </a:lnTo>
                  <a:lnTo>
                    <a:pt x="1781170" y="616184"/>
                  </a:lnTo>
                  <a:lnTo>
                    <a:pt x="1827857" y="572308"/>
                  </a:lnTo>
                  <a:lnTo>
                    <a:pt x="1875400" y="525013"/>
                  </a:lnTo>
                  <a:lnTo>
                    <a:pt x="1910873" y="486736"/>
                  </a:lnTo>
                  <a:lnTo>
                    <a:pt x="1943397" y="443781"/>
                  </a:lnTo>
                  <a:lnTo>
                    <a:pt x="1976670" y="399834"/>
                  </a:lnTo>
                  <a:lnTo>
                    <a:pt x="2002074" y="353464"/>
                  </a:lnTo>
                  <a:lnTo>
                    <a:pt x="2025108" y="310759"/>
                  </a:lnTo>
                  <a:lnTo>
                    <a:pt x="2055294" y="263927"/>
                  </a:lnTo>
                  <a:lnTo>
                    <a:pt x="2084255" y="217537"/>
                  </a:lnTo>
                  <a:lnTo>
                    <a:pt x="2109641" y="172225"/>
                  </a:lnTo>
                  <a:lnTo>
                    <a:pt x="2116773" y="149047"/>
                  </a:lnTo>
                  <a:lnTo>
                    <a:pt x="2119499" y="136441"/>
                  </a:lnTo>
                  <a:lnTo>
                    <a:pt x="2127801" y="116219"/>
                  </a:lnTo>
                  <a:lnTo>
                    <a:pt x="2129296" y="71112"/>
                  </a:lnTo>
                  <a:lnTo>
                    <a:pt x="2129297" y="67936"/>
                  </a:lnTo>
                  <a:lnTo>
                    <a:pt x="2130357" y="65819"/>
                  </a:lnTo>
                  <a:lnTo>
                    <a:pt x="2132122" y="64408"/>
                  </a:lnTo>
                  <a:lnTo>
                    <a:pt x="2134356" y="63467"/>
                  </a:lnTo>
                  <a:lnTo>
                    <a:pt x="2135846" y="60723"/>
                  </a:lnTo>
                  <a:lnTo>
                    <a:pt x="2138565" y="35747"/>
                  </a:lnTo>
                  <a:lnTo>
                    <a:pt x="2138826" y="4453"/>
                  </a:lnTo>
                  <a:lnTo>
                    <a:pt x="2130163" y="12043"/>
                  </a:lnTo>
                  <a:lnTo>
                    <a:pt x="2084983" y="48869"/>
                  </a:lnTo>
                  <a:lnTo>
                    <a:pt x="2045550" y="78778"/>
                  </a:lnTo>
                  <a:lnTo>
                    <a:pt x="2044892" y="78338"/>
                  </a:lnTo>
                  <a:lnTo>
                    <a:pt x="2043749" y="72271"/>
                  </a:lnTo>
                  <a:lnTo>
                    <a:pt x="2050156" y="55072"/>
                  </a:lnTo>
                  <a:lnTo>
                    <a:pt x="2053287" y="33197"/>
                  </a:lnTo>
                  <a:lnTo>
                    <a:pt x="2060447" y="19072"/>
                  </a:lnTo>
                  <a:lnTo>
                    <a:pt x="2066243" y="11646"/>
                  </a:lnTo>
                  <a:lnTo>
                    <a:pt x="2072347" y="7640"/>
                  </a:lnTo>
                  <a:lnTo>
                    <a:pt x="2095003" y="12"/>
                  </a:lnTo>
                  <a:lnTo>
                    <a:pt x="2109119" y="0"/>
                  </a:lnTo>
                  <a:lnTo>
                    <a:pt x="2147339" y="11455"/>
                  </a:lnTo>
                  <a:lnTo>
                    <a:pt x="2157779" y="17433"/>
                  </a:lnTo>
                  <a:lnTo>
                    <a:pt x="2179814" y="44412"/>
                  </a:lnTo>
                  <a:lnTo>
                    <a:pt x="2183501" y="51483"/>
                  </a:lnTo>
                  <a:lnTo>
                    <a:pt x="2186451" y="61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122"/>
          <p:cNvGrpSpPr/>
          <p:nvPr/>
        </p:nvGrpSpPr>
        <p:grpSpPr>
          <a:xfrm>
            <a:off x="314868" y="3991153"/>
            <a:ext cx="3266533" cy="1076131"/>
            <a:chOff x="314868" y="3991153"/>
            <a:chExt cx="3266533" cy="1076131"/>
          </a:xfrm>
        </p:grpSpPr>
        <p:sp>
          <p:nvSpPr>
            <p:cNvPr id="233" name="SMARTInkShape-657"/>
            <p:cNvSpPr/>
            <p:nvPr>
              <p:custDataLst>
                <p:tags r:id="rId79"/>
              </p:custDataLst>
            </p:nvPr>
          </p:nvSpPr>
          <p:spPr>
            <a:xfrm>
              <a:off x="314868" y="4333875"/>
              <a:ext cx="206317" cy="27241"/>
            </a:xfrm>
            <a:custGeom>
              <a:avLst/>
              <a:gdLst/>
              <a:ahLst/>
              <a:cxnLst/>
              <a:rect l="0" t="0" r="0" b="0"/>
              <a:pathLst>
                <a:path w="206317" h="27241">
                  <a:moveTo>
                    <a:pt x="28032" y="9525"/>
                  </a:moveTo>
                  <a:lnTo>
                    <a:pt x="28032" y="9525"/>
                  </a:lnTo>
                  <a:lnTo>
                    <a:pt x="22976" y="9525"/>
                  </a:lnTo>
                  <a:lnTo>
                    <a:pt x="17671" y="12347"/>
                  </a:lnTo>
                  <a:lnTo>
                    <a:pt x="11785" y="16071"/>
                  </a:lnTo>
                  <a:lnTo>
                    <a:pt x="0" y="18933"/>
                  </a:lnTo>
                  <a:lnTo>
                    <a:pt x="9731" y="19016"/>
                  </a:lnTo>
                  <a:lnTo>
                    <a:pt x="54364" y="10846"/>
                  </a:lnTo>
                  <a:lnTo>
                    <a:pt x="91681" y="9699"/>
                  </a:lnTo>
                  <a:lnTo>
                    <a:pt x="119563" y="6754"/>
                  </a:lnTo>
                  <a:lnTo>
                    <a:pt x="146875" y="2001"/>
                  </a:lnTo>
                  <a:lnTo>
                    <a:pt x="190163" y="264"/>
                  </a:lnTo>
                  <a:lnTo>
                    <a:pt x="199926" y="117"/>
                  </a:lnTo>
                  <a:lnTo>
                    <a:pt x="202953" y="1136"/>
                  </a:lnTo>
                  <a:lnTo>
                    <a:pt x="204971" y="2874"/>
                  </a:lnTo>
                  <a:lnTo>
                    <a:pt x="206316" y="5091"/>
                  </a:lnTo>
                  <a:lnTo>
                    <a:pt x="205097" y="6569"/>
                  </a:lnTo>
                  <a:lnTo>
                    <a:pt x="162768" y="16891"/>
                  </a:lnTo>
                  <a:lnTo>
                    <a:pt x="117759" y="18860"/>
                  </a:lnTo>
                  <a:lnTo>
                    <a:pt x="98602" y="20024"/>
                  </a:lnTo>
                  <a:lnTo>
                    <a:pt x="78888" y="27240"/>
                  </a:lnTo>
                  <a:lnTo>
                    <a:pt x="78869" y="26627"/>
                  </a:lnTo>
                  <a:lnTo>
                    <a:pt x="81671" y="23123"/>
                  </a:lnTo>
                  <a:lnTo>
                    <a:pt x="100755" y="12250"/>
                  </a:lnTo>
                  <a:lnTo>
                    <a:pt x="131180" y="2733"/>
                  </a:lnTo>
                  <a:lnTo>
                    <a:pt x="1899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58"/>
            <p:cNvSpPr/>
            <p:nvPr>
              <p:custDataLst>
                <p:tags r:id="rId80"/>
              </p:custDataLst>
            </p:nvPr>
          </p:nvSpPr>
          <p:spPr>
            <a:xfrm>
              <a:off x="333375" y="4410391"/>
              <a:ext cx="85726" cy="85410"/>
            </a:xfrm>
            <a:custGeom>
              <a:avLst/>
              <a:gdLst/>
              <a:ahLst/>
              <a:cxnLst/>
              <a:rect l="0" t="0" r="0" b="0"/>
              <a:pathLst>
                <a:path w="85726" h="85410">
                  <a:moveTo>
                    <a:pt x="0" y="66359"/>
                  </a:moveTo>
                  <a:lnTo>
                    <a:pt x="0" y="66359"/>
                  </a:lnTo>
                  <a:lnTo>
                    <a:pt x="0" y="43969"/>
                  </a:lnTo>
                  <a:lnTo>
                    <a:pt x="5056" y="29503"/>
                  </a:lnTo>
                  <a:lnTo>
                    <a:pt x="25535" y="3278"/>
                  </a:lnTo>
                  <a:lnTo>
                    <a:pt x="30046" y="1281"/>
                  </a:lnTo>
                  <a:lnTo>
                    <a:pt x="41566" y="0"/>
                  </a:lnTo>
                  <a:lnTo>
                    <a:pt x="44644" y="2011"/>
                  </a:lnTo>
                  <a:lnTo>
                    <a:pt x="73002" y="42561"/>
                  </a:lnTo>
                  <a:lnTo>
                    <a:pt x="85725" y="85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59"/>
            <p:cNvSpPr/>
            <p:nvPr>
              <p:custDataLst>
                <p:tags r:id="rId81"/>
              </p:custDataLst>
            </p:nvPr>
          </p:nvSpPr>
          <p:spPr>
            <a:xfrm>
              <a:off x="375512" y="3991153"/>
              <a:ext cx="3205889" cy="1076131"/>
            </a:xfrm>
            <a:custGeom>
              <a:avLst/>
              <a:gdLst/>
              <a:ahLst/>
              <a:cxnLst/>
              <a:rect l="0" t="0" r="0" b="0"/>
              <a:pathLst>
                <a:path w="3205889" h="1076131">
                  <a:moveTo>
                    <a:pt x="5488" y="457022"/>
                  </a:moveTo>
                  <a:lnTo>
                    <a:pt x="5488" y="457022"/>
                  </a:lnTo>
                  <a:lnTo>
                    <a:pt x="432" y="457022"/>
                  </a:lnTo>
                  <a:lnTo>
                    <a:pt x="0" y="458080"/>
                  </a:lnTo>
                  <a:lnTo>
                    <a:pt x="3392" y="465684"/>
                  </a:lnTo>
                  <a:lnTo>
                    <a:pt x="8188" y="507791"/>
                  </a:lnTo>
                  <a:lnTo>
                    <a:pt x="17236" y="549817"/>
                  </a:lnTo>
                  <a:lnTo>
                    <a:pt x="23897" y="594128"/>
                  </a:lnTo>
                  <a:lnTo>
                    <a:pt x="27304" y="632774"/>
                  </a:lnTo>
                  <a:lnTo>
                    <a:pt x="35290" y="662513"/>
                  </a:lnTo>
                  <a:lnTo>
                    <a:pt x="49008" y="678893"/>
                  </a:lnTo>
                  <a:lnTo>
                    <a:pt x="88522" y="709181"/>
                  </a:lnTo>
                  <a:lnTo>
                    <a:pt x="97425" y="714084"/>
                  </a:lnTo>
                  <a:lnTo>
                    <a:pt x="140910" y="749840"/>
                  </a:lnTo>
                  <a:lnTo>
                    <a:pt x="143395" y="753834"/>
                  </a:lnTo>
                  <a:lnTo>
                    <a:pt x="177586" y="782579"/>
                  </a:lnTo>
                  <a:lnTo>
                    <a:pt x="216378" y="802551"/>
                  </a:lnTo>
                  <a:lnTo>
                    <a:pt x="260050" y="830714"/>
                  </a:lnTo>
                  <a:lnTo>
                    <a:pt x="300247" y="854335"/>
                  </a:lnTo>
                  <a:lnTo>
                    <a:pt x="347755" y="878778"/>
                  </a:lnTo>
                  <a:lnTo>
                    <a:pt x="390481" y="905465"/>
                  </a:lnTo>
                  <a:lnTo>
                    <a:pt x="437422" y="930002"/>
                  </a:lnTo>
                  <a:lnTo>
                    <a:pt x="480197" y="950109"/>
                  </a:lnTo>
                  <a:lnTo>
                    <a:pt x="522614" y="968964"/>
                  </a:lnTo>
                  <a:lnTo>
                    <a:pt x="555664" y="985557"/>
                  </a:lnTo>
                  <a:lnTo>
                    <a:pt x="593002" y="999574"/>
                  </a:lnTo>
                  <a:lnTo>
                    <a:pt x="639026" y="1015121"/>
                  </a:lnTo>
                  <a:lnTo>
                    <a:pt x="679162" y="1028384"/>
                  </a:lnTo>
                  <a:lnTo>
                    <a:pt x="710626" y="1038006"/>
                  </a:lnTo>
                  <a:lnTo>
                    <a:pt x="737940" y="1047560"/>
                  </a:lnTo>
                  <a:lnTo>
                    <a:pt x="779547" y="1054271"/>
                  </a:lnTo>
                  <a:lnTo>
                    <a:pt x="819744" y="1059082"/>
                  </a:lnTo>
                  <a:lnTo>
                    <a:pt x="857408" y="1064388"/>
                  </a:lnTo>
                  <a:lnTo>
                    <a:pt x="896436" y="1068782"/>
                  </a:lnTo>
                  <a:lnTo>
                    <a:pt x="938069" y="1074692"/>
                  </a:lnTo>
                  <a:lnTo>
                    <a:pt x="982425" y="1075716"/>
                  </a:lnTo>
                  <a:lnTo>
                    <a:pt x="1020615" y="1076019"/>
                  </a:lnTo>
                  <a:lnTo>
                    <a:pt x="1067208" y="1076109"/>
                  </a:lnTo>
                  <a:lnTo>
                    <a:pt x="1102838" y="1076130"/>
                  </a:lnTo>
                  <a:lnTo>
                    <a:pt x="1150132" y="1073320"/>
                  </a:lnTo>
                  <a:lnTo>
                    <a:pt x="1195542" y="1068606"/>
                  </a:lnTo>
                  <a:lnTo>
                    <a:pt x="1230784" y="1066446"/>
                  </a:lnTo>
                  <a:lnTo>
                    <a:pt x="1272708" y="1060337"/>
                  </a:lnTo>
                  <a:lnTo>
                    <a:pt x="1309883" y="1058537"/>
                  </a:lnTo>
                  <a:lnTo>
                    <a:pt x="1352236" y="1052467"/>
                  </a:lnTo>
                  <a:lnTo>
                    <a:pt x="1389951" y="1049023"/>
                  </a:lnTo>
                  <a:lnTo>
                    <a:pt x="1434074" y="1041312"/>
                  </a:lnTo>
                  <a:lnTo>
                    <a:pt x="1479635" y="1035870"/>
                  </a:lnTo>
                  <a:lnTo>
                    <a:pt x="1521067" y="1027877"/>
                  </a:lnTo>
                  <a:lnTo>
                    <a:pt x="1559612" y="1021885"/>
                  </a:lnTo>
                  <a:lnTo>
                    <a:pt x="1601437" y="1015694"/>
                  </a:lnTo>
                  <a:lnTo>
                    <a:pt x="1636255" y="1009416"/>
                  </a:lnTo>
                  <a:lnTo>
                    <a:pt x="1667956" y="1003097"/>
                  </a:lnTo>
                  <a:lnTo>
                    <a:pt x="1703213" y="996761"/>
                  </a:lnTo>
                  <a:lnTo>
                    <a:pt x="1748649" y="987244"/>
                  </a:lnTo>
                  <a:lnTo>
                    <a:pt x="1788923" y="977721"/>
                  </a:lnTo>
                  <a:lnTo>
                    <a:pt x="1832853" y="965022"/>
                  </a:lnTo>
                  <a:lnTo>
                    <a:pt x="1874927" y="955144"/>
                  </a:lnTo>
                  <a:lnTo>
                    <a:pt x="1918633" y="947823"/>
                  </a:lnTo>
                  <a:lnTo>
                    <a:pt x="1958899" y="935127"/>
                  </a:lnTo>
                  <a:lnTo>
                    <a:pt x="2003698" y="916156"/>
                  </a:lnTo>
                  <a:lnTo>
                    <a:pt x="2048491" y="901905"/>
                  </a:lnTo>
                  <a:lnTo>
                    <a:pt x="2090500" y="888898"/>
                  </a:lnTo>
                  <a:lnTo>
                    <a:pt x="2129373" y="876136"/>
                  </a:lnTo>
                  <a:lnTo>
                    <a:pt x="2172682" y="863425"/>
                  </a:lnTo>
                  <a:lnTo>
                    <a:pt x="2214398" y="850722"/>
                  </a:lnTo>
                  <a:lnTo>
                    <a:pt x="2256034" y="835200"/>
                  </a:lnTo>
                  <a:lnTo>
                    <a:pt x="2299654" y="817121"/>
                  </a:lnTo>
                  <a:lnTo>
                    <a:pt x="2338845" y="802300"/>
                  </a:lnTo>
                  <a:lnTo>
                    <a:pt x="2385627" y="780088"/>
                  </a:lnTo>
                  <a:lnTo>
                    <a:pt x="2425567" y="764412"/>
                  </a:lnTo>
                  <a:lnTo>
                    <a:pt x="2463082" y="744577"/>
                  </a:lnTo>
                  <a:lnTo>
                    <a:pt x="2501668" y="721435"/>
                  </a:lnTo>
                  <a:lnTo>
                    <a:pt x="2546616" y="699526"/>
                  </a:lnTo>
                  <a:lnTo>
                    <a:pt x="2587456" y="674218"/>
                  </a:lnTo>
                  <a:lnTo>
                    <a:pt x="2629423" y="649404"/>
                  </a:lnTo>
                  <a:lnTo>
                    <a:pt x="2672300" y="625742"/>
                  </a:lnTo>
                  <a:lnTo>
                    <a:pt x="2711818" y="596297"/>
                  </a:lnTo>
                  <a:lnTo>
                    <a:pt x="2758375" y="558344"/>
                  </a:lnTo>
                  <a:lnTo>
                    <a:pt x="2805859" y="513717"/>
                  </a:lnTo>
                  <a:lnTo>
                    <a:pt x="2848749" y="476848"/>
                  </a:lnTo>
                  <a:lnTo>
                    <a:pt x="2870418" y="461600"/>
                  </a:lnTo>
                  <a:lnTo>
                    <a:pt x="2907377" y="420140"/>
                  </a:lnTo>
                  <a:lnTo>
                    <a:pt x="2928704" y="396352"/>
                  </a:lnTo>
                  <a:lnTo>
                    <a:pt x="2948429" y="376957"/>
                  </a:lnTo>
                  <a:lnTo>
                    <a:pt x="2980425" y="333746"/>
                  </a:lnTo>
                  <a:lnTo>
                    <a:pt x="3012208" y="293706"/>
                  </a:lnTo>
                  <a:lnTo>
                    <a:pt x="3041140" y="250111"/>
                  </a:lnTo>
                  <a:lnTo>
                    <a:pt x="3067071" y="208465"/>
                  </a:lnTo>
                  <a:lnTo>
                    <a:pt x="3096761" y="165234"/>
                  </a:lnTo>
                  <a:lnTo>
                    <a:pt x="3118715" y="122852"/>
                  </a:lnTo>
                  <a:lnTo>
                    <a:pt x="3138604" y="75917"/>
                  </a:lnTo>
                  <a:lnTo>
                    <a:pt x="3148558" y="53060"/>
                  </a:lnTo>
                  <a:lnTo>
                    <a:pt x="3153950" y="42533"/>
                  </a:lnTo>
                  <a:lnTo>
                    <a:pt x="3157695" y="17349"/>
                  </a:lnTo>
                  <a:lnTo>
                    <a:pt x="3155188" y="10081"/>
                  </a:lnTo>
                  <a:lnTo>
                    <a:pt x="3149115" y="422"/>
                  </a:lnTo>
                  <a:lnTo>
                    <a:pt x="3143794" y="0"/>
                  </a:lnTo>
                  <a:lnTo>
                    <a:pt x="3138427" y="2723"/>
                  </a:lnTo>
                  <a:lnTo>
                    <a:pt x="3135514" y="4931"/>
                  </a:lnTo>
                  <a:lnTo>
                    <a:pt x="3112724" y="33977"/>
                  </a:lnTo>
                  <a:lnTo>
                    <a:pt x="3098791" y="44044"/>
                  </a:lnTo>
                  <a:lnTo>
                    <a:pt x="3092664" y="52671"/>
                  </a:lnTo>
                  <a:lnTo>
                    <a:pt x="3087480" y="55061"/>
                  </a:lnTo>
                  <a:lnTo>
                    <a:pt x="3085674" y="56756"/>
                  </a:lnTo>
                  <a:lnTo>
                    <a:pt x="3082539" y="65005"/>
                  </a:lnTo>
                  <a:lnTo>
                    <a:pt x="3082274" y="63012"/>
                  </a:lnTo>
                  <a:lnTo>
                    <a:pt x="3082204" y="60998"/>
                  </a:lnTo>
                  <a:lnTo>
                    <a:pt x="3087161" y="48052"/>
                  </a:lnTo>
                  <a:lnTo>
                    <a:pt x="3099376" y="31260"/>
                  </a:lnTo>
                  <a:lnTo>
                    <a:pt x="3121074" y="11481"/>
                  </a:lnTo>
                  <a:lnTo>
                    <a:pt x="3133268" y="5003"/>
                  </a:lnTo>
                  <a:lnTo>
                    <a:pt x="3145743" y="2125"/>
                  </a:lnTo>
                  <a:lnTo>
                    <a:pt x="3155521" y="3668"/>
                  </a:lnTo>
                  <a:lnTo>
                    <a:pt x="3166976" y="10486"/>
                  </a:lnTo>
                  <a:lnTo>
                    <a:pt x="3173777" y="17262"/>
                  </a:lnTo>
                  <a:lnTo>
                    <a:pt x="3186767" y="41680"/>
                  </a:lnTo>
                  <a:lnTo>
                    <a:pt x="3205888" y="85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660"/>
          <p:cNvSpPr/>
          <p:nvPr>
            <p:custDataLst>
              <p:tags r:id="rId8"/>
            </p:custDataLst>
          </p:nvPr>
        </p:nvSpPr>
        <p:spPr>
          <a:xfrm>
            <a:off x="4520095" y="3971925"/>
            <a:ext cx="3134749" cy="85723"/>
          </a:xfrm>
          <a:custGeom>
            <a:avLst/>
            <a:gdLst/>
            <a:ahLst/>
            <a:cxnLst/>
            <a:rect l="0" t="0" r="0" b="0"/>
            <a:pathLst>
              <a:path w="3134749" h="85723">
                <a:moveTo>
                  <a:pt x="61430" y="57150"/>
                </a:moveTo>
                <a:lnTo>
                  <a:pt x="61430" y="57150"/>
                </a:lnTo>
                <a:lnTo>
                  <a:pt x="43164" y="66282"/>
                </a:lnTo>
                <a:lnTo>
                  <a:pt x="84640" y="65594"/>
                </a:lnTo>
                <a:lnTo>
                  <a:pt x="126986" y="60122"/>
                </a:lnTo>
                <a:lnTo>
                  <a:pt x="165002" y="58471"/>
                </a:lnTo>
                <a:lnTo>
                  <a:pt x="200948" y="57737"/>
                </a:lnTo>
                <a:lnTo>
                  <a:pt x="234563" y="56353"/>
                </a:lnTo>
                <a:lnTo>
                  <a:pt x="267142" y="52209"/>
                </a:lnTo>
                <a:lnTo>
                  <a:pt x="302082" y="49662"/>
                </a:lnTo>
                <a:lnTo>
                  <a:pt x="338779" y="47472"/>
                </a:lnTo>
                <a:lnTo>
                  <a:pt x="376254" y="42971"/>
                </a:lnTo>
                <a:lnTo>
                  <a:pt x="416899" y="40265"/>
                </a:lnTo>
                <a:lnTo>
                  <a:pt x="459658" y="39062"/>
                </a:lnTo>
                <a:lnTo>
                  <a:pt x="503356" y="38527"/>
                </a:lnTo>
                <a:lnTo>
                  <a:pt x="550294" y="35468"/>
                </a:lnTo>
                <a:lnTo>
                  <a:pt x="574664" y="33170"/>
                </a:lnTo>
                <a:lnTo>
                  <a:pt x="599378" y="31638"/>
                </a:lnTo>
                <a:lnTo>
                  <a:pt x="624320" y="30617"/>
                </a:lnTo>
                <a:lnTo>
                  <a:pt x="649415" y="29937"/>
                </a:lnTo>
                <a:lnTo>
                  <a:pt x="674612" y="28424"/>
                </a:lnTo>
                <a:lnTo>
                  <a:pt x="699876" y="26358"/>
                </a:lnTo>
                <a:lnTo>
                  <a:pt x="725186" y="23922"/>
                </a:lnTo>
                <a:lnTo>
                  <a:pt x="751584" y="22298"/>
                </a:lnTo>
                <a:lnTo>
                  <a:pt x="778708" y="21215"/>
                </a:lnTo>
                <a:lnTo>
                  <a:pt x="806315" y="20494"/>
                </a:lnTo>
                <a:lnTo>
                  <a:pt x="834245" y="20012"/>
                </a:lnTo>
                <a:lnTo>
                  <a:pt x="862390" y="19691"/>
                </a:lnTo>
                <a:lnTo>
                  <a:pt x="890678" y="19477"/>
                </a:lnTo>
                <a:lnTo>
                  <a:pt x="920121" y="19335"/>
                </a:lnTo>
                <a:lnTo>
                  <a:pt x="950332" y="19240"/>
                </a:lnTo>
                <a:lnTo>
                  <a:pt x="981056" y="19176"/>
                </a:lnTo>
                <a:lnTo>
                  <a:pt x="1011064" y="19134"/>
                </a:lnTo>
                <a:lnTo>
                  <a:pt x="1040594" y="19106"/>
                </a:lnTo>
                <a:lnTo>
                  <a:pt x="1069806" y="19088"/>
                </a:lnTo>
                <a:lnTo>
                  <a:pt x="1099864" y="19075"/>
                </a:lnTo>
                <a:lnTo>
                  <a:pt x="1130486" y="19067"/>
                </a:lnTo>
                <a:lnTo>
                  <a:pt x="1161484" y="19061"/>
                </a:lnTo>
                <a:lnTo>
                  <a:pt x="1192733" y="19057"/>
                </a:lnTo>
                <a:lnTo>
                  <a:pt x="1224149" y="19055"/>
                </a:lnTo>
                <a:lnTo>
                  <a:pt x="1255675" y="19053"/>
                </a:lnTo>
                <a:lnTo>
                  <a:pt x="1288335" y="20110"/>
                </a:lnTo>
                <a:lnTo>
                  <a:pt x="1321751" y="21873"/>
                </a:lnTo>
                <a:lnTo>
                  <a:pt x="1355668" y="24107"/>
                </a:lnTo>
                <a:lnTo>
                  <a:pt x="1388864" y="25596"/>
                </a:lnTo>
                <a:lnTo>
                  <a:pt x="1421578" y="26589"/>
                </a:lnTo>
                <a:lnTo>
                  <a:pt x="1453970" y="27251"/>
                </a:lnTo>
                <a:lnTo>
                  <a:pt x="1487207" y="27692"/>
                </a:lnTo>
                <a:lnTo>
                  <a:pt x="1521006" y="27987"/>
                </a:lnTo>
                <a:lnTo>
                  <a:pt x="1555181" y="28183"/>
                </a:lnTo>
                <a:lnTo>
                  <a:pt x="1589605" y="29372"/>
                </a:lnTo>
                <a:lnTo>
                  <a:pt x="1624198" y="31223"/>
                </a:lnTo>
                <a:lnTo>
                  <a:pt x="1658900" y="33515"/>
                </a:lnTo>
                <a:lnTo>
                  <a:pt x="1692618" y="35044"/>
                </a:lnTo>
                <a:lnTo>
                  <a:pt x="1725680" y="36063"/>
                </a:lnTo>
                <a:lnTo>
                  <a:pt x="1758305" y="36742"/>
                </a:lnTo>
                <a:lnTo>
                  <a:pt x="1790638" y="38253"/>
                </a:lnTo>
                <a:lnTo>
                  <a:pt x="1822777" y="40318"/>
                </a:lnTo>
                <a:lnTo>
                  <a:pt x="1854787" y="42754"/>
                </a:lnTo>
                <a:lnTo>
                  <a:pt x="1886709" y="44378"/>
                </a:lnTo>
                <a:lnTo>
                  <a:pt x="1918574" y="45460"/>
                </a:lnTo>
                <a:lnTo>
                  <a:pt x="1950402" y="46181"/>
                </a:lnTo>
                <a:lnTo>
                  <a:pt x="1982202" y="46663"/>
                </a:lnTo>
                <a:lnTo>
                  <a:pt x="2013986" y="46984"/>
                </a:lnTo>
                <a:lnTo>
                  <a:pt x="2045759" y="47198"/>
                </a:lnTo>
                <a:lnTo>
                  <a:pt x="2075409" y="47340"/>
                </a:lnTo>
                <a:lnTo>
                  <a:pt x="2103640" y="47435"/>
                </a:lnTo>
                <a:lnTo>
                  <a:pt x="2130928" y="47499"/>
                </a:lnTo>
                <a:lnTo>
                  <a:pt x="2158645" y="48599"/>
                </a:lnTo>
                <a:lnTo>
                  <a:pt x="2186649" y="50391"/>
                </a:lnTo>
                <a:lnTo>
                  <a:pt x="2214843" y="52644"/>
                </a:lnTo>
                <a:lnTo>
                  <a:pt x="2242105" y="54146"/>
                </a:lnTo>
                <a:lnTo>
                  <a:pt x="2268747" y="55147"/>
                </a:lnTo>
                <a:lnTo>
                  <a:pt x="2294975" y="55815"/>
                </a:lnTo>
                <a:lnTo>
                  <a:pt x="2321985" y="56260"/>
                </a:lnTo>
                <a:lnTo>
                  <a:pt x="2349517" y="56557"/>
                </a:lnTo>
                <a:lnTo>
                  <a:pt x="2377396" y="56754"/>
                </a:lnTo>
                <a:lnTo>
                  <a:pt x="2404449" y="57945"/>
                </a:lnTo>
                <a:lnTo>
                  <a:pt x="2430951" y="59796"/>
                </a:lnTo>
                <a:lnTo>
                  <a:pt x="2457086" y="62089"/>
                </a:lnTo>
                <a:lnTo>
                  <a:pt x="2482976" y="63617"/>
                </a:lnTo>
                <a:lnTo>
                  <a:pt x="2508702" y="64637"/>
                </a:lnTo>
                <a:lnTo>
                  <a:pt x="2534320" y="65317"/>
                </a:lnTo>
                <a:lnTo>
                  <a:pt x="2559864" y="65769"/>
                </a:lnTo>
                <a:lnTo>
                  <a:pt x="2585361" y="66071"/>
                </a:lnTo>
                <a:lnTo>
                  <a:pt x="2610826" y="66272"/>
                </a:lnTo>
                <a:lnTo>
                  <a:pt x="2635210" y="66407"/>
                </a:lnTo>
                <a:lnTo>
                  <a:pt x="2682060" y="66556"/>
                </a:lnTo>
                <a:lnTo>
                  <a:pt x="2727577" y="66622"/>
                </a:lnTo>
                <a:lnTo>
                  <a:pt x="2771442" y="66651"/>
                </a:lnTo>
                <a:lnTo>
                  <a:pt x="2812105" y="66664"/>
                </a:lnTo>
                <a:lnTo>
                  <a:pt x="2851343" y="69492"/>
                </a:lnTo>
                <a:lnTo>
                  <a:pt x="2888892" y="73219"/>
                </a:lnTo>
                <a:lnTo>
                  <a:pt x="2923219" y="74875"/>
                </a:lnTo>
                <a:lnTo>
                  <a:pt x="2967238" y="75807"/>
                </a:lnTo>
                <a:lnTo>
                  <a:pt x="3012148" y="76083"/>
                </a:lnTo>
                <a:lnTo>
                  <a:pt x="3046086" y="76148"/>
                </a:lnTo>
                <a:lnTo>
                  <a:pt x="3092425" y="79007"/>
                </a:lnTo>
                <a:lnTo>
                  <a:pt x="3134707" y="84840"/>
                </a:lnTo>
                <a:lnTo>
                  <a:pt x="3134748" y="85136"/>
                </a:lnTo>
                <a:lnTo>
                  <a:pt x="3090723" y="85702"/>
                </a:lnTo>
                <a:lnTo>
                  <a:pt x="3057674" y="85718"/>
                </a:lnTo>
                <a:lnTo>
                  <a:pt x="3022574" y="85722"/>
                </a:lnTo>
                <a:lnTo>
                  <a:pt x="2976333" y="80668"/>
                </a:lnTo>
                <a:lnTo>
                  <a:pt x="2935821" y="77524"/>
                </a:lnTo>
                <a:lnTo>
                  <a:pt x="2891949" y="76592"/>
                </a:lnTo>
                <a:lnTo>
                  <a:pt x="2845436" y="76316"/>
                </a:lnTo>
                <a:lnTo>
                  <a:pt x="2798141" y="76234"/>
                </a:lnTo>
                <a:lnTo>
                  <a:pt x="2763646" y="76216"/>
                </a:lnTo>
                <a:lnTo>
                  <a:pt x="2727149" y="75149"/>
                </a:lnTo>
                <a:lnTo>
                  <a:pt x="2689761" y="71147"/>
                </a:lnTo>
                <a:lnTo>
                  <a:pt x="2651977" y="68662"/>
                </a:lnTo>
                <a:lnTo>
                  <a:pt x="2614018" y="67558"/>
                </a:lnTo>
                <a:lnTo>
                  <a:pt x="2575980" y="67068"/>
                </a:lnTo>
                <a:lnTo>
                  <a:pt x="2535086" y="64027"/>
                </a:lnTo>
                <a:lnTo>
                  <a:pt x="2493274" y="60206"/>
                </a:lnTo>
                <a:lnTo>
                  <a:pt x="2453525" y="58508"/>
                </a:lnTo>
                <a:lnTo>
                  <a:pt x="2409047" y="54932"/>
                </a:lnTo>
                <a:lnTo>
                  <a:pt x="2362115" y="50872"/>
                </a:lnTo>
                <a:lnTo>
                  <a:pt x="2316562" y="49069"/>
                </a:lnTo>
                <a:lnTo>
                  <a:pt x="2292984" y="47529"/>
                </a:lnTo>
                <a:lnTo>
                  <a:pt x="2268800" y="45444"/>
                </a:lnTo>
                <a:lnTo>
                  <a:pt x="2244209" y="42996"/>
                </a:lnTo>
                <a:lnTo>
                  <a:pt x="2197132" y="40276"/>
                </a:lnTo>
                <a:lnTo>
                  <a:pt x="2174206" y="39551"/>
                </a:lnTo>
                <a:lnTo>
                  <a:pt x="2149398" y="39067"/>
                </a:lnTo>
                <a:lnTo>
                  <a:pt x="2123334" y="38745"/>
                </a:lnTo>
                <a:lnTo>
                  <a:pt x="2096432" y="38530"/>
                </a:lnTo>
                <a:lnTo>
                  <a:pt x="2070032" y="37328"/>
                </a:lnTo>
                <a:lnTo>
                  <a:pt x="2043965" y="35469"/>
                </a:lnTo>
                <a:lnTo>
                  <a:pt x="2018121" y="33170"/>
                </a:lnTo>
                <a:lnTo>
                  <a:pt x="1991365" y="30580"/>
                </a:lnTo>
                <a:lnTo>
                  <a:pt x="1964003" y="27795"/>
                </a:lnTo>
                <a:lnTo>
                  <a:pt x="1936237" y="24880"/>
                </a:lnTo>
                <a:lnTo>
                  <a:pt x="1908201" y="22937"/>
                </a:lnTo>
                <a:lnTo>
                  <a:pt x="1879987" y="21642"/>
                </a:lnTo>
                <a:lnTo>
                  <a:pt x="1851651" y="20778"/>
                </a:lnTo>
                <a:lnTo>
                  <a:pt x="1824294" y="20202"/>
                </a:lnTo>
                <a:lnTo>
                  <a:pt x="1797589" y="19818"/>
                </a:lnTo>
                <a:lnTo>
                  <a:pt x="1771319" y="19562"/>
                </a:lnTo>
                <a:lnTo>
                  <a:pt x="1743223" y="18333"/>
                </a:lnTo>
                <a:lnTo>
                  <a:pt x="1713908" y="16455"/>
                </a:lnTo>
                <a:lnTo>
                  <a:pt x="1683782" y="14145"/>
                </a:lnTo>
                <a:lnTo>
                  <a:pt x="1654173" y="12605"/>
                </a:lnTo>
                <a:lnTo>
                  <a:pt x="1624909" y="11579"/>
                </a:lnTo>
                <a:lnTo>
                  <a:pt x="1595874" y="10894"/>
                </a:lnTo>
                <a:lnTo>
                  <a:pt x="1566993" y="10438"/>
                </a:lnTo>
                <a:lnTo>
                  <a:pt x="1538214" y="10133"/>
                </a:lnTo>
                <a:lnTo>
                  <a:pt x="1509503" y="9930"/>
                </a:lnTo>
                <a:lnTo>
                  <a:pt x="1480837" y="8737"/>
                </a:lnTo>
                <a:lnTo>
                  <a:pt x="1452201" y="6883"/>
                </a:lnTo>
                <a:lnTo>
                  <a:pt x="1423587" y="4588"/>
                </a:lnTo>
                <a:lnTo>
                  <a:pt x="1394984" y="3059"/>
                </a:lnTo>
                <a:lnTo>
                  <a:pt x="1366391" y="2040"/>
                </a:lnTo>
                <a:lnTo>
                  <a:pt x="1337804" y="1360"/>
                </a:lnTo>
                <a:lnTo>
                  <a:pt x="1309222" y="907"/>
                </a:lnTo>
                <a:lnTo>
                  <a:pt x="1280641" y="605"/>
                </a:lnTo>
                <a:lnTo>
                  <a:pt x="1252062" y="403"/>
                </a:lnTo>
                <a:lnTo>
                  <a:pt x="1223485" y="269"/>
                </a:lnTo>
                <a:lnTo>
                  <a:pt x="1194908" y="179"/>
                </a:lnTo>
                <a:lnTo>
                  <a:pt x="1166332" y="119"/>
                </a:lnTo>
                <a:lnTo>
                  <a:pt x="1137756" y="80"/>
                </a:lnTo>
                <a:lnTo>
                  <a:pt x="1109181" y="53"/>
                </a:lnTo>
                <a:lnTo>
                  <a:pt x="1080605" y="35"/>
                </a:lnTo>
                <a:lnTo>
                  <a:pt x="1053089" y="24"/>
                </a:lnTo>
                <a:lnTo>
                  <a:pt x="1026277" y="16"/>
                </a:lnTo>
                <a:lnTo>
                  <a:pt x="999936" y="11"/>
                </a:lnTo>
                <a:lnTo>
                  <a:pt x="972850" y="7"/>
                </a:lnTo>
                <a:lnTo>
                  <a:pt x="945269" y="5"/>
                </a:lnTo>
                <a:lnTo>
                  <a:pt x="917356" y="3"/>
                </a:lnTo>
                <a:lnTo>
                  <a:pt x="890281" y="2"/>
                </a:lnTo>
                <a:lnTo>
                  <a:pt x="863764" y="1"/>
                </a:lnTo>
                <a:lnTo>
                  <a:pt x="837619" y="0"/>
                </a:lnTo>
                <a:lnTo>
                  <a:pt x="811723" y="0"/>
                </a:lnTo>
                <a:lnTo>
                  <a:pt x="785992" y="0"/>
                </a:lnTo>
                <a:lnTo>
                  <a:pt x="760371" y="0"/>
                </a:lnTo>
                <a:lnTo>
                  <a:pt x="734823" y="1058"/>
                </a:lnTo>
                <a:lnTo>
                  <a:pt x="709326" y="2822"/>
                </a:lnTo>
                <a:lnTo>
                  <a:pt x="683861" y="5056"/>
                </a:lnTo>
                <a:lnTo>
                  <a:pt x="659476" y="6546"/>
                </a:lnTo>
                <a:lnTo>
                  <a:pt x="612625" y="8201"/>
                </a:lnTo>
                <a:lnTo>
                  <a:pt x="567109" y="8936"/>
                </a:lnTo>
                <a:lnTo>
                  <a:pt x="522184" y="10321"/>
                </a:lnTo>
                <a:lnTo>
                  <a:pt x="477524" y="14465"/>
                </a:lnTo>
                <a:lnTo>
                  <a:pt x="435802" y="17013"/>
                </a:lnTo>
                <a:lnTo>
                  <a:pt x="395034" y="19203"/>
                </a:lnTo>
                <a:lnTo>
                  <a:pt x="352221" y="23704"/>
                </a:lnTo>
                <a:lnTo>
                  <a:pt x="314143" y="26410"/>
                </a:lnTo>
                <a:lnTo>
                  <a:pt x="278522" y="27613"/>
                </a:lnTo>
                <a:lnTo>
                  <a:pt x="241523" y="28148"/>
                </a:lnTo>
                <a:lnTo>
                  <a:pt x="206735" y="31207"/>
                </a:lnTo>
                <a:lnTo>
                  <a:pt x="160222" y="36058"/>
                </a:lnTo>
                <a:lnTo>
                  <a:pt x="129680" y="37192"/>
                </a:lnTo>
                <a:lnTo>
                  <a:pt x="91410" y="37697"/>
                </a:lnTo>
                <a:lnTo>
                  <a:pt x="58174" y="37921"/>
                </a:lnTo>
                <a:lnTo>
                  <a:pt x="21307" y="40869"/>
                </a:lnTo>
                <a:lnTo>
                  <a:pt x="6556" y="43564"/>
                </a:lnTo>
                <a:lnTo>
                  <a:pt x="2622" y="42801"/>
                </a:lnTo>
                <a:lnTo>
                  <a:pt x="0" y="41234"/>
                </a:lnTo>
                <a:lnTo>
                  <a:pt x="2485" y="40189"/>
                </a:lnTo>
                <a:lnTo>
                  <a:pt x="42535" y="35690"/>
                </a:lnTo>
                <a:lnTo>
                  <a:pt x="76316" y="31737"/>
                </a:lnTo>
                <a:lnTo>
                  <a:pt x="116024" y="29980"/>
                </a:lnTo>
                <a:lnTo>
                  <a:pt x="152722" y="29200"/>
                </a:lnTo>
                <a:lnTo>
                  <a:pt x="187729" y="27794"/>
                </a:lnTo>
                <a:lnTo>
                  <a:pt x="224455" y="23642"/>
                </a:lnTo>
                <a:lnTo>
                  <a:pt x="261944" y="21091"/>
                </a:lnTo>
                <a:lnTo>
                  <a:pt x="299772" y="18898"/>
                </a:lnTo>
                <a:lnTo>
                  <a:pt x="337752" y="14396"/>
                </a:lnTo>
                <a:lnTo>
                  <a:pt x="378620" y="11690"/>
                </a:lnTo>
                <a:lnTo>
                  <a:pt x="422537" y="10487"/>
                </a:lnTo>
                <a:lnTo>
                  <a:pt x="446101" y="10166"/>
                </a:lnTo>
                <a:lnTo>
                  <a:pt x="470278" y="9952"/>
                </a:lnTo>
                <a:lnTo>
                  <a:pt x="494862" y="9810"/>
                </a:lnTo>
                <a:lnTo>
                  <a:pt x="519718" y="9715"/>
                </a:lnTo>
                <a:lnTo>
                  <a:pt x="544755" y="9651"/>
                </a:lnTo>
                <a:lnTo>
                  <a:pt x="569914" y="9609"/>
                </a:lnTo>
                <a:lnTo>
                  <a:pt x="595152" y="9581"/>
                </a:lnTo>
                <a:lnTo>
                  <a:pt x="620445" y="9563"/>
                </a:lnTo>
                <a:lnTo>
                  <a:pt x="646831" y="8491"/>
                </a:lnTo>
                <a:lnTo>
                  <a:pt x="673948" y="6719"/>
                </a:lnTo>
                <a:lnTo>
                  <a:pt x="701550" y="4480"/>
                </a:lnTo>
                <a:lnTo>
                  <a:pt x="728418" y="2987"/>
                </a:lnTo>
                <a:lnTo>
                  <a:pt x="754797" y="1991"/>
                </a:lnTo>
                <a:lnTo>
                  <a:pt x="780850" y="1327"/>
                </a:lnTo>
                <a:lnTo>
                  <a:pt x="807743" y="1943"/>
                </a:lnTo>
                <a:lnTo>
                  <a:pt x="835197" y="3412"/>
                </a:lnTo>
                <a:lnTo>
                  <a:pt x="863024" y="5450"/>
                </a:lnTo>
                <a:lnTo>
                  <a:pt x="892160" y="6808"/>
                </a:lnTo>
                <a:lnTo>
                  <a:pt x="922167" y="7714"/>
                </a:lnTo>
                <a:lnTo>
                  <a:pt x="952754" y="8318"/>
                </a:lnTo>
                <a:lnTo>
                  <a:pt x="983730" y="8720"/>
                </a:lnTo>
                <a:lnTo>
                  <a:pt x="1014963" y="8989"/>
                </a:lnTo>
                <a:lnTo>
                  <a:pt x="1046369" y="9167"/>
                </a:lnTo>
                <a:lnTo>
                  <a:pt x="1077889" y="9287"/>
                </a:lnTo>
                <a:lnTo>
                  <a:pt x="1109487" y="9366"/>
                </a:lnTo>
                <a:lnTo>
                  <a:pt x="1141135" y="9419"/>
                </a:lnTo>
                <a:lnTo>
                  <a:pt x="1172816" y="9454"/>
                </a:lnTo>
                <a:lnTo>
                  <a:pt x="1204521" y="9478"/>
                </a:lnTo>
                <a:lnTo>
                  <a:pt x="1236240" y="9494"/>
                </a:lnTo>
                <a:lnTo>
                  <a:pt x="1269029" y="9504"/>
                </a:lnTo>
                <a:lnTo>
                  <a:pt x="1302528" y="9511"/>
                </a:lnTo>
                <a:lnTo>
                  <a:pt x="1336504" y="9516"/>
                </a:lnTo>
                <a:lnTo>
                  <a:pt x="1369737" y="9518"/>
                </a:lnTo>
                <a:lnTo>
                  <a:pt x="1402477" y="9521"/>
                </a:lnTo>
                <a:lnTo>
                  <a:pt x="1434886" y="9522"/>
                </a:lnTo>
                <a:lnTo>
                  <a:pt x="1469192" y="9523"/>
                </a:lnTo>
                <a:lnTo>
                  <a:pt x="1504763" y="9524"/>
                </a:lnTo>
                <a:lnTo>
                  <a:pt x="1541177" y="9525"/>
                </a:lnTo>
                <a:lnTo>
                  <a:pt x="1577094" y="10583"/>
                </a:lnTo>
                <a:lnTo>
                  <a:pt x="1612682" y="12347"/>
                </a:lnTo>
                <a:lnTo>
                  <a:pt x="1648048" y="14581"/>
                </a:lnTo>
                <a:lnTo>
                  <a:pt x="1682209" y="16071"/>
                </a:lnTo>
                <a:lnTo>
                  <a:pt x="1715566" y="17064"/>
                </a:lnTo>
                <a:lnTo>
                  <a:pt x="1748387" y="17726"/>
                </a:lnTo>
                <a:lnTo>
                  <a:pt x="1781910" y="18167"/>
                </a:lnTo>
                <a:lnTo>
                  <a:pt x="1815900" y="18461"/>
                </a:lnTo>
                <a:lnTo>
                  <a:pt x="1850201" y="18657"/>
                </a:lnTo>
                <a:lnTo>
                  <a:pt x="1884711" y="19846"/>
                </a:lnTo>
                <a:lnTo>
                  <a:pt x="1919358" y="21698"/>
                </a:lnTo>
                <a:lnTo>
                  <a:pt x="1954099" y="23990"/>
                </a:lnTo>
                <a:lnTo>
                  <a:pt x="1987843" y="25519"/>
                </a:lnTo>
                <a:lnTo>
                  <a:pt x="2020922" y="26538"/>
                </a:lnTo>
                <a:lnTo>
                  <a:pt x="2053558" y="27217"/>
                </a:lnTo>
                <a:lnTo>
                  <a:pt x="2085898" y="27669"/>
                </a:lnTo>
                <a:lnTo>
                  <a:pt x="2118042" y="27971"/>
                </a:lnTo>
                <a:lnTo>
                  <a:pt x="2150055" y="28172"/>
                </a:lnTo>
                <a:lnTo>
                  <a:pt x="2181980" y="28307"/>
                </a:lnTo>
                <a:lnTo>
                  <a:pt x="2213847" y="28396"/>
                </a:lnTo>
                <a:lnTo>
                  <a:pt x="2245674" y="28456"/>
                </a:lnTo>
                <a:lnTo>
                  <a:pt x="2275359" y="29554"/>
                </a:lnTo>
                <a:lnTo>
                  <a:pt x="2303616" y="31344"/>
                </a:lnTo>
                <a:lnTo>
                  <a:pt x="2330921" y="33596"/>
                </a:lnTo>
                <a:lnTo>
                  <a:pt x="2357591" y="35098"/>
                </a:lnTo>
                <a:lnTo>
                  <a:pt x="2383837" y="36099"/>
                </a:lnTo>
                <a:lnTo>
                  <a:pt x="2409801" y="36766"/>
                </a:lnTo>
                <a:lnTo>
                  <a:pt x="2435577" y="37211"/>
                </a:lnTo>
                <a:lnTo>
                  <a:pt x="2461228" y="37507"/>
                </a:lnTo>
                <a:lnTo>
                  <a:pt x="2486795" y="37705"/>
                </a:lnTo>
                <a:lnTo>
                  <a:pt x="2511249" y="38895"/>
                </a:lnTo>
                <a:lnTo>
                  <a:pt x="2558175" y="43039"/>
                </a:lnTo>
                <a:lnTo>
                  <a:pt x="2600903" y="48409"/>
                </a:lnTo>
                <a:lnTo>
                  <a:pt x="2641059" y="53265"/>
                </a:lnTo>
                <a:lnTo>
                  <a:pt x="2680073" y="55423"/>
                </a:lnTo>
                <a:lnTo>
                  <a:pt x="2715757" y="56383"/>
                </a:lnTo>
                <a:lnTo>
                  <a:pt x="2762775" y="56922"/>
                </a:lnTo>
                <a:lnTo>
                  <a:pt x="280463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SMARTInkShape-Group124"/>
          <p:cNvGrpSpPr/>
          <p:nvPr/>
        </p:nvGrpSpPr>
        <p:grpSpPr>
          <a:xfrm>
            <a:off x="4057650" y="5286375"/>
            <a:ext cx="171451" cy="103433"/>
            <a:chOff x="4057650" y="5286375"/>
            <a:chExt cx="171451" cy="103433"/>
          </a:xfrm>
        </p:grpSpPr>
        <p:sp>
          <p:nvSpPr>
            <p:cNvPr id="238" name="SMARTInkShape-661"/>
            <p:cNvSpPr/>
            <p:nvPr>
              <p:custDataLst>
                <p:tags r:id="rId77"/>
              </p:custDataLst>
            </p:nvPr>
          </p:nvSpPr>
          <p:spPr>
            <a:xfrm>
              <a:off x="4057650" y="5286375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7062" y="0"/>
                  </a:lnTo>
                  <a:lnTo>
                    <a:pt x="93257" y="0"/>
                  </a:lnTo>
                  <a:lnTo>
                    <a:pt x="132957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62"/>
            <p:cNvSpPr/>
            <p:nvPr>
              <p:custDataLst>
                <p:tags r:id="rId78"/>
              </p:custDataLst>
            </p:nvPr>
          </p:nvSpPr>
          <p:spPr>
            <a:xfrm>
              <a:off x="4058974" y="5372100"/>
              <a:ext cx="151077" cy="17708"/>
            </a:xfrm>
            <a:custGeom>
              <a:avLst/>
              <a:gdLst/>
              <a:ahLst/>
              <a:cxnLst/>
              <a:rect l="0" t="0" r="0" b="0"/>
              <a:pathLst>
                <a:path w="151077" h="17708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2" y="14189"/>
                  </a:lnTo>
                  <a:lnTo>
                    <a:pt x="25307" y="17609"/>
                  </a:lnTo>
                  <a:lnTo>
                    <a:pt x="70416" y="17707"/>
                  </a:lnTo>
                  <a:lnTo>
                    <a:pt x="1510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25"/>
          <p:cNvGrpSpPr/>
          <p:nvPr/>
        </p:nvGrpSpPr>
        <p:grpSpPr>
          <a:xfrm>
            <a:off x="1421360" y="5003676"/>
            <a:ext cx="1702803" cy="1155340"/>
            <a:chOff x="1421360" y="5003676"/>
            <a:chExt cx="1702803" cy="1155340"/>
          </a:xfrm>
        </p:grpSpPr>
        <p:sp>
          <p:nvSpPr>
            <p:cNvPr id="241" name="SMARTInkShape-663"/>
            <p:cNvSpPr/>
            <p:nvPr>
              <p:custDataLst>
                <p:tags r:id="rId58"/>
              </p:custDataLst>
            </p:nvPr>
          </p:nvSpPr>
          <p:spPr>
            <a:xfrm>
              <a:off x="1517344" y="5343930"/>
              <a:ext cx="63769" cy="560361"/>
            </a:xfrm>
            <a:custGeom>
              <a:avLst/>
              <a:gdLst/>
              <a:ahLst/>
              <a:cxnLst/>
              <a:rect l="0" t="0" r="0" b="0"/>
              <a:pathLst>
                <a:path w="63769" h="560361">
                  <a:moveTo>
                    <a:pt x="54281" y="28170"/>
                  </a:moveTo>
                  <a:lnTo>
                    <a:pt x="54281" y="28170"/>
                  </a:lnTo>
                  <a:lnTo>
                    <a:pt x="54281" y="23114"/>
                  </a:lnTo>
                  <a:lnTo>
                    <a:pt x="57103" y="17809"/>
                  </a:lnTo>
                  <a:lnTo>
                    <a:pt x="63413" y="9628"/>
                  </a:lnTo>
                  <a:lnTo>
                    <a:pt x="55570" y="964"/>
                  </a:lnTo>
                  <a:lnTo>
                    <a:pt x="49607" y="0"/>
                  </a:lnTo>
                  <a:lnTo>
                    <a:pt x="36080" y="9828"/>
                  </a:lnTo>
                  <a:lnTo>
                    <a:pt x="23723" y="26146"/>
                  </a:lnTo>
                  <a:lnTo>
                    <a:pt x="10067" y="64772"/>
                  </a:lnTo>
                  <a:lnTo>
                    <a:pt x="0" y="109719"/>
                  </a:lnTo>
                  <a:lnTo>
                    <a:pt x="803" y="147936"/>
                  </a:lnTo>
                  <a:lnTo>
                    <a:pt x="8002" y="192540"/>
                  </a:lnTo>
                  <a:lnTo>
                    <a:pt x="24404" y="231499"/>
                  </a:lnTo>
                  <a:lnTo>
                    <a:pt x="38149" y="274592"/>
                  </a:lnTo>
                  <a:lnTo>
                    <a:pt x="44509" y="314735"/>
                  </a:lnTo>
                  <a:lnTo>
                    <a:pt x="52037" y="362334"/>
                  </a:lnTo>
                  <a:lnTo>
                    <a:pt x="56439" y="391412"/>
                  </a:lnTo>
                  <a:lnTo>
                    <a:pt x="60531" y="405511"/>
                  </a:lnTo>
                  <a:lnTo>
                    <a:pt x="63159" y="449056"/>
                  </a:lnTo>
                  <a:lnTo>
                    <a:pt x="63614" y="485899"/>
                  </a:lnTo>
                  <a:lnTo>
                    <a:pt x="63768" y="526161"/>
                  </a:lnTo>
                  <a:lnTo>
                    <a:pt x="58145" y="540894"/>
                  </a:lnTo>
                  <a:lnTo>
                    <a:pt x="47401" y="557485"/>
                  </a:lnTo>
                  <a:lnTo>
                    <a:pt x="40287" y="559755"/>
                  </a:lnTo>
                  <a:lnTo>
                    <a:pt x="35427" y="560360"/>
                  </a:lnTo>
                  <a:lnTo>
                    <a:pt x="27204" y="558210"/>
                  </a:lnTo>
                  <a:lnTo>
                    <a:pt x="16181" y="552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64"/>
            <p:cNvSpPr/>
            <p:nvPr>
              <p:custDataLst>
                <p:tags r:id="rId59"/>
              </p:custDataLst>
            </p:nvPr>
          </p:nvSpPr>
          <p:spPr>
            <a:xfrm>
              <a:off x="1421360" y="6020363"/>
              <a:ext cx="140741" cy="138653"/>
            </a:xfrm>
            <a:custGeom>
              <a:avLst/>
              <a:gdLst/>
              <a:ahLst/>
              <a:cxnLst/>
              <a:rect l="0" t="0" r="0" b="0"/>
              <a:pathLst>
                <a:path w="140741" h="138653">
                  <a:moveTo>
                    <a:pt x="83590" y="47062"/>
                  </a:moveTo>
                  <a:lnTo>
                    <a:pt x="83590" y="47062"/>
                  </a:lnTo>
                  <a:lnTo>
                    <a:pt x="83590" y="36949"/>
                  </a:lnTo>
                  <a:lnTo>
                    <a:pt x="80768" y="29162"/>
                  </a:lnTo>
                  <a:lnTo>
                    <a:pt x="67115" y="9063"/>
                  </a:lnTo>
                  <a:lnTo>
                    <a:pt x="66256" y="5855"/>
                  </a:lnTo>
                  <a:lnTo>
                    <a:pt x="64626" y="3715"/>
                  </a:lnTo>
                  <a:lnTo>
                    <a:pt x="59992" y="1339"/>
                  </a:lnTo>
                  <a:lnTo>
                    <a:pt x="46377" y="0"/>
                  </a:lnTo>
                  <a:lnTo>
                    <a:pt x="41848" y="1929"/>
                  </a:lnTo>
                  <a:lnTo>
                    <a:pt x="18565" y="26002"/>
                  </a:lnTo>
                  <a:lnTo>
                    <a:pt x="12357" y="35232"/>
                  </a:lnTo>
                  <a:lnTo>
                    <a:pt x="1498" y="68317"/>
                  </a:lnTo>
                  <a:lnTo>
                    <a:pt x="0" y="94282"/>
                  </a:lnTo>
                  <a:lnTo>
                    <a:pt x="3400" y="108970"/>
                  </a:lnTo>
                  <a:lnTo>
                    <a:pt x="16321" y="129141"/>
                  </a:lnTo>
                  <a:lnTo>
                    <a:pt x="27587" y="136458"/>
                  </a:lnTo>
                  <a:lnTo>
                    <a:pt x="33555" y="138410"/>
                  </a:lnTo>
                  <a:lnTo>
                    <a:pt x="38591" y="138652"/>
                  </a:lnTo>
                  <a:lnTo>
                    <a:pt x="47010" y="136099"/>
                  </a:lnTo>
                  <a:lnTo>
                    <a:pt x="80827" y="106563"/>
                  </a:lnTo>
                  <a:lnTo>
                    <a:pt x="87654" y="91498"/>
                  </a:lnTo>
                  <a:lnTo>
                    <a:pt x="94319" y="70811"/>
                  </a:lnTo>
                  <a:lnTo>
                    <a:pt x="100175" y="57980"/>
                  </a:lnTo>
                  <a:lnTo>
                    <a:pt x="102153" y="49219"/>
                  </a:lnTo>
                  <a:lnTo>
                    <a:pt x="104728" y="80739"/>
                  </a:lnTo>
                  <a:lnTo>
                    <a:pt x="124095" y="113821"/>
                  </a:lnTo>
                  <a:lnTo>
                    <a:pt x="140740" y="132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65"/>
            <p:cNvSpPr/>
            <p:nvPr>
              <p:custDataLst>
                <p:tags r:id="rId60"/>
              </p:custDataLst>
            </p:nvPr>
          </p:nvSpPr>
          <p:spPr>
            <a:xfrm>
              <a:off x="1457325" y="5144008"/>
              <a:ext cx="74321" cy="170943"/>
            </a:xfrm>
            <a:custGeom>
              <a:avLst/>
              <a:gdLst/>
              <a:ahLst/>
              <a:cxnLst/>
              <a:rect l="0" t="0" r="0" b="0"/>
              <a:pathLst>
                <a:path w="74321" h="17094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0" y="4699"/>
                  </a:lnTo>
                  <a:lnTo>
                    <a:pt x="9701" y="48861"/>
                  </a:lnTo>
                  <a:lnTo>
                    <a:pt x="17610" y="89916"/>
                  </a:lnTo>
                  <a:lnTo>
                    <a:pt x="18860" y="133461"/>
                  </a:lnTo>
                  <a:lnTo>
                    <a:pt x="19039" y="167982"/>
                  </a:lnTo>
                  <a:lnTo>
                    <a:pt x="19050" y="121028"/>
                  </a:lnTo>
                  <a:lnTo>
                    <a:pt x="21872" y="108894"/>
                  </a:lnTo>
                  <a:lnTo>
                    <a:pt x="29411" y="96112"/>
                  </a:lnTo>
                  <a:lnTo>
                    <a:pt x="41440" y="82313"/>
                  </a:lnTo>
                  <a:lnTo>
                    <a:pt x="47699" y="78634"/>
                  </a:lnTo>
                  <a:lnTo>
                    <a:pt x="50849" y="77654"/>
                  </a:lnTo>
                  <a:lnTo>
                    <a:pt x="54008" y="79116"/>
                  </a:lnTo>
                  <a:lnTo>
                    <a:pt x="63510" y="91288"/>
                  </a:lnTo>
                  <a:lnTo>
                    <a:pt x="73380" y="111542"/>
                  </a:lnTo>
                  <a:lnTo>
                    <a:pt x="74320" y="115467"/>
                  </a:lnTo>
                  <a:lnTo>
                    <a:pt x="72542" y="125473"/>
                  </a:lnTo>
                  <a:lnTo>
                    <a:pt x="65591" y="140183"/>
                  </a:lnTo>
                  <a:lnTo>
                    <a:pt x="57727" y="148805"/>
                  </a:lnTo>
                  <a:lnTo>
                    <a:pt x="32452" y="165942"/>
                  </a:lnTo>
                  <a:lnTo>
                    <a:pt x="19050" y="1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66"/>
            <p:cNvSpPr/>
            <p:nvPr>
              <p:custDataLst>
                <p:tags r:id="rId61"/>
              </p:custDataLst>
            </p:nvPr>
          </p:nvSpPr>
          <p:spPr>
            <a:xfrm>
              <a:off x="1762125" y="5307016"/>
              <a:ext cx="57151" cy="563912"/>
            </a:xfrm>
            <a:custGeom>
              <a:avLst/>
              <a:gdLst/>
              <a:ahLst/>
              <a:cxnLst/>
              <a:rect l="0" t="0" r="0" b="0"/>
              <a:pathLst>
                <a:path w="57151" h="563912">
                  <a:moveTo>
                    <a:pt x="57150" y="36509"/>
                  </a:moveTo>
                  <a:lnTo>
                    <a:pt x="57150" y="36509"/>
                  </a:lnTo>
                  <a:lnTo>
                    <a:pt x="57150" y="10975"/>
                  </a:lnTo>
                  <a:lnTo>
                    <a:pt x="52094" y="3778"/>
                  </a:lnTo>
                  <a:lnTo>
                    <a:pt x="46789" y="795"/>
                  </a:lnTo>
                  <a:lnTo>
                    <a:pt x="43892" y="0"/>
                  </a:lnTo>
                  <a:lnTo>
                    <a:pt x="40903" y="528"/>
                  </a:lnTo>
                  <a:lnTo>
                    <a:pt x="34760" y="3936"/>
                  </a:lnTo>
                  <a:lnTo>
                    <a:pt x="25351" y="16863"/>
                  </a:lnTo>
                  <a:lnTo>
                    <a:pt x="9519" y="56735"/>
                  </a:lnTo>
                  <a:lnTo>
                    <a:pt x="2820" y="87305"/>
                  </a:lnTo>
                  <a:lnTo>
                    <a:pt x="557" y="125448"/>
                  </a:lnTo>
                  <a:lnTo>
                    <a:pt x="110" y="168573"/>
                  </a:lnTo>
                  <a:lnTo>
                    <a:pt x="2844" y="212212"/>
                  </a:lnTo>
                  <a:lnTo>
                    <a:pt x="8205" y="257012"/>
                  </a:lnTo>
                  <a:lnTo>
                    <a:pt x="16869" y="296122"/>
                  </a:lnTo>
                  <a:lnTo>
                    <a:pt x="25695" y="331330"/>
                  </a:lnTo>
                  <a:lnTo>
                    <a:pt x="33954" y="371632"/>
                  </a:lnTo>
                  <a:lnTo>
                    <a:pt x="40103" y="411465"/>
                  </a:lnTo>
                  <a:lnTo>
                    <a:pt x="45396" y="447115"/>
                  </a:lnTo>
                  <a:lnTo>
                    <a:pt x="46273" y="489024"/>
                  </a:lnTo>
                  <a:lnTo>
                    <a:pt x="34329" y="532446"/>
                  </a:lnTo>
                  <a:lnTo>
                    <a:pt x="25223" y="550459"/>
                  </a:lnTo>
                  <a:lnTo>
                    <a:pt x="15822" y="562500"/>
                  </a:lnTo>
                  <a:lnTo>
                    <a:pt x="12665" y="563911"/>
                  </a:lnTo>
                  <a:lnTo>
                    <a:pt x="0" y="56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67"/>
            <p:cNvSpPr/>
            <p:nvPr>
              <p:custDataLst>
                <p:tags r:id="rId62"/>
              </p:custDataLst>
            </p:nvPr>
          </p:nvSpPr>
          <p:spPr>
            <a:xfrm>
              <a:off x="1734254" y="5981700"/>
              <a:ext cx="85022" cy="112222"/>
            </a:xfrm>
            <a:custGeom>
              <a:avLst/>
              <a:gdLst/>
              <a:ahLst/>
              <a:cxnLst/>
              <a:rect l="0" t="0" r="0" b="0"/>
              <a:pathLst>
                <a:path w="85022" h="112222">
                  <a:moveTo>
                    <a:pt x="65971" y="0"/>
                  </a:moveTo>
                  <a:lnTo>
                    <a:pt x="65971" y="0"/>
                  </a:lnTo>
                  <a:lnTo>
                    <a:pt x="56838" y="9132"/>
                  </a:lnTo>
                  <a:lnTo>
                    <a:pt x="56562" y="4352"/>
                  </a:lnTo>
                  <a:lnTo>
                    <a:pt x="55465" y="3959"/>
                  </a:lnTo>
                  <a:lnTo>
                    <a:pt x="47806" y="7405"/>
                  </a:lnTo>
                  <a:lnTo>
                    <a:pt x="38142" y="8584"/>
                  </a:lnTo>
                  <a:lnTo>
                    <a:pt x="26791" y="14751"/>
                  </a:lnTo>
                  <a:lnTo>
                    <a:pt x="15749" y="24547"/>
                  </a:lnTo>
                  <a:lnTo>
                    <a:pt x="7314" y="35957"/>
                  </a:lnTo>
                  <a:lnTo>
                    <a:pt x="1672" y="59337"/>
                  </a:lnTo>
                  <a:lnTo>
                    <a:pt x="0" y="81316"/>
                  </a:lnTo>
                  <a:lnTo>
                    <a:pt x="1882" y="87019"/>
                  </a:lnTo>
                  <a:lnTo>
                    <a:pt x="9617" y="96178"/>
                  </a:lnTo>
                  <a:lnTo>
                    <a:pt x="30929" y="107285"/>
                  </a:lnTo>
                  <a:lnTo>
                    <a:pt x="52296" y="112221"/>
                  </a:lnTo>
                  <a:lnTo>
                    <a:pt x="65537" y="110553"/>
                  </a:lnTo>
                  <a:lnTo>
                    <a:pt x="8502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68"/>
            <p:cNvSpPr/>
            <p:nvPr>
              <p:custDataLst>
                <p:tags r:id="rId63"/>
              </p:custDataLst>
            </p:nvPr>
          </p:nvSpPr>
          <p:spPr>
            <a:xfrm>
              <a:off x="1735463" y="5003676"/>
              <a:ext cx="74288" cy="263650"/>
            </a:xfrm>
            <a:custGeom>
              <a:avLst/>
              <a:gdLst/>
              <a:ahLst/>
              <a:cxnLst/>
              <a:rect l="0" t="0" r="0" b="0"/>
              <a:pathLst>
                <a:path w="74288" h="263650">
                  <a:moveTo>
                    <a:pt x="74287" y="177924"/>
                  </a:moveTo>
                  <a:lnTo>
                    <a:pt x="74287" y="177924"/>
                  </a:lnTo>
                  <a:lnTo>
                    <a:pt x="74287" y="172868"/>
                  </a:lnTo>
                  <a:lnTo>
                    <a:pt x="71465" y="167563"/>
                  </a:lnTo>
                  <a:lnTo>
                    <a:pt x="56677" y="150824"/>
                  </a:lnTo>
                  <a:lnTo>
                    <a:pt x="50607" y="149786"/>
                  </a:lnTo>
                  <a:lnTo>
                    <a:pt x="37050" y="149479"/>
                  </a:lnTo>
                  <a:lnTo>
                    <a:pt x="32529" y="151552"/>
                  </a:lnTo>
                  <a:lnTo>
                    <a:pt x="14316" y="170819"/>
                  </a:lnTo>
                  <a:lnTo>
                    <a:pt x="2390" y="197216"/>
                  </a:lnTo>
                  <a:lnTo>
                    <a:pt x="0" y="206959"/>
                  </a:lnTo>
                  <a:lnTo>
                    <a:pt x="1479" y="212097"/>
                  </a:lnTo>
                  <a:lnTo>
                    <a:pt x="14657" y="236687"/>
                  </a:lnTo>
                  <a:lnTo>
                    <a:pt x="17600" y="239324"/>
                  </a:lnTo>
                  <a:lnTo>
                    <a:pt x="26515" y="242255"/>
                  </a:lnTo>
                  <a:lnTo>
                    <a:pt x="30798" y="241978"/>
                  </a:lnTo>
                  <a:lnTo>
                    <a:pt x="38378" y="238849"/>
                  </a:lnTo>
                  <a:lnTo>
                    <a:pt x="48595" y="226080"/>
                  </a:lnTo>
                  <a:lnTo>
                    <a:pt x="67017" y="188652"/>
                  </a:lnTo>
                  <a:lnTo>
                    <a:pt x="72851" y="143943"/>
                  </a:lnTo>
                  <a:lnTo>
                    <a:pt x="73861" y="102944"/>
                  </a:lnTo>
                  <a:lnTo>
                    <a:pt x="74203" y="56221"/>
                  </a:lnTo>
                  <a:lnTo>
                    <a:pt x="74276" y="12398"/>
                  </a:lnTo>
                  <a:lnTo>
                    <a:pt x="74280" y="7248"/>
                  </a:lnTo>
                  <a:lnTo>
                    <a:pt x="73224" y="3815"/>
                  </a:lnTo>
                  <a:lnTo>
                    <a:pt x="71462" y="1527"/>
                  </a:lnTo>
                  <a:lnTo>
                    <a:pt x="69228" y="0"/>
                  </a:lnTo>
                  <a:lnTo>
                    <a:pt x="67740" y="42"/>
                  </a:lnTo>
                  <a:lnTo>
                    <a:pt x="66747" y="1127"/>
                  </a:lnTo>
                  <a:lnTo>
                    <a:pt x="66085" y="2909"/>
                  </a:lnTo>
                  <a:lnTo>
                    <a:pt x="60098" y="10474"/>
                  </a:lnTo>
                  <a:lnTo>
                    <a:pt x="56197" y="50812"/>
                  </a:lnTo>
                  <a:lnTo>
                    <a:pt x="55427" y="94372"/>
                  </a:lnTo>
                  <a:lnTo>
                    <a:pt x="55274" y="133315"/>
                  </a:lnTo>
                  <a:lnTo>
                    <a:pt x="61790" y="174482"/>
                  </a:lnTo>
                  <a:lnTo>
                    <a:pt x="65559" y="219676"/>
                  </a:lnTo>
                  <a:lnTo>
                    <a:pt x="74287" y="263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69"/>
            <p:cNvSpPr/>
            <p:nvPr>
              <p:custDataLst>
                <p:tags r:id="rId64"/>
              </p:custDataLst>
            </p:nvPr>
          </p:nvSpPr>
          <p:spPr>
            <a:xfrm>
              <a:off x="1916032" y="5373162"/>
              <a:ext cx="64777" cy="322789"/>
            </a:xfrm>
            <a:custGeom>
              <a:avLst/>
              <a:gdLst/>
              <a:ahLst/>
              <a:cxnLst/>
              <a:rect l="0" t="0" r="0" b="0"/>
              <a:pathLst>
                <a:path w="64777" h="322789">
                  <a:moveTo>
                    <a:pt x="55643" y="56088"/>
                  </a:moveTo>
                  <a:lnTo>
                    <a:pt x="55643" y="56088"/>
                  </a:lnTo>
                  <a:lnTo>
                    <a:pt x="60699" y="51032"/>
                  </a:lnTo>
                  <a:lnTo>
                    <a:pt x="63182" y="45727"/>
                  </a:lnTo>
                  <a:lnTo>
                    <a:pt x="64776" y="28642"/>
                  </a:lnTo>
                  <a:lnTo>
                    <a:pt x="59995" y="11031"/>
                  </a:lnTo>
                  <a:lnTo>
                    <a:pt x="57486" y="7001"/>
                  </a:lnTo>
                  <a:lnTo>
                    <a:pt x="51876" y="2521"/>
                  </a:lnTo>
                  <a:lnTo>
                    <a:pt x="42768" y="0"/>
                  </a:lnTo>
                  <a:lnTo>
                    <a:pt x="39651" y="704"/>
                  </a:lnTo>
                  <a:lnTo>
                    <a:pt x="33366" y="4309"/>
                  </a:lnTo>
                  <a:lnTo>
                    <a:pt x="18821" y="17346"/>
                  </a:lnTo>
                  <a:lnTo>
                    <a:pt x="6162" y="39670"/>
                  </a:lnTo>
                  <a:lnTo>
                    <a:pt x="8" y="77775"/>
                  </a:lnTo>
                  <a:lnTo>
                    <a:pt x="0" y="118017"/>
                  </a:lnTo>
                  <a:lnTo>
                    <a:pt x="5172" y="156164"/>
                  </a:lnTo>
                  <a:lnTo>
                    <a:pt x="10278" y="198034"/>
                  </a:lnTo>
                  <a:lnTo>
                    <a:pt x="21164" y="241936"/>
                  </a:lnTo>
                  <a:lnTo>
                    <a:pt x="34751" y="286928"/>
                  </a:lnTo>
                  <a:lnTo>
                    <a:pt x="36593" y="32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670"/>
            <p:cNvSpPr/>
            <p:nvPr>
              <p:custDataLst>
                <p:tags r:id="rId65"/>
              </p:custDataLst>
            </p:nvPr>
          </p:nvSpPr>
          <p:spPr>
            <a:xfrm>
              <a:off x="1870937" y="5572125"/>
              <a:ext cx="100739" cy="38101"/>
            </a:xfrm>
            <a:custGeom>
              <a:avLst/>
              <a:gdLst/>
              <a:ahLst/>
              <a:cxnLst/>
              <a:rect l="0" t="0" r="0" b="0"/>
              <a:pathLst>
                <a:path w="100739" h="38101">
                  <a:moveTo>
                    <a:pt x="5488" y="38100"/>
                  </a:moveTo>
                  <a:lnTo>
                    <a:pt x="5488" y="38100"/>
                  </a:lnTo>
                  <a:lnTo>
                    <a:pt x="432" y="38100"/>
                  </a:lnTo>
                  <a:lnTo>
                    <a:pt x="0" y="37042"/>
                  </a:lnTo>
                  <a:lnTo>
                    <a:pt x="2343" y="33044"/>
                  </a:lnTo>
                  <a:lnTo>
                    <a:pt x="9613" y="24843"/>
                  </a:lnTo>
                  <a:lnTo>
                    <a:pt x="23526" y="15710"/>
                  </a:lnTo>
                  <a:lnTo>
                    <a:pt x="68476" y="2800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71"/>
            <p:cNvSpPr/>
            <p:nvPr>
              <p:custDataLst>
                <p:tags r:id="rId66"/>
              </p:custDataLst>
            </p:nvPr>
          </p:nvSpPr>
          <p:spPr>
            <a:xfrm>
              <a:off x="1981200" y="5629275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9010" y="56023"/>
                  </a:lnTo>
                  <a:lnTo>
                    <a:pt x="762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72"/>
            <p:cNvSpPr/>
            <p:nvPr>
              <p:custDataLst>
                <p:tags r:id="rId67"/>
              </p:custDataLst>
            </p:nvPr>
          </p:nvSpPr>
          <p:spPr>
            <a:xfrm>
              <a:off x="2000250" y="5638800"/>
              <a:ext cx="66676" cy="104776"/>
            </a:xfrm>
            <a:custGeom>
              <a:avLst/>
              <a:gdLst/>
              <a:ahLst/>
              <a:cxnLst/>
              <a:rect l="0" t="0" r="0" b="0"/>
              <a:pathLst>
                <a:path w="66676" h="104776">
                  <a:moveTo>
                    <a:pt x="66675" y="0"/>
                  </a:moveTo>
                  <a:lnTo>
                    <a:pt x="66675" y="0"/>
                  </a:lnTo>
                  <a:lnTo>
                    <a:pt x="53417" y="0"/>
                  </a:lnTo>
                  <a:lnTo>
                    <a:pt x="51487" y="1058"/>
                  </a:lnTo>
                  <a:lnTo>
                    <a:pt x="50199" y="2822"/>
                  </a:lnTo>
                  <a:lnTo>
                    <a:pt x="49341" y="5056"/>
                  </a:lnTo>
                  <a:lnTo>
                    <a:pt x="34872" y="24910"/>
                  </a:lnTo>
                  <a:lnTo>
                    <a:pt x="28324" y="4830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73"/>
            <p:cNvSpPr/>
            <p:nvPr>
              <p:custDataLst>
                <p:tags r:id="rId68"/>
              </p:custDataLst>
            </p:nvPr>
          </p:nvSpPr>
          <p:spPr>
            <a:xfrm>
              <a:off x="2095500" y="57245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6" y="10361"/>
                  </a:lnTo>
                  <a:lnTo>
                    <a:pt x="20374" y="13257"/>
                  </a:lnTo>
                  <a:lnTo>
                    <a:pt x="18874" y="15188"/>
                  </a:lnTo>
                  <a:lnTo>
                    <a:pt x="14386" y="1733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74"/>
            <p:cNvSpPr/>
            <p:nvPr>
              <p:custDataLst>
                <p:tags r:id="rId69"/>
              </p:custDataLst>
            </p:nvPr>
          </p:nvSpPr>
          <p:spPr>
            <a:xfrm>
              <a:off x="2133600" y="5601093"/>
              <a:ext cx="57151" cy="75808"/>
            </a:xfrm>
            <a:custGeom>
              <a:avLst/>
              <a:gdLst/>
              <a:ahLst/>
              <a:cxnLst/>
              <a:rect l="0" t="0" r="0" b="0"/>
              <a:pathLst>
                <a:path w="57151" h="75808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10361" y="2604"/>
                  </a:lnTo>
                  <a:lnTo>
                    <a:pt x="13258" y="4780"/>
                  </a:lnTo>
                  <a:lnTo>
                    <a:pt x="45661" y="47558"/>
                  </a:lnTo>
                  <a:lnTo>
                    <a:pt x="57150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75"/>
            <p:cNvSpPr/>
            <p:nvPr>
              <p:custDataLst>
                <p:tags r:id="rId70"/>
              </p:custDataLst>
            </p:nvPr>
          </p:nvSpPr>
          <p:spPr>
            <a:xfrm>
              <a:off x="2190750" y="5610375"/>
              <a:ext cx="28576" cy="161776"/>
            </a:xfrm>
            <a:custGeom>
              <a:avLst/>
              <a:gdLst/>
              <a:ahLst/>
              <a:cxnLst/>
              <a:rect l="0" t="0" r="0" b="0"/>
              <a:pathLst>
                <a:path w="28576" h="161776">
                  <a:moveTo>
                    <a:pt x="28575" y="18900"/>
                  </a:moveTo>
                  <a:lnTo>
                    <a:pt x="28575" y="18900"/>
                  </a:lnTo>
                  <a:lnTo>
                    <a:pt x="28575" y="0"/>
                  </a:lnTo>
                  <a:lnTo>
                    <a:pt x="15317" y="13121"/>
                  </a:lnTo>
                  <a:lnTo>
                    <a:pt x="12099" y="21976"/>
                  </a:lnTo>
                  <a:lnTo>
                    <a:pt x="11241" y="27301"/>
                  </a:lnTo>
                  <a:lnTo>
                    <a:pt x="9611" y="30851"/>
                  </a:lnTo>
                  <a:lnTo>
                    <a:pt x="7466" y="33217"/>
                  </a:lnTo>
                  <a:lnTo>
                    <a:pt x="4977" y="34795"/>
                  </a:lnTo>
                  <a:lnTo>
                    <a:pt x="3318" y="37963"/>
                  </a:lnTo>
                  <a:lnTo>
                    <a:pt x="655" y="61079"/>
                  </a:lnTo>
                  <a:lnTo>
                    <a:pt x="26" y="108470"/>
                  </a:lnTo>
                  <a:lnTo>
                    <a:pt x="1" y="153570"/>
                  </a:lnTo>
                  <a:lnTo>
                    <a:pt x="0" y="161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76"/>
            <p:cNvSpPr/>
            <p:nvPr>
              <p:custDataLst>
                <p:tags r:id="rId71"/>
              </p:custDataLst>
            </p:nvPr>
          </p:nvSpPr>
          <p:spPr>
            <a:xfrm>
              <a:off x="2305865" y="5410708"/>
              <a:ext cx="56336" cy="228093"/>
            </a:xfrm>
            <a:custGeom>
              <a:avLst/>
              <a:gdLst/>
              <a:ahLst/>
              <a:cxnLst/>
              <a:rect l="0" t="0" r="0" b="0"/>
              <a:pathLst>
                <a:path w="56336" h="228093">
                  <a:moveTo>
                    <a:pt x="37285" y="18542"/>
                  </a:moveTo>
                  <a:lnTo>
                    <a:pt x="37285" y="18542"/>
                  </a:lnTo>
                  <a:lnTo>
                    <a:pt x="32229" y="13486"/>
                  </a:lnTo>
                  <a:lnTo>
                    <a:pt x="29746" y="8181"/>
                  </a:lnTo>
                  <a:lnTo>
                    <a:pt x="27876" y="0"/>
                  </a:lnTo>
                  <a:lnTo>
                    <a:pt x="8467" y="43752"/>
                  </a:lnTo>
                  <a:lnTo>
                    <a:pt x="1935" y="80339"/>
                  </a:lnTo>
                  <a:lnTo>
                    <a:pt x="0" y="121872"/>
                  </a:lnTo>
                  <a:lnTo>
                    <a:pt x="2249" y="155345"/>
                  </a:lnTo>
                  <a:lnTo>
                    <a:pt x="12440" y="181490"/>
                  </a:lnTo>
                  <a:lnTo>
                    <a:pt x="29790" y="208656"/>
                  </a:lnTo>
                  <a:lnTo>
                    <a:pt x="56335" y="22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77"/>
            <p:cNvSpPr/>
            <p:nvPr>
              <p:custDataLst>
                <p:tags r:id="rId72"/>
              </p:custDataLst>
            </p:nvPr>
          </p:nvSpPr>
          <p:spPr>
            <a:xfrm>
              <a:off x="2390775" y="5487548"/>
              <a:ext cx="104776" cy="112267"/>
            </a:xfrm>
            <a:custGeom>
              <a:avLst/>
              <a:gdLst/>
              <a:ahLst/>
              <a:cxnLst/>
              <a:rect l="0" t="0" r="0" b="0"/>
              <a:pathLst>
                <a:path w="104776" h="112267">
                  <a:moveTo>
                    <a:pt x="0" y="8377"/>
                  </a:moveTo>
                  <a:lnTo>
                    <a:pt x="0" y="8377"/>
                  </a:lnTo>
                  <a:lnTo>
                    <a:pt x="0" y="3321"/>
                  </a:lnTo>
                  <a:lnTo>
                    <a:pt x="2117" y="2889"/>
                  </a:lnTo>
                  <a:lnTo>
                    <a:pt x="26515" y="12502"/>
                  </a:lnTo>
                  <a:lnTo>
                    <a:pt x="53485" y="33830"/>
                  </a:lnTo>
                  <a:lnTo>
                    <a:pt x="56064" y="56253"/>
                  </a:lnTo>
                  <a:lnTo>
                    <a:pt x="51023" y="75164"/>
                  </a:lnTo>
                  <a:lnTo>
                    <a:pt x="35596" y="103061"/>
                  </a:lnTo>
                  <a:lnTo>
                    <a:pt x="28873" y="108667"/>
                  </a:lnTo>
                  <a:lnTo>
                    <a:pt x="20990" y="112266"/>
                  </a:lnTo>
                  <a:lnTo>
                    <a:pt x="20344" y="111502"/>
                  </a:lnTo>
                  <a:lnTo>
                    <a:pt x="19433" y="104314"/>
                  </a:lnTo>
                  <a:lnTo>
                    <a:pt x="20222" y="89250"/>
                  </a:lnTo>
                  <a:lnTo>
                    <a:pt x="27746" y="70322"/>
                  </a:lnTo>
                  <a:lnTo>
                    <a:pt x="54264" y="25091"/>
                  </a:lnTo>
                  <a:lnTo>
                    <a:pt x="69818" y="7567"/>
                  </a:lnTo>
                  <a:lnTo>
                    <a:pt x="83421" y="0"/>
                  </a:lnTo>
                  <a:lnTo>
                    <a:pt x="84189" y="676"/>
                  </a:lnTo>
                  <a:lnTo>
                    <a:pt x="85042" y="4248"/>
                  </a:lnTo>
                  <a:lnTo>
                    <a:pt x="82599" y="9365"/>
                  </a:lnTo>
                  <a:lnTo>
                    <a:pt x="79044" y="15166"/>
                  </a:lnTo>
                  <a:lnTo>
                    <a:pt x="77043" y="26499"/>
                  </a:lnTo>
                  <a:lnTo>
                    <a:pt x="77508" y="46908"/>
                  </a:lnTo>
                  <a:lnTo>
                    <a:pt x="81367" y="56546"/>
                  </a:lnTo>
                  <a:lnTo>
                    <a:pt x="104775" y="75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78"/>
            <p:cNvSpPr/>
            <p:nvPr>
              <p:custDataLst>
                <p:tags r:id="rId73"/>
              </p:custDataLst>
            </p:nvPr>
          </p:nvSpPr>
          <p:spPr>
            <a:xfrm>
              <a:off x="2533650" y="55530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2504" y="1520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79"/>
            <p:cNvSpPr/>
            <p:nvPr>
              <p:custDataLst>
                <p:tags r:id="rId74"/>
              </p:custDataLst>
            </p:nvPr>
          </p:nvSpPr>
          <p:spPr>
            <a:xfrm>
              <a:off x="2619767" y="5457825"/>
              <a:ext cx="109508" cy="287833"/>
            </a:xfrm>
            <a:custGeom>
              <a:avLst/>
              <a:gdLst/>
              <a:ahLst/>
              <a:cxnLst/>
              <a:rect l="0" t="0" r="0" b="0"/>
              <a:pathLst>
                <a:path w="109508" h="287833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13257"/>
                  </a:lnTo>
                  <a:lnTo>
                    <a:pt x="673" y="60706"/>
                  </a:lnTo>
                  <a:lnTo>
                    <a:pt x="7214" y="78429"/>
                  </a:lnTo>
                  <a:lnTo>
                    <a:pt x="12866" y="87069"/>
                  </a:lnTo>
                  <a:lnTo>
                    <a:pt x="15855" y="88738"/>
                  </a:lnTo>
                  <a:lnTo>
                    <a:pt x="18906" y="88791"/>
                  </a:lnTo>
                  <a:lnTo>
                    <a:pt x="25118" y="86030"/>
                  </a:lnTo>
                  <a:lnTo>
                    <a:pt x="31407" y="81274"/>
                  </a:lnTo>
                  <a:lnTo>
                    <a:pt x="59934" y="35677"/>
                  </a:lnTo>
                  <a:lnTo>
                    <a:pt x="65725" y="29199"/>
                  </a:lnTo>
                  <a:lnTo>
                    <a:pt x="71325" y="70227"/>
                  </a:lnTo>
                  <a:lnTo>
                    <a:pt x="80471" y="115936"/>
                  </a:lnTo>
                  <a:lnTo>
                    <a:pt x="91977" y="159269"/>
                  </a:lnTo>
                  <a:lnTo>
                    <a:pt x="102540" y="204144"/>
                  </a:lnTo>
                  <a:lnTo>
                    <a:pt x="109507" y="245484"/>
                  </a:lnTo>
                  <a:lnTo>
                    <a:pt x="105313" y="273467"/>
                  </a:lnTo>
                  <a:lnTo>
                    <a:pt x="100210" y="284877"/>
                  </a:lnTo>
                  <a:lnTo>
                    <a:pt x="97368" y="287285"/>
                  </a:lnTo>
                  <a:lnTo>
                    <a:pt x="94415" y="287832"/>
                  </a:lnTo>
                  <a:lnTo>
                    <a:pt x="91387" y="287138"/>
                  </a:lnTo>
                  <a:lnTo>
                    <a:pt x="66283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80"/>
            <p:cNvSpPr/>
            <p:nvPr>
              <p:custDataLst>
                <p:tags r:id="rId75"/>
              </p:custDataLst>
            </p:nvPr>
          </p:nvSpPr>
          <p:spPr>
            <a:xfrm>
              <a:off x="2752725" y="5344849"/>
              <a:ext cx="45246" cy="274902"/>
            </a:xfrm>
            <a:custGeom>
              <a:avLst/>
              <a:gdLst/>
              <a:ahLst/>
              <a:cxnLst/>
              <a:rect l="0" t="0" r="0" b="0"/>
              <a:pathLst>
                <a:path w="45246" h="2749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8663" y="20693"/>
                  </a:lnTo>
                  <a:lnTo>
                    <a:pt x="34152" y="65529"/>
                  </a:lnTo>
                  <a:lnTo>
                    <a:pt x="43163" y="89863"/>
                  </a:lnTo>
                  <a:lnTo>
                    <a:pt x="45245" y="129176"/>
                  </a:lnTo>
                  <a:lnTo>
                    <a:pt x="39629" y="173280"/>
                  </a:lnTo>
                  <a:lnTo>
                    <a:pt x="31262" y="211513"/>
                  </a:lnTo>
                  <a:lnTo>
                    <a:pt x="10754" y="256493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81"/>
            <p:cNvSpPr/>
            <p:nvPr>
              <p:custDataLst>
                <p:tags r:id="rId76"/>
              </p:custDataLst>
            </p:nvPr>
          </p:nvSpPr>
          <p:spPr>
            <a:xfrm>
              <a:off x="2900348" y="5318939"/>
              <a:ext cx="223815" cy="447473"/>
            </a:xfrm>
            <a:custGeom>
              <a:avLst/>
              <a:gdLst/>
              <a:ahLst/>
              <a:cxnLst/>
              <a:rect l="0" t="0" r="0" b="0"/>
              <a:pathLst>
                <a:path w="223815" h="447473">
                  <a:moveTo>
                    <a:pt x="71452" y="176986"/>
                  </a:moveTo>
                  <a:lnTo>
                    <a:pt x="71452" y="176986"/>
                  </a:lnTo>
                  <a:lnTo>
                    <a:pt x="71452" y="160584"/>
                  </a:lnTo>
                  <a:lnTo>
                    <a:pt x="66396" y="153665"/>
                  </a:lnTo>
                  <a:lnTo>
                    <a:pt x="61091" y="150746"/>
                  </a:lnTo>
                  <a:lnTo>
                    <a:pt x="49062" y="148873"/>
                  </a:lnTo>
                  <a:lnTo>
                    <a:pt x="34596" y="153604"/>
                  </a:lnTo>
                  <a:lnTo>
                    <a:pt x="16905" y="171822"/>
                  </a:lnTo>
                  <a:lnTo>
                    <a:pt x="10167" y="185627"/>
                  </a:lnTo>
                  <a:lnTo>
                    <a:pt x="0" y="231237"/>
                  </a:lnTo>
                  <a:lnTo>
                    <a:pt x="1948" y="247312"/>
                  </a:lnTo>
                  <a:lnTo>
                    <a:pt x="8995" y="263204"/>
                  </a:lnTo>
                  <a:lnTo>
                    <a:pt x="17786" y="274617"/>
                  </a:lnTo>
                  <a:lnTo>
                    <a:pt x="21916" y="275940"/>
                  </a:lnTo>
                  <a:lnTo>
                    <a:pt x="32150" y="274588"/>
                  </a:lnTo>
                  <a:lnTo>
                    <a:pt x="49812" y="262820"/>
                  </a:lnTo>
                  <a:lnTo>
                    <a:pt x="63394" y="240871"/>
                  </a:lnTo>
                  <a:lnTo>
                    <a:pt x="76406" y="196348"/>
                  </a:lnTo>
                  <a:lnTo>
                    <a:pt x="79623" y="152972"/>
                  </a:lnTo>
                  <a:lnTo>
                    <a:pt x="80576" y="110840"/>
                  </a:lnTo>
                  <a:lnTo>
                    <a:pt x="75868" y="65551"/>
                  </a:lnTo>
                  <a:lnTo>
                    <a:pt x="72034" y="18260"/>
                  </a:lnTo>
                  <a:lnTo>
                    <a:pt x="71567" y="406"/>
                  </a:lnTo>
                  <a:lnTo>
                    <a:pt x="70470" y="0"/>
                  </a:lnTo>
                  <a:lnTo>
                    <a:pt x="66430" y="2369"/>
                  </a:lnTo>
                  <a:lnTo>
                    <a:pt x="63928" y="9773"/>
                  </a:lnTo>
                  <a:lnTo>
                    <a:pt x="62323" y="46943"/>
                  </a:lnTo>
                  <a:lnTo>
                    <a:pt x="62044" y="84950"/>
                  </a:lnTo>
                  <a:lnTo>
                    <a:pt x="61962" y="123022"/>
                  </a:lnTo>
                  <a:lnTo>
                    <a:pt x="68480" y="170638"/>
                  </a:lnTo>
                  <a:lnTo>
                    <a:pt x="73687" y="196350"/>
                  </a:lnTo>
                  <a:lnTo>
                    <a:pt x="84594" y="221498"/>
                  </a:lnTo>
                  <a:lnTo>
                    <a:pt x="90698" y="228519"/>
                  </a:lnTo>
                  <a:lnTo>
                    <a:pt x="93808" y="230392"/>
                  </a:lnTo>
                  <a:lnTo>
                    <a:pt x="96939" y="229523"/>
                  </a:lnTo>
                  <a:lnTo>
                    <a:pt x="103241" y="222913"/>
                  </a:lnTo>
                  <a:lnTo>
                    <a:pt x="124371" y="175466"/>
                  </a:lnTo>
                  <a:lnTo>
                    <a:pt x="128437" y="158681"/>
                  </a:lnTo>
                  <a:lnTo>
                    <a:pt x="128587" y="179460"/>
                  </a:lnTo>
                  <a:lnTo>
                    <a:pt x="134240" y="189021"/>
                  </a:lnTo>
                  <a:lnTo>
                    <a:pt x="150059" y="207350"/>
                  </a:lnTo>
                  <a:lnTo>
                    <a:pt x="156836" y="211647"/>
                  </a:lnTo>
                  <a:lnTo>
                    <a:pt x="160125" y="212794"/>
                  </a:lnTo>
                  <a:lnTo>
                    <a:pt x="164434" y="211441"/>
                  </a:lnTo>
                  <a:lnTo>
                    <a:pt x="187583" y="193426"/>
                  </a:lnTo>
                  <a:lnTo>
                    <a:pt x="191858" y="183940"/>
                  </a:lnTo>
                  <a:lnTo>
                    <a:pt x="195077" y="160225"/>
                  </a:lnTo>
                  <a:lnTo>
                    <a:pt x="204974" y="207337"/>
                  </a:lnTo>
                  <a:lnTo>
                    <a:pt x="214425" y="250833"/>
                  </a:lnTo>
                  <a:lnTo>
                    <a:pt x="221676" y="296152"/>
                  </a:lnTo>
                  <a:lnTo>
                    <a:pt x="223207" y="337531"/>
                  </a:lnTo>
                  <a:lnTo>
                    <a:pt x="223767" y="381533"/>
                  </a:lnTo>
                  <a:lnTo>
                    <a:pt x="223814" y="398070"/>
                  </a:lnTo>
                  <a:lnTo>
                    <a:pt x="218191" y="413182"/>
                  </a:lnTo>
                  <a:lnTo>
                    <a:pt x="192328" y="446190"/>
                  </a:lnTo>
                  <a:lnTo>
                    <a:pt x="186961" y="447472"/>
                  </a:lnTo>
                  <a:lnTo>
                    <a:pt x="172531" y="446075"/>
                  </a:lnTo>
                  <a:lnTo>
                    <a:pt x="166355" y="443162"/>
                  </a:lnTo>
                  <a:lnTo>
                    <a:pt x="156670" y="434281"/>
                  </a:lnTo>
                  <a:lnTo>
                    <a:pt x="151660" y="423278"/>
                  </a:lnTo>
                  <a:lnTo>
                    <a:pt x="150324" y="417381"/>
                  </a:lnTo>
                  <a:lnTo>
                    <a:pt x="157177" y="377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26"/>
          <p:cNvGrpSpPr/>
          <p:nvPr/>
        </p:nvGrpSpPr>
        <p:grpSpPr>
          <a:xfrm>
            <a:off x="3377550" y="5283916"/>
            <a:ext cx="280051" cy="301130"/>
            <a:chOff x="3377550" y="5283916"/>
            <a:chExt cx="280051" cy="301130"/>
          </a:xfrm>
        </p:grpSpPr>
        <p:sp>
          <p:nvSpPr>
            <p:cNvPr id="261" name="SMARTInkShape-682"/>
            <p:cNvSpPr/>
            <p:nvPr>
              <p:custDataLst>
                <p:tags r:id="rId56"/>
              </p:custDataLst>
            </p:nvPr>
          </p:nvSpPr>
          <p:spPr>
            <a:xfrm>
              <a:off x="3377550" y="5283916"/>
              <a:ext cx="127651" cy="301130"/>
            </a:xfrm>
            <a:custGeom>
              <a:avLst/>
              <a:gdLst/>
              <a:ahLst/>
              <a:cxnLst/>
              <a:rect l="0" t="0" r="0" b="0"/>
              <a:pathLst>
                <a:path w="127651" h="301130">
                  <a:moveTo>
                    <a:pt x="89550" y="202484"/>
                  </a:moveTo>
                  <a:lnTo>
                    <a:pt x="89550" y="202484"/>
                  </a:lnTo>
                  <a:lnTo>
                    <a:pt x="84493" y="197428"/>
                  </a:lnTo>
                  <a:lnTo>
                    <a:pt x="82011" y="192123"/>
                  </a:lnTo>
                  <a:lnTo>
                    <a:pt x="81349" y="189227"/>
                  </a:lnTo>
                  <a:lnTo>
                    <a:pt x="75361" y="180094"/>
                  </a:lnTo>
                  <a:lnTo>
                    <a:pt x="67016" y="176658"/>
                  </a:lnTo>
                  <a:lnTo>
                    <a:pt x="49468" y="174452"/>
                  </a:lnTo>
                  <a:lnTo>
                    <a:pt x="39633" y="179795"/>
                  </a:lnTo>
                  <a:lnTo>
                    <a:pt x="29265" y="189225"/>
                  </a:lnTo>
                  <a:lnTo>
                    <a:pt x="17477" y="207493"/>
                  </a:lnTo>
                  <a:lnTo>
                    <a:pt x="776" y="240655"/>
                  </a:lnTo>
                  <a:lnTo>
                    <a:pt x="0" y="257197"/>
                  </a:lnTo>
                  <a:lnTo>
                    <a:pt x="3183" y="275484"/>
                  </a:lnTo>
                  <a:lnTo>
                    <a:pt x="10925" y="291730"/>
                  </a:lnTo>
                  <a:lnTo>
                    <a:pt x="16859" y="299651"/>
                  </a:lnTo>
                  <a:lnTo>
                    <a:pt x="20981" y="301129"/>
                  </a:lnTo>
                  <a:lnTo>
                    <a:pt x="31205" y="299948"/>
                  </a:lnTo>
                  <a:lnTo>
                    <a:pt x="43806" y="293334"/>
                  </a:lnTo>
                  <a:lnTo>
                    <a:pt x="59298" y="274558"/>
                  </a:lnTo>
                  <a:lnTo>
                    <a:pt x="65521" y="260622"/>
                  </a:lnTo>
                  <a:lnTo>
                    <a:pt x="70404" y="246315"/>
                  </a:lnTo>
                  <a:lnTo>
                    <a:pt x="87963" y="205615"/>
                  </a:lnTo>
                  <a:lnTo>
                    <a:pt x="96880" y="162416"/>
                  </a:lnTo>
                  <a:lnTo>
                    <a:pt x="98424" y="125112"/>
                  </a:lnTo>
                  <a:lnTo>
                    <a:pt x="97888" y="79251"/>
                  </a:lnTo>
                  <a:lnTo>
                    <a:pt x="91432" y="42969"/>
                  </a:lnTo>
                  <a:lnTo>
                    <a:pt x="81736" y="359"/>
                  </a:lnTo>
                  <a:lnTo>
                    <a:pt x="80108" y="0"/>
                  </a:lnTo>
                  <a:lnTo>
                    <a:pt x="75475" y="5246"/>
                  </a:lnTo>
                  <a:lnTo>
                    <a:pt x="72711" y="14634"/>
                  </a:lnTo>
                  <a:lnTo>
                    <a:pt x="70791" y="60350"/>
                  </a:lnTo>
                  <a:lnTo>
                    <a:pt x="70586" y="99810"/>
                  </a:lnTo>
                  <a:lnTo>
                    <a:pt x="73339" y="139360"/>
                  </a:lnTo>
                  <a:lnTo>
                    <a:pt x="80203" y="186685"/>
                  </a:lnTo>
                  <a:lnTo>
                    <a:pt x="93035" y="232328"/>
                  </a:lnTo>
                  <a:lnTo>
                    <a:pt x="127650" y="288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83"/>
            <p:cNvSpPr/>
            <p:nvPr>
              <p:custDataLst>
                <p:tags r:id="rId57"/>
              </p:custDataLst>
            </p:nvPr>
          </p:nvSpPr>
          <p:spPr>
            <a:xfrm>
              <a:off x="3543300" y="5439168"/>
              <a:ext cx="114301" cy="132958"/>
            </a:xfrm>
            <a:custGeom>
              <a:avLst/>
              <a:gdLst/>
              <a:ahLst/>
              <a:cxnLst/>
              <a:rect l="0" t="0" r="0" b="0"/>
              <a:pathLst>
                <a:path w="114301" h="1329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7900" y="10020"/>
                  </a:lnTo>
                  <a:lnTo>
                    <a:pt x="25947" y="17993"/>
                  </a:lnTo>
                  <a:lnTo>
                    <a:pt x="49409" y="52868"/>
                  </a:lnTo>
                  <a:lnTo>
                    <a:pt x="54856" y="72421"/>
                  </a:lnTo>
                  <a:lnTo>
                    <a:pt x="50486" y="88059"/>
                  </a:lnTo>
                  <a:lnTo>
                    <a:pt x="35490" y="118915"/>
                  </a:lnTo>
                  <a:lnTo>
                    <a:pt x="31068" y="123595"/>
                  </a:lnTo>
                  <a:lnTo>
                    <a:pt x="20511" y="128797"/>
                  </a:lnTo>
                  <a:lnTo>
                    <a:pt x="15791" y="129125"/>
                  </a:lnTo>
                  <a:lnTo>
                    <a:pt x="7724" y="126668"/>
                  </a:lnTo>
                  <a:lnTo>
                    <a:pt x="5149" y="124531"/>
                  </a:lnTo>
                  <a:lnTo>
                    <a:pt x="2289" y="119334"/>
                  </a:lnTo>
                  <a:lnTo>
                    <a:pt x="3840" y="110675"/>
                  </a:lnTo>
                  <a:lnTo>
                    <a:pt x="13458" y="87868"/>
                  </a:lnTo>
                  <a:lnTo>
                    <a:pt x="27506" y="69267"/>
                  </a:lnTo>
                  <a:lnTo>
                    <a:pt x="71012" y="33659"/>
                  </a:lnTo>
                  <a:lnTo>
                    <a:pt x="93290" y="20195"/>
                  </a:lnTo>
                  <a:lnTo>
                    <a:pt x="84556" y="24169"/>
                  </a:lnTo>
                  <a:lnTo>
                    <a:pt x="81771" y="26565"/>
                  </a:lnTo>
                  <a:lnTo>
                    <a:pt x="78676" y="32050"/>
                  </a:lnTo>
                  <a:lnTo>
                    <a:pt x="76417" y="76983"/>
                  </a:lnTo>
                  <a:lnTo>
                    <a:pt x="76265" y="104731"/>
                  </a:lnTo>
                  <a:lnTo>
                    <a:pt x="79418" y="112023"/>
                  </a:lnTo>
                  <a:lnTo>
                    <a:pt x="91389" y="122947"/>
                  </a:lnTo>
                  <a:lnTo>
                    <a:pt x="114300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127"/>
          <p:cNvGrpSpPr/>
          <p:nvPr/>
        </p:nvGrpSpPr>
        <p:grpSpPr>
          <a:xfrm>
            <a:off x="4945967" y="4505335"/>
            <a:ext cx="2540684" cy="1722955"/>
            <a:chOff x="4945967" y="4505335"/>
            <a:chExt cx="2540684" cy="1722955"/>
          </a:xfrm>
        </p:grpSpPr>
        <p:sp>
          <p:nvSpPr>
            <p:cNvPr id="264" name="SMARTInkShape-684"/>
            <p:cNvSpPr/>
            <p:nvPr>
              <p:custDataLst>
                <p:tags r:id="rId54"/>
              </p:custDataLst>
            </p:nvPr>
          </p:nvSpPr>
          <p:spPr>
            <a:xfrm>
              <a:off x="5619750" y="4505335"/>
              <a:ext cx="76201" cy="1722955"/>
            </a:xfrm>
            <a:custGeom>
              <a:avLst/>
              <a:gdLst/>
              <a:ahLst/>
              <a:cxnLst/>
              <a:rect l="0" t="0" r="0" b="0"/>
              <a:pathLst>
                <a:path w="76201" h="1722955">
                  <a:moveTo>
                    <a:pt x="66675" y="38090"/>
                  </a:moveTo>
                  <a:lnTo>
                    <a:pt x="66675" y="38090"/>
                  </a:lnTo>
                  <a:lnTo>
                    <a:pt x="66675" y="20481"/>
                  </a:lnTo>
                  <a:lnTo>
                    <a:pt x="75808" y="9944"/>
                  </a:lnTo>
                  <a:lnTo>
                    <a:pt x="76200" y="0"/>
                  </a:lnTo>
                  <a:lnTo>
                    <a:pt x="76200" y="46336"/>
                  </a:lnTo>
                  <a:lnTo>
                    <a:pt x="76200" y="87763"/>
                  </a:lnTo>
                  <a:lnTo>
                    <a:pt x="76200" y="133609"/>
                  </a:lnTo>
                  <a:lnTo>
                    <a:pt x="76200" y="171493"/>
                  </a:lnTo>
                  <a:lnTo>
                    <a:pt x="76200" y="217155"/>
                  </a:lnTo>
                  <a:lnTo>
                    <a:pt x="76200" y="255424"/>
                  </a:lnTo>
                  <a:lnTo>
                    <a:pt x="76200" y="299805"/>
                  </a:lnTo>
                  <a:lnTo>
                    <a:pt x="76200" y="346470"/>
                  </a:lnTo>
                  <a:lnTo>
                    <a:pt x="76200" y="393809"/>
                  </a:lnTo>
                  <a:lnTo>
                    <a:pt x="76200" y="441350"/>
                  </a:lnTo>
                  <a:lnTo>
                    <a:pt x="76200" y="473081"/>
                  </a:lnTo>
                  <a:lnTo>
                    <a:pt x="76200" y="507644"/>
                  </a:lnTo>
                  <a:lnTo>
                    <a:pt x="76200" y="544172"/>
                  </a:lnTo>
                  <a:lnTo>
                    <a:pt x="76200" y="581573"/>
                  </a:lnTo>
                  <a:lnTo>
                    <a:pt x="76200" y="619363"/>
                  </a:lnTo>
                  <a:lnTo>
                    <a:pt x="76200" y="657325"/>
                  </a:lnTo>
                  <a:lnTo>
                    <a:pt x="76200" y="695363"/>
                  </a:lnTo>
                  <a:lnTo>
                    <a:pt x="76200" y="733437"/>
                  </a:lnTo>
                  <a:lnTo>
                    <a:pt x="75142" y="772584"/>
                  </a:lnTo>
                  <a:lnTo>
                    <a:pt x="71144" y="814676"/>
                  </a:lnTo>
                  <a:lnTo>
                    <a:pt x="68661" y="855256"/>
                  </a:lnTo>
                  <a:lnTo>
                    <a:pt x="67558" y="895516"/>
                  </a:lnTo>
                  <a:lnTo>
                    <a:pt x="67067" y="938105"/>
                  </a:lnTo>
                  <a:lnTo>
                    <a:pt x="64027" y="978905"/>
                  </a:lnTo>
                  <a:lnTo>
                    <a:pt x="59148" y="1019263"/>
                  </a:lnTo>
                  <a:lnTo>
                    <a:pt x="53452" y="1061895"/>
                  </a:lnTo>
                  <a:lnTo>
                    <a:pt x="50214" y="1102715"/>
                  </a:lnTo>
                  <a:lnTo>
                    <a:pt x="48776" y="1140964"/>
                  </a:lnTo>
                  <a:lnTo>
                    <a:pt x="48137" y="1175604"/>
                  </a:lnTo>
                  <a:lnTo>
                    <a:pt x="45030" y="1211460"/>
                  </a:lnTo>
                  <a:lnTo>
                    <a:pt x="41180" y="1247505"/>
                  </a:lnTo>
                  <a:lnTo>
                    <a:pt x="39469" y="1281163"/>
                  </a:lnTo>
                  <a:lnTo>
                    <a:pt x="35886" y="1313761"/>
                  </a:lnTo>
                  <a:lnTo>
                    <a:pt x="31824" y="1345889"/>
                  </a:lnTo>
                  <a:lnTo>
                    <a:pt x="30019" y="1377807"/>
                  </a:lnTo>
                  <a:lnTo>
                    <a:pt x="29217" y="1409631"/>
                  </a:lnTo>
                  <a:lnTo>
                    <a:pt x="28860" y="1443530"/>
                  </a:lnTo>
                  <a:lnTo>
                    <a:pt x="28701" y="1483291"/>
                  </a:lnTo>
                  <a:lnTo>
                    <a:pt x="25809" y="1517190"/>
                  </a:lnTo>
                  <a:lnTo>
                    <a:pt x="21053" y="1557253"/>
                  </a:lnTo>
                  <a:lnTo>
                    <a:pt x="19643" y="1594877"/>
                  </a:lnTo>
                  <a:lnTo>
                    <a:pt x="19226" y="1636716"/>
                  </a:lnTo>
                  <a:lnTo>
                    <a:pt x="16280" y="1675923"/>
                  </a:lnTo>
                  <a:lnTo>
                    <a:pt x="9920" y="1720433"/>
                  </a:lnTo>
                  <a:lnTo>
                    <a:pt x="8730" y="1721628"/>
                  </a:lnTo>
                  <a:lnTo>
                    <a:pt x="4586" y="1722954"/>
                  </a:lnTo>
                  <a:lnTo>
                    <a:pt x="3057" y="1722249"/>
                  </a:lnTo>
                  <a:lnTo>
                    <a:pt x="0" y="1714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85"/>
            <p:cNvSpPr/>
            <p:nvPr>
              <p:custDataLst>
                <p:tags r:id="rId55"/>
              </p:custDataLst>
            </p:nvPr>
          </p:nvSpPr>
          <p:spPr>
            <a:xfrm>
              <a:off x="4945967" y="5972185"/>
              <a:ext cx="2540684" cy="33504"/>
            </a:xfrm>
            <a:custGeom>
              <a:avLst/>
              <a:gdLst/>
              <a:ahLst/>
              <a:cxnLst/>
              <a:rect l="0" t="0" r="0" b="0"/>
              <a:pathLst>
                <a:path w="2540684" h="33504">
                  <a:moveTo>
                    <a:pt x="64183" y="19040"/>
                  </a:moveTo>
                  <a:lnTo>
                    <a:pt x="64183" y="19040"/>
                  </a:lnTo>
                  <a:lnTo>
                    <a:pt x="54462" y="17982"/>
                  </a:lnTo>
                  <a:lnTo>
                    <a:pt x="10123" y="10103"/>
                  </a:lnTo>
                  <a:lnTo>
                    <a:pt x="0" y="9631"/>
                  </a:lnTo>
                  <a:lnTo>
                    <a:pt x="43333" y="9518"/>
                  </a:lnTo>
                  <a:lnTo>
                    <a:pt x="86053" y="16062"/>
                  </a:lnTo>
                  <a:lnTo>
                    <a:pt x="132399" y="18157"/>
                  </a:lnTo>
                  <a:lnTo>
                    <a:pt x="174941" y="18778"/>
                  </a:lnTo>
                  <a:lnTo>
                    <a:pt x="220591" y="18962"/>
                  </a:lnTo>
                  <a:lnTo>
                    <a:pt x="251878" y="19006"/>
                  </a:lnTo>
                  <a:lnTo>
                    <a:pt x="286244" y="19024"/>
                  </a:lnTo>
                  <a:lnTo>
                    <a:pt x="322685" y="19033"/>
                  </a:lnTo>
                  <a:lnTo>
                    <a:pt x="360048" y="19037"/>
                  </a:lnTo>
                  <a:lnTo>
                    <a:pt x="400643" y="19039"/>
                  </a:lnTo>
                  <a:lnTo>
                    <a:pt x="443378" y="17981"/>
                  </a:lnTo>
                  <a:lnTo>
                    <a:pt x="487067" y="13984"/>
                  </a:lnTo>
                  <a:lnTo>
                    <a:pt x="534001" y="11501"/>
                  </a:lnTo>
                  <a:lnTo>
                    <a:pt x="558370" y="10839"/>
                  </a:lnTo>
                  <a:lnTo>
                    <a:pt x="584141" y="10398"/>
                  </a:lnTo>
                  <a:lnTo>
                    <a:pt x="610846" y="10103"/>
                  </a:lnTo>
                  <a:lnTo>
                    <a:pt x="638175" y="9908"/>
                  </a:lnTo>
                  <a:lnTo>
                    <a:pt x="665920" y="9777"/>
                  </a:lnTo>
                  <a:lnTo>
                    <a:pt x="693940" y="9690"/>
                  </a:lnTo>
                  <a:lnTo>
                    <a:pt x="722146" y="9631"/>
                  </a:lnTo>
                  <a:lnTo>
                    <a:pt x="750476" y="9593"/>
                  </a:lnTo>
                  <a:lnTo>
                    <a:pt x="778885" y="9567"/>
                  </a:lnTo>
                  <a:lnTo>
                    <a:pt x="807352" y="9549"/>
                  </a:lnTo>
                  <a:lnTo>
                    <a:pt x="839029" y="8479"/>
                  </a:lnTo>
                  <a:lnTo>
                    <a:pt x="872847" y="6708"/>
                  </a:lnTo>
                  <a:lnTo>
                    <a:pt x="908092" y="4469"/>
                  </a:lnTo>
                  <a:lnTo>
                    <a:pt x="942172" y="2976"/>
                  </a:lnTo>
                  <a:lnTo>
                    <a:pt x="975476" y="1981"/>
                  </a:lnTo>
                  <a:lnTo>
                    <a:pt x="1008262" y="1317"/>
                  </a:lnTo>
                  <a:lnTo>
                    <a:pt x="1041761" y="875"/>
                  </a:lnTo>
                  <a:lnTo>
                    <a:pt x="1075735" y="579"/>
                  </a:lnTo>
                  <a:lnTo>
                    <a:pt x="1110026" y="383"/>
                  </a:lnTo>
                  <a:lnTo>
                    <a:pt x="1145587" y="252"/>
                  </a:lnTo>
                  <a:lnTo>
                    <a:pt x="1181994" y="165"/>
                  </a:lnTo>
                  <a:lnTo>
                    <a:pt x="1218965" y="106"/>
                  </a:lnTo>
                  <a:lnTo>
                    <a:pt x="1255254" y="68"/>
                  </a:lnTo>
                  <a:lnTo>
                    <a:pt x="1291089" y="42"/>
                  </a:lnTo>
                  <a:lnTo>
                    <a:pt x="1326621" y="24"/>
                  </a:lnTo>
                  <a:lnTo>
                    <a:pt x="1364066" y="13"/>
                  </a:lnTo>
                  <a:lnTo>
                    <a:pt x="1402789" y="6"/>
                  </a:lnTo>
                  <a:lnTo>
                    <a:pt x="1442361" y="0"/>
                  </a:lnTo>
                  <a:lnTo>
                    <a:pt x="1480385" y="1055"/>
                  </a:lnTo>
                  <a:lnTo>
                    <a:pt x="1517376" y="2817"/>
                  </a:lnTo>
                  <a:lnTo>
                    <a:pt x="1553678" y="5050"/>
                  </a:lnTo>
                  <a:lnTo>
                    <a:pt x="1590580" y="6538"/>
                  </a:lnTo>
                  <a:lnTo>
                    <a:pt x="1627881" y="7531"/>
                  </a:lnTo>
                  <a:lnTo>
                    <a:pt x="1665448" y="8192"/>
                  </a:lnTo>
                  <a:lnTo>
                    <a:pt x="1702135" y="8633"/>
                  </a:lnTo>
                  <a:lnTo>
                    <a:pt x="1738234" y="8927"/>
                  </a:lnTo>
                  <a:lnTo>
                    <a:pt x="1773943" y="9123"/>
                  </a:lnTo>
                  <a:lnTo>
                    <a:pt x="1809389" y="10312"/>
                  </a:lnTo>
                  <a:lnTo>
                    <a:pt x="1844663" y="12164"/>
                  </a:lnTo>
                  <a:lnTo>
                    <a:pt x="1879819" y="14455"/>
                  </a:lnTo>
                  <a:lnTo>
                    <a:pt x="1914899" y="15984"/>
                  </a:lnTo>
                  <a:lnTo>
                    <a:pt x="1949928" y="17003"/>
                  </a:lnTo>
                  <a:lnTo>
                    <a:pt x="1984921" y="17682"/>
                  </a:lnTo>
                  <a:lnTo>
                    <a:pt x="2018833" y="18134"/>
                  </a:lnTo>
                  <a:lnTo>
                    <a:pt x="2052024" y="18436"/>
                  </a:lnTo>
                  <a:lnTo>
                    <a:pt x="2084736" y="18638"/>
                  </a:lnTo>
                  <a:lnTo>
                    <a:pt x="2116068" y="19830"/>
                  </a:lnTo>
                  <a:lnTo>
                    <a:pt x="2146481" y="21683"/>
                  </a:lnTo>
                  <a:lnTo>
                    <a:pt x="2176281" y="23978"/>
                  </a:lnTo>
                  <a:lnTo>
                    <a:pt x="2204615" y="25506"/>
                  </a:lnTo>
                  <a:lnTo>
                    <a:pt x="2231971" y="26526"/>
                  </a:lnTo>
                  <a:lnTo>
                    <a:pt x="2258675" y="27207"/>
                  </a:lnTo>
                  <a:lnTo>
                    <a:pt x="2283885" y="27659"/>
                  </a:lnTo>
                  <a:lnTo>
                    <a:pt x="2308102" y="27961"/>
                  </a:lnTo>
                  <a:lnTo>
                    <a:pt x="2353705" y="29355"/>
                  </a:lnTo>
                  <a:lnTo>
                    <a:pt x="2395140" y="33503"/>
                  </a:lnTo>
                  <a:lnTo>
                    <a:pt x="2431900" y="33229"/>
                  </a:lnTo>
                  <a:lnTo>
                    <a:pt x="2466935" y="29579"/>
                  </a:lnTo>
                  <a:lnTo>
                    <a:pt x="2540683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128"/>
          <p:cNvGrpSpPr/>
          <p:nvPr/>
        </p:nvGrpSpPr>
        <p:grpSpPr>
          <a:xfrm>
            <a:off x="7372350" y="5876925"/>
            <a:ext cx="590551" cy="466726"/>
            <a:chOff x="7372350" y="5876925"/>
            <a:chExt cx="590551" cy="466726"/>
          </a:xfrm>
        </p:grpSpPr>
        <p:sp>
          <p:nvSpPr>
            <p:cNvPr id="267" name="SMARTInkShape-686"/>
            <p:cNvSpPr/>
            <p:nvPr>
              <p:custDataLst>
                <p:tags r:id="rId51"/>
              </p:custDataLst>
            </p:nvPr>
          </p:nvSpPr>
          <p:spPr>
            <a:xfrm>
              <a:off x="7372350" y="5876925"/>
              <a:ext cx="205956" cy="276226"/>
            </a:xfrm>
            <a:custGeom>
              <a:avLst/>
              <a:gdLst/>
              <a:ahLst/>
              <a:cxnLst/>
              <a:rect l="0" t="0" r="0" b="0"/>
              <a:pathLst>
                <a:path w="205956" h="276226">
                  <a:moveTo>
                    <a:pt x="0" y="0"/>
                  </a:moveTo>
                  <a:lnTo>
                    <a:pt x="0" y="0"/>
                  </a:lnTo>
                  <a:lnTo>
                    <a:pt x="8662" y="7604"/>
                  </a:lnTo>
                  <a:lnTo>
                    <a:pt x="54980" y="44658"/>
                  </a:lnTo>
                  <a:lnTo>
                    <a:pt x="99652" y="81206"/>
                  </a:lnTo>
                  <a:lnTo>
                    <a:pt x="142397" y="115821"/>
                  </a:lnTo>
                  <a:lnTo>
                    <a:pt x="164018" y="130861"/>
                  </a:lnTo>
                  <a:lnTo>
                    <a:pt x="200989" y="167442"/>
                  </a:lnTo>
                  <a:lnTo>
                    <a:pt x="205745" y="178841"/>
                  </a:lnTo>
                  <a:lnTo>
                    <a:pt x="205955" y="183786"/>
                  </a:lnTo>
                  <a:lnTo>
                    <a:pt x="203365" y="192103"/>
                  </a:lnTo>
                  <a:lnTo>
                    <a:pt x="187282" y="212165"/>
                  </a:lnTo>
                  <a:lnTo>
                    <a:pt x="182004" y="217643"/>
                  </a:lnTo>
                  <a:lnTo>
                    <a:pt x="170497" y="223731"/>
                  </a:lnTo>
                  <a:lnTo>
                    <a:pt x="157269" y="228552"/>
                  </a:lnTo>
                  <a:lnTo>
                    <a:pt x="120083" y="246072"/>
                  </a:lnTo>
                  <a:lnTo>
                    <a:pt x="76098" y="263318"/>
                  </a:lnTo>
                  <a:lnTo>
                    <a:pt x="58385" y="273362"/>
                  </a:lnTo>
                  <a:lnTo>
                    <a:pt x="49750" y="275660"/>
                  </a:lnTo>
                  <a:lnTo>
                    <a:pt x="50100" y="275848"/>
                  </a:lnTo>
                  <a:lnTo>
                    <a:pt x="5715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87"/>
            <p:cNvSpPr/>
            <p:nvPr>
              <p:custDataLst>
                <p:tags r:id="rId52"/>
              </p:custDataLst>
            </p:nvPr>
          </p:nvSpPr>
          <p:spPr>
            <a:xfrm>
              <a:off x="7734300" y="6086475"/>
              <a:ext cx="161926" cy="238126"/>
            </a:xfrm>
            <a:custGeom>
              <a:avLst/>
              <a:gdLst/>
              <a:ahLst/>
              <a:cxnLst/>
              <a:rect l="0" t="0" r="0" b="0"/>
              <a:pathLst>
                <a:path w="161926" h="2381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8200" y="13257"/>
                  </a:lnTo>
                  <a:lnTo>
                    <a:pt x="33298" y="56712"/>
                  </a:lnTo>
                  <a:lnTo>
                    <a:pt x="63704" y="99661"/>
                  </a:lnTo>
                  <a:lnTo>
                    <a:pt x="92455" y="145351"/>
                  </a:lnTo>
                  <a:lnTo>
                    <a:pt x="132689" y="192551"/>
                  </a:lnTo>
                  <a:lnTo>
                    <a:pt x="1619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88"/>
            <p:cNvSpPr/>
            <p:nvPr>
              <p:custDataLst>
                <p:tags r:id="rId53"/>
              </p:custDataLst>
            </p:nvPr>
          </p:nvSpPr>
          <p:spPr>
            <a:xfrm>
              <a:off x="7658100" y="6139020"/>
              <a:ext cx="304801" cy="204631"/>
            </a:xfrm>
            <a:custGeom>
              <a:avLst/>
              <a:gdLst/>
              <a:ahLst/>
              <a:cxnLst/>
              <a:rect l="0" t="0" r="0" b="0"/>
              <a:pathLst>
                <a:path w="304801" h="204631">
                  <a:moveTo>
                    <a:pt x="304800" y="14130"/>
                  </a:moveTo>
                  <a:lnTo>
                    <a:pt x="304800" y="14130"/>
                  </a:lnTo>
                  <a:lnTo>
                    <a:pt x="304800" y="9074"/>
                  </a:lnTo>
                  <a:lnTo>
                    <a:pt x="301978" y="3769"/>
                  </a:lnTo>
                  <a:lnTo>
                    <a:pt x="299744" y="873"/>
                  </a:lnTo>
                  <a:lnTo>
                    <a:pt x="295079" y="0"/>
                  </a:lnTo>
                  <a:lnTo>
                    <a:pt x="266008" y="3790"/>
                  </a:lnTo>
                  <a:lnTo>
                    <a:pt x="244622" y="14476"/>
                  </a:lnTo>
                  <a:lnTo>
                    <a:pt x="202449" y="50708"/>
                  </a:lnTo>
                  <a:lnTo>
                    <a:pt x="162048" y="83780"/>
                  </a:lnTo>
                  <a:lnTo>
                    <a:pt x="122378" y="115704"/>
                  </a:lnTo>
                  <a:lnTo>
                    <a:pt x="83548" y="147477"/>
                  </a:lnTo>
                  <a:lnTo>
                    <a:pt x="43300" y="179230"/>
                  </a:lnTo>
                  <a:lnTo>
                    <a:pt x="0" y="204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1" name="SMARTInkShape-689"/>
          <p:cNvSpPr/>
          <p:nvPr>
            <p:custDataLst>
              <p:tags r:id="rId9"/>
            </p:custDataLst>
          </p:nvPr>
        </p:nvSpPr>
        <p:spPr>
          <a:xfrm>
            <a:off x="5573926" y="4442982"/>
            <a:ext cx="179175" cy="161705"/>
          </a:xfrm>
          <a:custGeom>
            <a:avLst/>
            <a:gdLst/>
            <a:ahLst/>
            <a:cxnLst/>
            <a:rect l="0" t="0" r="0" b="0"/>
            <a:pathLst>
              <a:path w="179175" h="161705">
                <a:moveTo>
                  <a:pt x="64874" y="90918"/>
                </a:moveTo>
                <a:lnTo>
                  <a:pt x="64874" y="90918"/>
                </a:lnTo>
                <a:lnTo>
                  <a:pt x="64874" y="73584"/>
                </a:lnTo>
                <a:lnTo>
                  <a:pt x="64874" y="77432"/>
                </a:lnTo>
                <a:lnTo>
                  <a:pt x="59229" y="82455"/>
                </a:lnTo>
                <a:lnTo>
                  <a:pt x="54761" y="85276"/>
                </a:lnTo>
                <a:lnTo>
                  <a:pt x="46974" y="96877"/>
                </a:lnTo>
                <a:lnTo>
                  <a:pt x="33817" y="118437"/>
                </a:lnTo>
                <a:lnTo>
                  <a:pt x="22158" y="135408"/>
                </a:lnTo>
                <a:lnTo>
                  <a:pt x="18373" y="143499"/>
                </a:lnTo>
                <a:lnTo>
                  <a:pt x="4278" y="160584"/>
                </a:lnTo>
                <a:lnTo>
                  <a:pt x="2253" y="161704"/>
                </a:lnTo>
                <a:lnTo>
                  <a:pt x="901" y="161392"/>
                </a:lnTo>
                <a:lnTo>
                  <a:pt x="0" y="160126"/>
                </a:lnTo>
                <a:lnTo>
                  <a:pt x="458" y="158224"/>
                </a:lnTo>
                <a:lnTo>
                  <a:pt x="11614" y="134445"/>
                </a:lnTo>
                <a:lnTo>
                  <a:pt x="26867" y="92379"/>
                </a:lnTo>
                <a:lnTo>
                  <a:pt x="43099" y="53106"/>
                </a:lnTo>
                <a:lnTo>
                  <a:pt x="66645" y="10288"/>
                </a:lnTo>
                <a:lnTo>
                  <a:pt x="72101" y="0"/>
                </a:lnTo>
                <a:lnTo>
                  <a:pt x="74985" y="673"/>
                </a:lnTo>
                <a:lnTo>
                  <a:pt x="83831" y="7064"/>
                </a:lnTo>
                <a:lnTo>
                  <a:pt x="115679" y="52251"/>
                </a:lnTo>
                <a:lnTo>
                  <a:pt x="130924" y="76146"/>
                </a:lnTo>
                <a:lnTo>
                  <a:pt x="149182" y="115870"/>
                </a:lnTo>
                <a:lnTo>
                  <a:pt x="165567" y="147156"/>
                </a:lnTo>
                <a:lnTo>
                  <a:pt x="179174" y="1575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SMARTInkShape-Group130"/>
          <p:cNvGrpSpPr/>
          <p:nvPr/>
        </p:nvGrpSpPr>
        <p:grpSpPr>
          <a:xfrm>
            <a:off x="4943475" y="4430142"/>
            <a:ext cx="234089" cy="332359"/>
            <a:chOff x="4943475" y="4430142"/>
            <a:chExt cx="234089" cy="332359"/>
          </a:xfrm>
        </p:grpSpPr>
        <p:sp>
          <p:nvSpPr>
            <p:cNvPr id="272" name="SMARTInkShape-690"/>
            <p:cNvSpPr/>
            <p:nvPr>
              <p:custDataLst>
                <p:tags r:id="rId49"/>
              </p:custDataLst>
            </p:nvPr>
          </p:nvSpPr>
          <p:spPr>
            <a:xfrm>
              <a:off x="4943475" y="4476750"/>
              <a:ext cx="142876" cy="114301"/>
            </a:xfrm>
            <a:custGeom>
              <a:avLst/>
              <a:gdLst/>
              <a:ahLst/>
              <a:cxnLst/>
              <a:rect l="0" t="0" r="0" b="0"/>
              <a:pathLst>
                <a:path w="142876" h="114301">
                  <a:moveTo>
                    <a:pt x="0" y="0"/>
                  </a:moveTo>
                  <a:lnTo>
                    <a:pt x="0" y="0"/>
                  </a:lnTo>
                  <a:lnTo>
                    <a:pt x="46548" y="39010"/>
                  </a:lnTo>
                  <a:lnTo>
                    <a:pt x="92012" y="74403"/>
                  </a:lnTo>
                  <a:lnTo>
                    <a:pt x="128534" y="99312"/>
                  </a:lnTo>
                  <a:lnTo>
                    <a:pt x="133314" y="101133"/>
                  </a:lnTo>
                  <a:lnTo>
                    <a:pt x="136501" y="103406"/>
                  </a:lnTo>
                  <a:lnTo>
                    <a:pt x="14287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91"/>
            <p:cNvSpPr/>
            <p:nvPr>
              <p:custDataLst>
                <p:tags r:id="rId50"/>
              </p:custDataLst>
            </p:nvPr>
          </p:nvSpPr>
          <p:spPr>
            <a:xfrm>
              <a:off x="5077428" y="4430142"/>
              <a:ext cx="100136" cy="332359"/>
            </a:xfrm>
            <a:custGeom>
              <a:avLst/>
              <a:gdLst/>
              <a:ahLst/>
              <a:cxnLst/>
              <a:rect l="0" t="0" r="0" b="0"/>
              <a:pathLst>
                <a:path w="100136" h="332359">
                  <a:moveTo>
                    <a:pt x="94647" y="37083"/>
                  </a:moveTo>
                  <a:lnTo>
                    <a:pt x="94647" y="37083"/>
                  </a:lnTo>
                  <a:lnTo>
                    <a:pt x="95705" y="21874"/>
                  </a:lnTo>
                  <a:lnTo>
                    <a:pt x="100135" y="6707"/>
                  </a:lnTo>
                  <a:lnTo>
                    <a:pt x="99363" y="4132"/>
                  </a:lnTo>
                  <a:lnTo>
                    <a:pt x="97791" y="2416"/>
                  </a:lnTo>
                  <a:lnTo>
                    <a:pt x="93222" y="508"/>
                  </a:lnTo>
                  <a:lnTo>
                    <a:pt x="90522" y="0"/>
                  </a:lnTo>
                  <a:lnTo>
                    <a:pt x="88722" y="719"/>
                  </a:lnTo>
                  <a:lnTo>
                    <a:pt x="87522" y="2257"/>
                  </a:lnTo>
                  <a:lnTo>
                    <a:pt x="86722" y="4341"/>
                  </a:lnTo>
                  <a:lnTo>
                    <a:pt x="42772" y="51872"/>
                  </a:lnTo>
                  <a:lnTo>
                    <a:pt x="9695" y="95691"/>
                  </a:lnTo>
                  <a:lnTo>
                    <a:pt x="3974" y="108639"/>
                  </a:lnTo>
                  <a:lnTo>
                    <a:pt x="0" y="146969"/>
                  </a:lnTo>
                  <a:lnTo>
                    <a:pt x="7651" y="191255"/>
                  </a:lnTo>
                  <a:lnTo>
                    <a:pt x="13867" y="238587"/>
                  </a:lnTo>
                  <a:lnTo>
                    <a:pt x="18045" y="277986"/>
                  </a:lnTo>
                  <a:lnTo>
                    <a:pt x="18447" y="332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31"/>
          <p:cNvGrpSpPr/>
          <p:nvPr/>
        </p:nvGrpSpPr>
        <p:grpSpPr>
          <a:xfrm>
            <a:off x="6078948" y="5921014"/>
            <a:ext cx="140878" cy="388175"/>
            <a:chOff x="6078948" y="5921014"/>
            <a:chExt cx="140878" cy="388175"/>
          </a:xfrm>
        </p:grpSpPr>
        <p:sp>
          <p:nvSpPr>
            <p:cNvPr id="275" name="SMARTInkShape-692"/>
            <p:cNvSpPr/>
            <p:nvPr>
              <p:custDataLst>
                <p:tags r:id="rId47"/>
              </p:custDataLst>
            </p:nvPr>
          </p:nvSpPr>
          <p:spPr>
            <a:xfrm>
              <a:off x="6144563" y="5921014"/>
              <a:ext cx="64642" cy="97689"/>
            </a:xfrm>
            <a:custGeom>
              <a:avLst/>
              <a:gdLst/>
              <a:ahLst/>
              <a:cxnLst/>
              <a:rect l="0" t="0" r="0" b="0"/>
              <a:pathLst>
                <a:path w="64642" h="97689">
                  <a:moveTo>
                    <a:pt x="37162" y="51161"/>
                  </a:moveTo>
                  <a:lnTo>
                    <a:pt x="37162" y="51161"/>
                  </a:lnTo>
                  <a:lnTo>
                    <a:pt x="46294" y="42029"/>
                  </a:lnTo>
                  <a:lnTo>
                    <a:pt x="40063" y="34109"/>
                  </a:lnTo>
                  <a:lnTo>
                    <a:pt x="38452" y="28413"/>
                  </a:lnTo>
                  <a:lnTo>
                    <a:pt x="36964" y="27529"/>
                  </a:lnTo>
                  <a:lnTo>
                    <a:pt x="34913" y="27998"/>
                  </a:lnTo>
                  <a:lnTo>
                    <a:pt x="24018" y="36356"/>
                  </a:lnTo>
                  <a:lnTo>
                    <a:pt x="9749" y="50184"/>
                  </a:lnTo>
                  <a:lnTo>
                    <a:pt x="3812" y="61663"/>
                  </a:lnTo>
                  <a:lnTo>
                    <a:pt x="0" y="86279"/>
                  </a:lnTo>
                  <a:lnTo>
                    <a:pt x="746" y="90448"/>
                  </a:lnTo>
                  <a:lnTo>
                    <a:pt x="2301" y="93227"/>
                  </a:lnTo>
                  <a:lnTo>
                    <a:pt x="4397" y="95080"/>
                  </a:lnTo>
                  <a:lnTo>
                    <a:pt x="12369" y="97139"/>
                  </a:lnTo>
                  <a:lnTo>
                    <a:pt x="17459" y="97688"/>
                  </a:lnTo>
                  <a:lnTo>
                    <a:pt x="34734" y="93405"/>
                  </a:lnTo>
                  <a:lnTo>
                    <a:pt x="53258" y="80376"/>
                  </a:lnTo>
                  <a:lnTo>
                    <a:pt x="60191" y="66262"/>
                  </a:lnTo>
                  <a:lnTo>
                    <a:pt x="64641" y="31331"/>
                  </a:lnTo>
                  <a:lnTo>
                    <a:pt x="62428" y="18359"/>
                  </a:lnTo>
                  <a:lnTo>
                    <a:pt x="55232" y="5106"/>
                  </a:lnTo>
                  <a:lnTo>
                    <a:pt x="52384" y="1407"/>
                  </a:lnTo>
                  <a:lnTo>
                    <a:pt x="48369" y="0"/>
                  </a:lnTo>
                  <a:lnTo>
                    <a:pt x="38262" y="1259"/>
                  </a:lnTo>
                  <a:lnTo>
                    <a:pt x="25729" y="7918"/>
                  </a:lnTo>
                  <a:lnTo>
                    <a:pt x="2378" y="37213"/>
                  </a:lnTo>
                  <a:lnTo>
                    <a:pt x="2332" y="40803"/>
                  </a:lnTo>
                  <a:lnTo>
                    <a:pt x="5101" y="50439"/>
                  </a:lnTo>
                  <a:lnTo>
                    <a:pt x="12682" y="58954"/>
                  </a:lnTo>
                  <a:lnTo>
                    <a:pt x="22048" y="65208"/>
                  </a:lnTo>
                  <a:lnTo>
                    <a:pt x="33272" y="68728"/>
                  </a:lnTo>
                  <a:lnTo>
                    <a:pt x="40019" y="69552"/>
                  </a:lnTo>
                  <a:lnTo>
                    <a:pt x="46546" y="67096"/>
                  </a:lnTo>
                  <a:lnTo>
                    <a:pt x="54303" y="61952"/>
                  </a:lnTo>
                  <a:lnTo>
                    <a:pt x="53881" y="60472"/>
                  </a:lnTo>
                  <a:lnTo>
                    <a:pt x="42788" y="47540"/>
                  </a:lnTo>
                  <a:lnTo>
                    <a:pt x="36840" y="44259"/>
                  </a:lnTo>
                  <a:lnTo>
                    <a:pt x="33772" y="43385"/>
                  </a:lnTo>
                  <a:lnTo>
                    <a:pt x="30669" y="43860"/>
                  </a:lnTo>
                  <a:lnTo>
                    <a:pt x="24399" y="47210"/>
                  </a:lnTo>
                  <a:lnTo>
                    <a:pt x="22303" y="50644"/>
                  </a:lnTo>
                  <a:lnTo>
                    <a:pt x="19975" y="60103"/>
                  </a:lnTo>
                  <a:lnTo>
                    <a:pt x="20413" y="64531"/>
                  </a:lnTo>
                  <a:lnTo>
                    <a:pt x="23721" y="72273"/>
                  </a:lnTo>
                  <a:lnTo>
                    <a:pt x="31533" y="82581"/>
                  </a:lnTo>
                  <a:lnTo>
                    <a:pt x="37483" y="86292"/>
                  </a:lnTo>
                  <a:lnTo>
                    <a:pt x="40551" y="87281"/>
                  </a:lnTo>
                  <a:lnTo>
                    <a:pt x="43655" y="86883"/>
                  </a:lnTo>
                  <a:lnTo>
                    <a:pt x="49925" y="83618"/>
                  </a:lnTo>
                  <a:lnTo>
                    <a:pt x="52021" y="81266"/>
                  </a:lnTo>
                  <a:lnTo>
                    <a:pt x="54349" y="75829"/>
                  </a:lnTo>
                  <a:lnTo>
                    <a:pt x="55660" y="56706"/>
                  </a:lnTo>
                  <a:lnTo>
                    <a:pt x="54786" y="51683"/>
                  </a:lnTo>
                  <a:lnTo>
                    <a:pt x="53144" y="48334"/>
                  </a:lnTo>
                  <a:lnTo>
                    <a:pt x="50992" y="46101"/>
                  </a:lnTo>
                  <a:lnTo>
                    <a:pt x="45777" y="43620"/>
                  </a:lnTo>
                  <a:lnTo>
                    <a:pt x="28750" y="42028"/>
                  </a:lnTo>
                  <a:lnTo>
                    <a:pt x="25205" y="42956"/>
                  </a:lnTo>
                  <a:lnTo>
                    <a:pt x="22840" y="44632"/>
                  </a:lnTo>
                  <a:lnTo>
                    <a:pt x="21264" y="46808"/>
                  </a:lnTo>
                  <a:lnTo>
                    <a:pt x="18112" y="70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93"/>
            <p:cNvSpPr/>
            <p:nvPr>
              <p:custDataLst>
                <p:tags r:id="rId48"/>
              </p:custDataLst>
            </p:nvPr>
          </p:nvSpPr>
          <p:spPr>
            <a:xfrm>
              <a:off x="6078948" y="6234066"/>
              <a:ext cx="140878" cy="75123"/>
            </a:xfrm>
            <a:custGeom>
              <a:avLst/>
              <a:gdLst/>
              <a:ahLst/>
              <a:cxnLst/>
              <a:rect l="0" t="0" r="0" b="0"/>
              <a:pathLst>
                <a:path w="140878" h="75123">
                  <a:moveTo>
                    <a:pt x="74202" y="42909"/>
                  </a:moveTo>
                  <a:lnTo>
                    <a:pt x="74202" y="42909"/>
                  </a:lnTo>
                  <a:lnTo>
                    <a:pt x="73144" y="27700"/>
                  </a:lnTo>
                  <a:lnTo>
                    <a:pt x="69146" y="16394"/>
                  </a:lnTo>
                  <a:lnTo>
                    <a:pt x="66598" y="12533"/>
                  </a:lnTo>
                  <a:lnTo>
                    <a:pt x="51812" y="770"/>
                  </a:lnTo>
                  <a:lnTo>
                    <a:pt x="48692" y="0"/>
                  </a:lnTo>
                  <a:lnTo>
                    <a:pt x="45554" y="545"/>
                  </a:lnTo>
                  <a:lnTo>
                    <a:pt x="27856" y="9023"/>
                  </a:lnTo>
                  <a:lnTo>
                    <a:pt x="19032" y="17618"/>
                  </a:lnTo>
                  <a:lnTo>
                    <a:pt x="8113" y="37180"/>
                  </a:lnTo>
                  <a:lnTo>
                    <a:pt x="0" y="62120"/>
                  </a:lnTo>
                  <a:lnTo>
                    <a:pt x="1450" y="66300"/>
                  </a:lnTo>
                  <a:lnTo>
                    <a:pt x="8707" y="73766"/>
                  </a:lnTo>
                  <a:lnTo>
                    <a:pt x="13605" y="75122"/>
                  </a:lnTo>
                  <a:lnTo>
                    <a:pt x="24692" y="73806"/>
                  </a:lnTo>
                  <a:lnTo>
                    <a:pt x="47892" y="67116"/>
                  </a:lnTo>
                  <a:lnTo>
                    <a:pt x="60039" y="58606"/>
                  </a:lnTo>
                  <a:lnTo>
                    <a:pt x="88036" y="26387"/>
                  </a:lnTo>
                  <a:lnTo>
                    <a:pt x="92221" y="16715"/>
                  </a:lnTo>
                  <a:lnTo>
                    <a:pt x="93624" y="16980"/>
                  </a:lnTo>
                  <a:lnTo>
                    <a:pt x="98004" y="20096"/>
                  </a:lnTo>
                  <a:lnTo>
                    <a:pt x="100656" y="25009"/>
                  </a:lnTo>
                  <a:lnTo>
                    <a:pt x="107414" y="41842"/>
                  </a:lnTo>
                  <a:lnTo>
                    <a:pt x="115773" y="50549"/>
                  </a:lnTo>
                  <a:lnTo>
                    <a:pt x="140877" y="71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32"/>
          <p:cNvGrpSpPr/>
          <p:nvPr/>
        </p:nvGrpSpPr>
        <p:grpSpPr>
          <a:xfrm>
            <a:off x="6850696" y="5974040"/>
            <a:ext cx="147893" cy="438681"/>
            <a:chOff x="6850696" y="5974040"/>
            <a:chExt cx="147893" cy="438681"/>
          </a:xfrm>
        </p:grpSpPr>
        <p:sp>
          <p:nvSpPr>
            <p:cNvPr id="278" name="SMARTInkShape-694"/>
            <p:cNvSpPr/>
            <p:nvPr>
              <p:custDataLst>
                <p:tags r:id="rId45"/>
              </p:custDataLst>
            </p:nvPr>
          </p:nvSpPr>
          <p:spPr>
            <a:xfrm>
              <a:off x="6850696" y="5974040"/>
              <a:ext cx="43150" cy="43896"/>
            </a:xfrm>
            <a:custGeom>
              <a:avLst/>
              <a:gdLst/>
              <a:ahLst/>
              <a:cxnLst/>
              <a:rect l="0" t="0" r="0" b="0"/>
              <a:pathLst>
                <a:path w="43150" h="43896">
                  <a:moveTo>
                    <a:pt x="7304" y="17185"/>
                  </a:moveTo>
                  <a:lnTo>
                    <a:pt x="7304" y="17185"/>
                  </a:lnTo>
                  <a:lnTo>
                    <a:pt x="7304" y="8053"/>
                  </a:lnTo>
                  <a:lnTo>
                    <a:pt x="7304" y="39462"/>
                  </a:lnTo>
                  <a:lnTo>
                    <a:pt x="8362" y="41561"/>
                  </a:lnTo>
                  <a:lnTo>
                    <a:pt x="10126" y="42961"/>
                  </a:lnTo>
                  <a:lnTo>
                    <a:pt x="12360" y="43895"/>
                  </a:lnTo>
                  <a:lnTo>
                    <a:pt x="14908" y="43458"/>
                  </a:lnTo>
                  <a:lnTo>
                    <a:pt x="23550" y="37787"/>
                  </a:lnTo>
                  <a:lnTo>
                    <a:pt x="29694" y="32339"/>
                  </a:lnTo>
                  <a:lnTo>
                    <a:pt x="33130" y="26389"/>
                  </a:lnTo>
                  <a:lnTo>
                    <a:pt x="35336" y="19003"/>
                  </a:lnTo>
                  <a:lnTo>
                    <a:pt x="34459" y="18397"/>
                  </a:lnTo>
                  <a:lnTo>
                    <a:pt x="30661" y="17724"/>
                  </a:lnTo>
                  <a:lnTo>
                    <a:pt x="5274" y="25434"/>
                  </a:lnTo>
                  <a:lnTo>
                    <a:pt x="2776" y="26917"/>
                  </a:lnTo>
                  <a:lnTo>
                    <a:pt x="1110" y="28965"/>
                  </a:lnTo>
                  <a:lnTo>
                    <a:pt x="0" y="31388"/>
                  </a:lnTo>
                  <a:lnTo>
                    <a:pt x="318" y="33004"/>
                  </a:lnTo>
                  <a:lnTo>
                    <a:pt x="1589" y="34081"/>
                  </a:lnTo>
                  <a:lnTo>
                    <a:pt x="5822" y="35277"/>
                  </a:lnTo>
                  <a:lnTo>
                    <a:pt x="11232" y="35809"/>
                  </a:lnTo>
                  <a:lnTo>
                    <a:pt x="25284" y="31052"/>
                  </a:lnTo>
                  <a:lnTo>
                    <a:pt x="37796" y="22940"/>
                  </a:lnTo>
                  <a:lnTo>
                    <a:pt x="42023" y="16920"/>
                  </a:lnTo>
                  <a:lnTo>
                    <a:pt x="43149" y="13833"/>
                  </a:lnTo>
                  <a:lnTo>
                    <a:pt x="42842" y="10717"/>
                  </a:lnTo>
                  <a:lnTo>
                    <a:pt x="39680" y="4433"/>
                  </a:lnTo>
                  <a:lnTo>
                    <a:pt x="37354" y="2334"/>
                  </a:lnTo>
                  <a:lnTo>
                    <a:pt x="31949" y="0"/>
                  </a:lnTo>
                  <a:lnTo>
                    <a:pt x="29025" y="437"/>
                  </a:lnTo>
                  <a:lnTo>
                    <a:pt x="16730" y="5919"/>
                  </a:lnTo>
                  <a:lnTo>
                    <a:pt x="13588" y="6499"/>
                  </a:lnTo>
                  <a:lnTo>
                    <a:pt x="13610" y="9003"/>
                  </a:lnTo>
                  <a:lnTo>
                    <a:pt x="26354" y="26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95"/>
            <p:cNvSpPr/>
            <p:nvPr>
              <p:custDataLst>
                <p:tags r:id="rId46"/>
              </p:custDataLst>
            </p:nvPr>
          </p:nvSpPr>
          <p:spPr>
            <a:xfrm>
              <a:off x="6886575" y="6191250"/>
              <a:ext cx="112014" cy="221471"/>
            </a:xfrm>
            <a:custGeom>
              <a:avLst/>
              <a:gdLst/>
              <a:ahLst/>
              <a:cxnLst/>
              <a:rect l="0" t="0" r="0" b="0"/>
              <a:pathLst>
                <a:path w="112014" h="221471">
                  <a:moveTo>
                    <a:pt x="19050" y="0"/>
                  </a:moveTo>
                  <a:lnTo>
                    <a:pt x="19050" y="0"/>
                  </a:lnTo>
                  <a:lnTo>
                    <a:pt x="19050" y="44240"/>
                  </a:lnTo>
                  <a:lnTo>
                    <a:pt x="19050" y="89316"/>
                  </a:lnTo>
                  <a:lnTo>
                    <a:pt x="19050" y="131772"/>
                  </a:lnTo>
                  <a:lnTo>
                    <a:pt x="12505" y="170041"/>
                  </a:lnTo>
                  <a:lnTo>
                    <a:pt x="9699" y="217320"/>
                  </a:lnTo>
                  <a:lnTo>
                    <a:pt x="9641" y="221080"/>
                  </a:lnTo>
                  <a:lnTo>
                    <a:pt x="10661" y="221470"/>
                  </a:lnTo>
                  <a:lnTo>
                    <a:pt x="14615" y="216259"/>
                  </a:lnTo>
                  <a:lnTo>
                    <a:pt x="42642" y="170903"/>
                  </a:lnTo>
                  <a:lnTo>
                    <a:pt x="59672" y="152121"/>
                  </a:lnTo>
                  <a:lnTo>
                    <a:pt x="78870" y="139035"/>
                  </a:lnTo>
                  <a:lnTo>
                    <a:pt x="83272" y="138199"/>
                  </a:lnTo>
                  <a:lnTo>
                    <a:pt x="106582" y="142050"/>
                  </a:lnTo>
                  <a:lnTo>
                    <a:pt x="109155" y="145500"/>
                  </a:lnTo>
                  <a:lnTo>
                    <a:pt x="112013" y="157800"/>
                  </a:lnTo>
                  <a:lnTo>
                    <a:pt x="110461" y="171028"/>
                  </a:lnTo>
                  <a:lnTo>
                    <a:pt x="105185" y="183962"/>
                  </a:lnTo>
                  <a:lnTo>
                    <a:pt x="95786" y="196766"/>
                  </a:lnTo>
                  <a:lnTo>
                    <a:pt x="73536" y="210819"/>
                  </a:lnTo>
                  <a:lnTo>
                    <a:pt x="56949" y="216629"/>
                  </a:lnTo>
                  <a:lnTo>
                    <a:pt x="40274" y="21835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133"/>
          <p:cNvGrpSpPr/>
          <p:nvPr/>
        </p:nvGrpSpPr>
        <p:grpSpPr>
          <a:xfrm>
            <a:off x="5212483" y="4857417"/>
            <a:ext cx="488956" cy="817849"/>
            <a:chOff x="5212483" y="4857417"/>
            <a:chExt cx="488956" cy="817849"/>
          </a:xfrm>
        </p:grpSpPr>
        <p:sp>
          <p:nvSpPr>
            <p:cNvPr id="281" name="SMARTInkShape-696"/>
            <p:cNvSpPr/>
            <p:nvPr>
              <p:custDataLst>
                <p:tags r:id="rId41"/>
              </p:custDataLst>
            </p:nvPr>
          </p:nvSpPr>
          <p:spPr>
            <a:xfrm>
              <a:off x="5605185" y="5583090"/>
              <a:ext cx="70158" cy="83567"/>
            </a:xfrm>
            <a:custGeom>
              <a:avLst/>
              <a:gdLst/>
              <a:ahLst/>
              <a:cxnLst/>
              <a:rect l="0" t="0" r="0" b="0"/>
              <a:pathLst>
                <a:path w="70158" h="83567">
                  <a:moveTo>
                    <a:pt x="24090" y="17610"/>
                  </a:moveTo>
                  <a:lnTo>
                    <a:pt x="24090" y="17610"/>
                  </a:lnTo>
                  <a:lnTo>
                    <a:pt x="24090" y="12554"/>
                  </a:lnTo>
                  <a:lnTo>
                    <a:pt x="23032" y="11065"/>
                  </a:lnTo>
                  <a:lnTo>
                    <a:pt x="21268" y="10071"/>
                  </a:lnTo>
                  <a:lnTo>
                    <a:pt x="19034" y="9409"/>
                  </a:lnTo>
                  <a:lnTo>
                    <a:pt x="17545" y="7909"/>
                  </a:lnTo>
                  <a:lnTo>
                    <a:pt x="14957" y="0"/>
                  </a:lnTo>
                  <a:lnTo>
                    <a:pt x="13584" y="14052"/>
                  </a:lnTo>
                  <a:lnTo>
                    <a:pt x="6374" y="43378"/>
                  </a:lnTo>
                  <a:lnTo>
                    <a:pt x="5435" y="62169"/>
                  </a:lnTo>
                  <a:lnTo>
                    <a:pt x="8037" y="71986"/>
                  </a:lnTo>
                  <a:lnTo>
                    <a:pt x="10213" y="76086"/>
                  </a:lnTo>
                  <a:lnTo>
                    <a:pt x="13780" y="78819"/>
                  </a:lnTo>
                  <a:lnTo>
                    <a:pt x="27856" y="82665"/>
                  </a:lnTo>
                  <a:lnTo>
                    <a:pt x="35642" y="83566"/>
                  </a:lnTo>
                  <a:lnTo>
                    <a:pt x="39200" y="80631"/>
                  </a:lnTo>
                  <a:lnTo>
                    <a:pt x="55739" y="54562"/>
                  </a:lnTo>
                  <a:lnTo>
                    <a:pt x="56831" y="50711"/>
                  </a:lnTo>
                  <a:lnTo>
                    <a:pt x="56501" y="47086"/>
                  </a:lnTo>
                  <a:lnTo>
                    <a:pt x="45566" y="23883"/>
                  </a:lnTo>
                  <a:lnTo>
                    <a:pt x="39632" y="15812"/>
                  </a:lnTo>
                  <a:lnTo>
                    <a:pt x="35509" y="14294"/>
                  </a:lnTo>
                  <a:lnTo>
                    <a:pt x="25285" y="15431"/>
                  </a:lnTo>
                  <a:lnTo>
                    <a:pt x="12685" y="22021"/>
                  </a:lnTo>
                  <a:lnTo>
                    <a:pt x="8437" y="27684"/>
                  </a:lnTo>
                  <a:lnTo>
                    <a:pt x="5492" y="33730"/>
                  </a:lnTo>
                  <a:lnTo>
                    <a:pt x="655" y="39944"/>
                  </a:lnTo>
                  <a:lnTo>
                    <a:pt x="0" y="44141"/>
                  </a:lnTo>
                  <a:lnTo>
                    <a:pt x="4167" y="62039"/>
                  </a:lnTo>
                  <a:lnTo>
                    <a:pt x="9838" y="69344"/>
                  </a:lnTo>
                  <a:lnTo>
                    <a:pt x="11413" y="70091"/>
                  </a:lnTo>
                  <a:lnTo>
                    <a:pt x="12464" y="69531"/>
                  </a:lnTo>
                  <a:lnTo>
                    <a:pt x="13165" y="68099"/>
                  </a:lnTo>
                  <a:lnTo>
                    <a:pt x="14690" y="67144"/>
                  </a:lnTo>
                  <a:lnTo>
                    <a:pt x="21893" y="64742"/>
                  </a:lnTo>
                  <a:lnTo>
                    <a:pt x="27699" y="60430"/>
                  </a:lnTo>
                  <a:lnTo>
                    <a:pt x="42593" y="37567"/>
                  </a:lnTo>
                  <a:lnTo>
                    <a:pt x="42978" y="31873"/>
                  </a:lnTo>
                  <a:lnTo>
                    <a:pt x="45149" y="30293"/>
                  </a:lnTo>
                  <a:lnTo>
                    <a:pt x="56200" y="27013"/>
                  </a:lnTo>
                  <a:lnTo>
                    <a:pt x="58198" y="24937"/>
                  </a:lnTo>
                  <a:lnTo>
                    <a:pt x="59528" y="22495"/>
                  </a:lnTo>
                  <a:lnTo>
                    <a:pt x="61473" y="20866"/>
                  </a:lnTo>
                  <a:lnTo>
                    <a:pt x="66458" y="19057"/>
                  </a:lnTo>
                  <a:lnTo>
                    <a:pt x="68210" y="19633"/>
                  </a:lnTo>
                  <a:lnTo>
                    <a:pt x="69379" y="21075"/>
                  </a:lnTo>
                  <a:lnTo>
                    <a:pt x="70157" y="23095"/>
                  </a:lnTo>
                  <a:lnTo>
                    <a:pt x="69619" y="24442"/>
                  </a:lnTo>
                  <a:lnTo>
                    <a:pt x="68200" y="25339"/>
                  </a:lnTo>
                  <a:lnTo>
                    <a:pt x="33983" y="36392"/>
                  </a:lnTo>
                  <a:lnTo>
                    <a:pt x="14565" y="36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97"/>
            <p:cNvSpPr/>
            <p:nvPr>
              <p:custDataLst>
                <p:tags r:id="rId42"/>
              </p:custDataLst>
            </p:nvPr>
          </p:nvSpPr>
          <p:spPr>
            <a:xfrm>
              <a:off x="5325214" y="5554792"/>
              <a:ext cx="189762" cy="120474"/>
            </a:xfrm>
            <a:custGeom>
              <a:avLst/>
              <a:gdLst/>
              <a:ahLst/>
              <a:cxnLst/>
              <a:rect l="0" t="0" r="0" b="0"/>
              <a:pathLst>
                <a:path w="189762" h="120474">
                  <a:moveTo>
                    <a:pt x="123086" y="17333"/>
                  </a:moveTo>
                  <a:lnTo>
                    <a:pt x="123086" y="17333"/>
                  </a:lnTo>
                  <a:lnTo>
                    <a:pt x="118030" y="17333"/>
                  </a:lnTo>
                  <a:lnTo>
                    <a:pt x="116541" y="16275"/>
                  </a:lnTo>
                  <a:lnTo>
                    <a:pt x="115547" y="14511"/>
                  </a:lnTo>
                  <a:lnTo>
                    <a:pt x="114885" y="12277"/>
                  </a:lnTo>
                  <a:lnTo>
                    <a:pt x="108505" y="6972"/>
                  </a:lnTo>
                  <a:lnTo>
                    <a:pt x="99672" y="2145"/>
                  </a:lnTo>
                  <a:lnTo>
                    <a:pt x="92219" y="0"/>
                  </a:lnTo>
                  <a:lnTo>
                    <a:pt x="61017" y="6635"/>
                  </a:lnTo>
                  <a:lnTo>
                    <a:pt x="28756" y="28376"/>
                  </a:lnTo>
                  <a:lnTo>
                    <a:pt x="16603" y="41291"/>
                  </a:lnTo>
                  <a:lnTo>
                    <a:pt x="3000" y="69808"/>
                  </a:lnTo>
                  <a:lnTo>
                    <a:pt x="0" y="91316"/>
                  </a:lnTo>
                  <a:lnTo>
                    <a:pt x="2928" y="97347"/>
                  </a:lnTo>
                  <a:lnTo>
                    <a:pt x="14649" y="109692"/>
                  </a:lnTo>
                  <a:lnTo>
                    <a:pt x="36087" y="116590"/>
                  </a:lnTo>
                  <a:lnTo>
                    <a:pt x="77906" y="120473"/>
                  </a:lnTo>
                  <a:lnTo>
                    <a:pt x="123810" y="118801"/>
                  </a:lnTo>
                  <a:lnTo>
                    <a:pt x="189761" y="103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98"/>
            <p:cNvSpPr/>
            <p:nvPr>
              <p:custDataLst>
                <p:tags r:id="rId43"/>
              </p:custDataLst>
            </p:nvPr>
          </p:nvSpPr>
          <p:spPr>
            <a:xfrm>
              <a:off x="5643207" y="5059133"/>
              <a:ext cx="58232" cy="41894"/>
            </a:xfrm>
            <a:custGeom>
              <a:avLst/>
              <a:gdLst/>
              <a:ahLst/>
              <a:cxnLst/>
              <a:rect l="0" t="0" r="0" b="0"/>
              <a:pathLst>
                <a:path w="58232" h="41894">
                  <a:moveTo>
                    <a:pt x="52743" y="17692"/>
                  </a:moveTo>
                  <a:lnTo>
                    <a:pt x="52743" y="17692"/>
                  </a:lnTo>
                  <a:lnTo>
                    <a:pt x="57799" y="12636"/>
                  </a:lnTo>
                  <a:lnTo>
                    <a:pt x="58231" y="11147"/>
                  </a:lnTo>
                  <a:lnTo>
                    <a:pt x="57459" y="10153"/>
                  </a:lnTo>
                  <a:lnTo>
                    <a:pt x="53781" y="9050"/>
                  </a:lnTo>
                  <a:lnTo>
                    <a:pt x="48618" y="8559"/>
                  </a:lnTo>
                  <a:lnTo>
                    <a:pt x="46818" y="7371"/>
                  </a:lnTo>
                  <a:lnTo>
                    <a:pt x="45618" y="5519"/>
                  </a:lnTo>
                  <a:lnTo>
                    <a:pt x="44818" y="3227"/>
                  </a:lnTo>
                  <a:lnTo>
                    <a:pt x="43226" y="1698"/>
                  </a:lnTo>
                  <a:lnTo>
                    <a:pt x="38636" y="0"/>
                  </a:lnTo>
                  <a:lnTo>
                    <a:pt x="35930" y="606"/>
                  </a:lnTo>
                  <a:lnTo>
                    <a:pt x="27065" y="6515"/>
                  </a:lnTo>
                  <a:lnTo>
                    <a:pt x="11431" y="21067"/>
                  </a:lnTo>
                  <a:lnTo>
                    <a:pt x="7924" y="27307"/>
                  </a:lnTo>
                  <a:lnTo>
                    <a:pt x="6988" y="30452"/>
                  </a:lnTo>
                  <a:lnTo>
                    <a:pt x="5306" y="32548"/>
                  </a:lnTo>
                  <a:lnTo>
                    <a:pt x="0" y="35500"/>
                  </a:lnTo>
                  <a:lnTo>
                    <a:pt x="647" y="35914"/>
                  </a:lnTo>
                  <a:lnTo>
                    <a:pt x="4235" y="36579"/>
                  </a:lnTo>
                  <a:lnTo>
                    <a:pt x="12548" y="30164"/>
                  </a:lnTo>
                  <a:lnTo>
                    <a:pt x="18298" y="28527"/>
                  </a:lnTo>
                  <a:lnTo>
                    <a:pt x="20255" y="27032"/>
                  </a:lnTo>
                  <a:lnTo>
                    <a:pt x="24015" y="18118"/>
                  </a:lnTo>
                  <a:lnTo>
                    <a:pt x="6831" y="35037"/>
                  </a:lnTo>
                  <a:lnTo>
                    <a:pt x="7318" y="36664"/>
                  </a:lnTo>
                  <a:lnTo>
                    <a:pt x="10682" y="41294"/>
                  </a:lnTo>
                  <a:lnTo>
                    <a:pt x="13061" y="41893"/>
                  </a:lnTo>
                  <a:lnTo>
                    <a:pt x="15705" y="41234"/>
                  </a:lnTo>
                  <a:lnTo>
                    <a:pt x="18526" y="39737"/>
                  </a:lnTo>
                  <a:lnTo>
                    <a:pt x="36146" y="36275"/>
                  </a:lnTo>
                  <a:lnTo>
                    <a:pt x="38503" y="34314"/>
                  </a:lnTo>
                  <a:lnTo>
                    <a:pt x="40074" y="31948"/>
                  </a:lnTo>
                  <a:lnTo>
                    <a:pt x="40064" y="29313"/>
                  </a:lnTo>
                  <a:lnTo>
                    <a:pt x="37230" y="23563"/>
                  </a:lnTo>
                  <a:lnTo>
                    <a:pt x="34993" y="21606"/>
                  </a:lnTo>
                  <a:lnTo>
                    <a:pt x="29684" y="19431"/>
                  </a:lnTo>
                  <a:lnTo>
                    <a:pt x="14643" y="17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99"/>
            <p:cNvSpPr/>
            <p:nvPr>
              <p:custDataLst>
                <p:tags r:id="rId44"/>
              </p:custDataLst>
            </p:nvPr>
          </p:nvSpPr>
          <p:spPr>
            <a:xfrm>
              <a:off x="5212483" y="4857417"/>
              <a:ext cx="111788" cy="272743"/>
            </a:xfrm>
            <a:custGeom>
              <a:avLst/>
              <a:gdLst/>
              <a:ahLst/>
              <a:cxnLst/>
              <a:rect l="0" t="0" r="0" b="0"/>
              <a:pathLst>
                <a:path w="111788" h="272743">
                  <a:moveTo>
                    <a:pt x="83417" y="181308"/>
                  </a:moveTo>
                  <a:lnTo>
                    <a:pt x="83417" y="181308"/>
                  </a:lnTo>
                  <a:lnTo>
                    <a:pt x="67170" y="166120"/>
                  </a:lnTo>
                  <a:lnTo>
                    <a:pt x="61027" y="163975"/>
                  </a:lnTo>
                  <a:lnTo>
                    <a:pt x="51946" y="165843"/>
                  </a:lnTo>
                  <a:lnTo>
                    <a:pt x="37756" y="172845"/>
                  </a:lnTo>
                  <a:lnTo>
                    <a:pt x="33927" y="175666"/>
                  </a:lnTo>
                  <a:lnTo>
                    <a:pt x="9375" y="216365"/>
                  </a:lnTo>
                  <a:lnTo>
                    <a:pt x="2884" y="230756"/>
                  </a:lnTo>
                  <a:lnTo>
                    <a:pt x="0" y="244207"/>
                  </a:lnTo>
                  <a:lnTo>
                    <a:pt x="1348" y="250757"/>
                  </a:lnTo>
                  <a:lnTo>
                    <a:pt x="8489" y="263680"/>
                  </a:lnTo>
                  <a:lnTo>
                    <a:pt x="15896" y="270834"/>
                  </a:lnTo>
                  <a:lnTo>
                    <a:pt x="19353" y="272742"/>
                  </a:lnTo>
                  <a:lnTo>
                    <a:pt x="31661" y="272039"/>
                  </a:lnTo>
                  <a:lnTo>
                    <a:pt x="39388" y="270371"/>
                  </a:lnTo>
                  <a:lnTo>
                    <a:pt x="53618" y="260049"/>
                  </a:lnTo>
                  <a:lnTo>
                    <a:pt x="85296" y="221526"/>
                  </a:lnTo>
                  <a:lnTo>
                    <a:pt x="104132" y="176670"/>
                  </a:lnTo>
                  <a:lnTo>
                    <a:pt x="110958" y="129518"/>
                  </a:lnTo>
                  <a:lnTo>
                    <a:pt x="111787" y="82060"/>
                  </a:lnTo>
                  <a:lnTo>
                    <a:pt x="104426" y="37175"/>
                  </a:lnTo>
                  <a:lnTo>
                    <a:pt x="103774" y="28070"/>
                  </a:lnTo>
                  <a:lnTo>
                    <a:pt x="97403" y="12308"/>
                  </a:lnTo>
                  <a:lnTo>
                    <a:pt x="89633" y="1422"/>
                  </a:lnTo>
                  <a:lnTo>
                    <a:pt x="87561" y="0"/>
                  </a:lnTo>
                  <a:lnTo>
                    <a:pt x="86180" y="111"/>
                  </a:lnTo>
                  <a:lnTo>
                    <a:pt x="70402" y="35029"/>
                  </a:lnTo>
                  <a:lnTo>
                    <a:pt x="65559" y="75821"/>
                  </a:lnTo>
                  <a:lnTo>
                    <a:pt x="64601" y="121823"/>
                  </a:lnTo>
                  <a:lnTo>
                    <a:pt x="83417" y="209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SMARTInkShape-700"/>
          <p:cNvSpPr/>
          <p:nvPr>
            <p:custDataLst>
              <p:tags r:id="rId10"/>
            </p:custDataLst>
          </p:nvPr>
        </p:nvSpPr>
        <p:spPr>
          <a:xfrm>
            <a:off x="1318487" y="3886205"/>
            <a:ext cx="2169963" cy="272184"/>
          </a:xfrm>
          <a:custGeom>
            <a:avLst/>
            <a:gdLst/>
            <a:ahLst/>
            <a:cxnLst/>
            <a:rect l="0" t="0" r="0" b="0"/>
            <a:pathLst>
              <a:path w="2169963" h="272184">
                <a:moveTo>
                  <a:pt x="5488" y="266695"/>
                </a:moveTo>
                <a:lnTo>
                  <a:pt x="5488" y="266695"/>
                </a:lnTo>
                <a:lnTo>
                  <a:pt x="5488" y="271751"/>
                </a:lnTo>
                <a:lnTo>
                  <a:pt x="4430" y="272183"/>
                </a:lnTo>
                <a:lnTo>
                  <a:pt x="431" y="269839"/>
                </a:lnTo>
                <a:lnTo>
                  <a:pt x="0" y="268791"/>
                </a:lnTo>
                <a:lnTo>
                  <a:pt x="771" y="268093"/>
                </a:lnTo>
                <a:lnTo>
                  <a:pt x="6567" y="267316"/>
                </a:lnTo>
                <a:lnTo>
                  <a:pt x="41802" y="266817"/>
                </a:lnTo>
                <a:lnTo>
                  <a:pt x="83981" y="266731"/>
                </a:lnTo>
                <a:lnTo>
                  <a:pt x="115515" y="266711"/>
                </a:lnTo>
                <a:lnTo>
                  <a:pt x="150697" y="266702"/>
                </a:lnTo>
                <a:lnTo>
                  <a:pt x="191035" y="266697"/>
                </a:lnTo>
                <a:lnTo>
                  <a:pt x="234168" y="260149"/>
                </a:lnTo>
                <a:lnTo>
                  <a:pt x="269977" y="258053"/>
                </a:lnTo>
                <a:lnTo>
                  <a:pt x="308457" y="256374"/>
                </a:lnTo>
                <a:lnTo>
                  <a:pt x="352902" y="250701"/>
                </a:lnTo>
                <a:lnTo>
                  <a:pt x="398526" y="247492"/>
                </a:lnTo>
                <a:lnTo>
                  <a:pt x="440385" y="240309"/>
                </a:lnTo>
                <a:lnTo>
                  <a:pt x="486889" y="232536"/>
                </a:lnTo>
                <a:lnTo>
                  <a:pt x="522127" y="230346"/>
                </a:lnTo>
                <a:lnTo>
                  <a:pt x="556133" y="226551"/>
                </a:lnTo>
                <a:lnTo>
                  <a:pt x="589944" y="221337"/>
                </a:lnTo>
                <a:lnTo>
                  <a:pt x="626138" y="215491"/>
                </a:lnTo>
                <a:lnTo>
                  <a:pt x="663391" y="209366"/>
                </a:lnTo>
                <a:lnTo>
                  <a:pt x="701114" y="203115"/>
                </a:lnTo>
                <a:lnTo>
                  <a:pt x="739047" y="196809"/>
                </a:lnTo>
                <a:lnTo>
                  <a:pt x="777072" y="190479"/>
                </a:lnTo>
                <a:lnTo>
                  <a:pt x="815140" y="185196"/>
                </a:lnTo>
                <a:lnTo>
                  <a:pt x="853225" y="182849"/>
                </a:lnTo>
                <a:lnTo>
                  <a:pt x="891318" y="178983"/>
                </a:lnTo>
                <a:lnTo>
                  <a:pt x="930474" y="173737"/>
                </a:lnTo>
                <a:lnTo>
                  <a:pt x="972571" y="167877"/>
                </a:lnTo>
                <a:lnTo>
                  <a:pt x="1013152" y="161745"/>
                </a:lnTo>
                <a:lnTo>
                  <a:pt x="1052356" y="156551"/>
                </a:lnTo>
                <a:lnTo>
                  <a:pt x="1090946" y="154242"/>
                </a:lnTo>
                <a:lnTo>
                  <a:pt x="1129264" y="150394"/>
                </a:lnTo>
                <a:lnTo>
                  <a:pt x="1167461" y="145156"/>
                </a:lnTo>
                <a:lnTo>
                  <a:pt x="1205603" y="139300"/>
                </a:lnTo>
                <a:lnTo>
                  <a:pt x="1243723" y="133169"/>
                </a:lnTo>
                <a:lnTo>
                  <a:pt x="1280773" y="126917"/>
                </a:lnTo>
                <a:lnTo>
                  <a:pt x="1314878" y="120611"/>
                </a:lnTo>
                <a:lnTo>
                  <a:pt x="1350498" y="117102"/>
                </a:lnTo>
                <a:lnTo>
                  <a:pt x="1387495" y="114484"/>
                </a:lnTo>
                <a:lnTo>
                  <a:pt x="1425105" y="109793"/>
                </a:lnTo>
                <a:lnTo>
                  <a:pt x="1460165" y="104181"/>
                </a:lnTo>
                <a:lnTo>
                  <a:pt x="1494444" y="98158"/>
                </a:lnTo>
                <a:lnTo>
                  <a:pt x="1530846" y="91954"/>
                </a:lnTo>
                <a:lnTo>
                  <a:pt x="1565370" y="85668"/>
                </a:lnTo>
                <a:lnTo>
                  <a:pt x="1598352" y="80406"/>
                </a:lnTo>
                <a:lnTo>
                  <a:pt x="1630650" y="78067"/>
                </a:lnTo>
                <a:lnTo>
                  <a:pt x="1662643" y="74204"/>
                </a:lnTo>
                <a:lnTo>
                  <a:pt x="1707583" y="66080"/>
                </a:lnTo>
                <a:lnTo>
                  <a:pt x="1750532" y="59793"/>
                </a:lnTo>
                <a:lnTo>
                  <a:pt x="1793949" y="55108"/>
                </a:lnTo>
                <a:lnTo>
                  <a:pt x="1833625" y="47016"/>
                </a:lnTo>
                <a:lnTo>
                  <a:pt x="1872192" y="40739"/>
                </a:lnTo>
                <a:lnTo>
                  <a:pt x="1918093" y="33561"/>
                </a:lnTo>
                <a:lnTo>
                  <a:pt x="1964280" y="28498"/>
                </a:lnTo>
                <a:lnTo>
                  <a:pt x="2005075" y="21226"/>
                </a:lnTo>
                <a:lnTo>
                  <a:pt x="2052217" y="12786"/>
                </a:lnTo>
                <a:lnTo>
                  <a:pt x="2089551" y="7343"/>
                </a:lnTo>
                <a:lnTo>
                  <a:pt x="2136829" y="1446"/>
                </a:lnTo>
                <a:lnTo>
                  <a:pt x="2169962" y="80"/>
                </a:lnTo>
                <a:lnTo>
                  <a:pt x="2125110" y="0"/>
                </a:lnTo>
                <a:lnTo>
                  <a:pt x="2082940" y="5052"/>
                </a:lnTo>
                <a:lnTo>
                  <a:pt x="2037490" y="8637"/>
                </a:lnTo>
                <a:lnTo>
                  <a:pt x="1994018" y="12168"/>
                </a:lnTo>
                <a:lnTo>
                  <a:pt x="1957463" y="17008"/>
                </a:lnTo>
                <a:lnTo>
                  <a:pt x="1916998" y="18441"/>
                </a:lnTo>
                <a:lnTo>
                  <a:pt x="1874317" y="21689"/>
                </a:lnTo>
                <a:lnTo>
                  <a:pt x="1832037" y="26531"/>
                </a:lnTo>
                <a:lnTo>
                  <a:pt x="1785996" y="30788"/>
                </a:lnTo>
                <a:lnTo>
                  <a:pt x="1738841" y="35930"/>
                </a:lnTo>
                <a:lnTo>
                  <a:pt x="1706142" y="38191"/>
                </a:lnTo>
                <a:lnTo>
                  <a:pt x="1670443" y="42724"/>
                </a:lnTo>
                <a:lnTo>
                  <a:pt x="1636232" y="48266"/>
                </a:lnTo>
                <a:lnTo>
                  <a:pt x="1602330" y="53199"/>
                </a:lnTo>
                <a:lnTo>
                  <a:pt x="1566095" y="55391"/>
                </a:lnTo>
                <a:lnTo>
                  <a:pt x="1528825" y="59188"/>
                </a:lnTo>
                <a:lnTo>
                  <a:pt x="1491093" y="64403"/>
                </a:lnTo>
                <a:lnTo>
                  <a:pt x="1453157" y="70248"/>
                </a:lnTo>
                <a:lnTo>
                  <a:pt x="1415130" y="76374"/>
                </a:lnTo>
                <a:lnTo>
                  <a:pt x="1377062" y="82625"/>
                </a:lnTo>
                <a:lnTo>
                  <a:pt x="1338977" y="88931"/>
                </a:lnTo>
                <a:lnTo>
                  <a:pt x="1298061" y="92439"/>
                </a:lnTo>
                <a:lnTo>
                  <a:pt x="1256240" y="95056"/>
                </a:lnTo>
                <a:lnTo>
                  <a:pt x="1216486" y="99747"/>
                </a:lnTo>
                <a:lnTo>
                  <a:pt x="1174829" y="105359"/>
                </a:lnTo>
                <a:lnTo>
                  <a:pt x="1131620" y="110324"/>
                </a:lnTo>
                <a:lnTo>
                  <a:pt x="1087722" y="112530"/>
                </a:lnTo>
                <a:lnTo>
                  <a:pt x="1043517" y="116332"/>
                </a:lnTo>
                <a:lnTo>
                  <a:pt x="1000234" y="121551"/>
                </a:lnTo>
                <a:lnTo>
                  <a:pt x="959831" y="127398"/>
                </a:lnTo>
                <a:lnTo>
                  <a:pt x="917885" y="130702"/>
                </a:lnTo>
                <a:lnTo>
                  <a:pt x="874548" y="133228"/>
                </a:lnTo>
                <a:lnTo>
                  <a:pt x="830592" y="137879"/>
                </a:lnTo>
                <a:lnTo>
                  <a:pt x="789185" y="143474"/>
                </a:lnTo>
                <a:lnTo>
                  <a:pt x="748556" y="148430"/>
                </a:lnTo>
                <a:lnTo>
                  <a:pt x="705804" y="150633"/>
                </a:lnTo>
                <a:lnTo>
                  <a:pt x="664931" y="154434"/>
                </a:lnTo>
                <a:lnTo>
                  <a:pt x="625599" y="159651"/>
                </a:lnTo>
                <a:lnTo>
                  <a:pt x="586951" y="165498"/>
                </a:lnTo>
                <a:lnTo>
                  <a:pt x="548608" y="168802"/>
                </a:lnTo>
                <a:lnTo>
                  <a:pt x="511458" y="171328"/>
                </a:lnTo>
                <a:lnTo>
                  <a:pt x="477308" y="175979"/>
                </a:lnTo>
                <a:lnTo>
                  <a:pt x="441669" y="178752"/>
                </a:lnTo>
                <a:lnTo>
                  <a:pt x="405721" y="181042"/>
                </a:lnTo>
                <a:lnTo>
                  <a:pt x="372106" y="185589"/>
                </a:lnTo>
                <a:lnTo>
                  <a:pt x="339526" y="188314"/>
                </a:lnTo>
                <a:lnTo>
                  <a:pt x="294257" y="192671"/>
                </a:lnTo>
                <a:lnTo>
                  <a:pt x="254033" y="197843"/>
                </a:lnTo>
                <a:lnTo>
                  <a:pt x="207571" y="204646"/>
                </a:lnTo>
                <a:lnTo>
                  <a:pt x="167820" y="209636"/>
                </a:lnTo>
                <a:lnTo>
                  <a:pt x="110263" y="21907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8" name="SMARTInkShape-Group135"/>
          <p:cNvGrpSpPr/>
          <p:nvPr/>
        </p:nvGrpSpPr>
        <p:grpSpPr>
          <a:xfrm>
            <a:off x="6048375" y="4966562"/>
            <a:ext cx="876297" cy="757964"/>
            <a:chOff x="6048375" y="4966562"/>
            <a:chExt cx="876297" cy="757964"/>
          </a:xfrm>
        </p:grpSpPr>
        <p:sp>
          <p:nvSpPr>
            <p:cNvPr id="287" name="SMARTInkShape-701"/>
            <p:cNvSpPr/>
            <p:nvPr>
              <p:custDataLst>
                <p:tags r:id="rId30"/>
              </p:custDataLst>
            </p:nvPr>
          </p:nvSpPr>
          <p:spPr>
            <a:xfrm>
              <a:off x="6143823" y="5638800"/>
              <a:ext cx="47428" cy="47073"/>
            </a:xfrm>
            <a:custGeom>
              <a:avLst/>
              <a:gdLst/>
              <a:ahLst/>
              <a:cxnLst/>
              <a:rect l="0" t="0" r="0" b="0"/>
              <a:pathLst>
                <a:path w="47428" h="47073">
                  <a:moveTo>
                    <a:pt x="47427" y="9525"/>
                  </a:moveTo>
                  <a:lnTo>
                    <a:pt x="47427" y="9525"/>
                  </a:lnTo>
                  <a:lnTo>
                    <a:pt x="23830" y="9525"/>
                  </a:lnTo>
                  <a:lnTo>
                    <a:pt x="18242" y="12347"/>
                  </a:lnTo>
                  <a:lnTo>
                    <a:pt x="15270" y="14581"/>
                  </a:lnTo>
                  <a:lnTo>
                    <a:pt x="11969" y="19886"/>
                  </a:lnTo>
                  <a:lnTo>
                    <a:pt x="9443" y="25772"/>
                  </a:lnTo>
                  <a:lnTo>
                    <a:pt x="4792" y="31915"/>
                  </a:lnTo>
                  <a:lnTo>
                    <a:pt x="4187" y="35035"/>
                  </a:lnTo>
                  <a:lnTo>
                    <a:pt x="4842" y="38173"/>
                  </a:lnTo>
                  <a:lnTo>
                    <a:pt x="6336" y="41323"/>
                  </a:lnTo>
                  <a:lnTo>
                    <a:pt x="8392" y="43424"/>
                  </a:lnTo>
                  <a:lnTo>
                    <a:pt x="13497" y="45757"/>
                  </a:lnTo>
                  <a:lnTo>
                    <a:pt x="22322" y="47072"/>
                  </a:lnTo>
                  <a:lnTo>
                    <a:pt x="25399" y="45140"/>
                  </a:lnTo>
                  <a:lnTo>
                    <a:pt x="43211" y="22704"/>
                  </a:lnTo>
                  <a:lnTo>
                    <a:pt x="45553" y="16087"/>
                  </a:lnTo>
                  <a:lnTo>
                    <a:pt x="45119" y="12841"/>
                  </a:lnTo>
                  <a:lnTo>
                    <a:pt x="41816" y="6414"/>
                  </a:lnTo>
                  <a:lnTo>
                    <a:pt x="39452" y="4275"/>
                  </a:lnTo>
                  <a:lnTo>
                    <a:pt x="34005" y="1901"/>
                  </a:lnTo>
                  <a:lnTo>
                    <a:pt x="19931" y="563"/>
                  </a:lnTo>
                  <a:lnTo>
                    <a:pt x="11218" y="3072"/>
                  </a:lnTo>
                  <a:lnTo>
                    <a:pt x="2057" y="8250"/>
                  </a:lnTo>
                  <a:lnTo>
                    <a:pt x="0" y="25814"/>
                  </a:lnTo>
                  <a:lnTo>
                    <a:pt x="2712" y="30170"/>
                  </a:lnTo>
                  <a:lnTo>
                    <a:pt x="4918" y="32814"/>
                  </a:lnTo>
                  <a:lnTo>
                    <a:pt x="13012" y="35751"/>
                  </a:lnTo>
                  <a:lnTo>
                    <a:pt x="18134" y="36534"/>
                  </a:lnTo>
                  <a:lnTo>
                    <a:pt x="26646" y="34582"/>
                  </a:lnTo>
                  <a:lnTo>
                    <a:pt x="33958" y="31245"/>
                  </a:lnTo>
                  <a:lnTo>
                    <a:pt x="40735" y="29761"/>
                  </a:lnTo>
                  <a:lnTo>
                    <a:pt x="42966" y="28307"/>
                  </a:lnTo>
                  <a:lnTo>
                    <a:pt x="44452" y="26279"/>
                  </a:lnTo>
                  <a:lnTo>
                    <a:pt x="45444" y="23870"/>
                  </a:lnTo>
                  <a:lnTo>
                    <a:pt x="45047" y="22264"/>
                  </a:lnTo>
                  <a:lnTo>
                    <a:pt x="43723" y="21193"/>
                  </a:lnTo>
                  <a:lnTo>
                    <a:pt x="39431" y="20002"/>
                  </a:lnTo>
                  <a:lnTo>
                    <a:pt x="6132" y="19061"/>
                  </a:lnTo>
                  <a:lnTo>
                    <a:pt x="4023" y="20115"/>
                  </a:lnTo>
                  <a:lnTo>
                    <a:pt x="2616" y="21877"/>
                  </a:lnTo>
                  <a:lnTo>
                    <a:pt x="1677" y="24110"/>
                  </a:lnTo>
                  <a:lnTo>
                    <a:pt x="2110" y="26657"/>
                  </a:lnTo>
                  <a:lnTo>
                    <a:pt x="5414" y="32308"/>
                  </a:lnTo>
                  <a:lnTo>
                    <a:pt x="8835" y="34239"/>
                  </a:lnTo>
                  <a:lnTo>
                    <a:pt x="30442" y="37592"/>
                  </a:lnTo>
                  <a:lnTo>
                    <a:pt x="37409" y="35051"/>
                  </a:lnTo>
                  <a:lnTo>
                    <a:pt x="40748" y="32892"/>
                  </a:lnTo>
                  <a:lnTo>
                    <a:pt x="41916" y="30395"/>
                  </a:lnTo>
                  <a:lnTo>
                    <a:pt x="41636" y="27672"/>
                  </a:lnTo>
                  <a:lnTo>
                    <a:pt x="39562" y="21823"/>
                  </a:lnTo>
                  <a:lnTo>
                    <a:pt x="37335" y="12581"/>
                  </a:lnTo>
                  <a:lnTo>
                    <a:pt x="283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02"/>
            <p:cNvSpPr/>
            <p:nvPr>
              <p:custDataLst>
                <p:tags r:id="rId31"/>
              </p:custDataLst>
            </p:nvPr>
          </p:nvSpPr>
          <p:spPr>
            <a:xfrm>
              <a:off x="6115050" y="5648328"/>
              <a:ext cx="809622" cy="38098"/>
            </a:xfrm>
            <a:custGeom>
              <a:avLst/>
              <a:gdLst/>
              <a:ahLst/>
              <a:cxnLst/>
              <a:rect l="0" t="0" r="0" b="0"/>
              <a:pathLst>
                <a:path w="809622" h="38098">
                  <a:moveTo>
                    <a:pt x="0" y="9522"/>
                  </a:moveTo>
                  <a:lnTo>
                    <a:pt x="0" y="9522"/>
                  </a:lnTo>
                  <a:lnTo>
                    <a:pt x="43940" y="9522"/>
                  </a:lnTo>
                  <a:lnTo>
                    <a:pt x="87552" y="9522"/>
                  </a:lnTo>
                  <a:lnTo>
                    <a:pt x="128693" y="9522"/>
                  </a:lnTo>
                  <a:lnTo>
                    <a:pt x="172999" y="9522"/>
                  </a:lnTo>
                  <a:lnTo>
                    <a:pt x="212243" y="4466"/>
                  </a:lnTo>
                  <a:lnTo>
                    <a:pt x="251397" y="880"/>
                  </a:lnTo>
                  <a:lnTo>
                    <a:pt x="290858" y="259"/>
                  </a:lnTo>
                  <a:lnTo>
                    <a:pt x="337010" y="49"/>
                  </a:lnTo>
                  <a:lnTo>
                    <a:pt x="382307" y="7"/>
                  </a:lnTo>
                  <a:lnTo>
                    <a:pt x="421721" y="0"/>
                  </a:lnTo>
                  <a:lnTo>
                    <a:pt x="459873" y="1056"/>
                  </a:lnTo>
                  <a:lnTo>
                    <a:pt x="505980" y="7536"/>
                  </a:lnTo>
                  <a:lnTo>
                    <a:pt x="550797" y="9129"/>
                  </a:lnTo>
                  <a:lnTo>
                    <a:pt x="596769" y="9444"/>
                  </a:lnTo>
                  <a:lnTo>
                    <a:pt x="640345" y="9506"/>
                  </a:lnTo>
                  <a:lnTo>
                    <a:pt x="684348" y="9519"/>
                  </a:lnTo>
                  <a:lnTo>
                    <a:pt x="730887" y="9522"/>
                  </a:lnTo>
                  <a:lnTo>
                    <a:pt x="777895" y="9522"/>
                  </a:lnTo>
                  <a:lnTo>
                    <a:pt x="784234" y="9522"/>
                  </a:lnTo>
                  <a:lnTo>
                    <a:pt x="790579" y="12344"/>
                  </a:lnTo>
                  <a:lnTo>
                    <a:pt x="796927" y="16067"/>
                  </a:lnTo>
                  <a:lnTo>
                    <a:pt x="809621" y="19047"/>
                  </a:lnTo>
                  <a:lnTo>
                    <a:pt x="801424" y="19047"/>
                  </a:lnTo>
                  <a:lnTo>
                    <a:pt x="792015" y="27248"/>
                  </a:lnTo>
                  <a:lnTo>
                    <a:pt x="790701" y="36657"/>
                  </a:lnTo>
                  <a:lnTo>
                    <a:pt x="791718" y="37137"/>
                  </a:lnTo>
                  <a:lnTo>
                    <a:pt x="798787" y="37970"/>
                  </a:lnTo>
                  <a:lnTo>
                    <a:pt x="799225" y="36954"/>
                  </a:lnTo>
                  <a:lnTo>
                    <a:pt x="799985" y="29885"/>
                  </a:lnTo>
                  <a:lnTo>
                    <a:pt x="790575" y="38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03"/>
            <p:cNvSpPr/>
            <p:nvPr>
              <p:custDataLst>
                <p:tags r:id="rId32"/>
              </p:custDataLst>
            </p:nvPr>
          </p:nvSpPr>
          <p:spPr>
            <a:xfrm>
              <a:off x="6105525" y="5019908"/>
              <a:ext cx="19051" cy="670479"/>
            </a:xfrm>
            <a:custGeom>
              <a:avLst/>
              <a:gdLst/>
              <a:ahLst/>
              <a:cxnLst/>
              <a:rect l="0" t="0" r="0" b="0"/>
              <a:pathLst>
                <a:path w="19051" h="670479">
                  <a:moveTo>
                    <a:pt x="0" y="18817"/>
                  </a:moveTo>
                  <a:lnTo>
                    <a:pt x="0" y="18817"/>
                  </a:lnTo>
                  <a:lnTo>
                    <a:pt x="0" y="0"/>
                  </a:lnTo>
                  <a:lnTo>
                    <a:pt x="0" y="42586"/>
                  </a:lnTo>
                  <a:lnTo>
                    <a:pt x="2822" y="76899"/>
                  </a:lnTo>
                  <a:lnTo>
                    <a:pt x="8937" y="120943"/>
                  </a:lnTo>
                  <a:lnTo>
                    <a:pt x="9409" y="161169"/>
                  </a:lnTo>
                  <a:lnTo>
                    <a:pt x="9491" y="200225"/>
                  </a:lnTo>
                  <a:lnTo>
                    <a:pt x="10576" y="245621"/>
                  </a:lnTo>
                  <a:lnTo>
                    <a:pt x="18167" y="292376"/>
                  </a:lnTo>
                  <a:lnTo>
                    <a:pt x="18934" y="337050"/>
                  </a:lnTo>
                  <a:lnTo>
                    <a:pt x="19016" y="372988"/>
                  </a:lnTo>
                  <a:lnTo>
                    <a:pt x="19040" y="412094"/>
                  </a:lnTo>
                  <a:lnTo>
                    <a:pt x="19048" y="456688"/>
                  </a:lnTo>
                  <a:lnTo>
                    <a:pt x="19050" y="499519"/>
                  </a:lnTo>
                  <a:lnTo>
                    <a:pt x="19050" y="543278"/>
                  </a:lnTo>
                  <a:lnTo>
                    <a:pt x="19050" y="585339"/>
                  </a:lnTo>
                  <a:lnTo>
                    <a:pt x="19050" y="630988"/>
                  </a:lnTo>
                  <a:lnTo>
                    <a:pt x="19050" y="670478"/>
                  </a:lnTo>
                  <a:lnTo>
                    <a:pt x="19050" y="666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704"/>
            <p:cNvSpPr/>
            <p:nvPr>
              <p:custDataLst>
                <p:tags r:id="rId33"/>
              </p:custDataLst>
            </p:nvPr>
          </p:nvSpPr>
          <p:spPr>
            <a:xfrm>
              <a:off x="6049815" y="4991100"/>
              <a:ext cx="836761" cy="66676"/>
            </a:xfrm>
            <a:custGeom>
              <a:avLst/>
              <a:gdLst/>
              <a:ahLst/>
              <a:cxnLst/>
              <a:rect l="0" t="0" r="0" b="0"/>
              <a:pathLst>
                <a:path w="836761" h="66676">
                  <a:moveTo>
                    <a:pt x="17610" y="66675"/>
                  </a:moveTo>
                  <a:lnTo>
                    <a:pt x="17610" y="66675"/>
                  </a:lnTo>
                  <a:lnTo>
                    <a:pt x="12554" y="66675"/>
                  </a:lnTo>
                  <a:lnTo>
                    <a:pt x="11065" y="65617"/>
                  </a:lnTo>
                  <a:lnTo>
                    <a:pt x="10071" y="63853"/>
                  </a:lnTo>
                  <a:lnTo>
                    <a:pt x="9409" y="61619"/>
                  </a:lnTo>
                  <a:lnTo>
                    <a:pt x="7909" y="60130"/>
                  </a:lnTo>
                  <a:lnTo>
                    <a:pt x="3421" y="58474"/>
                  </a:lnTo>
                  <a:lnTo>
                    <a:pt x="1800" y="56974"/>
                  </a:lnTo>
                  <a:lnTo>
                    <a:pt x="0" y="52486"/>
                  </a:lnTo>
                  <a:lnTo>
                    <a:pt x="578" y="50865"/>
                  </a:lnTo>
                  <a:lnTo>
                    <a:pt x="2022" y="49785"/>
                  </a:lnTo>
                  <a:lnTo>
                    <a:pt x="9110" y="48265"/>
                  </a:lnTo>
                  <a:lnTo>
                    <a:pt x="46909" y="41163"/>
                  </a:lnTo>
                  <a:lnTo>
                    <a:pt x="83323" y="39007"/>
                  </a:lnTo>
                  <a:lnTo>
                    <a:pt x="125040" y="37311"/>
                  </a:lnTo>
                  <a:lnTo>
                    <a:pt x="161624" y="31634"/>
                  </a:lnTo>
                  <a:lnTo>
                    <a:pt x="208095" y="28423"/>
                  </a:lnTo>
                  <a:lnTo>
                    <a:pt x="248675" y="22297"/>
                  </a:lnTo>
                  <a:lnTo>
                    <a:pt x="289286" y="20493"/>
                  </a:lnTo>
                  <a:lnTo>
                    <a:pt x="329913" y="16870"/>
                  </a:lnTo>
                  <a:lnTo>
                    <a:pt x="367020" y="12790"/>
                  </a:lnTo>
                  <a:lnTo>
                    <a:pt x="413827" y="10492"/>
                  </a:lnTo>
                  <a:lnTo>
                    <a:pt x="448765" y="9955"/>
                  </a:lnTo>
                  <a:lnTo>
                    <a:pt x="488965" y="4595"/>
                  </a:lnTo>
                  <a:lnTo>
                    <a:pt x="533110" y="907"/>
                  </a:lnTo>
                  <a:lnTo>
                    <a:pt x="573340" y="269"/>
                  </a:lnTo>
                  <a:lnTo>
                    <a:pt x="619273" y="54"/>
                  </a:lnTo>
                  <a:lnTo>
                    <a:pt x="656256" y="17"/>
                  </a:lnTo>
                  <a:lnTo>
                    <a:pt x="703081" y="2"/>
                  </a:lnTo>
                  <a:lnTo>
                    <a:pt x="745766" y="0"/>
                  </a:lnTo>
                  <a:lnTo>
                    <a:pt x="789198" y="0"/>
                  </a:lnTo>
                  <a:lnTo>
                    <a:pt x="836233" y="0"/>
                  </a:lnTo>
                  <a:lnTo>
                    <a:pt x="83676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705"/>
            <p:cNvSpPr/>
            <p:nvPr>
              <p:custDataLst>
                <p:tags r:id="rId34"/>
              </p:custDataLst>
            </p:nvPr>
          </p:nvSpPr>
          <p:spPr>
            <a:xfrm>
              <a:off x="6867525" y="4966562"/>
              <a:ext cx="38078" cy="757964"/>
            </a:xfrm>
            <a:custGeom>
              <a:avLst/>
              <a:gdLst/>
              <a:ahLst/>
              <a:cxnLst/>
              <a:rect l="0" t="0" r="0" b="0"/>
              <a:pathLst>
                <a:path w="38078" h="7579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5056" y="41840"/>
                  </a:lnTo>
                  <a:lnTo>
                    <a:pt x="15188" y="82401"/>
                  </a:lnTo>
                  <a:lnTo>
                    <a:pt x="18542" y="127355"/>
                  </a:lnTo>
                  <a:lnTo>
                    <a:pt x="25495" y="166987"/>
                  </a:lnTo>
                  <a:lnTo>
                    <a:pt x="27967" y="212759"/>
                  </a:lnTo>
                  <a:lnTo>
                    <a:pt x="28455" y="257744"/>
                  </a:lnTo>
                  <a:lnTo>
                    <a:pt x="31382" y="304923"/>
                  </a:lnTo>
                  <a:lnTo>
                    <a:pt x="36773" y="352385"/>
                  </a:lnTo>
                  <a:lnTo>
                    <a:pt x="37839" y="390492"/>
                  </a:lnTo>
                  <a:lnTo>
                    <a:pt x="38022" y="429772"/>
                  </a:lnTo>
                  <a:lnTo>
                    <a:pt x="38077" y="468692"/>
                  </a:lnTo>
                  <a:lnTo>
                    <a:pt x="35273" y="514125"/>
                  </a:lnTo>
                  <a:lnTo>
                    <a:pt x="29898" y="554222"/>
                  </a:lnTo>
                  <a:lnTo>
                    <a:pt x="21210" y="599429"/>
                  </a:lnTo>
                  <a:lnTo>
                    <a:pt x="11701" y="641974"/>
                  </a:lnTo>
                  <a:lnTo>
                    <a:pt x="9716" y="684437"/>
                  </a:lnTo>
                  <a:lnTo>
                    <a:pt x="9541" y="728786"/>
                  </a:lnTo>
                  <a:lnTo>
                    <a:pt x="9528" y="749613"/>
                  </a:lnTo>
                  <a:lnTo>
                    <a:pt x="10585" y="752396"/>
                  </a:lnTo>
                  <a:lnTo>
                    <a:pt x="19050" y="757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706"/>
            <p:cNvSpPr/>
            <p:nvPr>
              <p:custDataLst>
                <p:tags r:id="rId35"/>
              </p:custDataLst>
            </p:nvPr>
          </p:nvSpPr>
          <p:spPr>
            <a:xfrm>
              <a:off x="6048375" y="5030524"/>
              <a:ext cx="238126" cy="313002"/>
            </a:xfrm>
            <a:custGeom>
              <a:avLst/>
              <a:gdLst/>
              <a:ahLst/>
              <a:cxnLst/>
              <a:rect l="0" t="0" r="0" b="0"/>
              <a:pathLst>
                <a:path w="238126" h="313002">
                  <a:moveTo>
                    <a:pt x="238125" y="8201"/>
                  </a:moveTo>
                  <a:lnTo>
                    <a:pt x="238125" y="8201"/>
                  </a:lnTo>
                  <a:lnTo>
                    <a:pt x="238125" y="0"/>
                  </a:lnTo>
                  <a:lnTo>
                    <a:pt x="233069" y="4125"/>
                  </a:lnTo>
                  <a:lnTo>
                    <a:pt x="199115" y="49459"/>
                  </a:lnTo>
                  <a:lnTo>
                    <a:pt x="166562" y="91472"/>
                  </a:lnTo>
                  <a:lnTo>
                    <a:pt x="132384" y="136598"/>
                  </a:lnTo>
                  <a:lnTo>
                    <a:pt x="108151" y="179730"/>
                  </a:lnTo>
                  <a:lnTo>
                    <a:pt x="74986" y="225097"/>
                  </a:lnTo>
                  <a:lnTo>
                    <a:pt x="42565" y="267010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07"/>
            <p:cNvSpPr/>
            <p:nvPr>
              <p:custDataLst>
                <p:tags r:id="rId36"/>
              </p:custDataLst>
            </p:nvPr>
          </p:nvSpPr>
          <p:spPr>
            <a:xfrm>
              <a:off x="6134100" y="5038725"/>
              <a:ext cx="342901" cy="409576"/>
            </a:xfrm>
            <a:custGeom>
              <a:avLst/>
              <a:gdLst/>
              <a:ahLst/>
              <a:cxnLst/>
              <a:rect l="0" t="0" r="0" b="0"/>
              <a:pathLst>
                <a:path w="342901" h="409576">
                  <a:moveTo>
                    <a:pt x="342900" y="0"/>
                  </a:moveTo>
                  <a:lnTo>
                    <a:pt x="342900" y="0"/>
                  </a:lnTo>
                  <a:lnTo>
                    <a:pt x="299670" y="43230"/>
                  </a:lnTo>
                  <a:lnTo>
                    <a:pt x="257558" y="86401"/>
                  </a:lnTo>
                  <a:lnTo>
                    <a:pt x="222718" y="128382"/>
                  </a:lnTo>
                  <a:lnTo>
                    <a:pt x="177828" y="175579"/>
                  </a:lnTo>
                  <a:lnTo>
                    <a:pt x="139703" y="222416"/>
                  </a:lnTo>
                  <a:lnTo>
                    <a:pt x="101600" y="269973"/>
                  </a:lnTo>
                  <a:lnTo>
                    <a:pt x="64558" y="316533"/>
                  </a:lnTo>
                  <a:lnTo>
                    <a:pt x="26889" y="363206"/>
                  </a:lnTo>
                  <a:lnTo>
                    <a:pt x="7507" y="390538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708"/>
            <p:cNvSpPr/>
            <p:nvPr>
              <p:custDataLst>
                <p:tags r:id="rId37"/>
              </p:custDataLst>
            </p:nvPr>
          </p:nvSpPr>
          <p:spPr>
            <a:xfrm>
              <a:off x="6229350" y="5052287"/>
              <a:ext cx="409576" cy="443639"/>
            </a:xfrm>
            <a:custGeom>
              <a:avLst/>
              <a:gdLst/>
              <a:ahLst/>
              <a:cxnLst/>
              <a:rect l="0" t="0" r="0" b="0"/>
              <a:pathLst>
                <a:path w="409576" h="443639">
                  <a:moveTo>
                    <a:pt x="409575" y="5488"/>
                  </a:moveTo>
                  <a:lnTo>
                    <a:pt x="409575" y="5488"/>
                  </a:lnTo>
                  <a:lnTo>
                    <a:pt x="409575" y="432"/>
                  </a:lnTo>
                  <a:lnTo>
                    <a:pt x="408517" y="0"/>
                  </a:lnTo>
                  <a:lnTo>
                    <a:pt x="404519" y="2344"/>
                  </a:lnTo>
                  <a:lnTo>
                    <a:pt x="358807" y="46783"/>
                  </a:lnTo>
                  <a:lnTo>
                    <a:pt x="316028" y="85088"/>
                  </a:lnTo>
                  <a:lnTo>
                    <a:pt x="291221" y="117637"/>
                  </a:lnTo>
                  <a:lnTo>
                    <a:pt x="253662" y="158859"/>
                  </a:lnTo>
                  <a:lnTo>
                    <a:pt x="214145" y="200584"/>
                  </a:lnTo>
                  <a:lnTo>
                    <a:pt x="180001" y="240484"/>
                  </a:lnTo>
                  <a:lnTo>
                    <a:pt x="138278" y="282764"/>
                  </a:lnTo>
                  <a:lnTo>
                    <a:pt x="102183" y="329476"/>
                  </a:lnTo>
                  <a:lnTo>
                    <a:pt x="57759" y="376139"/>
                  </a:lnTo>
                  <a:lnTo>
                    <a:pt x="0" y="443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709"/>
            <p:cNvSpPr/>
            <p:nvPr>
              <p:custDataLst>
                <p:tags r:id="rId38"/>
              </p:custDataLst>
            </p:nvPr>
          </p:nvSpPr>
          <p:spPr>
            <a:xfrm>
              <a:off x="6343650" y="5143500"/>
              <a:ext cx="428626" cy="409576"/>
            </a:xfrm>
            <a:custGeom>
              <a:avLst/>
              <a:gdLst/>
              <a:ahLst/>
              <a:cxnLst/>
              <a:rect l="0" t="0" r="0" b="0"/>
              <a:pathLst>
                <a:path w="428626" h="409576">
                  <a:moveTo>
                    <a:pt x="428625" y="0"/>
                  </a:moveTo>
                  <a:lnTo>
                    <a:pt x="428625" y="0"/>
                  </a:lnTo>
                  <a:lnTo>
                    <a:pt x="423569" y="5056"/>
                  </a:lnTo>
                  <a:lnTo>
                    <a:pt x="379720" y="27446"/>
                  </a:lnTo>
                  <a:lnTo>
                    <a:pt x="332593" y="61327"/>
                  </a:lnTo>
                  <a:lnTo>
                    <a:pt x="285890" y="104834"/>
                  </a:lnTo>
                  <a:lnTo>
                    <a:pt x="240123" y="145702"/>
                  </a:lnTo>
                  <a:lnTo>
                    <a:pt x="199034" y="184327"/>
                  </a:lnTo>
                  <a:lnTo>
                    <a:pt x="157326" y="229041"/>
                  </a:lnTo>
                  <a:lnTo>
                    <a:pt x="116516" y="268744"/>
                  </a:lnTo>
                  <a:lnTo>
                    <a:pt x="82842" y="313536"/>
                  </a:lnTo>
                  <a:lnTo>
                    <a:pt x="50839" y="353785"/>
                  </a:lnTo>
                  <a:lnTo>
                    <a:pt x="8469" y="400816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10"/>
            <p:cNvSpPr/>
            <p:nvPr>
              <p:custDataLst>
                <p:tags r:id="rId39"/>
              </p:custDataLst>
            </p:nvPr>
          </p:nvSpPr>
          <p:spPr>
            <a:xfrm>
              <a:off x="6448425" y="5295900"/>
              <a:ext cx="361951" cy="295276"/>
            </a:xfrm>
            <a:custGeom>
              <a:avLst/>
              <a:gdLst/>
              <a:ahLst/>
              <a:cxnLst/>
              <a:rect l="0" t="0" r="0" b="0"/>
              <a:pathLst>
                <a:path w="361951" h="295276">
                  <a:moveTo>
                    <a:pt x="361950" y="0"/>
                  </a:moveTo>
                  <a:lnTo>
                    <a:pt x="361950" y="0"/>
                  </a:lnTo>
                  <a:lnTo>
                    <a:pt x="318102" y="35648"/>
                  </a:lnTo>
                  <a:lnTo>
                    <a:pt x="270751" y="74309"/>
                  </a:lnTo>
                  <a:lnTo>
                    <a:pt x="227879" y="107701"/>
                  </a:lnTo>
                  <a:lnTo>
                    <a:pt x="180880" y="139667"/>
                  </a:lnTo>
                  <a:lnTo>
                    <a:pt x="136160" y="171446"/>
                  </a:lnTo>
                  <a:lnTo>
                    <a:pt x="95424" y="202141"/>
                  </a:lnTo>
                  <a:lnTo>
                    <a:pt x="48782" y="231600"/>
                  </a:lnTo>
                  <a:lnTo>
                    <a:pt x="7967" y="268420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711"/>
            <p:cNvSpPr/>
            <p:nvPr>
              <p:custDataLst>
                <p:tags r:id="rId40"/>
              </p:custDataLst>
            </p:nvPr>
          </p:nvSpPr>
          <p:spPr>
            <a:xfrm>
              <a:off x="6600825" y="5381625"/>
              <a:ext cx="257176" cy="228601"/>
            </a:xfrm>
            <a:custGeom>
              <a:avLst/>
              <a:gdLst/>
              <a:ahLst/>
              <a:cxnLst/>
              <a:rect l="0" t="0" r="0" b="0"/>
              <a:pathLst>
                <a:path w="257176" h="228601">
                  <a:moveTo>
                    <a:pt x="257175" y="0"/>
                  </a:moveTo>
                  <a:lnTo>
                    <a:pt x="257175" y="0"/>
                  </a:lnTo>
                  <a:lnTo>
                    <a:pt x="236452" y="17900"/>
                  </a:lnTo>
                  <a:lnTo>
                    <a:pt x="192339" y="55899"/>
                  </a:lnTo>
                  <a:lnTo>
                    <a:pt x="150294" y="87359"/>
                  </a:lnTo>
                  <a:lnTo>
                    <a:pt x="103766" y="123204"/>
                  </a:lnTo>
                  <a:lnTo>
                    <a:pt x="62505" y="157610"/>
                  </a:lnTo>
                  <a:lnTo>
                    <a:pt x="15496" y="20371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712"/>
          <p:cNvSpPr/>
          <p:nvPr>
            <p:custDataLst>
              <p:tags r:id="rId11"/>
            </p:custDataLst>
          </p:nvPr>
        </p:nvSpPr>
        <p:spPr>
          <a:xfrm>
            <a:off x="114310" y="2390776"/>
            <a:ext cx="3876666" cy="2505073"/>
          </a:xfrm>
          <a:custGeom>
            <a:avLst/>
            <a:gdLst/>
            <a:ahLst/>
            <a:cxnLst/>
            <a:rect l="0" t="0" r="0" b="0"/>
            <a:pathLst>
              <a:path w="3876666" h="2505073">
                <a:moveTo>
                  <a:pt x="47615" y="133349"/>
                </a:moveTo>
                <a:lnTo>
                  <a:pt x="47615" y="133349"/>
                </a:lnTo>
                <a:lnTo>
                  <a:pt x="39414" y="125148"/>
                </a:lnTo>
                <a:lnTo>
                  <a:pt x="38093" y="114336"/>
                </a:lnTo>
                <a:lnTo>
                  <a:pt x="43147" y="114310"/>
                </a:lnTo>
                <a:lnTo>
                  <a:pt x="44637" y="113248"/>
                </a:lnTo>
                <a:lnTo>
                  <a:pt x="45629" y="111482"/>
                </a:lnTo>
                <a:lnTo>
                  <a:pt x="46291" y="109246"/>
                </a:lnTo>
                <a:lnTo>
                  <a:pt x="47791" y="107755"/>
                </a:lnTo>
                <a:lnTo>
                  <a:pt x="52279" y="106099"/>
                </a:lnTo>
                <a:lnTo>
                  <a:pt x="79070" y="102004"/>
                </a:lnTo>
                <a:lnTo>
                  <a:pt x="91228" y="98251"/>
                </a:lnTo>
                <a:lnTo>
                  <a:pt x="136803" y="88966"/>
                </a:lnTo>
                <a:lnTo>
                  <a:pt x="174946" y="86365"/>
                </a:lnTo>
                <a:lnTo>
                  <a:pt x="213401" y="83092"/>
                </a:lnTo>
                <a:lnTo>
                  <a:pt x="258309" y="75419"/>
                </a:lnTo>
                <a:lnTo>
                  <a:pt x="305129" y="66442"/>
                </a:lnTo>
                <a:lnTo>
                  <a:pt x="337749" y="61280"/>
                </a:lnTo>
                <a:lnTo>
                  <a:pt x="373413" y="58985"/>
                </a:lnTo>
                <a:lnTo>
                  <a:pt x="413253" y="55143"/>
                </a:lnTo>
                <a:lnTo>
                  <a:pt x="456713" y="49907"/>
                </a:lnTo>
                <a:lnTo>
                  <a:pt x="504250" y="44053"/>
                </a:lnTo>
                <a:lnTo>
                  <a:pt x="550778" y="37923"/>
                </a:lnTo>
                <a:lnTo>
                  <a:pt x="597210" y="32729"/>
                </a:lnTo>
                <a:lnTo>
                  <a:pt x="621445" y="31344"/>
                </a:lnTo>
                <a:lnTo>
                  <a:pt x="646068" y="30421"/>
                </a:lnTo>
                <a:lnTo>
                  <a:pt x="670950" y="28747"/>
                </a:lnTo>
                <a:lnTo>
                  <a:pt x="696005" y="26573"/>
                </a:lnTo>
                <a:lnTo>
                  <a:pt x="721175" y="24065"/>
                </a:lnTo>
                <a:lnTo>
                  <a:pt x="747480" y="21335"/>
                </a:lnTo>
                <a:lnTo>
                  <a:pt x="774542" y="18456"/>
                </a:lnTo>
                <a:lnTo>
                  <a:pt x="802108" y="15479"/>
                </a:lnTo>
                <a:lnTo>
                  <a:pt x="828952" y="13494"/>
                </a:lnTo>
                <a:lnTo>
                  <a:pt x="855315" y="12170"/>
                </a:lnTo>
                <a:lnTo>
                  <a:pt x="881356" y="11288"/>
                </a:lnTo>
                <a:lnTo>
                  <a:pt x="909301" y="10700"/>
                </a:lnTo>
                <a:lnTo>
                  <a:pt x="938514" y="10308"/>
                </a:lnTo>
                <a:lnTo>
                  <a:pt x="968573" y="10047"/>
                </a:lnTo>
                <a:lnTo>
                  <a:pt x="998137" y="8814"/>
                </a:lnTo>
                <a:lnTo>
                  <a:pt x="1027371" y="6934"/>
                </a:lnTo>
                <a:lnTo>
                  <a:pt x="1056386" y="4622"/>
                </a:lnTo>
                <a:lnTo>
                  <a:pt x="1085254" y="3081"/>
                </a:lnTo>
                <a:lnTo>
                  <a:pt x="1114024" y="2054"/>
                </a:lnTo>
                <a:lnTo>
                  <a:pt x="1142729" y="1369"/>
                </a:lnTo>
                <a:lnTo>
                  <a:pt x="1172450" y="912"/>
                </a:lnTo>
                <a:lnTo>
                  <a:pt x="1202846" y="608"/>
                </a:lnTo>
                <a:lnTo>
                  <a:pt x="1233694" y="405"/>
                </a:lnTo>
                <a:lnTo>
                  <a:pt x="1264843" y="270"/>
                </a:lnTo>
                <a:lnTo>
                  <a:pt x="1296192" y="179"/>
                </a:lnTo>
                <a:lnTo>
                  <a:pt x="1327675" y="119"/>
                </a:lnTo>
                <a:lnTo>
                  <a:pt x="1358188" y="79"/>
                </a:lnTo>
                <a:lnTo>
                  <a:pt x="1388055" y="52"/>
                </a:lnTo>
                <a:lnTo>
                  <a:pt x="1417492" y="34"/>
                </a:lnTo>
                <a:lnTo>
                  <a:pt x="1447700" y="22"/>
                </a:lnTo>
                <a:lnTo>
                  <a:pt x="1478421" y="15"/>
                </a:lnTo>
                <a:lnTo>
                  <a:pt x="1509486" y="10"/>
                </a:lnTo>
                <a:lnTo>
                  <a:pt x="1540779" y="6"/>
                </a:lnTo>
                <a:lnTo>
                  <a:pt x="1572224" y="4"/>
                </a:lnTo>
                <a:lnTo>
                  <a:pt x="1603771" y="2"/>
                </a:lnTo>
                <a:lnTo>
                  <a:pt x="1635386" y="1"/>
                </a:lnTo>
                <a:lnTo>
                  <a:pt x="1667045" y="1"/>
                </a:lnTo>
                <a:lnTo>
                  <a:pt x="1698735" y="0"/>
                </a:lnTo>
                <a:lnTo>
                  <a:pt x="1729387" y="1058"/>
                </a:lnTo>
                <a:lnTo>
                  <a:pt x="1759346" y="2822"/>
                </a:lnTo>
                <a:lnTo>
                  <a:pt x="1788844" y="5056"/>
                </a:lnTo>
                <a:lnTo>
                  <a:pt x="1819093" y="6545"/>
                </a:lnTo>
                <a:lnTo>
                  <a:pt x="1849842" y="7538"/>
                </a:lnTo>
                <a:lnTo>
                  <a:pt x="1880925" y="8200"/>
                </a:lnTo>
                <a:lnTo>
                  <a:pt x="1912230" y="9700"/>
                </a:lnTo>
                <a:lnTo>
                  <a:pt x="1943683" y="11757"/>
                </a:lnTo>
                <a:lnTo>
                  <a:pt x="1975236" y="14188"/>
                </a:lnTo>
                <a:lnTo>
                  <a:pt x="2005795" y="15808"/>
                </a:lnTo>
                <a:lnTo>
                  <a:pt x="2035693" y="16889"/>
                </a:lnTo>
                <a:lnTo>
                  <a:pt x="2065151" y="17609"/>
                </a:lnTo>
                <a:lnTo>
                  <a:pt x="2095372" y="19147"/>
                </a:lnTo>
                <a:lnTo>
                  <a:pt x="2126103" y="21231"/>
                </a:lnTo>
                <a:lnTo>
                  <a:pt x="2157174" y="23679"/>
                </a:lnTo>
                <a:lnTo>
                  <a:pt x="2187412" y="26369"/>
                </a:lnTo>
                <a:lnTo>
                  <a:pt x="2217097" y="29221"/>
                </a:lnTo>
                <a:lnTo>
                  <a:pt x="2246411" y="32180"/>
                </a:lnTo>
                <a:lnTo>
                  <a:pt x="2275479" y="35212"/>
                </a:lnTo>
                <a:lnTo>
                  <a:pt x="2304383" y="38291"/>
                </a:lnTo>
                <a:lnTo>
                  <a:pt x="2333177" y="41402"/>
                </a:lnTo>
                <a:lnTo>
                  <a:pt x="2361898" y="43476"/>
                </a:lnTo>
                <a:lnTo>
                  <a:pt x="2390570" y="44859"/>
                </a:lnTo>
                <a:lnTo>
                  <a:pt x="2419210" y="45781"/>
                </a:lnTo>
                <a:lnTo>
                  <a:pt x="2446770" y="47453"/>
                </a:lnTo>
                <a:lnTo>
                  <a:pt x="2473610" y="49627"/>
                </a:lnTo>
                <a:lnTo>
                  <a:pt x="2499970" y="52134"/>
                </a:lnTo>
                <a:lnTo>
                  <a:pt x="2527069" y="54864"/>
                </a:lnTo>
                <a:lnTo>
                  <a:pt x="2554659" y="57743"/>
                </a:lnTo>
                <a:lnTo>
                  <a:pt x="2582578" y="60720"/>
                </a:lnTo>
                <a:lnTo>
                  <a:pt x="2608598" y="62704"/>
                </a:lnTo>
                <a:lnTo>
                  <a:pt x="2633354" y="64028"/>
                </a:lnTo>
                <a:lnTo>
                  <a:pt x="2657266" y="64910"/>
                </a:lnTo>
                <a:lnTo>
                  <a:pt x="2681674" y="66556"/>
                </a:lnTo>
                <a:lnTo>
                  <a:pt x="2706413" y="68712"/>
                </a:lnTo>
                <a:lnTo>
                  <a:pt x="2731372" y="71208"/>
                </a:lnTo>
                <a:lnTo>
                  <a:pt x="2776038" y="76803"/>
                </a:lnTo>
                <a:lnTo>
                  <a:pt x="2818114" y="81759"/>
                </a:lnTo>
                <a:lnTo>
                  <a:pt x="2861509" y="83962"/>
                </a:lnTo>
                <a:lnTo>
                  <a:pt x="2905490" y="87763"/>
                </a:lnTo>
                <a:lnTo>
                  <a:pt x="2948673" y="91922"/>
                </a:lnTo>
                <a:lnTo>
                  <a:pt x="2989033" y="93770"/>
                </a:lnTo>
                <a:lnTo>
                  <a:pt x="3025315" y="94592"/>
                </a:lnTo>
                <a:lnTo>
                  <a:pt x="3060137" y="96015"/>
                </a:lnTo>
                <a:lnTo>
                  <a:pt x="3096780" y="100176"/>
                </a:lnTo>
                <a:lnTo>
                  <a:pt x="3134233" y="102730"/>
                </a:lnTo>
                <a:lnTo>
                  <a:pt x="3170987" y="104924"/>
                </a:lnTo>
                <a:lnTo>
                  <a:pt x="3204961" y="109427"/>
                </a:lnTo>
                <a:lnTo>
                  <a:pt x="3237699" y="112133"/>
                </a:lnTo>
                <a:lnTo>
                  <a:pt x="3269888" y="114395"/>
                </a:lnTo>
                <a:lnTo>
                  <a:pt x="3301833" y="118928"/>
                </a:lnTo>
                <a:lnTo>
                  <a:pt x="3333671" y="121648"/>
                </a:lnTo>
                <a:lnTo>
                  <a:pt x="3378522" y="123179"/>
                </a:lnTo>
                <a:lnTo>
                  <a:pt x="3418623" y="126455"/>
                </a:lnTo>
                <a:lnTo>
                  <a:pt x="3457315" y="131306"/>
                </a:lnTo>
                <a:lnTo>
                  <a:pt x="3503259" y="132945"/>
                </a:lnTo>
                <a:lnTo>
                  <a:pt x="3548363" y="138286"/>
                </a:lnTo>
                <a:lnTo>
                  <a:pt x="3583645" y="140835"/>
                </a:lnTo>
                <a:lnTo>
                  <a:pt x="3625097" y="145092"/>
                </a:lnTo>
                <a:lnTo>
                  <a:pt x="3652548" y="150234"/>
                </a:lnTo>
                <a:lnTo>
                  <a:pt x="3694694" y="157028"/>
                </a:lnTo>
                <a:lnTo>
                  <a:pt x="3718913" y="170586"/>
                </a:lnTo>
                <a:lnTo>
                  <a:pt x="3739514" y="188643"/>
                </a:lnTo>
                <a:lnTo>
                  <a:pt x="3754653" y="210763"/>
                </a:lnTo>
                <a:lnTo>
                  <a:pt x="3762197" y="231193"/>
                </a:lnTo>
                <a:lnTo>
                  <a:pt x="3776992" y="254237"/>
                </a:lnTo>
                <a:lnTo>
                  <a:pt x="3787378" y="295475"/>
                </a:lnTo>
                <a:lnTo>
                  <a:pt x="3790943" y="331200"/>
                </a:lnTo>
                <a:lnTo>
                  <a:pt x="3801093" y="375552"/>
                </a:lnTo>
                <a:lnTo>
                  <a:pt x="3806036" y="394453"/>
                </a:lnTo>
                <a:lnTo>
                  <a:pt x="3809877" y="432728"/>
                </a:lnTo>
                <a:lnTo>
                  <a:pt x="3820120" y="475178"/>
                </a:lnTo>
                <a:lnTo>
                  <a:pt x="3827278" y="514137"/>
                </a:lnTo>
                <a:lnTo>
                  <a:pt x="3831079" y="544594"/>
                </a:lnTo>
                <a:lnTo>
                  <a:pt x="3839169" y="592102"/>
                </a:lnTo>
                <a:lnTo>
                  <a:pt x="3848269" y="637576"/>
                </a:lnTo>
                <a:lnTo>
                  <a:pt x="3853461" y="673891"/>
                </a:lnTo>
                <a:lnTo>
                  <a:pt x="3857443" y="718137"/>
                </a:lnTo>
                <a:lnTo>
                  <a:pt x="3863796" y="758057"/>
                </a:lnTo>
                <a:lnTo>
                  <a:pt x="3867207" y="796697"/>
                </a:lnTo>
                <a:lnTo>
                  <a:pt x="3873393" y="834957"/>
                </a:lnTo>
                <a:lnTo>
                  <a:pt x="3875695" y="874162"/>
                </a:lnTo>
                <a:lnTo>
                  <a:pt x="3876377" y="917764"/>
                </a:lnTo>
                <a:lnTo>
                  <a:pt x="3876579" y="957965"/>
                </a:lnTo>
                <a:lnTo>
                  <a:pt x="3876640" y="997745"/>
                </a:lnTo>
                <a:lnTo>
                  <a:pt x="3876658" y="1042576"/>
                </a:lnTo>
                <a:lnTo>
                  <a:pt x="3876663" y="1088314"/>
                </a:lnTo>
                <a:lnTo>
                  <a:pt x="3876664" y="1130206"/>
                </a:lnTo>
                <a:lnTo>
                  <a:pt x="3876665" y="1174604"/>
                </a:lnTo>
                <a:lnTo>
                  <a:pt x="3876665" y="1216098"/>
                </a:lnTo>
                <a:lnTo>
                  <a:pt x="3875607" y="1260378"/>
                </a:lnTo>
                <a:lnTo>
                  <a:pt x="3870119" y="1301838"/>
                </a:lnTo>
                <a:lnTo>
                  <a:pt x="3868023" y="1346108"/>
                </a:lnTo>
                <a:lnTo>
                  <a:pt x="3867402" y="1387565"/>
                </a:lnTo>
                <a:lnTo>
                  <a:pt x="3866159" y="1431833"/>
                </a:lnTo>
                <a:lnTo>
                  <a:pt x="3859559" y="1472231"/>
                </a:lnTo>
                <a:lnTo>
                  <a:pt x="3851959" y="1511012"/>
                </a:lnTo>
                <a:lnTo>
                  <a:pt x="3848178" y="1550372"/>
                </a:lnTo>
                <a:lnTo>
                  <a:pt x="3841884" y="1592962"/>
                </a:lnTo>
                <a:lnTo>
                  <a:pt x="3836398" y="1639692"/>
                </a:lnTo>
                <a:lnTo>
                  <a:pt x="3828398" y="1676812"/>
                </a:lnTo>
                <a:lnTo>
                  <a:pt x="3819325" y="1714621"/>
                </a:lnTo>
                <a:lnTo>
                  <a:pt x="3809934" y="1752635"/>
                </a:lnTo>
                <a:lnTo>
                  <a:pt x="3797279" y="1798349"/>
                </a:lnTo>
                <a:lnTo>
                  <a:pt x="3784588" y="1839012"/>
                </a:lnTo>
                <a:lnTo>
                  <a:pt x="3774006" y="1872277"/>
                </a:lnTo>
                <a:lnTo>
                  <a:pt x="3750989" y="1915441"/>
                </a:lnTo>
                <a:lnTo>
                  <a:pt x="3738681" y="1959447"/>
                </a:lnTo>
                <a:lnTo>
                  <a:pt x="3716442" y="2002206"/>
                </a:lnTo>
                <a:lnTo>
                  <a:pt x="3687442" y="2043243"/>
                </a:lnTo>
                <a:lnTo>
                  <a:pt x="3650999" y="2085567"/>
                </a:lnTo>
                <a:lnTo>
                  <a:pt x="3646846" y="2092053"/>
                </a:lnTo>
                <a:lnTo>
                  <a:pt x="3633765" y="2102081"/>
                </a:lnTo>
                <a:lnTo>
                  <a:pt x="3588510" y="2131355"/>
                </a:lnTo>
                <a:lnTo>
                  <a:pt x="3547284" y="2150912"/>
                </a:lnTo>
                <a:lnTo>
                  <a:pt x="3504920" y="2167554"/>
                </a:lnTo>
                <a:lnTo>
                  <a:pt x="3469244" y="2178819"/>
                </a:lnTo>
                <a:lnTo>
                  <a:pt x="3431863" y="2194034"/>
                </a:lnTo>
                <a:lnTo>
                  <a:pt x="3392917" y="2205716"/>
                </a:lnTo>
                <a:lnTo>
                  <a:pt x="3348334" y="2215880"/>
                </a:lnTo>
                <a:lnTo>
                  <a:pt x="3301611" y="2225594"/>
                </a:lnTo>
                <a:lnTo>
                  <a:pt x="3254252" y="2235175"/>
                </a:lnTo>
                <a:lnTo>
                  <a:pt x="3206707" y="2244717"/>
                </a:lnTo>
                <a:lnTo>
                  <a:pt x="3174976" y="2251071"/>
                </a:lnTo>
                <a:lnTo>
                  <a:pt x="3140411" y="2257423"/>
                </a:lnTo>
                <a:lnTo>
                  <a:pt x="3103883" y="2263774"/>
                </a:lnTo>
                <a:lnTo>
                  <a:pt x="3066481" y="2270124"/>
                </a:lnTo>
                <a:lnTo>
                  <a:pt x="3031514" y="2276474"/>
                </a:lnTo>
                <a:lnTo>
                  <a:pt x="2997275" y="2282824"/>
                </a:lnTo>
                <a:lnTo>
                  <a:pt x="2960892" y="2289174"/>
                </a:lnTo>
                <a:lnTo>
                  <a:pt x="2923555" y="2292702"/>
                </a:lnTo>
                <a:lnTo>
                  <a:pt x="2885794" y="2295328"/>
                </a:lnTo>
                <a:lnTo>
                  <a:pt x="2847844" y="2300023"/>
                </a:lnTo>
                <a:lnTo>
                  <a:pt x="2806989" y="2305637"/>
                </a:lnTo>
                <a:lnTo>
                  <a:pt x="2765195" y="2311661"/>
                </a:lnTo>
                <a:lnTo>
                  <a:pt x="2725454" y="2317866"/>
                </a:lnTo>
                <a:lnTo>
                  <a:pt x="2686624" y="2324151"/>
                </a:lnTo>
                <a:lnTo>
                  <a:pt x="2647141" y="2330472"/>
                </a:lnTo>
                <a:lnTo>
                  <a:pt x="2604899" y="2336809"/>
                </a:lnTo>
                <a:lnTo>
                  <a:pt x="2561430" y="2343154"/>
                </a:lnTo>
                <a:lnTo>
                  <a:pt x="2517416" y="2350559"/>
                </a:lnTo>
                <a:lnTo>
                  <a:pt x="2473160" y="2360906"/>
                </a:lnTo>
                <a:lnTo>
                  <a:pt x="2428796" y="2369738"/>
                </a:lnTo>
                <a:lnTo>
                  <a:pt x="2383326" y="2376133"/>
                </a:lnTo>
                <a:lnTo>
                  <a:pt x="2359347" y="2377839"/>
                </a:lnTo>
                <a:lnTo>
                  <a:pt x="2334895" y="2378975"/>
                </a:lnTo>
                <a:lnTo>
                  <a:pt x="2287970" y="2383061"/>
                </a:lnTo>
                <a:lnTo>
                  <a:pt x="2241362" y="2388404"/>
                </a:lnTo>
                <a:lnTo>
                  <a:pt x="2217079" y="2391310"/>
                </a:lnTo>
                <a:lnTo>
                  <a:pt x="2192425" y="2394307"/>
                </a:lnTo>
                <a:lnTo>
                  <a:pt x="2145275" y="2400458"/>
                </a:lnTo>
                <a:lnTo>
                  <a:pt x="2098567" y="2406719"/>
                </a:lnTo>
                <a:lnTo>
                  <a:pt x="2074258" y="2409871"/>
                </a:lnTo>
                <a:lnTo>
                  <a:pt x="2049585" y="2413030"/>
                </a:lnTo>
                <a:lnTo>
                  <a:pt x="2024670" y="2415137"/>
                </a:lnTo>
                <a:lnTo>
                  <a:pt x="1999593" y="2416541"/>
                </a:lnTo>
                <a:lnTo>
                  <a:pt x="1974409" y="2417477"/>
                </a:lnTo>
                <a:lnTo>
                  <a:pt x="1949153" y="2419159"/>
                </a:lnTo>
                <a:lnTo>
                  <a:pt x="1923848" y="2421340"/>
                </a:lnTo>
                <a:lnTo>
                  <a:pt x="1898512" y="2423851"/>
                </a:lnTo>
                <a:lnTo>
                  <a:pt x="1874213" y="2426584"/>
                </a:lnTo>
                <a:lnTo>
                  <a:pt x="1827459" y="2432442"/>
                </a:lnTo>
                <a:lnTo>
                  <a:pt x="1803561" y="2435486"/>
                </a:lnTo>
                <a:lnTo>
                  <a:pt x="1779162" y="2438574"/>
                </a:lnTo>
                <a:lnTo>
                  <a:pt x="1754430" y="2441691"/>
                </a:lnTo>
                <a:lnTo>
                  <a:pt x="1729475" y="2443768"/>
                </a:lnTo>
                <a:lnTo>
                  <a:pt x="1704371" y="2445153"/>
                </a:lnTo>
                <a:lnTo>
                  <a:pt x="1679169" y="2446077"/>
                </a:lnTo>
                <a:lnTo>
                  <a:pt x="1654960" y="2447751"/>
                </a:lnTo>
                <a:lnTo>
                  <a:pt x="1608304" y="2452433"/>
                </a:lnTo>
                <a:lnTo>
                  <a:pt x="1584433" y="2455163"/>
                </a:lnTo>
                <a:lnTo>
                  <a:pt x="1560052" y="2458042"/>
                </a:lnTo>
                <a:lnTo>
                  <a:pt x="1535331" y="2461019"/>
                </a:lnTo>
                <a:lnTo>
                  <a:pt x="1510384" y="2463004"/>
                </a:lnTo>
                <a:lnTo>
                  <a:pt x="1485286" y="2464328"/>
                </a:lnTo>
                <a:lnTo>
                  <a:pt x="1460087" y="2465210"/>
                </a:lnTo>
                <a:lnTo>
                  <a:pt x="1435880" y="2466857"/>
                </a:lnTo>
                <a:lnTo>
                  <a:pt x="1389227" y="2471508"/>
                </a:lnTo>
                <a:lnTo>
                  <a:pt x="1343798" y="2477103"/>
                </a:lnTo>
                <a:lnTo>
                  <a:pt x="1298913" y="2482060"/>
                </a:lnTo>
                <a:lnTo>
                  <a:pt x="1254270" y="2484262"/>
                </a:lnTo>
                <a:lnTo>
                  <a:pt x="1209734" y="2488063"/>
                </a:lnTo>
                <a:lnTo>
                  <a:pt x="1165246" y="2492221"/>
                </a:lnTo>
                <a:lnTo>
                  <a:pt x="1120779" y="2494070"/>
                </a:lnTo>
                <a:lnTo>
                  <a:pt x="1076321" y="2494892"/>
                </a:lnTo>
                <a:lnTo>
                  <a:pt x="1032926" y="2496315"/>
                </a:lnTo>
                <a:lnTo>
                  <a:pt x="992473" y="2500475"/>
                </a:lnTo>
                <a:lnTo>
                  <a:pt x="953327" y="2503030"/>
                </a:lnTo>
                <a:lnTo>
                  <a:pt x="914762" y="2504166"/>
                </a:lnTo>
                <a:lnTo>
                  <a:pt x="876455" y="2504670"/>
                </a:lnTo>
                <a:lnTo>
                  <a:pt x="841086" y="2504895"/>
                </a:lnTo>
                <a:lnTo>
                  <a:pt x="807727" y="2504995"/>
                </a:lnTo>
                <a:lnTo>
                  <a:pt x="775262" y="2505038"/>
                </a:lnTo>
                <a:lnTo>
                  <a:pt x="743194" y="2505057"/>
                </a:lnTo>
                <a:lnTo>
                  <a:pt x="711303" y="2505066"/>
                </a:lnTo>
                <a:lnTo>
                  <a:pt x="664657" y="2505072"/>
                </a:lnTo>
                <a:lnTo>
                  <a:pt x="623554" y="2504015"/>
                </a:lnTo>
                <a:lnTo>
                  <a:pt x="584565" y="2498529"/>
                </a:lnTo>
                <a:lnTo>
                  <a:pt x="547259" y="2496432"/>
                </a:lnTo>
                <a:lnTo>
                  <a:pt x="502851" y="2495724"/>
                </a:lnTo>
                <a:lnTo>
                  <a:pt x="458683" y="2490526"/>
                </a:lnTo>
                <a:lnTo>
                  <a:pt x="418945" y="2487358"/>
                </a:lnTo>
                <a:lnTo>
                  <a:pt x="372259" y="2485229"/>
                </a:lnTo>
                <a:lnTo>
                  <a:pt x="329014" y="2478537"/>
                </a:lnTo>
                <a:lnTo>
                  <a:pt x="285167" y="2475709"/>
                </a:lnTo>
                <a:lnTo>
                  <a:pt x="243096" y="2468333"/>
                </a:lnTo>
                <a:lnTo>
                  <a:pt x="237202" y="2465763"/>
                </a:lnTo>
                <a:lnTo>
                  <a:pt x="202319" y="2435971"/>
                </a:lnTo>
                <a:lnTo>
                  <a:pt x="177897" y="2391120"/>
                </a:lnTo>
                <a:lnTo>
                  <a:pt x="165004" y="2355011"/>
                </a:lnTo>
                <a:lnTo>
                  <a:pt x="148249" y="2316442"/>
                </a:lnTo>
                <a:lnTo>
                  <a:pt x="131995" y="2275147"/>
                </a:lnTo>
                <a:lnTo>
                  <a:pt x="119836" y="2228466"/>
                </a:lnTo>
                <a:lnTo>
                  <a:pt x="104659" y="2181173"/>
                </a:lnTo>
                <a:lnTo>
                  <a:pt x="95209" y="2141345"/>
                </a:lnTo>
                <a:lnTo>
                  <a:pt x="89934" y="2106350"/>
                </a:lnTo>
                <a:lnTo>
                  <a:pt x="85907" y="2062849"/>
                </a:lnTo>
                <a:lnTo>
                  <a:pt x="79539" y="2023148"/>
                </a:lnTo>
                <a:lnTo>
                  <a:pt x="76124" y="1984574"/>
                </a:lnTo>
                <a:lnTo>
                  <a:pt x="69938" y="1946333"/>
                </a:lnTo>
                <a:lnTo>
                  <a:pt x="66576" y="1907133"/>
                </a:lnTo>
                <a:lnTo>
                  <a:pt x="60406" y="1863533"/>
                </a:lnTo>
                <a:lnTo>
                  <a:pt x="58108" y="1822274"/>
                </a:lnTo>
                <a:lnTo>
                  <a:pt x="56368" y="1778065"/>
                </a:lnTo>
                <a:lnTo>
                  <a:pt x="50679" y="1736626"/>
                </a:lnTo>
                <a:lnTo>
                  <a:pt x="47464" y="1691304"/>
                </a:lnTo>
                <a:lnTo>
                  <a:pt x="41338" y="1645420"/>
                </a:lnTo>
                <a:lnTo>
                  <a:pt x="37994" y="1603485"/>
                </a:lnTo>
                <a:lnTo>
                  <a:pt x="31829" y="1558016"/>
                </a:lnTo>
                <a:lnTo>
                  <a:pt x="29532" y="1511030"/>
                </a:lnTo>
                <a:lnTo>
                  <a:pt x="27793" y="1464652"/>
                </a:lnTo>
                <a:lnTo>
                  <a:pt x="22104" y="1422571"/>
                </a:lnTo>
                <a:lnTo>
                  <a:pt x="18889" y="1377059"/>
                </a:lnTo>
                <a:lnTo>
                  <a:pt x="12763" y="1330060"/>
                </a:lnTo>
                <a:lnTo>
                  <a:pt x="10959" y="1298457"/>
                </a:lnTo>
                <a:lnTo>
                  <a:pt x="10157" y="1263950"/>
                </a:lnTo>
                <a:lnTo>
                  <a:pt x="9800" y="1228505"/>
                </a:lnTo>
                <a:lnTo>
                  <a:pt x="9642" y="1195113"/>
                </a:lnTo>
                <a:lnTo>
                  <a:pt x="6749" y="1162633"/>
                </a:lnTo>
                <a:lnTo>
                  <a:pt x="2994" y="1130558"/>
                </a:lnTo>
                <a:lnTo>
                  <a:pt x="1325" y="1098664"/>
                </a:lnTo>
                <a:lnTo>
                  <a:pt x="583" y="1064028"/>
                </a:lnTo>
                <a:lnTo>
                  <a:pt x="254" y="1028526"/>
                </a:lnTo>
                <a:lnTo>
                  <a:pt x="107" y="995108"/>
                </a:lnTo>
                <a:lnTo>
                  <a:pt x="42" y="959795"/>
                </a:lnTo>
                <a:lnTo>
                  <a:pt x="13" y="922933"/>
                </a:lnTo>
                <a:lnTo>
                  <a:pt x="0" y="885384"/>
                </a:lnTo>
                <a:lnTo>
                  <a:pt x="2817" y="850351"/>
                </a:lnTo>
                <a:lnTo>
                  <a:pt x="6538" y="816083"/>
                </a:lnTo>
                <a:lnTo>
                  <a:pt x="8192" y="779686"/>
                </a:lnTo>
                <a:lnTo>
                  <a:pt x="8927" y="742343"/>
                </a:lnTo>
                <a:lnTo>
                  <a:pt x="10312" y="704580"/>
                </a:lnTo>
                <a:lnTo>
                  <a:pt x="14455" y="666629"/>
                </a:lnTo>
                <a:lnTo>
                  <a:pt x="17002" y="631418"/>
                </a:lnTo>
                <a:lnTo>
                  <a:pt x="19193" y="598130"/>
                </a:lnTo>
                <a:lnTo>
                  <a:pt x="23694" y="565696"/>
                </a:lnTo>
                <a:lnTo>
                  <a:pt x="26400" y="530820"/>
                </a:lnTo>
                <a:lnTo>
                  <a:pt x="28661" y="495211"/>
                </a:lnTo>
                <a:lnTo>
                  <a:pt x="33194" y="461746"/>
                </a:lnTo>
                <a:lnTo>
                  <a:pt x="36639" y="418212"/>
                </a:lnTo>
                <a:lnTo>
                  <a:pt x="37660" y="373445"/>
                </a:lnTo>
                <a:lnTo>
                  <a:pt x="43019" y="331724"/>
                </a:lnTo>
                <a:lnTo>
                  <a:pt x="46253" y="292551"/>
                </a:lnTo>
                <a:lnTo>
                  <a:pt x="54950" y="247934"/>
                </a:lnTo>
                <a:lnTo>
                  <a:pt x="64037" y="202275"/>
                </a:lnTo>
                <a:lnTo>
                  <a:pt x="66146" y="157312"/>
                </a:lnTo>
                <a:lnTo>
                  <a:pt x="71568" y="110111"/>
                </a:lnTo>
                <a:lnTo>
                  <a:pt x="74136" y="74338"/>
                </a:lnTo>
                <a:lnTo>
                  <a:pt x="76190" y="190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SMARTInkShape-713"/>
          <p:cNvSpPr/>
          <p:nvPr>
            <p:custDataLst>
              <p:tags r:id="rId12"/>
            </p:custDataLst>
          </p:nvPr>
        </p:nvSpPr>
        <p:spPr>
          <a:xfrm>
            <a:off x="2328137" y="3783179"/>
            <a:ext cx="297307" cy="63443"/>
          </a:xfrm>
          <a:custGeom>
            <a:avLst/>
            <a:gdLst/>
            <a:ahLst/>
            <a:cxnLst/>
            <a:rect l="0" t="0" r="0" b="0"/>
            <a:pathLst>
              <a:path w="297307" h="63443">
                <a:moveTo>
                  <a:pt x="5488" y="36346"/>
                </a:moveTo>
                <a:lnTo>
                  <a:pt x="5488" y="36346"/>
                </a:lnTo>
                <a:lnTo>
                  <a:pt x="0" y="36346"/>
                </a:lnTo>
                <a:lnTo>
                  <a:pt x="46519" y="36346"/>
                </a:lnTo>
                <a:lnTo>
                  <a:pt x="85378" y="33524"/>
                </a:lnTo>
                <a:lnTo>
                  <a:pt x="130748" y="28145"/>
                </a:lnTo>
                <a:lnTo>
                  <a:pt x="169813" y="20537"/>
                </a:lnTo>
                <a:lnTo>
                  <a:pt x="209164" y="17198"/>
                </a:lnTo>
                <a:lnTo>
                  <a:pt x="254800" y="7124"/>
                </a:lnTo>
                <a:lnTo>
                  <a:pt x="289097" y="0"/>
                </a:lnTo>
                <a:lnTo>
                  <a:pt x="292986" y="473"/>
                </a:lnTo>
                <a:lnTo>
                  <a:pt x="295578" y="1848"/>
                </a:lnTo>
                <a:lnTo>
                  <a:pt x="297306" y="3822"/>
                </a:lnTo>
                <a:lnTo>
                  <a:pt x="296342" y="5139"/>
                </a:lnTo>
                <a:lnTo>
                  <a:pt x="289626" y="6601"/>
                </a:lnTo>
                <a:lnTo>
                  <a:pt x="248849" y="10439"/>
                </a:lnTo>
                <a:lnTo>
                  <a:pt x="203224" y="23998"/>
                </a:lnTo>
                <a:lnTo>
                  <a:pt x="174143" y="32217"/>
                </a:lnTo>
                <a:lnTo>
                  <a:pt x="134011" y="36181"/>
                </a:lnTo>
                <a:lnTo>
                  <a:pt x="95898" y="43588"/>
                </a:lnTo>
                <a:lnTo>
                  <a:pt x="49683" y="55278"/>
                </a:lnTo>
                <a:lnTo>
                  <a:pt x="36329" y="63442"/>
                </a:lnTo>
                <a:lnTo>
                  <a:pt x="44847" y="59426"/>
                </a:lnTo>
                <a:lnTo>
                  <a:pt x="87385" y="55134"/>
                </a:lnTo>
                <a:lnTo>
                  <a:pt x="133278" y="47300"/>
                </a:lnTo>
                <a:lnTo>
                  <a:pt x="178561" y="36431"/>
                </a:lnTo>
                <a:lnTo>
                  <a:pt x="215038" y="3634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SMARTInkShape-714"/>
          <p:cNvSpPr/>
          <p:nvPr>
            <p:custDataLst>
              <p:tags r:id="rId13"/>
            </p:custDataLst>
          </p:nvPr>
        </p:nvSpPr>
        <p:spPr>
          <a:xfrm>
            <a:off x="829102" y="4238625"/>
            <a:ext cx="227285" cy="38101"/>
          </a:xfrm>
          <a:custGeom>
            <a:avLst/>
            <a:gdLst/>
            <a:ahLst/>
            <a:cxnLst/>
            <a:rect l="0" t="0" r="0" b="0"/>
            <a:pathLst>
              <a:path w="227285" h="38101">
                <a:moveTo>
                  <a:pt x="18623" y="38100"/>
                </a:moveTo>
                <a:lnTo>
                  <a:pt x="18623" y="38100"/>
                </a:lnTo>
                <a:lnTo>
                  <a:pt x="0" y="38100"/>
                </a:lnTo>
                <a:lnTo>
                  <a:pt x="45345" y="38100"/>
                </a:lnTo>
                <a:lnTo>
                  <a:pt x="91478" y="30496"/>
                </a:lnTo>
                <a:lnTo>
                  <a:pt x="132262" y="21625"/>
                </a:lnTo>
                <a:lnTo>
                  <a:pt x="170892" y="14502"/>
                </a:lnTo>
                <a:lnTo>
                  <a:pt x="218049" y="9962"/>
                </a:lnTo>
                <a:lnTo>
                  <a:pt x="227284" y="9563"/>
                </a:lnTo>
                <a:lnTo>
                  <a:pt x="21864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SMARTInkShape-715"/>
          <p:cNvSpPr/>
          <p:nvPr>
            <p:custDataLst>
              <p:tags r:id="rId14"/>
            </p:custDataLst>
          </p:nvPr>
        </p:nvSpPr>
        <p:spPr>
          <a:xfrm>
            <a:off x="790575" y="3095625"/>
            <a:ext cx="209551" cy="47626"/>
          </a:xfrm>
          <a:custGeom>
            <a:avLst/>
            <a:gdLst/>
            <a:ahLst/>
            <a:cxnLst/>
            <a:rect l="0" t="0" r="0" b="0"/>
            <a:pathLst>
              <a:path w="209551" h="47626">
                <a:moveTo>
                  <a:pt x="0" y="47625"/>
                </a:moveTo>
                <a:lnTo>
                  <a:pt x="0" y="47625"/>
                </a:lnTo>
                <a:lnTo>
                  <a:pt x="24909" y="46567"/>
                </a:lnTo>
                <a:lnTo>
                  <a:pt x="63952" y="37264"/>
                </a:lnTo>
                <a:lnTo>
                  <a:pt x="101146" y="28328"/>
                </a:lnTo>
                <a:lnTo>
                  <a:pt x="147215" y="15826"/>
                </a:lnTo>
                <a:lnTo>
                  <a:pt x="2095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SMARTInkShape-716"/>
          <p:cNvSpPr/>
          <p:nvPr>
            <p:custDataLst>
              <p:tags r:id="rId15"/>
            </p:custDataLst>
          </p:nvPr>
        </p:nvSpPr>
        <p:spPr>
          <a:xfrm>
            <a:off x="5527347" y="5305818"/>
            <a:ext cx="226333" cy="18658"/>
          </a:xfrm>
          <a:custGeom>
            <a:avLst/>
            <a:gdLst/>
            <a:ahLst/>
            <a:cxnLst/>
            <a:rect l="0" t="0" r="0" b="0"/>
            <a:pathLst>
              <a:path w="226333" h="18658">
                <a:moveTo>
                  <a:pt x="44778" y="18657"/>
                </a:moveTo>
                <a:lnTo>
                  <a:pt x="44778" y="18657"/>
                </a:lnTo>
                <a:lnTo>
                  <a:pt x="39290" y="18657"/>
                </a:lnTo>
                <a:lnTo>
                  <a:pt x="81130" y="18657"/>
                </a:lnTo>
                <a:lnTo>
                  <a:pt x="127450" y="11118"/>
                </a:lnTo>
                <a:lnTo>
                  <a:pt x="173051" y="9307"/>
                </a:lnTo>
                <a:lnTo>
                  <a:pt x="184769" y="9166"/>
                </a:lnTo>
                <a:lnTo>
                  <a:pt x="137160" y="1594"/>
                </a:lnTo>
                <a:lnTo>
                  <a:pt x="93718" y="0"/>
                </a:lnTo>
                <a:lnTo>
                  <a:pt x="54105" y="4780"/>
                </a:lnTo>
                <a:lnTo>
                  <a:pt x="17183" y="9330"/>
                </a:lnTo>
                <a:lnTo>
                  <a:pt x="0" y="17220"/>
                </a:lnTo>
                <a:lnTo>
                  <a:pt x="1168" y="17699"/>
                </a:lnTo>
                <a:lnTo>
                  <a:pt x="45021" y="17514"/>
                </a:lnTo>
                <a:lnTo>
                  <a:pt x="90256" y="11102"/>
                </a:lnTo>
                <a:lnTo>
                  <a:pt x="135135" y="9521"/>
                </a:lnTo>
                <a:lnTo>
                  <a:pt x="182649" y="9208"/>
                </a:lnTo>
                <a:lnTo>
                  <a:pt x="226332" y="9137"/>
                </a:lnTo>
                <a:lnTo>
                  <a:pt x="216228" y="91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Shape-717"/>
          <p:cNvSpPr/>
          <p:nvPr>
            <p:custDataLst>
              <p:tags r:id="rId16"/>
            </p:custDataLst>
          </p:nvPr>
        </p:nvSpPr>
        <p:spPr>
          <a:xfrm>
            <a:off x="5153025" y="5262099"/>
            <a:ext cx="118964" cy="222449"/>
          </a:xfrm>
          <a:custGeom>
            <a:avLst/>
            <a:gdLst/>
            <a:ahLst/>
            <a:cxnLst/>
            <a:rect l="0" t="0" r="0" b="0"/>
            <a:pathLst>
              <a:path w="118964" h="222449">
                <a:moveTo>
                  <a:pt x="38100" y="14751"/>
                </a:moveTo>
                <a:lnTo>
                  <a:pt x="38100" y="14751"/>
                </a:lnTo>
                <a:lnTo>
                  <a:pt x="33044" y="14751"/>
                </a:lnTo>
                <a:lnTo>
                  <a:pt x="31555" y="13693"/>
                </a:lnTo>
                <a:lnTo>
                  <a:pt x="30561" y="11929"/>
                </a:lnTo>
                <a:lnTo>
                  <a:pt x="29899" y="9695"/>
                </a:lnTo>
                <a:lnTo>
                  <a:pt x="28399" y="8206"/>
                </a:lnTo>
                <a:lnTo>
                  <a:pt x="23911" y="6550"/>
                </a:lnTo>
                <a:lnTo>
                  <a:pt x="22290" y="5050"/>
                </a:lnTo>
                <a:lnTo>
                  <a:pt x="20491" y="562"/>
                </a:lnTo>
                <a:lnTo>
                  <a:pt x="18952" y="0"/>
                </a:lnTo>
                <a:lnTo>
                  <a:pt x="16868" y="685"/>
                </a:lnTo>
                <a:lnTo>
                  <a:pt x="14420" y="2198"/>
                </a:lnTo>
                <a:lnTo>
                  <a:pt x="12788" y="4266"/>
                </a:lnTo>
                <a:lnTo>
                  <a:pt x="10976" y="9385"/>
                </a:lnTo>
                <a:lnTo>
                  <a:pt x="9954" y="23275"/>
                </a:lnTo>
                <a:lnTo>
                  <a:pt x="15360" y="34767"/>
                </a:lnTo>
                <a:lnTo>
                  <a:pt x="23760" y="44813"/>
                </a:lnTo>
                <a:lnTo>
                  <a:pt x="31021" y="49279"/>
                </a:lnTo>
                <a:lnTo>
                  <a:pt x="46115" y="51793"/>
                </a:lnTo>
                <a:lnTo>
                  <a:pt x="63993" y="47481"/>
                </a:lnTo>
                <a:lnTo>
                  <a:pt x="81393" y="36542"/>
                </a:lnTo>
                <a:lnTo>
                  <a:pt x="104204" y="15304"/>
                </a:lnTo>
                <a:lnTo>
                  <a:pt x="111311" y="57576"/>
                </a:lnTo>
                <a:lnTo>
                  <a:pt x="118963" y="101098"/>
                </a:lnTo>
                <a:lnTo>
                  <a:pt x="117328" y="129236"/>
                </a:lnTo>
                <a:lnTo>
                  <a:pt x="106236" y="173733"/>
                </a:lnTo>
                <a:lnTo>
                  <a:pt x="88844" y="208744"/>
                </a:lnTo>
                <a:lnTo>
                  <a:pt x="71480" y="218046"/>
                </a:lnTo>
                <a:lnTo>
                  <a:pt x="41170" y="222448"/>
                </a:lnTo>
                <a:lnTo>
                  <a:pt x="15492" y="218695"/>
                </a:lnTo>
                <a:lnTo>
                  <a:pt x="10327" y="215272"/>
                </a:lnTo>
                <a:lnTo>
                  <a:pt x="6885" y="210874"/>
                </a:lnTo>
                <a:lnTo>
                  <a:pt x="3060" y="200341"/>
                </a:lnTo>
                <a:lnTo>
                  <a:pt x="0" y="1766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SMARTInkShape-718"/>
          <p:cNvSpPr/>
          <p:nvPr>
            <p:custDataLst>
              <p:tags r:id="rId17"/>
            </p:custDataLst>
          </p:nvPr>
        </p:nvSpPr>
        <p:spPr>
          <a:xfrm>
            <a:off x="6068876" y="5316837"/>
            <a:ext cx="61963" cy="53789"/>
          </a:xfrm>
          <a:custGeom>
            <a:avLst/>
            <a:gdLst/>
            <a:ahLst/>
            <a:cxnLst/>
            <a:rect l="0" t="0" r="0" b="0"/>
            <a:pathLst>
              <a:path w="61963" h="53789">
                <a:moveTo>
                  <a:pt x="27124" y="26688"/>
                </a:moveTo>
                <a:lnTo>
                  <a:pt x="27124" y="26688"/>
                </a:lnTo>
                <a:lnTo>
                  <a:pt x="22068" y="26688"/>
                </a:lnTo>
                <a:lnTo>
                  <a:pt x="20579" y="27746"/>
                </a:lnTo>
                <a:lnTo>
                  <a:pt x="19585" y="29510"/>
                </a:lnTo>
                <a:lnTo>
                  <a:pt x="17715" y="44021"/>
                </a:lnTo>
                <a:lnTo>
                  <a:pt x="17633" y="50286"/>
                </a:lnTo>
                <a:lnTo>
                  <a:pt x="18680" y="51944"/>
                </a:lnTo>
                <a:lnTo>
                  <a:pt x="20436" y="53051"/>
                </a:lnTo>
                <a:lnTo>
                  <a:pt x="22667" y="53788"/>
                </a:lnTo>
                <a:lnTo>
                  <a:pt x="24152" y="52164"/>
                </a:lnTo>
                <a:lnTo>
                  <a:pt x="26538" y="37169"/>
                </a:lnTo>
                <a:lnTo>
                  <a:pt x="27008" y="23702"/>
                </a:lnTo>
                <a:lnTo>
                  <a:pt x="24250" y="17247"/>
                </a:lnTo>
                <a:lnTo>
                  <a:pt x="20555" y="10850"/>
                </a:lnTo>
                <a:lnTo>
                  <a:pt x="18912" y="4480"/>
                </a:lnTo>
                <a:lnTo>
                  <a:pt x="17416" y="2358"/>
                </a:lnTo>
                <a:lnTo>
                  <a:pt x="15361" y="943"/>
                </a:lnTo>
                <a:lnTo>
                  <a:pt x="12931" y="0"/>
                </a:lnTo>
                <a:lnTo>
                  <a:pt x="11312" y="429"/>
                </a:lnTo>
                <a:lnTo>
                  <a:pt x="10233" y="1774"/>
                </a:lnTo>
                <a:lnTo>
                  <a:pt x="9514" y="3728"/>
                </a:lnTo>
                <a:lnTo>
                  <a:pt x="7975" y="5032"/>
                </a:lnTo>
                <a:lnTo>
                  <a:pt x="3444" y="6480"/>
                </a:lnTo>
                <a:lnTo>
                  <a:pt x="1812" y="7924"/>
                </a:lnTo>
                <a:lnTo>
                  <a:pt x="0" y="12352"/>
                </a:lnTo>
                <a:lnTo>
                  <a:pt x="575" y="15014"/>
                </a:lnTo>
                <a:lnTo>
                  <a:pt x="6440" y="23817"/>
                </a:lnTo>
                <a:lnTo>
                  <a:pt x="11934" y="29998"/>
                </a:lnTo>
                <a:lnTo>
                  <a:pt x="14881" y="31012"/>
                </a:lnTo>
                <a:lnTo>
                  <a:pt x="17904" y="30628"/>
                </a:lnTo>
                <a:lnTo>
                  <a:pt x="27214" y="27855"/>
                </a:lnTo>
                <a:lnTo>
                  <a:pt x="30359" y="27466"/>
                </a:lnTo>
                <a:lnTo>
                  <a:pt x="32455" y="26148"/>
                </a:lnTo>
                <a:lnTo>
                  <a:pt x="33854" y="24212"/>
                </a:lnTo>
                <a:lnTo>
                  <a:pt x="36097" y="18555"/>
                </a:lnTo>
                <a:lnTo>
                  <a:pt x="31429" y="12519"/>
                </a:lnTo>
                <a:lnTo>
                  <a:pt x="26214" y="9807"/>
                </a:lnTo>
                <a:lnTo>
                  <a:pt x="14245" y="8066"/>
                </a:lnTo>
                <a:lnTo>
                  <a:pt x="12187" y="8982"/>
                </a:lnTo>
                <a:lnTo>
                  <a:pt x="10816" y="10651"/>
                </a:lnTo>
                <a:lnTo>
                  <a:pt x="8615" y="15877"/>
                </a:lnTo>
                <a:lnTo>
                  <a:pt x="13291" y="21839"/>
                </a:lnTo>
                <a:lnTo>
                  <a:pt x="21329" y="24532"/>
                </a:lnTo>
                <a:lnTo>
                  <a:pt x="54066" y="26562"/>
                </a:lnTo>
                <a:lnTo>
                  <a:pt x="57786" y="25545"/>
                </a:lnTo>
                <a:lnTo>
                  <a:pt x="60265" y="23809"/>
                </a:lnTo>
                <a:lnTo>
                  <a:pt x="61918" y="21594"/>
                </a:lnTo>
                <a:lnTo>
                  <a:pt x="61962" y="20117"/>
                </a:lnTo>
                <a:lnTo>
                  <a:pt x="60932" y="19133"/>
                </a:lnTo>
                <a:lnTo>
                  <a:pt x="56967" y="18039"/>
                </a:lnTo>
                <a:lnTo>
                  <a:pt x="50900" y="17422"/>
                </a:lnTo>
                <a:lnTo>
                  <a:pt x="52861" y="17278"/>
                </a:lnTo>
                <a:lnTo>
                  <a:pt x="53806" y="16182"/>
                </a:lnTo>
                <a:lnTo>
                  <a:pt x="55699" y="76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SMARTInkShape-719"/>
          <p:cNvSpPr/>
          <p:nvPr>
            <p:custDataLst>
              <p:tags r:id="rId18"/>
            </p:custDataLst>
          </p:nvPr>
        </p:nvSpPr>
        <p:spPr>
          <a:xfrm>
            <a:off x="6077066" y="5324475"/>
            <a:ext cx="828560" cy="47578"/>
          </a:xfrm>
          <a:custGeom>
            <a:avLst/>
            <a:gdLst/>
            <a:ahLst/>
            <a:cxnLst/>
            <a:rect l="0" t="0" r="0" b="0"/>
            <a:pathLst>
              <a:path w="828560" h="47578">
                <a:moveTo>
                  <a:pt x="9409" y="19050"/>
                </a:moveTo>
                <a:lnTo>
                  <a:pt x="9409" y="19050"/>
                </a:lnTo>
                <a:lnTo>
                  <a:pt x="9409" y="9641"/>
                </a:lnTo>
                <a:lnTo>
                  <a:pt x="0" y="9525"/>
                </a:lnTo>
                <a:lnTo>
                  <a:pt x="8096" y="17726"/>
                </a:lnTo>
                <a:lnTo>
                  <a:pt x="17494" y="18934"/>
                </a:lnTo>
                <a:lnTo>
                  <a:pt x="35210" y="19040"/>
                </a:lnTo>
                <a:lnTo>
                  <a:pt x="58341" y="26588"/>
                </a:lnTo>
                <a:lnTo>
                  <a:pt x="102397" y="28497"/>
                </a:lnTo>
                <a:lnTo>
                  <a:pt x="145317" y="28568"/>
                </a:lnTo>
                <a:lnTo>
                  <a:pt x="185039" y="28575"/>
                </a:lnTo>
                <a:lnTo>
                  <a:pt x="230772" y="28575"/>
                </a:lnTo>
                <a:lnTo>
                  <a:pt x="274224" y="28575"/>
                </a:lnTo>
                <a:lnTo>
                  <a:pt x="292043" y="27517"/>
                </a:lnTo>
                <a:lnTo>
                  <a:pt x="315929" y="20374"/>
                </a:lnTo>
                <a:lnTo>
                  <a:pt x="357764" y="19166"/>
                </a:lnTo>
                <a:lnTo>
                  <a:pt x="403056" y="19057"/>
                </a:lnTo>
                <a:lnTo>
                  <a:pt x="447556" y="19050"/>
                </a:lnTo>
                <a:lnTo>
                  <a:pt x="486953" y="19050"/>
                </a:lnTo>
                <a:lnTo>
                  <a:pt x="494348" y="16228"/>
                </a:lnTo>
                <a:lnTo>
                  <a:pt x="501162" y="12505"/>
                </a:lnTo>
                <a:lnTo>
                  <a:pt x="512007" y="10408"/>
                </a:lnTo>
                <a:lnTo>
                  <a:pt x="558606" y="9532"/>
                </a:lnTo>
                <a:lnTo>
                  <a:pt x="603134" y="9525"/>
                </a:lnTo>
                <a:lnTo>
                  <a:pt x="646290" y="9525"/>
                </a:lnTo>
                <a:lnTo>
                  <a:pt x="688965" y="9525"/>
                </a:lnTo>
                <a:lnTo>
                  <a:pt x="695256" y="12347"/>
                </a:lnTo>
                <a:lnTo>
                  <a:pt x="701580" y="16070"/>
                </a:lnTo>
                <a:lnTo>
                  <a:pt x="712148" y="18167"/>
                </a:lnTo>
                <a:lnTo>
                  <a:pt x="758632" y="19043"/>
                </a:lnTo>
                <a:lnTo>
                  <a:pt x="799587" y="19050"/>
                </a:lnTo>
                <a:lnTo>
                  <a:pt x="809107" y="28183"/>
                </a:lnTo>
                <a:lnTo>
                  <a:pt x="819031" y="19053"/>
                </a:lnTo>
                <a:lnTo>
                  <a:pt x="824090" y="19050"/>
                </a:lnTo>
                <a:lnTo>
                  <a:pt x="825579" y="17992"/>
                </a:lnTo>
                <a:lnTo>
                  <a:pt x="826572" y="16228"/>
                </a:lnTo>
                <a:lnTo>
                  <a:pt x="828558" y="9528"/>
                </a:lnTo>
                <a:lnTo>
                  <a:pt x="828559" y="392"/>
                </a:lnTo>
                <a:lnTo>
                  <a:pt x="804961" y="3"/>
                </a:lnTo>
                <a:lnTo>
                  <a:pt x="803302" y="1060"/>
                </a:lnTo>
                <a:lnTo>
                  <a:pt x="802196" y="2823"/>
                </a:lnTo>
                <a:lnTo>
                  <a:pt x="801458" y="5057"/>
                </a:lnTo>
                <a:lnTo>
                  <a:pt x="799909" y="6547"/>
                </a:lnTo>
                <a:lnTo>
                  <a:pt x="795365" y="8201"/>
                </a:lnTo>
                <a:lnTo>
                  <a:pt x="793729" y="9701"/>
                </a:lnTo>
                <a:lnTo>
                  <a:pt x="790890" y="17610"/>
                </a:lnTo>
                <a:lnTo>
                  <a:pt x="790586" y="23680"/>
                </a:lnTo>
                <a:lnTo>
                  <a:pt x="791602" y="25312"/>
                </a:lnTo>
                <a:lnTo>
                  <a:pt x="793337" y="26400"/>
                </a:lnTo>
                <a:lnTo>
                  <a:pt x="800166" y="28288"/>
                </a:lnTo>
                <a:lnTo>
                  <a:pt x="822340" y="28564"/>
                </a:lnTo>
                <a:lnTo>
                  <a:pt x="824413" y="27510"/>
                </a:lnTo>
                <a:lnTo>
                  <a:pt x="825795" y="25748"/>
                </a:lnTo>
                <a:lnTo>
                  <a:pt x="828013" y="20373"/>
                </a:lnTo>
                <a:lnTo>
                  <a:pt x="828545" y="4895"/>
                </a:lnTo>
                <a:lnTo>
                  <a:pt x="827492" y="3263"/>
                </a:lnTo>
                <a:lnTo>
                  <a:pt x="825730" y="2175"/>
                </a:lnTo>
                <a:lnTo>
                  <a:pt x="818196" y="644"/>
                </a:lnTo>
                <a:lnTo>
                  <a:pt x="815301" y="429"/>
                </a:lnTo>
                <a:lnTo>
                  <a:pt x="809261" y="3013"/>
                </a:lnTo>
                <a:lnTo>
                  <a:pt x="803049" y="6631"/>
                </a:lnTo>
                <a:lnTo>
                  <a:pt x="796760" y="8239"/>
                </a:lnTo>
                <a:lnTo>
                  <a:pt x="794660" y="9726"/>
                </a:lnTo>
                <a:lnTo>
                  <a:pt x="793260" y="11776"/>
                </a:lnTo>
                <a:lnTo>
                  <a:pt x="791289" y="19718"/>
                </a:lnTo>
                <a:lnTo>
                  <a:pt x="790507" y="41314"/>
                </a:lnTo>
                <a:lnTo>
                  <a:pt x="791550" y="43418"/>
                </a:lnTo>
                <a:lnTo>
                  <a:pt x="793303" y="44820"/>
                </a:lnTo>
                <a:lnTo>
                  <a:pt x="798073" y="46379"/>
                </a:lnTo>
                <a:lnTo>
                  <a:pt x="822259" y="47577"/>
                </a:lnTo>
                <a:lnTo>
                  <a:pt x="824358" y="46535"/>
                </a:lnTo>
                <a:lnTo>
                  <a:pt x="825758" y="44781"/>
                </a:lnTo>
                <a:lnTo>
                  <a:pt x="827314" y="40011"/>
                </a:lnTo>
                <a:lnTo>
                  <a:pt x="828545" y="14537"/>
                </a:lnTo>
                <a:lnTo>
                  <a:pt x="827492" y="12866"/>
                </a:lnTo>
                <a:lnTo>
                  <a:pt x="825730" y="11753"/>
                </a:lnTo>
                <a:lnTo>
                  <a:pt x="823499" y="11010"/>
                </a:lnTo>
                <a:lnTo>
                  <a:pt x="822011" y="11573"/>
                </a:lnTo>
                <a:lnTo>
                  <a:pt x="821018" y="13007"/>
                </a:lnTo>
                <a:lnTo>
                  <a:pt x="820357" y="15022"/>
                </a:lnTo>
                <a:lnTo>
                  <a:pt x="810949" y="26897"/>
                </a:lnTo>
                <a:lnTo>
                  <a:pt x="809936" y="33134"/>
                </a:lnTo>
                <a:lnTo>
                  <a:pt x="810852" y="34790"/>
                </a:lnTo>
                <a:lnTo>
                  <a:pt x="812521" y="35894"/>
                </a:lnTo>
                <a:lnTo>
                  <a:pt x="817746" y="37664"/>
                </a:lnTo>
                <a:lnTo>
                  <a:pt x="823709" y="37971"/>
                </a:lnTo>
                <a:lnTo>
                  <a:pt x="825326" y="36955"/>
                </a:lnTo>
                <a:lnTo>
                  <a:pt x="826403" y="35220"/>
                </a:lnTo>
                <a:lnTo>
                  <a:pt x="827920" y="27721"/>
                </a:lnTo>
                <a:lnTo>
                  <a:pt x="828133" y="24831"/>
                </a:lnTo>
                <a:lnTo>
                  <a:pt x="826158" y="21846"/>
                </a:lnTo>
                <a:lnTo>
                  <a:pt x="79998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SMARTInkShape-Group144"/>
          <p:cNvGrpSpPr/>
          <p:nvPr/>
        </p:nvGrpSpPr>
        <p:grpSpPr>
          <a:xfrm>
            <a:off x="6014312" y="5086350"/>
            <a:ext cx="889090" cy="514351"/>
            <a:chOff x="6014312" y="5086350"/>
            <a:chExt cx="889090" cy="514351"/>
          </a:xfrm>
        </p:grpSpPr>
        <p:sp>
          <p:nvSpPr>
            <p:cNvPr id="307" name="SMARTInkShape-720"/>
            <p:cNvSpPr/>
            <p:nvPr>
              <p:custDataLst>
                <p:tags r:id="rId20"/>
              </p:custDataLst>
            </p:nvPr>
          </p:nvSpPr>
          <p:spPr>
            <a:xfrm>
              <a:off x="6059262" y="5374001"/>
              <a:ext cx="82369" cy="45575"/>
            </a:xfrm>
            <a:custGeom>
              <a:avLst/>
              <a:gdLst/>
              <a:ahLst/>
              <a:cxnLst/>
              <a:rect l="0" t="0" r="0" b="0"/>
              <a:pathLst>
                <a:path w="82369" h="45575">
                  <a:moveTo>
                    <a:pt x="27213" y="26674"/>
                  </a:moveTo>
                  <a:lnTo>
                    <a:pt x="27213" y="26674"/>
                  </a:lnTo>
                  <a:lnTo>
                    <a:pt x="8590" y="26674"/>
                  </a:lnTo>
                  <a:lnTo>
                    <a:pt x="3233" y="31730"/>
                  </a:lnTo>
                  <a:lnTo>
                    <a:pt x="680" y="37035"/>
                  </a:lnTo>
                  <a:lnTo>
                    <a:pt x="0" y="39931"/>
                  </a:lnTo>
                  <a:lnTo>
                    <a:pt x="604" y="41862"/>
                  </a:lnTo>
                  <a:lnTo>
                    <a:pt x="2065" y="43149"/>
                  </a:lnTo>
                  <a:lnTo>
                    <a:pt x="6512" y="44579"/>
                  </a:lnTo>
                  <a:lnTo>
                    <a:pt x="16006" y="45574"/>
                  </a:lnTo>
                  <a:lnTo>
                    <a:pt x="32777" y="20827"/>
                  </a:lnTo>
                  <a:lnTo>
                    <a:pt x="34978" y="14197"/>
                  </a:lnTo>
                  <a:lnTo>
                    <a:pt x="34507" y="10948"/>
                  </a:lnTo>
                  <a:lnTo>
                    <a:pt x="28382" y="0"/>
                  </a:lnTo>
                  <a:lnTo>
                    <a:pt x="27993" y="424"/>
                  </a:lnTo>
                  <a:lnTo>
                    <a:pt x="27243" y="25595"/>
                  </a:lnTo>
                  <a:lnTo>
                    <a:pt x="30048" y="34309"/>
                  </a:lnTo>
                  <a:lnTo>
                    <a:pt x="32278" y="38113"/>
                  </a:lnTo>
                  <a:lnTo>
                    <a:pt x="35882" y="40650"/>
                  </a:lnTo>
                  <a:lnTo>
                    <a:pt x="45530" y="43469"/>
                  </a:lnTo>
                  <a:lnTo>
                    <a:pt x="56873" y="41900"/>
                  </a:lnTo>
                  <a:lnTo>
                    <a:pt x="67912" y="37674"/>
                  </a:lnTo>
                  <a:lnTo>
                    <a:pt x="76345" y="32269"/>
                  </a:lnTo>
                  <a:lnTo>
                    <a:pt x="80800" y="26339"/>
                  </a:lnTo>
                  <a:lnTo>
                    <a:pt x="81987" y="23275"/>
                  </a:lnTo>
                  <a:lnTo>
                    <a:pt x="81721" y="20175"/>
                  </a:lnTo>
                  <a:lnTo>
                    <a:pt x="78603" y="13908"/>
                  </a:lnTo>
                  <a:lnTo>
                    <a:pt x="65841" y="4429"/>
                  </a:lnTo>
                  <a:lnTo>
                    <a:pt x="60373" y="3378"/>
                  </a:lnTo>
                  <a:lnTo>
                    <a:pt x="35213" y="6855"/>
                  </a:lnTo>
                  <a:lnTo>
                    <a:pt x="27946" y="10104"/>
                  </a:lnTo>
                  <a:lnTo>
                    <a:pt x="24527" y="12453"/>
                  </a:lnTo>
                  <a:lnTo>
                    <a:pt x="23306" y="15076"/>
                  </a:lnTo>
                  <a:lnTo>
                    <a:pt x="23550" y="17884"/>
                  </a:lnTo>
                  <a:lnTo>
                    <a:pt x="26644" y="23826"/>
                  </a:lnTo>
                  <a:lnTo>
                    <a:pt x="40256" y="39417"/>
                  </a:lnTo>
                  <a:lnTo>
                    <a:pt x="49238" y="42922"/>
                  </a:lnTo>
                  <a:lnTo>
                    <a:pt x="77630" y="45560"/>
                  </a:lnTo>
                  <a:lnTo>
                    <a:pt x="79875" y="44557"/>
                  </a:lnTo>
                  <a:lnTo>
                    <a:pt x="81370" y="42829"/>
                  </a:lnTo>
                  <a:lnTo>
                    <a:pt x="82368" y="40619"/>
                  </a:lnTo>
                  <a:lnTo>
                    <a:pt x="81974" y="39146"/>
                  </a:lnTo>
                  <a:lnTo>
                    <a:pt x="80654" y="38164"/>
                  </a:lnTo>
                  <a:lnTo>
                    <a:pt x="78716" y="37509"/>
                  </a:lnTo>
                  <a:lnTo>
                    <a:pt x="70931" y="31530"/>
                  </a:lnTo>
                  <a:lnTo>
                    <a:pt x="69058" y="30970"/>
                  </a:lnTo>
                  <a:lnTo>
                    <a:pt x="65313" y="36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21"/>
            <p:cNvSpPr/>
            <p:nvPr>
              <p:custDataLst>
                <p:tags r:id="rId21"/>
              </p:custDataLst>
            </p:nvPr>
          </p:nvSpPr>
          <p:spPr>
            <a:xfrm>
              <a:off x="6077493" y="5400675"/>
              <a:ext cx="825909" cy="53036"/>
            </a:xfrm>
            <a:custGeom>
              <a:avLst/>
              <a:gdLst/>
              <a:ahLst/>
              <a:cxnLst/>
              <a:rect l="0" t="0" r="0" b="0"/>
              <a:pathLst>
                <a:path w="825909" h="53036">
                  <a:moveTo>
                    <a:pt x="28032" y="0"/>
                  </a:moveTo>
                  <a:lnTo>
                    <a:pt x="28032" y="0"/>
                  </a:lnTo>
                  <a:lnTo>
                    <a:pt x="22976" y="5056"/>
                  </a:lnTo>
                  <a:lnTo>
                    <a:pt x="17671" y="7539"/>
                  </a:lnTo>
                  <a:lnTo>
                    <a:pt x="0" y="9491"/>
                  </a:lnTo>
                  <a:lnTo>
                    <a:pt x="4674" y="14571"/>
                  </a:lnTo>
                  <a:lnTo>
                    <a:pt x="9889" y="17059"/>
                  </a:lnTo>
                  <a:lnTo>
                    <a:pt x="52718" y="23990"/>
                  </a:lnTo>
                  <a:lnTo>
                    <a:pt x="87440" y="27217"/>
                  </a:lnTo>
                  <a:lnTo>
                    <a:pt x="126185" y="33229"/>
                  </a:lnTo>
                  <a:lnTo>
                    <a:pt x="164478" y="36657"/>
                  </a:lnTo>
                  <a:lnTo>
                    <a:pt x="202249" y="44360"/>
                  </a:lnTo>
                  <a:lnTo>
                    <a:pt x="242636" y="46980"/>
                  </a:lnTo>
                  <a:lnTo>
                    <a:pt x="281737" y="47498"/>
                  </a:lnTo>
                  <a:lnTo>
                    <a:pt x="328109" y="47600"/>
                  </a:lnTo>
                  <a:lnTo>
                    <a:pt x="365492" y="47620"/>
                  </a:lnTo>
                  <a:lnTo>
                    <a:pt x="413014" y="47625"/>
                  </a:lnTo>
                  <a:lnTo>
                    <a:pt x="455603" y="47625"/>
                  </a:lnTo>
                  <a:lnTo>
                    <a:pt x="496705" y="41080"/>
                  </a:lnTo>
                  <a:lnTo>
                    <a:pt x="543394" y="38688"/>
                  </a:lnTo>
                  <a:lnTo>
                    <a:pt x="583269" y="38216"/>
                  </a:lnTo>
                  <a:lnTo>
                    <a:pt x="630368" y="38116"/>
                  </a:lnTo>
                  <a:lnTo>
                    <a:pt x="675834" y="38100"/>
                  </a:lnTo>
                  <a:lnTo>
                    <a:pt x="719146" y="46301"/>
                  </a:lnTo>
                  <a:lnTo>
                    <a:pt x="744319" y="48421"/>
                  </a:lnTo>
                  <a:lnTo>
                    <a:pt x="753134" y="52565"/>
                  </a:lnTo>
                  <a:lnTo>
                    <a:pt x="756967" y="53035"/>
                  </a:lnTo>
                  <a:lnTo>
                    <a:pt x="799438" y="47625"/>
                  </a:lnTo>
                  <a:lnTo>
                    <a:pt x="799522" y="42569"/>
                  </a:lnTo>
                  <a:lnTo>
                    <a:pt x="802364" y="37264"/>
                  </a:lnTo>
                  <a:lnTo>
                    <a:pt x="807755" y="30292"/>
                  </a:lnTo>
                  <a:lnTo>
                    <a:pt x="807139" y="29720"/>
                  </a:lnTo>
                  <a:lnTo>
                    <a:pt x="799304" y="28675"/>
                  </a:lnTo>
                  <a:lnTo>
                    <a:pt x="794858" y="28620"/>
                  </a:lnTo>
                  <a:lnTo>
                    <a:pt x="793250" y="29663"/>
                  </a:lnTo>
                  <a:lnTo>
                    <a:pt x="792177" y="31417"/>
                  </a:lnTo>
                  <a:lnTo>
                    <a:pt x="790158" y="37709"/>
                  </a:lnTo>
                  <a:lnTo>
                    <a:pt x="795125" y="43040"/>
                  </a:lnTo>
                  <a:lnTo>
                    <a:pt x="803232" y="45588"/>
                  </a:lnTo>
                  <a:lnTo>
                    <a:pt x="820626" y="47223"/>
                  </a:lnTo>
                  <a:lnTo>
                    <a:pt x="823128" y="46298"/>
                  </a:lnTo>
                  <a:lnTo>
                    <a:pt x="824797" y="44624"/>
                  </a:lnTo>
                  <a:lnTo>
                    <a:pt x="825908" y="42449"/>
                  </a:lnTo>
                  <a:lnTo>
                    <a:pt x="825591" y="40999"/>
                  </a:lnTo>
                  <a:lnTo>
                    <a:pt x="824321" y="40033"/>
                  </a:lnTo>
                  <a:lnTo>
                    <a:pt x="797483" y="30012"/>
                  </a:lnTo>
                  <a:lnTo>
                    <a:pt x="793941" y="30592"/>
                  </a:lnTo>
                  <a:lnTo>
                    <a:pt x="780507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22"/>
            <p:cNvSpPr/>
            <p:nvPr>
              <p:custDataLst>
                <p:tags r:id="rId22"/>
              </p:custDataLst>
            </p:nvPr>
          </p:nvSpPr>
          <p:spPr>
            <a:xfrm>
              <a:off x="6071899" y="5486400"/>
              <a:ext cx="50769" cy="37940"/>
            </a:xfrm>
            <a:custGeom>
              <a:avLst/>
              <a:gdLst/>
              <a:ahLst/>
              <a:cxnLst/>
              <a:rect l="0" t="0" r="0" b="0"/>
              <a:pathLst>
                <a:path w="50769" h="37940">
                  <a:moveTo>
                    <a:pt x="33626" y="9525"/>
                  </a:moveTo>
                  <a:lnTo>
                    <a:pt x="33626" y="9525"/>
                  </a:lnTo>
                  <a:lnTo>
                    <a:pt x="25425" y="1324"/>
                  </a:lnTo>
                  <a:lnTo>
                    <a:pt x="23925" y="1941"/>
                  </a:lnTo>
                  <a:lnTo>
                    <a:pt x="9946" y="14224"/>
                  </a:lnTo>
                  <a:lnTo>
                    <a:pt x="9372" y="16891"/>
                  </a:lnTo>
                  <a:lnTo>
                    <a:pt x="10048" y="19727"/>
                  </a:lnTo>
                  <a:lnTo>
                    <a:pt x="12564" y="25701"/>
                  </a:lnTo>
                  <a:lnTo>
                    <a:pt x="13682" y="31883"/>
                  </a:lnTo>
                  <a:lnTo>
                    <a:pt x="15038" y="33956"/>
                  </a:lnTo>
                  <a:lnTo>
                    <a:pt x="17001" y="35337"/>
                  </a:lnTo>
                  <a:lnTo>
                    <a:pt x="22698" y="37554"/>
                  </a:lnTo>
                  <a:lnTo>
                    <a:pt x="28742" y="37939"/>
                  </a:lnTo>
                  <a:lnTo>
                    <a:pt x="31429" y="35876"/>
                  </a:lnTo>
                  <a:lnTo>
                    <a:pt x="37235" y="27939"/>
                  </a:lnTo>
                  <a:lnTo>
                    <a:pt x="41398" y="16627"/>
                  </a:lnTo>
                  <a:lnTo>
                    <a:pt x="40924" y="13201"/>
                  </a:lnTo>
                  <a:lnTo>
                    <a:pt x="37575" y="6573"/>
                  </a:lnTo>
                  <a:lnTo>
                    <a:pt x="34142" y="4382"/>
                  </a:lnTo>
                  <a:lnTo>
                    <a:pt x="16246" y="865"/>
                  </a:lnTo>
                  <a:lnTo>
                    <a:pt x="7263" y="171"/>
                  </a:lnTo>
                  <a:lnTo>
                    <a:pt x="650" y="5107"/>
                  </a:lnTo>
                  <a:lnTo>
                    <a:pt x="0" y="7638"/>
                  </a:lnTo>
                  <a:lnTo>
                    <a:pt x="625" y="10384"/>
                  </a:lnTo>
                  <a:lnTo>
                    <a:pt x="2101" y="13272"/>
                  </a:lnTo>
                  <a:lnTo>
                    <a:pt x="14289" y="22394"/>
                  </a:lnTo>
                  <a:lnTo>
                    <a:pt x="26251" y="26744"/>
                  </a:lnTo>
                  <a:lnTo>
                    <a:pt x="36497" y="28032"/>
                  </a:lnTo>
                  <a:lnTo>
                    <a:pt x="43016" y="25512"/>
                  </a:lnTo>
                  <a:lnTo>
                    <a:pt x="46236" y="23358"/>
                  </a:lnTo>
                  <a:lnTo>
                    <a:pt x="48383" y="20863"/>
                  </a:lnTo>
                  <a:lnTo>
                    <a:pt x="50768" y="15270"/>
                  </a:lnTo>
                  <a:lnTo>
                    <a:pt x="50346" y="12297"/>
                  </a:lnTo>
                  <a:lnTo>
                    <a:pt x="47054" y="6171"/>
                  </a:lnTo>
                  <a:lnTo>
                    <a:pt x="44695" y="4113"/>
                  </a:lnTo>
                  <a:lnTo>
                    <a:pt x="241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723"/>
            <p:cNvSpPr/>
            <p:nvPr>
              <p:custDataLst>
                <p:tags r:id="rId23"/>
              </p:custDataLst>
            </p:nvPr>
          </p:nvSpPr>
          <p:spPr>
            <a:xfrm>
              <a:off x="6078667" y="5495925"/>
              <a:ext cx="798383" cy="47626"/>
            </a:xfrm>
            <a:custGeom>
              <a:avLst/>
              <a:gdLst/>
              <a:ahLst/>
              <a:cxnLst/>
              <a:rect l="0" t="0" r="0" b="0"/>
              <a:pathLst>
                <a:path w="798383" h="47626">
                  <a:moveTo>
                    <a:pt x="17333" y="0"/>
                  </a:moveTo>
                  <a:lnTo>
                    <a:pt x="17333" y="0"/>
                  </a:lnTo>
                  <a:lnTo>
                    <a:pt x="0" y="0"/>
                  </a:lnTo>
                  <a:lnTo>
                    <a:pt x="26114" y="2822"/>
                  </a:lnTo>
                  <a:lnTo>
                    <a:pt x="64810" y="8201"/>
                  </a:lnTo>
                  <a:lnTo>
                    <a:pt x="108658" y="14189"/>
                  </a:lnTo>
                  <a:lnTo>
                    <a:pt x="140825" y="16890"/>
                  </a:lnTo>
                  <a:lnTo>
                    <a:pt x="173818" y="18090"/>
                  </a:lnTo>
                  <a:lnTo>
                    <a:pt x="209649" y="18623"/>
                  </a:lnTo>
                  <a:lnTo>
                    <a:pt x="250352" y="18923"/>
                  </a:lnTo>
                  <a:lnTo>
                    <a:pt x="292549" y="25571"/>
                  </a:lnTo>
                  <a:lnTo>
                    <a:pt x="326068" y="27685"/>
                  </a:lnTo>
                  <a:lnTo>
                    <a:pt x="361276" y="28180"/>
                  </a:lnTo>
                  <a:lnTo>
                    <a:pt x="402522" y="28458"/>
                  </a:lnTo>
                  <a:lnTo>
                    <a:pt x="450022" y="28541"/>
                  </a:lnTo>
                  <a:lnTo>
                    <a:pt x="485864" y="28559"/>
                  </a:lnTo>
                  <a:lnTo>
                    <a:pt x="533277" y="28570"/>
                  </a:lnTo>
                  <a:lnTo>
                    <a:pt x="573077" y="28574"/>
                  </a:lnTo>
                  <a:lnTo>
                    <a:pt x="609918" y="31397"/>
                  </a:lnTo>
                  <a:lnTo>
                    <a:pt x="651442" y="36776"/>
                  </a:lnTo>
                  <a:lnTo>
                    <a:pt x="696953" y="37925"/>
                  </a:lnTo>
                  <a:lnTo>
                    <a:pt x="738253" y="38090"/>
                  </a:lnTo>
                  <a:lnTo>
                    <a:pt x="779320" y="38100"/>
                  </a:lnTo>
                  <a:lnTo>
                    <a:pt x="782499" y="39158"/>
                  </a:lnTo>
                  <a:lnTo>
                    <a:pt x="784619" y="40922"/>
                  </a:lnTo>
                  <a:lnTo>
                    <a:pt x="786031" y="43156"/>
                  </a:lnTo>
                  <a:lnTo>
                    <a:pt x="788032" y="44645"/>
                  </a:lnTo>
                  <a:lnTo>
                    <a:pt x="798379" y="47625"/>
                  </a:lnTo>
                  <a:lnTo>
                    <a:pt x="798382" y="47625"/>
                  </a:lnTo>
                  <a:lnTo>
                    <a:pt x="790182" y="39424"/>
                  </a:lnTo>
                  <a:lnTo>
                    <a:pt x="789249" y="33436"/>
                  </a:lnTo>
                  <a:lnTo>
                    <a:pt x="788061" y="31815"/>
                  </a:lnTo>
                  <a:lnTo>
                    <a:pt x="783918" y="30015"/>
                  </a:lnTo>
                  <a:lnTo>
                    <a:pt x="765263" y="28612"/>
                  </a:lnTo>
                  <a:lnTo>
                    <a:pt x="763603" y="29658"/>
                  </a:lnTo>
                  <a:lnTo>
                    <a:pt x="762496" y="31414"/>
                  </a:lnTo>
                  <a:lnTo>
                    <a:pt x="761759" y="33643"/>
                  </a:lnTo>
                  <a:lnTo>
                    <a:pt x="762326" y="35128"/>
                  </a:lnTo>
                  <a:lnTo>
                    <a:pt x="763761" y="36119"/>
                  </a:lnTo>
                  <a:lnTo>
                    <a:pt x="768613" y="37709"/>
                  </a:lnTo>
                  <a:lnTo>
                    <a:pt x="782960" y="38066"/>
                  </a:lnTo>
                  <a:lnTo>
                    <a:pt x="784926" y="37019"/>
                  </a:lnTo>
                  <a:lnTo>
                    <a:pt x="786236" y="35263"/>
                  </a:lnTo>
                  <a:lnTo>
                    <a:pt x="787110" y="33032"/>
                  </a:lnTo>
                  <a:lnTo>
                    <a:pt x="788752" y="31547"/>
                  </a:lnTo>
                  <a:lnTo>
                    <a:pt x="793397" y="29896"/>
                  </a:lnTo>
                  <a:lnTo>
                    <a:pt x="795059" y="28397"/>
                  </a:lnTo>
                  <a:lnTo>
                    <a:pt x="796906" y="23910"/>
                  </a:lnTo>
                  <a:lnTo>
                    <a:pt x="795282" y="22290"/>
                  </a:lnTo>
                  <a:lnTo>
                    <a:pt x="787832" y="20490"/>
                  </a:lnTo>
                  <a:lnTo>
                    <a:pt x="783941" y="21068"/>
                  </a:lnTo>
                  <a:lnTo>
                    <a:pt x="760283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724"/>
            <p:cNvSpPr/>
            <p:nvPr>
              <p:custDataLst>
                <p:tags r:id="rId24"/>
              </p:custDataLst>
            </p:nvPr>
          </p:nvSpPr>
          <p:spPr>
            <a:xfrm>
              <a:off x="6096393" y="5581650"/>
              <a:ext cx="659228" cy="19051"/>
            </a:xfrm>
            <a:custGeom>
              <a:avLst/>
              <a:gdLst/>
              <a:ahLst/>
              <a:cxnLst/>
              <a:rect l="0" t="0" r="0" b="0"/>
              <a:pathLst>
                <a:path w="659228" h="19051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7182" y="9525"/>
                  </a:lnTo>
                  <a:lnTo>
                    <a:pt x="84259" y="9525"/>
                  </a:lnTo>
                  <a:lnTo>
                    <a:pt x="126995" y="9525"/>
                  </a:lnTo>
                  <a:lnTo>
                    <a:pt x="162588" y="9525"/>
                  </a:lnTo>
                  <a:lnTo>
                    <a:pt x="199945" y="9525"/>
                  </a:lnTo>
                  <a:lnTo>
                    <a:pt x="240647" y="9525"/>
                  </a:lnTo>
                  <a:lnTo>
                    <a:pt x="283399" y="12347"/>
                  </a:lnTo>
                  <a:lnTo>
                    <a:pt x="325699" y="17064"/>
                  </a:lnTo>
                  <a:lnTo>
                    <a:pt x="371746" y="18462"/>
                  </a:lnTo>
                  <a:lnTo>
                    <a:pt x="416082" y="18875"/>
                  </a:lnTo>
                  <a:lnTo>
                    <a:pt x="456030" y="18998"/>
                  </a:lnTo>
                  <a:lnTo>
                    <a:pt x="494677" y="19034"/>
                  </a:lnTo>
                  <a:lnTo>
                    <a:pt x="540605" y="19047"/>
                  </a:lnTo>
                  <a:lnTo>
                    <a:pt x="585706" y="19050"/>
                  </a:lnTo>
                  <a:lnTo>
                    <a:pt x="630388" y="11511"/>
                  </a:lnTo>
                  <a:lnTo>
                    <a:pt x="646137" y="9349"/>
                  </a:lnTo>
                  <a:lnTo>
                    <a:pt x="656665" y="4861"/>
                  </a:lnTo>
                  <a:lnTo>
                    <a:pt x="658837" y="3240"/>
                  </a:lnTo>
                  <a:lnTo>
                    <a:pt x="659227" y="2160"/>
                  </a:lnTo>
                  <a:lnTo>
                    <a:pt x="658429" y="1440"/>
                  </a:lnTo>
                  <a:lnTo>
                    <a:pt x="6377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25"/>
            <p:cNvSpPr/>
            <p:nvPr>
              <p:custDataLst>
                <p:tags r:id="rId25"/>
              </p:custDataLst>
            </p:nvPr>
          </p:nvSpPr>
          <p:spPr>
            <a:xfrm>
              <a:off x="6078783" y="5305425"/>
              <a:ext cx="714533" cy="28576"/>
            </a:xfrm>
            <a:custGeom>
              <a:avLst/>
              <a:gdLst/>
              <a:ahLst/>
              <a:cxnLst/>
              <a:rect l="0" t="0" r="0" b="0"/>
              <a:pathLst>
                <a:path w="714533" h="28576">
                  <a:moveTo>
                    <a:pt x="26742" y="28575"/>
                  </a:moveTo>
                  <a:lnTo>
                    <a:pt x="26742" y="28575"/>
                  </a:lnTo>
                  <a:lnTo>
                    <a:pt x="21686" y="28575"/>
                  </a:lnTo>
                  <a:lnTo>
                    <a:pt x="16381" y="25753"/>
                  </a:lnTo>
                  <a:lnTo>
                    <a:pt x="10495" y="22030"/>
                  </a:lnTo>
                  <a:lnTo>
                    <a:pt x="0" y="19442"/>
                  </a:lnTo>
                  <a:lnTo>
                    <a:pt x="47034" y="19073"/>
                  </a:lnTo>
                  <a:lnTo>
                    <a:pt x="88258" y="17999"/>
                  </a:lnTo>
                  <a:lnTo>
                    <a:pt x="127754" y="13564"/>
                  </a:lnTo>
                  <a:lnTo>
                    <a:pt x="167326" y="16954"/>
                  </a:lnTo>
                  <a:lnTo>
                    <a:pt x="212095" y="17371"/>
                  </a:lnTo>
                  <a:lnTo>
                    <a:pt x="258873" y="12320"/>
                  </a:lnTo>
                  <a:lnTo>
                    <a:pt x="290425" y="10767"/>
                  </a:lnTo>
                  <a:lnTo>
                    <a:pt x="324910" y="10077"/>
                  </a:lnTo>
                  <a:lnTo>
                    <a:pt x="361403" y="9770"/>
                  </a:lnTo>
                  <a:lnTo>
                    <a:pt x="398789" y="9634"/>
                  </a:lnTo>
                  <a:lnTo>
                    <a:pt x="436571" y="9573"/>
                  </a:lnTo>
                  <a:lnTo>
                    <a:pt x="473472" y="9547"/>
                  </a:lnTo>
                  <a:lnTo>
                    <a:pt x="507510" y="9535"/>
                  </a:lnTo>
                  <a:lnTo>
                    <a:pt x="540278" y="9529"/>
                  </a:lnTo>
                  <a:lnTo>
                    <a:pt x="574597" y="9527"/>
                  </a:lnTo>
                  <a:lnTo>
                    <a:pt x="614544" y="9525"/>
                  </a:lnTo>
                  <a:lnTo>
                    <a:pt x="658458" y="9525"/>
                  </a:lnTo>
                  <a:lnTo>
                    <a:pt x="705112" y="8467"/>
                  </a:lnTo>
                  <a:lnTo>
                    <a:pt x="710763" y="6703"/>
                  </a:lnTo>
                  <a:lnTo>
                    <a:pt x="714532" y="4469"/>
                  </a:lnTo>
                  <a:lnTo>
                    <a:pt x="713868" y="2980"/>
                  </a:lnTo>
                  <a:lnTo>
                    <a:pt x="6934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26"/>
            <p:cNvSpPr/>
            <p:nvPr>
              <p:custDataLst>
                <p:tags r:id="rId26"/>
              </p:custDataLst>
            </p:nvPr>
          </p:nvSpPr>
          <p:spPr>
            <a:xfrm>
              <a:off x="6019800" y="5248275"/>
              <a:ext cx="739330" cy="19051"/>
            </a:xfrm>
            <a:custGeom>
              <a:avLst/>
              <a:gdLst/>
              <a:ahLst/>
              <a:cxnLst/>
              <a:rect l="0" t="0" r="0" b="0"/>
              <a:pathLst>
                <a:path w="739330" h="19051">
                  <a:moveTo>
                    <a:pt x="0" y="19050"/>
                  </a:moveTo>
                  <a:lnTo>
                    <a:pt x="0" y="19050"/>
                  </a:lnTo>
                  <a:lnTo>
                    <a:pt x="44829" y="19050"/>
                  </a:lnTo>
                  <a:lnTo>
                    <a:pt x="90541" y="13994"/>
                  </a:lnTo>
                  <a:lnTo>
                    <a:pt x="123144" y="11511"/>
                  </a:lnTo>
                  <a:lnTo>
                    <a:pt x="168426" y="10113"/>
                  </a:lnTo>
                  <a:lnTo>
                    <a:pt x="211476" y="9700"/>
                  </a:lnTo>
                  <a:lnTo>
                    <a:pt x="243215" y="9603"/>
                  </a:lnTo>
                  <a:lnTo>
                    <a:pt x="278487" y="9559"/>
                  </a:lnTo>
                  <a:lnTo>
                    <a:pt x="312509" y="9541"/>
                  </a:lnTo>
                  <a:lnTo>
                    <a:pt x="346326" y="9532"/>
                  </a:lnTo>
                  <a:lnTo>
                    <a:pt x="382522" y="9528"/>
                  </a:lnTo>
                  <a:lnTo>
                    <a:pt x="419777" y="9526"/>
                  </a:lnTo>
                  <a:lnTo>
                    <a:pt x="456442" y="9525"/>
                  </a:lnTo>
                  <a:lnTo>
                    <a:pt x="490378" y="9525"/>
                  </a:lnTo>
                  <a:lnTo>
                    <a:pt x="523098" y="9525"/>
                  </a:lnTo>
                  <a:lnTo>
                    <a:pt x="555279" y="9525"/>
                  </a:lnTo>
                  <a:lnTo>
                    <a:pt x="602090" y="9525"/>
                  </a:lnTo>
                  <a:lnTo>
                    <a:pt x="642182" y="9525"/>
                  </a:lnTo>
                  <a:lnTo>
                    <a:pt x="676757" y="9525"/>
                  </a:lnTo>
                  <a:lnTo>
                    <a:pt x="723485" y="6703"/>
                  </a:lnTo>
                  <a:lnTo>
                    <a:pt x="739105" y="1324"/>
                  </a:lnTo>
                  <a:lnTo>
                    <a:pt x="739329" y="883"/>
                  </a:lnTo>
                  <a:lnTo>
                    <a:pt x="736754" y="392"/>
                  </a:lnTo>
                  <a:lnTo>
                    <a:pt x="704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27"/>
            <p:cNvSpPr/>
            <p:nvPr>
              <p:custDataLst>
                <p:tags r:id="rId27"/>
              </p:custDataLst>
            </p:nvPr>
          </p:nvSpPr>
          <p:spPr>
            <a:xfrm>
              <a:off x="6014312" y="5181600"/>
              <a:ext cx="770393" cy="47626"/>
            </a:xfrm>
            <a:custGeom>
              <a:avLst/>
              <a:gdLst/>
              <a:ahLst/>
              <a:cxnLst/>
              <a:rect l="0" t="0" r="0" b="0"/>
              <a:pathLst>
                <a:path w="770393" h="47626">
                  <a:moveTo>
                    <a:pt x="5488" y="47625"/>
                  </a:moveTo>
                  <a:lnTo>
                    <a:pt x="5488" y="47625"/>
                  </a:lnTo>
                  <a:lnTo>
                    <a:pt x="0" y="47625"/>
                  </a:lnTo>
                  <a:lnTo>
                    <a:pt x="37401" y="47625"/>
                  </a:lnTo>
                  <a:lnTo>
                    <a:pt x="82324" y="46567"/>
                  </a:lnTo>
                  <a:lnTo>
                    <a:pt x="119271" y="41080"/>
                  </a:lnTo>
                  <a:lnTo>
                    <a:pt x="162791" y="38983"/>
                  </a:lnTo>
                  <a:lnTo>
                    <a:pt x="209200" y="38362"/>
                  </a:lnTo>
                  <a:lnTo>
                    <a:pt x="240666" y="38216"/>
                  </a:lnTo>
                  <a:lnTo>
                    <a:pt x="275111" y="38152"/>
                  </a:lnTo>
                  <a:lnTo>
                    <a:pt x="311587" y="38123"/>
                  </a:lnTo>
                  <a:lnTo>
                    <a:pt x="348965" y="38110"/>
                  </a:lnTo>
                  <a:lnTo>
                    <a:pt x="386745" y="38105"/>
                  </a:lnTo>
                  <a:lnTo>
                    <a:pt x="424702" y="38102"/>
                  </a:lnTo>
                  <a:lnTo>
                    <a:pt x="462739" y="38100"/>
                  </a:lnTo>
                  <a:lnTo>
                    <a:pt x="497989" y="38100"/>
                  </a:lnTo>
                  <a:lnTo>
                    <a:pt x="531294" y="38100"/>
                  </a:lnTo>
                  <a:lnTo>
                    <a:pt x="563735" y="38100"/>
                  </a:lnTo>
                  <a:lnTo>
                    <a:pt x="595792" y="38100"/>
                  </a:lnTo>
                  <a:lnTo>
                    <a:pt x="640768" y="38100"/>
                  </a:lnTo>
                  <a:lnTo>
                    <a:pt x="680906" y="35278"/>
                  </a:lnTo>
                  <a:lnTo>
                    <a:pt x="722281" y="29899"/>
                  </a:lnTo>
                  <a:lnTo>
                    <a:pt x="761812" y="27779"/>
                  </a:lnTo>
                  <a:lnTo>
                    <a:pt x="766879" y="25927"/>
                  </a:lnTo>
                  <a:lnTo>
                    <a:pt x="770256" y="23635"/>
                  </a:lnTo>
                  <a:lnTo>
                    <a:pt x="770392" y="21048"/>
                  </a:lnTo>
                  <a:lnTo>
                    <a:pt x="768365" y="18266"/>
                  </a:lnTo>
                  <a:lnTo>
                    <a:pt x="764898" y="15352"/>
                  </a:lnTo>
                  <a:lnTo>
                    <a:pt x="7103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28"/>
            <p:cNvSpPr/>
            <p:nvPr>
              <p:custDataLst>
                <p:tags r:id="rId28"/>
              </p:custDataLst>
            </p:nvPr>
          </p:nvSpPr>
          <p:spPr>
            <a:xfrm>
              <a:off x="6140894" y="5095875"/>
              <a:ext cx="569788" cy="57151"/>
            </a:xfrm>
            <a:custGeom>
              <a:avLst/>
              <a:gdLst/>
              <a:ahLst/>
              <a:cxnLst/>
              <a:rect l="0" t="0" r="0" b="0"/>
              <a:pathLst>
                <a:path w="569788" h="57151">
                  <a:moveTo>
                    <a:pt x="12256" y="57150"/>
                  </a:moveTo>
                  <a:lnTo>
                    <a:pt x="12256" y="57150"/>
                  </a:lnTo>
                  <a:lnTo>
                    <a:pt x="0" y="57150"/>
                  </a:lnTo>
                  <a:lnTo>
                    <a:pt x="32530" y="57150"/>
                  </a:lnTo>
                  <a:lnTo>
                    <a:pt x="64658" y="57150"/>
                  </a:lnTo>
                  <a:lnTo>
                    <a:pt x="97987" y="57150"/>
                  </a:lnTo>
                  <a:lnTo>
                    <a:pt x="140551" y="56092"/>
                  </a:lnTo>
                  <a:lnTo>
                    <a:pt x="181032" y="50605"/>
                  </a:lnTo>
                  <a:lnTo>
                    <a:pt x="225012" y="48508"/>
                  </a:lnTo>
                  <a:lnTo>
                    <a:pt x="266383" y="47887"/>
                  </a:lnTo>
                  <a:lnTo>
                    <a:pt x="311684" y="47703"/>
                  </a:lnTo>
                  <a:lnTo>
                    <a:pt x="357562" y="47648"/>
                  </a:lnTo>
                  <a:lnTo>
                    <a:pt x="398438" y="47632"/>
                  </a:lnTo>
                  <a:lnTo>
                    <a:pt x="438418" y="47627"/>
                  </a:lnTo>
                  <a:lnTo>
                    <a:pt x="481191" y="47625"/>
                  </a:lnTo>
                  <a:lnTo>
                    <a:pt x="527983" y="44803"/>
                  </a:lnTo>
                  <a:lnTo>
                    <a:pt x="567566" y="34368"/>
                  </a:lnTo>
                  <a:lnTo>
                    <a:pt x="569787" y="31378"/>
                  </a:lnTo>
                  <a:lnTo>
                    <a:pt x="568093" y="28327"/>
                  </a:lnTo>
                  <a:lnTo>
                    <a:pt x="547618" y="15827"/>
                  </a:lnTo>
                  <a:lnTo>
                    <a:pt x="509196" y="6335"/>
                  </a:lnTo>
                  <a:lnTo>
                    <a:pt x="4408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729"/>
            <p:cNvSpPr/>
            <p:nvPr>
              <p:custDataLst>
                <p:tags r:id="rId29"/>
              </p:custDataLst>
            </p:nvPr>
          </p:nvSpPr>
          <p:spPr>
            <a:xfrm>
              <a:off x="6065991" y="5086350"/>
              <a:ext cx="639610" cy="36777"/>
            </a:xfrm>
            <a:custGeom>
              <a:avLst/>
              <a:gdLst/>
              <a:ahLst/>
              <a:cxnLst/>
              <a:rect l="0" t="0" r="0" b="0"/>
              <a:pathLst>
                <a:path w="639610" h="36777">
                  <a:moveTo>
                    <a:pt x="153834" y="28575"/>
                  </a:moveTo>
                  <a:lnTo>
                    <a:pt x="153834" y="28575"/>
                  </a:lnTo>
                  <a:lnTo>
                    <a:pt x="107671" y="31397"/>
                  </a:lnTo>
                  <a:lnTo>
                    <a:pt x="63342" y="36776"/>
                  </a:lnTo>
                  <a:lnTo>
                    <a:pt x="16994" y="31292"/>
                  </a:lnTo>
                  <a:lnTo>
                    <a:pt x="3764" y="29783"/>
                  </a:lnTo>
                  <a:lnTo>
                    <a:pt x="871" y="28322"/>
                  </a:lnTo>
                  <a:lnTo>
                    <a:pt x="0" y="26289"/>
                  </a:lnTo>
                  <a:lnTo>
                    <a:pt x="477" y="23876"/>
                  </a:lnTo>
                  <a:lnTo>
                    <a:pt x="38208" y="18946"/>
                  </a:lnTo>
                  <a:lnTo>
                    <a:pt x="75007" y="12786"/>
                  </a:lnTo>
                  <a:lnTo>
                    <a:pt x="114838" y="10491"/>
                  </a:lnTo>
                  <a:lnTo>
                    <a:pt x="148144" y="9954"/>
                  </a:lnTo>
                  <a:lnTo>
                    <a:pt x="184113" y="9716"/>
                  </a:lnTo>
                  <a:lnTo>
                    <a:pt x="223383" y="8552"/>
                  </a:lnTo>
                  <a:lnTo>
                    <a:pt x="269059" y="4506"/>
                  </a:lnTo>
                  <a:lnTo>
                    <a:pt x="314759" y="2003"/>
                  </a:lnTo>
                  <a:lnTo>
                    <a:pt x="359764" y="890"/>
                  </a:lnTo>
                  <a:lnTo>
                    <a:pt x="404461" y="395"/>
                  </a:lnTo>
                  <a:lnTo>
                    <a:pt x="449021" y="176"/>
                  </a:lnTo>
                  <a:lnTo>
                    <a:pt x="493519" y="78"/>
                  </a:lnTo>
                  <a:lnTo>
                    <a:pt x="537991" y="35"/>
                  </a:lnTo>
                  <a:lnTo>
                    <a:pt x="6396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8" name="SMARTInkShape-730"/>
          <p:cNvSpPr/>
          <p:nvPr>
            <p:custDataLst>
              <p:tags r:id="rId19"/>
            </p:custDataLst>
          </p:nvPr>
        </p:nvSpPr>
        <p:spPr>
          <a:xfrm>
            <a:off x="1095375" y="4899913"/>
            <a:ext cx="2656830" cy="1681843"/>
          </a:xfrm>
          <a:custGeom>
            <a:avLst/>
            <a:gdLst/>
            <a:ahLst/>
            <a:cxnLst/>
            <a:rect l="0" t="0" r="0" b="0"/>
            <a:pathLst>
              <a:path w="2656830" h="1681843">
                <a:moveTo>
                  <a:pt x="0" y="367412"/>
                </a:moveTo>
                <a:lnTo>
                  <a:pt x="0" y="367412"/>
                </a:lnTo>
                <a:lnTo>
                  <a:pt x="0" y="362356"/>
                </a:lnTo>
                <a:lnTo>
                  <a:pt x="5056" y="349098"/>
                </a:lnTo>
                <a:lnTo>
                  <a:pt x="43849" y="305022"/>
                </a:lnTo>
                <a:lnTo>
                  <a:pt x="91199" y="267591"/>
                </a:lnTo>
                <a:lnTo>
                  <a:pt x="135019" y="245860"/>
                </a:lnTo>
                <a:lnTo>
                  <a:pt x="181926" y="217715"/>
                </a:lnTo>
                <a:lnTo>
                  <a:pt x="219263" y="202846"/>
                </a:lnTo>
                <a:lnTo>
                  <a:pt x="257819" y="182833"/>
                </a:lnTo>
                <a:lnTo>
                  <a:pt x="304104" y="162834"/>
                </a:lnTo>
                <a:lnTo>
                  <a:pt x="350092" y="148692"/>
                </a:lnTo>
                <a:lnTo>
                  <a:pt x="390064" y="135707"/>
                </a:lnTo>
                <a:lnTo>
                  <a:pt x="436138" y="122951"/>
                </a:lnTo>
                <a:lnTo>
                  <a:pt x="473420" y="114474"/>
                </a:lnTo>
                <a:lnTo>
                  <a:pt x="511277" y="110434"/>
                </a:lnTo>
                <a:lnTo>
                  <a:pt x="549305" y="103005"/>
                </a:lnTo>
                <a:lnTo>
                  <a:pt x="588442" y="95159"/>
                </a:lnTo>
                <a:lnTo>
                  <a:pt x="632024" y="91306"/>
                </a:lnTo>
                <a:lnTo>
                  <a:pt x="674335" y="83931"/>
                </a:lnTo>
                <a:lnTo>
                  <a:pt x="708221" y="78084"/>
                </a:lnTo>
                <a:lnTo>
                  <a:pt x="741626" y="71958"/>
                </a:lnTo>
                <a:lnTo>
                  <a:pt x="774112" y="65708"/>
                </a:lnTo>
                <a:lnTo>
                  <a:pt x="806189" y="59402"/>
                </a:lnTo>
                <a:lnTo>
                  <a:pt x="840906" y="55894"/>
                </a:lnTo>
                <a:lnTo>
                  <a:pt x="877502" y="53277"/>
                </a:lnTo>
                <a:lnTo>
                  <a:pt x="914935" y="48585"/>
                </a:lnTo>
                <a:lnTo>
                  <a:pt x="952738" y="42973"/>
                </a:lnTo>
                <a:lnTo>
                  <a:pt x="989647" y="38008"/>
                </a:lnTo>
                <a:lnTo>
                  <a:pt x="1023690" y="35802"/>
                </a:lnTo>
                <a:lnTo>
                  <a:pt x="1059282" y="32000"/>
                </a:lnTo>
                <a:lnTo>
                  <a:pt x="1096267" y="27840"/>
                </a:lnTo>
                <a:lnTo>
                  <a:pt x="1133871" y="25991"/>
                </a:lnTo>
                <a:lnTo>
                  <a:pt x="1171751" y="22347"/>
                </a:lnTo>
                <a:lnTo>
                  <a:pt x="1209753" y="18258"/>
                </a:lnTo>
                <a:lnTo>
                  <a:pt x="1247810" y="16440"/>
                </a:lnTo>
                <a:lnTo>
                  <a:pt x="1283068" y="12811"/>
                </a:lnTo>
                <a:lnTo>
                  <a:pt x="1317436" y="8728"/>
                </a:lnTo>
                <a:lnTo>
                  <a:pt x="1353877" y="6913"/>
                </a:lnTo>
                <a:lnTo>
                  <a:pt x="1388418" y="6107"/>
                </a:lnTo>
                <a:lnTo>
                  <a:pt x="1421408" y="5749"/>
                </a:lnTo>
                <a:lnTo>
                  <a:pt x="1453709" y="5589"/>
                </a:lnTo>
                <a:lnTo>
                  <a:pt x="1488526" y="2696"/>
                </a:lnTo>
                <a:lnTo>
                  <a:pt x="1524109" y="0"/>
                </a:lnTo>
                <a:lnTo>
                  <a:pt x="1557562" y="2328"/>
                </a:lnTo>
                <a:lnTo>
                  <a:pt x="1590069" y="4069"/>
                </a:lnTo>
                <a:lnTo>
                  <a:pt x="1622156" y="4843"/>
                </a:lnTo>
                <a:lnTo>
                  <a:pt x="1668912" y="5278"/>
                </a:lnTo>
                <a:lnTo>
                  <a:pt x="1711105" y="5408"/>
                </a:lnTo>
                <a:lnTo>
                  <a:pt x="1756651" y="6504"/>
                </a:lnTo>
                <a:lnTo>
                  <a:pt x="1802601" y="12003"/>
                </a:lnTo>
                <a:lnTo>
                  <a:pt x="1844556" y="15162"/>
                </a:lnTo>
                <a:lnTo>
                  <a:pt x="1888972" y="22329"/>
                </a:lnTo>
                <a:lnTo>
                  <a:pt x="1930472" y="30098"/>
                </a:lnTo>
                <a:lnTo>
                  <a:pt x="1974754" y="33928"/>
                </a:lnTo>
                <a:lnTo>
                  <a:pt x="2016214" y="41296"/>
                </a:lnTo>
                <a:lnTo>
                  <a:pt x="2060484" y="50181"/>
                </a:lnTo>
                <a:lnTo>
                  <a:pt x="2105115" y="59516"/>
                </a:lnTo>
                <a:lnTo>
                  <a:pt x="2147045" y="65822"/>
                </a:lnTo>
                <a:lnTo>
                  <a:pt x="2182614" y="72154"/>
                </a:lnTo>
                <a:lnTo>
                  <a:pt x="2223617" y="81667"/>
                </a:lnTo>
                <a:lnTo>
                  <a:pt x="2265916" y="99419"/>
                </a:lnTo>
                <a:lnTo>
                  <a:pt x="2311392" y="110217"/>
                </a:lnTo>
                <a:lnTo>
                  <a:pt x="2352046" y="130538"/>
                </a:lnTo>
                <a:lnTo>
                  <a:pt x="2386708" y="151529"/>
                </a:lnTo>
                <a:lnTo>
                  <a:pt x="2430659" y="182011"/>
                </a:lnTo>
                <a:lnTo>
                  <a:pt x="2474932" y="216019"/>
                </a:lnTo>
                <a:lnTo>
                  <a:pt x="2518798" y="250489"/>
                </a:lnTo>
                <a:lnTo>
                  <a:pt x="2563207" y="292352"/>
                </a:lnTo>
                <a:lnTo>
                  <a:pt x="2592458" y="326516"/>
                </a:lnTo>
                <a:lnTo>
                  <a:pt x="2611863" y="364704"/>
                </a:lnTo>
                <a:lnTo>
                  <a:pt x="2623442" y="411675"/>
                </a:lnTo>
                <a:lnTo>
                  <a:pt x="2635720" y="457503"/>
                </a:lnTo>
                <a:lnTo>
                  <a:pt x="2642947" y="504799"/>
                </a:lnTo>
                <a:lnTo>
                  <a:pt x="2648020" y="548361"/>
                </a:lnTo>
                <a:lnTo>
                  <a:pt x="2654203" y="584245"/>
                </a:lnTo>
                <a:lnTo>
                  <a:pt x="2656829" y="631474"/>
                </a:lnTo>
                <a:lnTo>
                  <a:pt x="2652291" y="676747"/>
                </a:lnTo>
                <a:lnTo>
                  <a:pt x="2649236" y="718947"/>
                </a:lnTo>
                <a:lnTo>
                  <a:pt x="2643275" y="764964"/>
                </a:lnTo>
                <a:lnTo>
                  <a:pt x="2638325" y="806166"/>
                </a:lnTo>
                <a:lnTo>
                  <a:pt x="2628253" y="849426"/>
                </a:lnTo>
                <a:lnTo>
                  <a:pt x="2613539" y="892994"/>
                </a:lnTo>
                <a:lnTo>
                  <a:pt x="2591893" y="933773"/>
                </a:lnTo>
                <a:lnTo>
                  <a:pt x="2570673" y="975997"/>
                </a:lnTo>
                <a:lnTo>
                  <a:pt x="2547626" y="1008365"/>
                </a:lnTo>
                <a:lnTo>
                  <a:pt x="2504407" y="1053578"/>
                </a:lnTo>
                <a:lnTo>
                  <a:pt x="2457362" y="1100885"/>
                </a:lnTo>
                <a:lnTo>
                  <a:pt x="2419333" y="1138947"/>
                </a:lnTo>
                <a:lnTo>
                  <a:pt x="2373642" y="1177039"/>
                </a:lnTo>
                <a:lnTo>
                  <a:pt x="2336428" y="1205612"/>
                </a:lnTo>
                <a:lnTo>
                  <a:pt x="2297531" y="1234187"/>
                </a:lnTo>
                <a:lnTo>
                  <a:pt x="2252963" y="1262762"/>
                </a:lnTo>
                <a:lnTo>
                  <a:pt x="2206244" y="1291337"/>
                </a:lnTo>
                <a:lnTo>
                  <a:pt x="2158887" y="1319912"/>
                </a:lnTo>
                <a:lnTo>
                  <a:pt x="2127200" y="1338962"/>
                </a:lnTo>
                <a:lnTo>
                  <a:pt x="2092655" y="1358012"/>
                </a:lnTo>
                <a:lnTo>
                  <a:pt x="2056136" y="1376004"/>
                </a:lnTo>
                <a:lnTo>
                  <a:pt x="2018738" y="1391056"/>
                </a:lnTo>
                <a:lnTo>
                  <a:pt x="1983773" y="1407623"/>
                </a:lnTo>
                <a:lnTo>
                  <a:pt x="1949535" y="1424511"/>
                </a:lnTo>
                <a:lnTo>
                  <a:pt x="1913152" y="1439073"/>
                </a:lnTo>
                <a:lnTo>
                  <a:pt x="1872992" y="1455422"/>
                </a:lnTo>
                <a:lnTo>
                  <a:pt x="1831508" y="1472214"/>
                </a:lnTo>
                <a:lnTo>
                  <a:pt x="1791904" y="1486732"/>
                </a:lnTo>
                <a:lnTo>
                  <a:pt x="1753135" y="1503062"/>
                </a:lnTo>
                <a:lnTo>
                  <a:pt x="1714738" y="1519846"/>
                </a:lnTo>
                <a:lnTo>
                  <a:pt x="1676506" y="1534359"/>
                </a:lnTo>
                <a:lnTo>
                  <a:pt x="1635525" y="1547867"/>
                </a:lnTo>
                <a:lnTo>
                  <a:pt x="1593675" y="1560925"/>
                </a:lnTo>
                <a:lnTo>
                  <a:pt x="1553908" y="1573784"/>
                </a:lnTo>
                <a:lnTo>
                  <a:pt x="1515067" y="1586556"/>
                </a:lnTo>
                <a:lnTo>
                  <a:pt x="1476638" y="1598229"/>
                </a:lnTo>
                <a:lnTo>
                  <a:pt x="1438392" y="1606945"/>
                </a:lnTo>
                <a:lnTo>
                  <a:pt x="1397405" y="1617168"/>
                </a:lnTo>
                <a:lnTo>
                  <a:pt x="1356610" y="1627709"/>
                </a:lnTo>
                <a:lnTo>
                  <a:pt x="1320841" y="1635921"/>
                </a:lnTo>
                <a:lnTo>
                  <a:pt x="1284482" y="1643099"/>
                </a:lnTo>
                <a:lnTo>
                  <a:pt x="1247156" y="1649817"/>
                </a:lnTo>
                <a:lnTo>
                  <a:pt x="1209400" y="1656331"/>
                </a:lnTo>
                <a:lnTo>
                  <a:pt x="1171453" y="1659932"/>
                </a:lnTo>
                <a:lnTo>
                  <a:pt x="1134479" y="1662590"/>
                </a:lnTo>
                <a:lnTo>
                  <a:pt x="1100407" y="1667299"/>
                </a:lnTo>
                <a:lnTo>
                  <a:pt x="1067626" y="1672920"/>
                </a:lnTo>
                <a:lnTo>
                  <a:pt x="1034359" y="1677888"/>
                </a:lnTo>
                <a:lnTo>
                  <a:pt x="998407" y="1680095"/>
                </a:lnTo>
                <a:lnTo>
                  <a:pt x="964084" y="1681077"/>
                </a:lnTo>
                <a:lnTo>
                  <a:pt x="931190" y="1681513"/>
                </a:lnTo>
                <a:lnTo>
                  <a:pt x="898932" y="1681707"/>
                </a:lnTo>
                <a:lnTo>
                  <a:pt x="866956" y="1681793"/>
                </a:lnTo>
                <a:lnTo>
                  <a:pt x="822026" y="1681842"/>
                </a:lnTo>
                <a:lnTo>
                  <a:pt x="779080" y="1679033"/>
                </a:lnTo>
                <a:lnTo>
                  <a:pt x="735663" y="1674321"/>
                </a:lnTo>
                <a:lnTo>
                  <a:pt x="695988" y="1670102"/>
                </a:lnTo>
                <a:lnTo>
                  <a:pt x="657422" y="1662150"/>
                </a:lnTo>
                <a:lnTo>
                  <a:pt x="619183" y="1653091"/>
                </a:lnTo>
                <a:lnTo>
                  <a:pt x="583864" y="1640882"/>
                </a:lnTo>
                <a:lnTo>
                  <a:pt x="543486" y="1622849"/>
                </a:lnTo>
                <a:lnTo>
                  <a:pt x="499448" y="1608038"/>
                </a:lnTo>
                <a:lnTo>
                  <a:pt x="462527" y="1585827"/>
                </a:lnTo>
                <a:lnTo>
                  <a:pt x="416823" y="1561305"/>
                </a:lnTo>
                <a:lnTo>
                  <a:pt x="376232" y="1532231"/>
                </a:lnTo>
                <a:lnTo>
                  <a:pt x="335569" y="1500833"/>
                </a:lnTo>
                <a:lnTo>
                  <a:pt x="295468" y="1455243"/>
                </a:lnTo>
                <a:lnTo>
                  <a:pt x="257192" y="1412513"/>
                </a:lnTo>
                <a:lnTo>
                  <a:pt x="219077" y="1365319"/>
                </a:lnTo>
                <a:lnTo>
                  <a:pt x="198732" y="1328999"/>
                </a:lnTo>
                <a:lnTo>
                  <a:pt x="181223" y="1281755"/>
                </a:lnTo>
                <a:lnTo>
                  <a:pt x="165133" y="1234179"/>
                </a:lnTo>
                <a:lnTo>
                  <a:pt x="149229" y="1186562"/>
                </a:lnTo>
                <a:lnTo>
                  <a:pt x="139701" y="1152931"/>
                </a:lnTo>
                <a:lnTo>
                  <a:pt x="130528" y="1120109"/>
                </a:lnTo>
                <a:lnTo>
                  <a:pt x="121513" y="1085061"/>
                </a:lnTo>
                <a:lnTo>
                  <a:pt x="115379" y="1047479"/>
                </a:lnTo>
                <a:lnTo>
                  <a:pt x="104361" y="1003514"/>
                </a:lnTo>
                <a:lnTo>
                  <a:pt x="91993" y="959434"/>
                </a:lnTo>
                <a:lnTo>
                  <a:pt x="82526" y="924766"/>
                </a:lnTo>
                <a:lnTo>
                  <a:pt x="76189" y="891704"/>
                </a:lnTo>
                <a:lnTo>
                  <a:pt x="69845" y="856546"/>
                </a:lnTo>
                <a:lnTo>
                  <a:pt x="61382" y="817846"/>
                </a:lnTo>
                <a:lnTo>
                  <a:pt x="57346" y="780039"/>
                </a:lnTo>
                <a:lnTo>
                  <a:pt x="50975" y="742025"/>
                </a:lnTo>
                <a:lnTo>
                  <a:pt x="48618" y="705010"/>
                </a:lnTo>
                <a:lnTo>
                  <a:pt x="47821" y="660698"/>
                </a:lnTo>
                <a:lnTo>
                  <a:pt x="47683" y="623998"/>
                </a:lnTo>
                <a:lnTo>
                  <a:pt x="47642" y="586312"/>
                </a:lnTo>
                <a:lnTo>
                  <a:pt x="50452" y="548335"/>
                </a:lnTo>
                <a:lnTo>
                  <a:pt x="55166" y="510271"/>
                </a:lnTo>
                <a:lnTo>
                  <a:pt x="56562" y="472182"/>
                </a:lnTo>
                <a:lnTo>
                  <a:pt x="62090" y="426443"/>
                </a:lnTo>
                <a:lnTo>
                  <a:pt x="70373" y="391488"/>
                </a:lnTo>
                <a:lnTo>
                  <a:pt x="76432" y="358357"/>
                </a:lnTo>
                <a:lnTo>
                  <a:pt x="82653" y="323171"/>
                </a:lnTo>
                <a:lnTo>
                  <a:pt x="92106" y="285512"/>
                </a:lnTo>
                <a:lnTo>
                  <a:pt x="104781" y="241520"/>
                </a:lnTo>
                <a:lnTo>
                  <a:pt x="117124" y="207697"/>
                </a:lnTo>
                <a:lnTo>
                  <a:pt x="152400" y="1388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7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146"/>
          <p:cNvGrpSpPr/>
          <p:nvPr/>
        </p:nvGrpSpPr>
        <p:grpSpPr>
          <a:xfrm>
            <a:off x="782374" y="338411"/>
            <a:ext cx="293952" cy="569272"/>
            <a:chOff x="782374" y="338411"/>
            <a:chExt cx="293952" cy="569272"/>
          </a:xfrm>
        </p:grpSpPr>
        <p:sp>
          <p:nvSpPr>
            <p:cNvPr id="2" name="SMARTInkShape-731"/>
            <p:cNvSpPr/>
            <p:nvPr>
              <p:custDataLst>
                <p:tags r:id="rId94"/>
              </p:custDataLst>
            </p:nvPr>
          </p:nvSpPr>
          <p:spPr>
            <a:xfrm>
              <a:off x="782374" y="638175"/>
              <a:ext cx="198702" cy="38101"/>
            </a:xfrm>
            <a:custGeom>
              <a:avLst/>
              <a:gdLst/>
              <a:ahLst/>
              <a:cxnLst/>
              <a:rect l="0" t="0" r="0" b="0"/>
              <a:pathLst>
                <a:path w="19870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4471" y="33043"/>
                  </a:lnTo>
                  <a:lnTo>
                    <a:pt x="84039" y="21853"/>
                  </a:lnTo>
                  <a:lnTo>
                    <a:pt x="126922" y="11357"/>
                  </a:lnTo>
                  <a:lnTo>
                    <a:pt x="172450" y="3341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32"/>
            <p:cNvSpPr/>
            <p:nvPr>
              <p:custDataLst>
                <p:tags r:id="rId95"/>
              </p:custDataLst>
            </p:nvPr>
          </p:nvSpPr>
          <p:spPr>
            <a:xfrm>
              <a:off x="829999" y="338411"/>
              <a:ext cx="246327" cy="90215"/>
            </a:xfrm>
            <a:custGeom>
              <a:avLst/>
              <a:gdLst/>
              <a:ahLst/>
              <a:cxnLst/>
              <a:rect l="0" t="0" r="0" b="0"/>
              <a:pathLst>
                <a:path w="246327" h="90215">
                  <a:moveTo>
                    <a:pt x="8201" y="90214"/>
                  </a:moveTo>
                  <a:lnTo>
                    <a:pt x="8201" y="90214"/>
                  </a:lnTo>
                  <a:lnTo>
                    <a:pt x="0" y="82013"/>
                  </a:lnTo>
                  <a:lnTo>
                    <a:pt x="617" y="80513"/>
                  </a:lnTo>
                  <a:lnTo>
                    <a:pt x="4125" y="76025"/>
                  </a:lnTo>
                  <a:lnTo>
                    <a:pt x="47616" y="58333"/>
                  </a:lnTo>
                  <a:lnTo>
                    <a:pt x="85719" y="39192"/>
                  </a:lnTo>
                  <a:lnTo>
                    <a:pt x="127269" y="24122"/>
                  </a:lnTo>
                  <a:lnTo>
                    <a:pt x="171812" y="8799"/>
                  </a:lnTo>
                  <a:lnTo>
                    <a:pt x="210245" y="2518"/>
                  </a:lnTo>
                  <a:lnTo>
                    <a:pt x="215922" y="0"/>
                  </a:lnTo>
                  <a:lnTo>
                    <a:pt x="246326" y="4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33"/>
            <p:cNvSpPr/>
            <p:nvPr>
              <p:custDataLst>
                <p:tags r:id="rId96"/>
              </p:custDataLst>
            </p:nvPr>
          </p:nvSpPr>
          <p:spPr>
            <a:xfrm>
              <a:off x="809625" y="409575"/>
              <a:ext cx="76201" cy="498108"/>
            </a:xfrm>
            <a:custGeom>
              <a:avLst/>
              <a:gdLst/>
              <a:ahLst/>
              <a:cxnLst/>
              <a:rect l="0" t="0" r="0" b="0"/>
              <a:pathLst>
                <a:path w="76201" h="498108">
                  <a:moveTo>
                    <a:pt x="76200" y="0"/>
                  </a:moveTo>
                  <a:lnTo>
                    <a:pt x="76200" y="0"/>
                  </a:lnTo>
                  <a:lnTo>
                    <a:pt x="73378" y="18828"/>
                  </a:lnTo>
                  <a:lnTo>
                    <a:pt x="67999" y="62163"/>
                  </a:lnTo>
                  <a:lnTo>
                    <a:pt x="65878" y="106000"/>
                  </a:lnTo>
                  <a:lnTo>
                    <a:pt x="60206" y="149353"/>
                  </a:lnTo>
                  <a:lnTo>
                    <a:pt x="58508" y="183854"/>
                  </a:lnTo>
                  <a:lnTo>
                    <a:pt x="52496" y="223809"/>
                  </a:lnTo>
                  <a:lnTo>
                    <a:pt x="49068" y="270925"/>
                  </a:lnTo>
                  <a:lnTo>
                    <a:pt x="42996" y="309932"/>
                  </a:lnTo>
                  <a:lnTo>
                    <a:pt x="39551" y="351711"/>
                  </a:lnTo>
                  <a:lnTo>
                    <a:pt x="33473" y="397604"/>
                  </a:lnTo>
                  <a:lnTo>
                    <a:pt x="28484" y="438764"/>
                  </a:lnTo>
                  <a:lnTo>
                    <a:pt x="20501" y="480799"/>
                  </a:lnTo>
                  <a:lnTo>
                    <a:pt x="16873" y="491678"/>
                  </a:lnTo>
                  <a:lnTo>
                    <a:pt x="14424" y="496060"/>
                  </a:lnTo>
                  <a:lnTo>
                    <a:pt x="11732" y="497923"/>
                  </a:lnTo>
                  <a:lnTo>
                    <a:pt x="8880" y="498107"/>
                  </a:lnTo>
                  <a:lnTo>
                    <a:pt x="5920" y="497171"/>
                  </a:lnTo>
                  <a:lnTo>
                    <a:pt x="3947" y="494431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47"/>
          <p:cNvGrpSpPr/>
          <p:nvPr/>
        </p:nvGrpSpPr>
        <p:grpSpPr>
          <a:xfrm>
            <a:off x="981109" y="744666"/>
            <a:ext cx="600042" cy="303085"/>
            <a:chOff x="981109" y="744666"/>
            <a:chExt cx="600042" cy="303085"/>
          </a:xfrm>
        </p:grpSpPr>
        <p:sp>
          <p:nvSpPr>
            <p:cNvPr id="6" name="SMARTInkShape-734"/>
            <p:cNvSpPr/>
            <p:nvPr>
              <p:custDataLst>
                <p:tags r:id="rId89"/>
              </p:custDataLst>
            </p:nvPr>
          </p:nvSpPr>
          <p:spPr>
            <a:xfrm>
              <a:off x="1487266" y="772426"/>
              <a:ext cx="93885" cy="275325"/>
            </a:xfrm>
            <a:custGeom>
              <a:avLst/>
              <a:gdLst/>
              <a:ahLst/>
              <a:cxnLst/>
              <a:rect l="0" t="0" r="0" b="0"/>
              <a:pathLst>
                <a:path w="93885" h="275325">
                  <a:moveTo>
                    <a:pt x="93884" y="27674"/>
                  </a:moveTo>
                  <a:lnTo>
                    <a:pt x="93884" y="27674"/>
                  </a:lnTo>
                  <a:lnTo>
                    <a:pt x="93884" y="22618"/>
                  </a:lnTo>
                  <a:lnTo>
                    <a:pt x="85683" y="2139"/>
                  </a:lnTo>
                  <a:lnTo>
                    <a:pt x="69582" y="0"/>
                  </a:lnTo>
                  <a:lnTo>
                    <a:pt x="59094" y="2322"/>
                  </a:lnTo>
                  <a:lnTo>
                    <a:pt x="47240" y="9579"/>
                  </a:lnTo>
                  <a:lnTo>
                    <a:pt x="25026" y="31171"/>
                  </a:lnTo>
                  <a:lnTo>
                    <a:pt x="13594" y="54580"/>
                  </a:lnTo>
                  <a:lnTo>
                    <a:pt x="8636" y="99507"/>
                  </a:lnTo>
                  <a:lnTo>
                    <a:pt x="0" y="146895"/>
                  </a:lnTo>
                  <a:lnTo>
                    <a:pt x="6955" y="189443"/>
                  </a:lnTo>
                  <a:lnTo>
                    <a:pt x="8000" y="231755"/>
                  </a:lnTo>
                  <a:lnTo>
                    <a:pt x="8159" y="275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35"/>
            <p:cNvSpPr/>
            <p:nvPr>
              <p:custDataLst>
                <p:tags r:id="rId90"/>
              </p:custDataLst>
            </p:nvPr>
          </p:nvSpPr>
          <p:spPr>
            <a:xfrm>
              <a:off x="1390650" y="744666"/>
              <a:ext cx="104776" cy="141160"/>
            </a:xfrm>
            <a:custGeom>
              <a:avLst/>
              <a:gdLst/>
              <a:ahLst/>
              <a:cxnLst/>
              <a:rect l="0" t="0" r="0" b="0"/>
              <a:pathLst>
                <a:path w="104776" h="141160">
                  <a:moveTo>
                    <a:pt x="0" y="17334"/>
                  </a:moveTo>
                  <a:lnTo>
                    <a:pt x="0" y="17334"/>
                  </a:lnTo>
                  <a:lnTo>
                    <a:pt x="5057" y="12278"/>
                  </a:lnTo>
                  <a:lnTo>
                    <a:pt x="7539" y="6973"/>
                  </a:lnTo>
                  <a:lnTo>
                    <a:pt x="9133" y="0"/>
                  </a:lnTo>
                  <a:lnTo>
                    <a:pt x="10322" y="487"/>
                  </a:lnTo>
                  <a:lnTo>
                    <a:pt x="14465" y="3849"/>
                  </a:lnTo>
                  <a:lnTo>
                    <a:pt x="40991" y="46250"/>
                  </a:lnTo>
                  <a:lnTo>
                    <a:pt x="49968" y="57702"/>
                  </a:lnTo>
                  <a:lnTo>
                    <a:pt x="69913" y="101670"/>
                  </a:lnTo>
                  <a:lnTo>
                    <a:pt x="81040" y="118875"/>
                  </a:lnTo>
                  <a:lnTo>
                    <a:pt x="82602" y="123128"/>
                  </a:lnTo>
                  <a:lnTo>
                    <a:pt x="104775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36"/>
            <p:cNvSpPr/>
            <p:nvPr>
              <p:custDataLst>
                <p:tags r:id="rId91"/>
              </p:custDataLst>
            </p:nvPr>
          </p:nvSpPr>
          <p:spPr>
            <a:xfrm>
              <a:off x="1219200" y="962025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25235" y="416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37"/>
            <p:cNvSpPr/>
            <p:nvPr>
              <p:custDataLst>
                <p:tags r:id="rId92"/>
              </p:custDataLst>
            </p:nvPr>
          </p:nvSpPr>
          <p:spPr>
            <a:xfrm>
              <a:off x="1009650" y="810017"/>
              <a:ext cx="180976" cy="199634"/>
            </a:xfrm>
            <a:custGeom>
              <a:avLst/>
              <a:gdLst/>
              <a:ahLst/>
              <a:cxnLst/>
              <a:rect l="0" t="0" r="0" b="0"/>
              <a:pathLst>
                <a:path w="180976" h="199634">
                  <a:moveTo>
                    <a:pt x="180975" y="9133"/>
                  </a:moveTo>
                  <a:lnTo>
                    <a:pt x="180975" y="9133"/>
                  </a:lnTo>
                  <a:lnTo>
                    <a:pt x="175919" y="4077"/>
                  </a:lnTo>
                  <a:lnTo>
                    <a:pt x="170614" y="1594"/>
                  </a:lnTo>
                  <a:lnTo>
                    <a:pt x="153528" y="0"/>
                  </a:lnTo>
                  <a:lnTo>
                    <a:pt x="141965" y="5427"/>
                  </a:lnTo>
                  <a:lnTo>
                    <a:pt x="131887" y="13836"/>
                  </a:lnTo>
                  <a:lnTo>
                    <a:pt x="95754" y="58165"/>
                  </a:lnTo>
                  <a:lnTo>
                    <a:pt x="72455" y="103366"/>
                  </a:lnTo>
                  <a:lnTo>
                    <a:pt x="43061" y="140066"/>
                  </a:lnTo>
                  <a:lnTo>
                    <a:pt x="24603" y="171132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38"/>
            <p:cNvSpPr/>
            <p:nvPr>
              <p:custDataLst>
                <p:tags r:id="rId93"/>
              </p:custDataLst>
            </p:nvPr>
          </p:nvSpPr>
          <p:spPr>
            <a:xfrm>
              <a:off x="981109" y="829067"/>
              <a:ext cx="161892" cy="193702"/>
            </a:xfrm>
            <a:custGeom>
              <a:avLst/>
              <a:gdLst/>
              <a:ahLst/>
              <a:cxnLst/>
              <a:rect l="0" t="0" r="0" b="0"/>
              <a:pathLst>
                <a:path w="161892" h="193702">
                  <a:moveTo>
                    <a:pt x="9491" y="9133"/>
                  </a:moveTo>
                  <a:lnTo>
                    <a:pt x="9491" y="9133"/>
                  </a:lnTo>
                  <a:lnTo>
                    <a:pt x="1290" y="9133"/>
                  </a:lnTo>
                  <a:lnTo>
                    <a:pt x="849" y="8075"/>
                  </a:lnTo>
                  <a:lnTo>
                    <a:pt x="0" y="0"/>
                  </a:lnTo>
                  <a:lnTo>
                    <a:pt x="41385" y="45758"/>
                  </a:lnTo>
                  <a:lnTo>
                    <a:pt x="55416" y="59278"/>
                  </a:lnTo>
                  <a:lnTo>
                    <a:pt x="87410" y="104521"/>
                  </a:lnTo>
                  <a:lnTo>
                    <a:pt x="120292" y="146450"/>
                  </a:lnTo>
                  <a:lnTo>
                    <a:pt x="148874" y="188668"/>
                  </a:lnTo>
                  <a:lnTo>
                    <a:pt x="150038" y="192323"/>
                  </a:lnTo>
                  <a:lnTo>
                    <a:pt x="151873" y="193701"/>
                  </a:lnTo>
                  <a:lnTo>
                    <a:pt x="161891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48"/>
          <p:cNvGrpSpPr/>
          <p:nvPr/>
        </p:nvGrpSpPr>
        <p:grpSpPr>
          <a:xfrm>
            <a:off x="1901874" y="373191"/>
            <a:ext cx="574627" cy="493585"/>
            <a:chOff x="1901874" y="373191"/>
            <a:chExt cx="574627" cy="493585"/>
          </a:xfrm>
        </p:grpSpPr>
        <p:sp>
          <p:nvSpPr>
            <p:cNvPr id="12" name="SMARTInkShape-739"/>
            <p:cNvSpPr/>
            <p:nvPr>
              <p:custDataLst>
                <p:tags r:id="rId86"/>
              </p:custDataLst>
            </p:nvPr>
          </p:nvSpPr>
          <p:spPr>
            <a:xfrm>
              <a:off x="2438400" y="762000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35278" y="31084"/>
                  </a:lnTo>
                  <a:lnTo>
                    <a:pt x="24917" y="5789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40"/>
            <p:cNvSpPr/>
            <p:nvPr>
              <p:custDataLst>
                <p:tags r:id="rId87"/>
              </p:custDataLst>
            </p:nvPr>
          </p:nvSpPr>
          <p:spPr>
            <a:xfrm>
              <a:off x="2163370" y="552450"/>
              <a:ext cx="217881" cy="200026"/>
            </a:xfrm>
            <a:custGeom>
              <a:avLst/>
              <a:gdLst/>
              <a:ahLst/>
              <a:cxnLst/>
              <a:rect l="0" t="0" r="0" b="0"/>
              <a:pathLst>
                <a:path w="217881" h="200026">
                  <a:moveTo>
                    <a:pt x="217880" y="0"/>
                  </a:moveTo>
                  <a:lnTo>
                    <a:pt x="217880" y="0"/>
                  </a:lnTo>
                  <a:lnTo>
                    <a:pt x="217880" y="18314"/>
                  </a:lnTo>
                  <a:lnTo>
                    <a:pt x="212236" y="29659"/>
                  </a:lnTo>
                  <a:lnTo>
                    <a:pt x="203730" y="43873"/>
                  </a:lnTo>
                  <a:lnTo>
                    <a:pt x="190874" y="74618"/>
                  </a:lnTo>
                  <a:lnTo>
                    <a:pt x="160270" y="118560"/>
                  </a:lnTo>
                  <a:lnTo>
                    <a:pt x="131241" y="151125"/>
                  </a:lnTo>
                  <a:lnTo>
                    <a:pt x="117285" y="161711"/>
                  </a:lnTo>
                  <a:lnTo>
                    <a:pt x="101204" y="167122"/>
                  </a:lnTo>
                  <a:lnTo>
                    <a:pt x="59954" y="170595"/>
                  </a:lnTo>
                  <a:lnTo>
                    <a:pt x="41505" y="165426"/>
                  </a:lnTo>
                  <a:lnTo>
                    <a:pt x="26249" y="155014"/>
                  </a:lnTo>
                  <a:lnTo>
                    <a:pt x="7877" y="133419"/>
                  </a:lnTo>
                  <a:lnTo>
                    <a:pt x="2837" y="123503"/>
                  </a:lnTo>
                  <a:lnTo>
                    <a:pt x="0" y="101857"/>
                  </a:lnTo>
                  <a:lnTo>
                    <a:pt x="660" y="96480"/>
                  </a:lnTo>
                  <a:lnTo>
                    <a:pt x="2158" y="92895"/>
                  </a:lnTo>
                  <a:lnTo>
                    <a:pt x="4216" y="90505"/>
                  </a:lnTo>
                  <a:lnTo>
                    <a:pt x="14968" y="87849"/>
                  </a:lnTo>
                  <a:lnTo>
                    <a:pt x="31389" y="87727"/>
                  </a:lnTo>
                  <a:lnTo>
                    <a:pt x="63375" y="94667"/>
                  </a:lnTo>
                  <a:lnTo>
                    <a:pt x="103164" y="112617"/>
                  </a:lnTo>
                  <a:lnTo>
                    <a:pt x="120329" y="120960"/>
                  </a:lnTo>
                  <a:lnTo>
                    <a:pt x="161421" y="155881"/>
                  </a:lnTo>
                  <a:lnTo>
                    <a:pt x="180102" y="173657"/>
                  </a:lnTo>
                  <a:lnTo>
                    <a:pt x="19883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41"/>
            <p:cNvSpPr/>
            <p:nvPr>
              <p:custDataLst>
                <p:tags r:id="rId88"/>
              </p:custDataLst>
            </p:nvPr>
          </p:nvSpPr>
          <p:spPr>
            <a:xfrm>
              <a:off x="1901874" y="373191"/>
              <a:ext cx="146002" cy="455485"/>
            </a:xfrm>
            <a:custGeom>
              <a:avLst/>
              <a:gdLst/>
              <a:ahLst/>
              <a:cxnLst/>
              <a:rect l="0" t="0" r="0" b="0"/>
              <a:pathLst>
                <a:path w="146002" h="455485">
                  <a:moveTo>
                    <a:pt x="146001" y="17334"/>
                  </a:moveTo>
                  <a:lnTo>
                    <a:pt x="146001" y="17334"/>
                  </a:lnTo>
                  <a:lnTo>
                    <a:pt x="146001" y="12277"/>
                  </a:lnTo>
                  <a:lnTo>
                    <a:pt x="143179" y="6973"/>
                  </a:lnTo>
                  <a:lnTo>
                    <a:pt x="140945" y="4077"/>
                  </a:lnTo>
                  <a:lnTo>
                    <a:pt x="132818" y="858"/>
                  </a:lnTo>
                  <a:lnTo>
                    <a:pt x="127687" y="0"/>
                  </a:lnTo>
                  <a:lnTo>
                    <a:pt x="119164" y="1869"/>
                  </a:lnTo>
                  <a:lnTo>
                    <a:pt x="100013" y="11692"/>
                  </a:lnTo>
                  <a:lnTo>
                    <a:pt x="69598" y="52391"/>
                  </a:lnTo>
                  <a:lnTo>
                    <a:pt x="57011" y="71015"/>
                  </a:lnTo>
                  <a:lnTo>
                    <a:pt x="39083" y="114026"/>
                  </a:lnTo>
                  <a:lnTo>
                    <a:pt x="23007" y="158612"/>
                  </a:lnTo>
                  <a:lnTo>
                    <a:pt x="9640" y="197994"/>
                  </a:lnTo>
                  <a:lnTo>
                    <a:pt x="0" y="241960"/>
                  </a:lnTo>
                  <a:lnTo>
                    <a:pt x="553" y="280034"/>
                  </a:lnTo>
                  <a:lnTo>
                    <a:pt x="7420" y="321537"/>
                  </a:lnTo>
                  <a:lnTo>
                    <a:pt x="21214" y="362291"/>
                  </a:lnTo>
                  <a:lnTo>
                    <a:pt x="39351" y="399838"/>
                  </a:lnTo>
                  <a:lnTo>
                    <a:pt x="62542" y="425238"/>
                  </a:lnTo>
                  <a:lnTo>
                    <a:pt x="103475" y="450547"/>
                  </a:lnTo>
                  <a:lnTo>
                    <a:pt x="126951" y="45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49"/>
          <p:cNvGrpSpPr/>
          <p:nvPr/>
        </p:nvGrpSpPr>
        <p:grpSpPr>
          <a:xfrm>
            <a:off x="2847975" y="428625"/>
            <a:ext cx="416791" cy="598881"/>
            <a:chOff x="2847975" y="428625"/>
            <a:chExt cx="416791" cy="598881"/>
          </a:xfrm>
        </p:grpSpPr>
        <p:sp>
          <p:nvSpPr>
            <p:cNvPr id="16" name="SMARTInkShape-742"/>
            <p:cNvSpPr/>
            <p:nvPr>
              <p:custDataLst>
                <p:tags r:id="rId84"/>
              </p:custDataLst>
            </p:nvPr>
          </p:nvSpPr>
          <p:spPr>
            <a:xfrm>
              <a:off x="3181350" y="428625"/>
              <a:ext cx="83416" cy="419101"/>
            </a:xfrm>
            <a:custGeom>
              <a:avLst/>
              <a:gdLst/>
              <a:ahLst/>
              <a:cxnLst/>
              <a:rect l="0" t="0" r="0" b="0"/>
              <a:pathLst>
                <a:path w="83416" h="419101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7900" y="18828"/>
                  </a:lnTo>
                  <a:lnTo>
                    <a:pt x="25947" y="36943"/>
                  </a:lnTo>
                  <a:lnTo>
                    <a:pt x="54106" y="83228"/>
                  </a:lnTo>
                  <a:lnTo>
                    <a:pt x="69772" y="128730"/>
                  </a:lnTo>
                  <a:lnTo>
                    <a:pt x="77929" y="164105"/>
                  </a:lnTo>
                  <a:lnTo>
                    <a:pt x="83415" y="209608"/>
                  </a:lnTo>
                  <a:lnTo>
                    <a:pt x="81876" y="242384"/>
                  </a:lnTo>
                  <a:lnTo>
                    <a:pt x="77665" y="277060"/>
                  </a:lnTo>
                  <a:lnTo>
                    <a:pt x="69343" y="324215"/>
                  </a:lnTo>
                  <a:lnTo>
                    <a:pt x="58058" y="359236"/>
                  </a:lnTo>
                  <a:lnTo>
                    <a:pt x="22972" y="404161"/>
                  </a:lnTo>
                  <a:lnTo>
                    <a:pt x="9525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43"/>
            <p:cNvSpPr/>
            <p:nvPr>
              <p:custDataLst>
                <p:tags r:id="rId85"/>
              </p:custDataLst>
            </p:nvPr>
          </p:nvSpPr>
          <p:spPr>
            <a:xfrm>
              <a:off x="2847975" y="518242"/>
              <a:ext cx="198016" cy="509264"/>
            </a:xfrm>
            <a:custGeom>
              <a:avLst/>
              <a:gdLst/>
              <a:ahLst/>
              <a:cxnLst/>
              <a:rect l="0" t="0" r="0" b="0"/>
              <a:pathLst>
                <a:path w="198016" h="509264">
                  <a:moveTo>
                    <a:pt x="0" y="129458"/>
                  </a:moveTo>
                  <a:lnTo>
                    <a:pt x="0" y="129458"/>
                  </a:lnTo>
                  <a:lnTo>
                    <a:pt x="6546" y="154388"/>
                  </a:lnTo>
                  <a:lnTo>
                    <a:pt x="9701" y="191290"/>
                  </a:lnTo>
                  <a:lnTo>
                    <a:pt x="17610" y="238064"/>
                  </a:lnTo>
                  <a:lnTo>
                    <a:pt x="23680" y="274056"/>
                  </a:lnTo>
                  <a:lnTo>
                    <a:pt x="21062" y="321592"/>
                  </a:lnTo>
                  <a:lnTo>
                    <a:pt x="19944" y="353492"/>
                  </a:lnTo>
                  <a:lnTo>
                    <a:pt x="19447" y="388837"/>
                  </a:lnTo>
                  <a:lnTo>
                    <a:pt x="19167" y="433147"/>
                  </a:lnTo>
                  <a:lnTo>
                    <a:pt x="16263" y="462504"/>
                  </a:lnTo>
                  <a:lnTo>
                    <a:pt x="9920" y="509263"/>
                  </a:lnTo>
                  <a:lnTo>
                    <a:pt x="4060" y="468174"/>
                  </a:lnTo>
                  <a:lnTo>
                    <a:pt x="7435" y="430079"/>
                  </a:lnTo>
                  <a:lnTo>
                    <a:pt x="8906" y="394567"/>
                  </a:lnTo>
                  <a:lnTo>
                    <a:pt x="9250" y="362643"/>
                  </a:lnTo>
                  <a:lnTo>
                    <a:pt x="9403" y="327287"/>
                  </a:lnTo>
                  <a:lnTo>
                    <a:pt x="9489" y="280149"/>
                  </a:lnTo>
                  <a:lnTo>
                    <a:pt x="9515" y="237607"/>
                  </a:lnTo>
                  <a:lnTo>
                    <a:pt x="9520" y="202924"/>
                  </a:lnTo>
                  <a:lnTo>
                    <a:pt x="9523" y="166343"/>
                  </a:lnTo>
                  <a:lnTo>
                    <a:pt x="14581" y="125217"/>
                  </a:lnTo>
                  <a:lnTo>
                    <a:pt x="22782" y="87867"/>
                  </a:lnTo>
                  <a:lnTo>
                    <a:pt x="30634" y="42542"/>
                  </a:lnTo>
                  <a:lnTo>
                    <a:pt x="36899" y="25212"/>
                  </a:lnTo>
                  <a:lnTo>
                    <a:pt x="51267" y="5672"/>
                  </a:lnTo>
                  <a:lnTo>
                    <a:pt x="59121" y="359"/>
                  </a:lnTo>
                  <a:lnTo>
                    <a:pt x="62698" y="0"/>
                  </a:lnTo>
                  <a:lnTo>
                    <a:pt x="69493" y="2424"/>
                  </a:lnTo>
                  <a:lnTo>
                    <a:pt x="97069" y="26810"/>
                  </a:lnTo>
                  <a:lnTo>
                    <a:pt x="114122" y="64317"/>
                  </a:lnTo>
                  <a:lnTo>
                    <a:pt x="121908" y="91073"/>
                  </a:lnTo>
                  <a:lnTo>
                    <a:pt x="123257" y="113146"/>
                  </a:lnTo>
                  <a:lnTo>
                    <a:pt x="120751" y="125030"/>
                  </a:lnTo>
                  <a:lnTo>
                    <a:pt x="116211" y="137671"/>
                  </a:lnTo>
                  <a:lnTo>
                    <a:pt x="114412" y="147874"/>
                  </a:lnTo>
                  <a:lnTo>
                    <a:pt x="158776" y="175065"/>
                  </a:lnTo>
                  <a:lnTo>
                    <a:pt x="182690" y="197997"/>
                  </a:lnTo>
                  <a:lnTo>
                    <a:pt x="193242" y="218558"/>
                  </a:lnTo>
                  <a:lnTo>
                    <a:pt x="198015" y="244758"/>
                  </a:lnTo>
                  <a:lnTo>
                    <a:pt x="193487" y="260430"/>
                  </a:lnTo>
                  <a:lnTo>
                    <a:pt x="183361" y="274451"/>
                  </a:lnTo>
                  <a:lnTo>
                    <a:pt x="168277" y="287738"/>
                  </a:lnTo>
                  <a:lnTo>
                    <a:pt x="160868" y="291070"/>
                  </a:lnTo>
                  <a:lnTo>
                    <a:pt x="146991" y="291949"/>
                  </a:lnTo>
                  <a:lnTo>
                    <a:pt x="127279" y="286494"/>
                  </a:lnTo>
                  <a:lnTo>
                    <a:pt x="104775" y="26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50"/>
          <p:cNvGrpSpPr/>
          <p:nvPr/>
        </p:nvGrpSpPr>
        <p:grpSpPr>
          <a:xfrm>
            <a:off x="3671162" y="609600"/>
            <a:ext cx="234089" cy="152240"/>
            <a:chOff x="3671162" y="609600"/>
            <a:chExt cx="234089" cy="152240"/>
          </a:xfrm>
        </p:grpSpPr>
        <p:sp>
          <p:nvSpPr>
            <p:cNvPr id="19" name="SMARTInkShape-744"/>
            <p:cNvSpPr/>
            <p:nvPr>
              <p:custDataLst>
                <p:tags r:id="rId82"/>
              </p:custDataLst>
            </p:nvPr>
          </p:nvSpPr>
          <p:spPr>
            <a:xfrm>
              <a:off x="3673699" y="733425"/>
              <a:ext cx="231552" cy="28415"/>
            </a:xfrm>
            <a:custGeom>
              <a:avLst/>
              <a:gdLst/>
              <a:ahLst/>
              <a:cxnLst/>
              <a:rect l="0" t="0" r="0" b="0"/>
              <a:pathLst>
                <a:path w="231552" h="28415">
                  <a:moveTo>
                    <a:pt x="31526" y="0"/>
                  </a:moveTo>
                  <a:lnTo>
                    <a:pt x="31526" y="0"/>
                  </a:lnTo>
                  <a:lnTo>
                    <a:pt x="6087" y="10361"/>
                  </a:lnTo>
                  <a:lnTo>
                    <a:pt x="1867" y="13257"/>
                  </a:lnTo>
                  <a:lnTo>
                    <a:pt x="111" y="16247"/>
                  </a:lnTo>
                  <a:lnTo>
                    <a:pt x="0" y="19298"/>
                  </a:lnTo>
                  <a:lnTo>
                    <a:pt x="983" y="22390"/>
                  </a:lnTo>
                  <a:lnTo>
                    <a:pt x="16187" y="25826"/>
                  </a:lnTo>
                  <a:lnTo>
                    <a:pt x="54498" y="27761"/>
                  </a:lnTo>
                  <a:lnTo>
                    <a:pt x="85128" y="28213"/>
                  </a:lnTo>
                  <a:lnTo>
                    <a:pt x="119907" y="28414"/>
                  </a:lnTo>
                  <a:lnTo>
                    <a:pt x="160019" y="23471"/>
                  </a:lnTo>
                  <a:lnTo>
                    <a:pt x="202125" y="15303"/>
                  </a:lnTo>
                  <a:lnTo>
                    <a:pt x="2315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45"/>
            <p:cNvSpPr/>
            <p:nvPr>
              <p:custDataLst>
                <p:tags r:id="rId83"/>
              </p:custDataLst>
            </p:nvPr>
          </p:nvSpPr>
          <p:spPr>
            <a:xfrm>
              <a:off x="3671162" y="609600"/>
              <a:ext cx="224564" cy="19051"/>
            </a:xfrm>
            <a:custGeom>
              <a:avLst/>
              <a:gdLst/>
              <a:ahLst/>
              <a:cxnLst/>
              <a:rect l="0" t="0" r="0" b="0"/>
              <a:pathLst>
                <a:path w="2245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4" y="19050"/>
                  </a:lnTo>
                  <a:lnTo>
                    <a:pt x="20075" y="5958"/>
                  </a:lnTo>
                  <a:lnTo>
                    <a:pt x="31727" y="2648"/>
                  </a:lnTo>
                  <a:lnTo>
                    <a:pt x="77827" y="349"/>
                  </a:lnTo>
                  <a:lnTo>
                    <a:pt x="116438" y="69"/>
                  </a:lnTo>
                  <a:lnTo>
                    <a:pt x="157226" y="14"/>
                  </a:lnTo>
                  <a:lnTo>
                    <a:pt x="224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51"/>
          <p:cNvGrpSpPr/>
          <p:nvPr/>
        </p:nvGrpSpPr>
        <p:grpSpPr>
          <a:xfrm>
            <a:off x="5156993" y="393027"/>
            <a:ext cx="1545781" cy="671110"/>
            <a:chOff x="5156993" y="393027"/>
            <a:chExt cx="1545781" cy="671110"/>
          </a:xfrm>
        </p:grpSpPr>
        <p:sp>
          <p:nvSpPr>
            <p:cNvPr id="22" name="SMARTInkShape-746"/>
            <p:cNvSpPr/>
            <p:nvPr>
              <p:custDataLst>
                <p:tags r:id="rId70"/>
              </p:custDataLst>
            </p:nvPr>
          </p:nvSpPr>
          <p:spPr>
            <a:xfrm>
              <a:off x="6591300" y="515674"/>
              <a:ext cx="111474" cy="398727"/>
            </a:xfrm>
            <a:custGeom>
              <a:avLst/>
              <a:gdLst/>
              <a:ahLst/>
              <a:cxnLst/>
              <a:rect l="0" t="0" r="0" b="0"/>
              <a:pathLst>
                <a:path w="111474" h="398727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22793" y="2734"/>
                  </a:lnTo>
                  <a:lnTo>
                    <a:pt x="55755" y="44422"/>
                  </a:lnTo>
                  <a:lnTo>
                    <a:pt x="72122" y="76386"/>
                  </a:lnTo>
                  <a:lnTo>
                    <a:pt x="88781" y="122700"/>
                  </a:lnTo>
                  <a:lnTo>
                    <a:pt x="101576" y="167186"/>
                  </a:lnTo>
                  <a:lnTo>
                    <a:pt x="111473" y="210468"/>
                  </a:lnTo>
                  <a:lnTo>
                    <a:pt x="110640" y="252635"/>
                  </a:lnTo>
                  <a:lnTo>
                    <a:pt x="103691" y="296879"/>
                  </a:lnTo>
                  <a:lnTo>
                    <a:pt x="91860" y="340273"/>
                  </a:lnTo>
                  <a:lnTo>
                    <a:pt x="77430" y="364708"/>
                  </a:lnTo>
                  <a:lnTo>
                    <a:pt x="47625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47"/>
            <p:cNvSpPr/>
            <p:nvPr>
              <p:custDataLst>
                <p:tags r:id="rId71"/>
              </p:custDataLst>
            </p:nvPr>
          </p:nvSpPr>
          <p:spPr>
            <a:xfrm>
              <a:off x="6419850" y="666750"/>
              <a:ext cx="142440" cy="397387"/>
            </a:xfrm>
            <a:custGeom>
              <a:avLst/>
              <a:gdLst/>
              <a:ahLst/>
              <a:cxnLst/>
              <a:rect l="0" t="0" r="0" b="0"/>
              <a:pathLst>
                <a:path w="142440" h="397387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8" y="2117"/>
                  </a:lnTo>
                  <a:lnTo>
                    <a:pt x="3155" y="15209"/>
                  </a:lnTo>
                  <a:lnTo>
                    <a:pt x="9885" y="57566"/>
                  </a:lnTo>
                  <a:lnTo>
                    <a:pt x="14271" y="71799"/>
                  </a:lnTo>
                  <a:lnTo>
                    <a:pt x="27747" y="91712"/>
                  </a:lnTo>
                  <a:lnTo>
                    <a:pt x="39143" y="98969"/>
                  </a:lnTo>
                  <a:lnTo>
                    <a:pt x="45146" y="100904"/>
                  </a:lnTo>
                  <a:lnTo>
                    <a:pt x="60281" y="100232"/>
                  </a:lnTo>
                  <a:lnTo>
                    <a:pt x="68763" y="98572"/>
                  </a:lnTo>
                  <a:lnTo>
                    <a:pt x="83831" y="88260"/>
                  </a:lnTo>
                  <a:lnTo>
                    <a:pt x="95466" y="74152"/>
                  </a:lnTo>
                  <a:lnTo>
                    <a:pt x="112613" y="40583"/>
                  </a:lnTo>
                  <a:lnTo>
                    <a:pt x="114078" y="69511"/>
                  </a:lnTo>
                  <a:lnTo>
                    <a:pt x="117056" y="96090"/>
                  </a:lnTo>
                  <a:lnTo>
                    <a:pt x="127545" y="138572"/>
                  </a:lnTo>
                  <a:lnTo>
                    <a:pt x="133262" y="175696"/>
                  </a:lnTo>
                  <a:lnTo>
                    <a:pt x="140663" y="222226"/>
                  </a:lnTo>
                  <a:lnTo>
                    <a:pt x="142439" y="262854"/>
                  </a:lnTo>
                  <a:lnTo>
                    <a:pt x="136243" y="308470"/>
                  </a:lnTo>
                  <a:lnTo>
                    <a:pt x="128674" y="350112"/>
                  </a:lnTo>
                  <a:lnTo>
                    <a:pt x="115149" y="375258"/>
                  </a:lnTo>
                  <a:lnTo>
                    <a:pt x="102792" y="391058"/>
                  </a:lnTo>
                  <a:lnTo>
                    <a:pt x="95779" y="396053"/>
                  </a:lnTo>
                  <a:lnTo>
                    <a:pt x="92428" y="397386"/>
                  </a:lnTo>
                  <a:lnTo>
                    <a:pt x="89135" y="396157"/>
                  </a:lnTo>
                  <a:lnTo>
                    <a:pt x="6667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48"/>
            <p:cNvSpPr/>
            <p:nvPr>
              <p:custDataLst>
                <p:tags r:id="rId72"/>
              </p:custDataLst>
            </p:nvPr>
          </p:nvSpPr>
          <p:spPr>
            <a:xfrm>
              <a:off x="6267450" y="828675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66675" y="0"/>
                  </a:moveTo>
                  <a:lnTo>
                    <a:pt x="66675" y="0"/>
                  </a:lnTo>
                  <a:lnTo>
                    <a:pt x="65617" y="15209"/>
                  </a:lnTo>
                  <a:lnTo>
                    <a:pt x="61619" y="2651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49"/>
            <p:cNvSpPr/>
            <p:nvPr>
              <p:custDataLst>
                <p:tags r:id="rId73"/>
              </p:custDataLst>
            </p:nvPr>
          </p:nvSpPr>
          <p:spPr>
            <a:xfrm>
              <a:off x="6080232" y="677060"/>
              <a:ext cx="130069" cy="163034"/>
            </a:xfrm>
            <a:custGeom>
              <a:avLst/>
              <a:gdLst/>
              <a:ahLst/>
              <a:cxnLst/>
              <a:rect l="0" t="0" r="0" b="0"/>
              <a:pathLst>
                <a:path w="130069" h="163034">
                  <a:moveTo>
                    <a:pt x="6243" y="18265"/>
                  </a:moveTo>
                  <a:lnTo>
                    <a:pt x="6243" y="18265"/>
                  </a:lnTo>
                  <a:lnTo>
                    <a:pt x="6243" y="0"/>
                  </a:lnTo>
                  <a:lnTo>
                    <a:pt x="45966" y="38959"/>
                  </a:lnTo>
                  <a:lnTo>
                    <a:pt x="50356" y="51804"/>
                  </a:lnTo>
                  <a:lnTo>
                    <a:pt x="51249" y="68096"/>
                  </a:lnTo>
                  <a:lnTo>
                    <a:pt x="42971" y="115629"/>
                  </a:lnTo>
                  <a:lnTo>
                    <a:pt x="18461" y="153639"/>
                  </a:lnTo>
                  <a:lnTo>
                    <a:pt x="7793" y="162392"/>
                  </a:lnTo>
                  <a:lnTo>
                    <a:pt x="4102" y="163033"/>
                  </a:lnTo>
                  <a:lnTo>
                    <a:pt x="1640" y="161344"/>
                  </a:lnTo>
                  <a:lnTo>
                    <a:pt x="0" y="158101"/>
                  </a:lnTo>
                  <a:lnTo>
                    <a:pt x="2747" y="128254"/>
                  </a:lnTo>
                  <a:lnTo>
                    <a:pt x="19703" y="87028"/>
                  </a:lnTo>
                  <a:lnTo>
                    <a:pt x="39985" y="54582"/>
                  </a:lnTo>
                  <a:lnTo>
                    <a:pt x="79239" y="7525"/>
                  </a:lnTo>
                  <a:lnTo>
                    <a:pt x="87369" y="2908"/>
                  </a:lnTo>
                  <a:lnTo>
                    <a:pt x="94510" y="857"/>
                  </a:lnTo>
                  <a:lnTo>
                    <a:pt x="95780" y="3484"/>
                  </a:lnTo>
                  <a:lnTo>
                    <a:pt x="94367" y="14871"/>
                  </a:lnTo>
                  <a:lnTo>
                    <a:pt x="77978" y="60585"/>
                  </a:lnTo>
                  <a:lnTo>
                    <a:pt x="81647" y="94433"/>
                  </a:lnTo>
                  <a:lnTo>
                    <a:pt x="84029" y="98677"/>
                  </a:lnTo>
                  <a:lnTo>
                    <a:pt x="130068" y="132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50"/>
            <p:cNvSpPr/>
            <p:nvPr>
              <p:custDataLst>
                <p:tags r:id="rId74"/>
              </p:custDataLst>
            </p:nvPr>
          </p:nvSpPr>
          <p:spPr>
            <a:xfrm>
              <a:off x="5915861" y="534724"/>
              <a:ext cx="84890" cy="351102"/>
            </a:xfrm>
            <a:custGeom>
              <a:avLst/>
              <a:gdLst/>
              <a:ahLst/>
              <a:cxnLst/>
              <a:rect l="0" t="0" r="0" b="0"/>
              <a:pathLst>
                <a:path w="84890" h="351102">
                  <a:moveTo>
                    <a:pt x="65839" y="8201"/>
                  </a:moveTo>
                  <a:lnTo>
                    <a:pt x="65839" y="8201"/>
                  </a:lnTo>
                  <a:lnTo>
                    <a:pt x="65839" y="3144"/>
                  </a:lnTo>
                  <a:lnTo>
                    <a:pt x="64781" y="1655"/>
                  </a:lnTo>
                  <a:lnTo>
                    <a:pt x="63017" y="662"/>
                  </a:lnTo>
                  <a:lnTo>
                    <a:pt x="60783" y="0"/>
                  </a:lnTo>
                  <a:lnTo>
                    <a:pt x="58235" y="617"/>
                  </a:lnTo>
                  <a:lnTo>
                    <a:pt x="52582" y="4125"/>
                  </a:lnTo>
                  <a:lnTo>
                    <a:pt x="30881" y="44669"/>
                  </a:lnTo>
                  <a:lnTo>
                    <a:pt x="18207" y="89409"/>
                  </a:lnTo>
                  <a:lnTo>
                    <a:pt x="8687" y="133510"/>
                  </a:lnTo>
                  <a:lnTo>
                    <a:pt x="1986" y="174446"/>
                  </a:lnTo>
                  <a:lnTo>
                    <a:pt x="0" y="212328"/>
                  </a:lnTo>
                  <a:lnTo>
                    <a:pt x="2234" y="248600"/>
                  </a:lnTo>
                  <a:lnTo>
                    <a:pt x="12470" y="289932"/>
                  </a:lnTo>
                  <a:lnTo>
                    <a:pt x="31682" y="321335"/>
                  </a:lnTo>
                  <a:lnTo>
                    <a:pt x="42897" y="332580"/>
                  </a:lnTo>
                  <a:lnTo>
                    <a:pt x="84889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51"/>
            <p:cNvSpPr/>
            <p:nvPr>
              <p:custDataLst>
                <p:tags r:id="rId75"/>
              </p:custDataLst>
            </p:nvPr>
          </p:nvSpPr>
          <p:spPr>
            <a:xfrm>
              <a:off x="5716534" y="852645"/>
              <a:ext cx="84192" cy="185581"/>
            </a:xfrm>
            <a:custGeom>
              <a:avLst/>
              <a:gdLst/>
              <a:ahLst/>
              <a:cxnLst/>
              <a:rect l="0" t="0" r="0" b="0"/>
              <a:pathLst>
                <a:path w="84192" h="185581">
                  <a:moveTo>
                    <a:pt x="84191" y="14130"/>
                  </a:moveTo>
                  <a:lnTo>
                    <a:pt x="84191" y="14130"/>
                  </a:lnTo>
                  <a:lnTo>
                    <a:pt x="84191" y="9073"/>
                  </a:lnTo>
                  <a:lnTo>
                    <a:pt x="81369" y="3769"/>
                  </a:lnTo>
                  <a:lnTo>
                    <a:pt x="79135" y="873"/>
                  </a:lnTo>
                  <a:lnTo>
                    <a:pt x="76587" y="0"/>
                  </a:lnTo>
                  <a:lnTo>
                    <a:pt x="73830" y="477"/>
                  </a:lnTo>
                  <a:lnTo>
                    <a:pt x="64893" y="6204"/>
                  </a:lnTo>
                  <a:lnTo>
                    <a:pt x="35708" y="36979"/>
                  </a:lnTo>
                  <a:lnTo>
                    <a:pt x="16053" y="72030"/>
                  </a:lnTo>
                  <a:lnTo>
                    <a:pt x="6231" y="111465"/>
                  </a:lnTo>
                  <a:lnTo>
                    <a:pt x="0" y="142835"/>
                  </a:lnTo>
                  <a:lnTo>
                    <a:pt x="4792" y="159174"/>
                  </a:lnTo>
                  <a:lnTo>
                    <a:pt x="17516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52"/>
            <p:cNvSpPr/>
            <p:nvPr>
              <p:custDataLst>
                <p:tags r:id="rId76"/>
              </p:custDataLst>
            </p:nvPr>
          </p:nvSpPr>
          <p:spPr>
            <a:xfrm>
              <a:off x="5658242" y="838200"/>
              <a:ext cx="85334" cy="85726"/>
            </a:xfrm>
            <a:custGeom>
              <a:avLst/>
              <a:gdLst/>
              <a:ahLst/>
              <a:cxnLst/>
              <a:rect l="0" t="0" r="0" b="0"/>
              <a:pathLst>
                <a:path w="85334" h="85726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491" y="1058"/>
                  </a:lnTo>
                  <a:lnTo>
                    <a:pt x="0" y="5057"/>
                  </a:lnTo>
                  <a:lnTo>
                    <a:pt x="2605" y="10361"/>
                  </a:lnTo>
                  <a:lnTo>
                    <a:pt x="35266" y="45056"/>
                  </a:lnTo>
                  <a:lnTo>
                    <a:pt x="44737" y="51775"/>
                  </a:lnTo>
                  <a:lnTo>
                    <a:pt x="48744" y="53567"/>
                  </a:lnTo>
                  <a:lnTo>
                    <a:pt x="8533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53"/>
            <p:cNvSpPr/>
            <p:nvPr>
              <p:custDataLst>
                <p:tags r:id="rId77"/>
              </p:custDataLst>
            </p:nvPr>
          </p:nvSpPr>
          <p:spPr>
            <a:xfrm>
              <a:off x="5534025" y="971550"/>
              <a:ext cx="43589" cy="66676"/>
            </a:xfrm>
            <a:custGeom>
              <a:avLst/>
              <a:gdLst/>
              <a:ahLst/>
              <a:cxnLst/>
              <a:rect l="0" t="0" r="0" b="0"/>
              <a:pathLst>
                <a:path w="43589" h="66676">
                  <a:moveTo>
                    <a:pt x="38100" y="0"/>
                  </a:moveTo>
                  <a:lnTo>
                    <a:pt x="38100" y="0"/>
                  </a:lnTo>
                  <a:lnTo>
                    <a:pt x="43156" y="5057"/>
                  </a:lnTo>
                  <a:lnTo>
                    <a:pt x="43588" y="7604"/>
                  </a:lnTo>
                  <a:lnTo>
                    <a:pt x="42816" y="10361"/>
                  </a:lnTo>
                  <a:lnTo>
                    <a:pt x="30059" y="32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54"/>
            <p:cNvSpPr/>
            <p:nvPr>
              <p:custDataLst>
                <p:tags r:id="rId78"/>
              </p:custDataLst>
            </p:nvPr>
          </p:nvSpPr>
          <p:spPr>
            <a:xfrm>
              <a:off x="5372100" y="861287"/>
              <a:ext cx="152401" cy="148364"/>
            </a:xfrm>
            <a:custGeom>
              <a:avLst/>
              <a:gdLst/>
              <a:ahLst/>
              <a:cxnLst/>
              <a:rect l="0" t="0" r="0" b="0"/>
              <a:pathLst>
                <a:path w="152401" h="148364">
                  <a:moveTo>
                    <a:pt x="152400" y="5488"/>
                  </a:moveTo>
                  <a:lnTo>
                    <a:pt x="152400" y="5488"/>
                  </a:lnTo>
                  <a:lnTo>
                    <a:pt x="147344" y="431"/>
                  </a:lnTo>
                  <a:lnTo>
                    <a:pt x="144796" y="0"/>
                  </a:lnTo>
                  <a:lnTo>
                    <a:pt x="142039" y="771"/>
                  </a:lnTo>
                  <a:lnTo>
                    <a:pt x="107343" y="23526"/>
                  </a:lnTo>
                  <a:lnTo>
                    <a:pt x="70011" y="69094"/>
                  </a:lnTo>
                  <a:lnTo>
                    <a:pt x="44208" y="99191"/>
                  </a:lnTo>
                  <a:lnTo>
                    <a:pt x="9271" y="131226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55"/>
            <p:cNvSpPr/>
            <p:nvPr>
              <p:custDataLst>
                <p:tags r:id="rId79"/>
              </p:custDataLst>
            </p:nvPr>
          </p:nvSpPr>
          <p:spPr>
            <a:xfrm>
              <a:off x="5381625" y="857250"/>
              <a:ext cx="104776" cy="142876"/>
            </a:xfrm>
            <a:custGeom>
              <a:avLst/>
              <a:gdLst/>
              <a:ahLst/>
              <a:cxnLst/>
              <a:rect l="0" t="0" r="0" b="0"/>
              <a:pathLst>
                <a:path w="104776" h="1428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117" y="14150"/>
                  </a:lnTo>
                  <a:lnTo>
                    <a:pt x="36579" y="59522"/>
                  </a:lnTo>
                  <a:lnTo>
                    <a:pt x="70829" y="100133"/>
                  </a:lnTo>
                  <a:lnTo>
                    <a:pt x="1047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56"/>
            <p:cNvSpPr/>
            <p:nvPr>
              <p:custDataLst>
                <p:tags r:id="rId80"/>
              </p:custDataLst>
            </p:nvPr>
          </p:nvSpPr>
          <p:spPr>
            <a:xfrm>
              <a:off x="5156993" y="685800"/>
              <a:ext cx="224633" cy="76201"/>
            </a:xfrm>
            <a:custGeom>
              <a:avLst/>
              <a:gdLst/>
              <a:ahLst/>
              <a:cxnLst/>
              <a:rect l="0" t="0" r="0" b="0"/>
              <a:pathLst>
                <a:path w="224633" h="76201">
                  <a:moveTo>
                    <a:pt x="34132" y="76200"/>
                  </a:moveTo>
                  <a:lnTo>
                    <a:pt x="34132" y="76200"/>
                  </a:lnTo>
                  <a:lnTo>
                    <a:pt x="24411" y="75142"/>
                  </a:lnTo>
                  <a:lnTo>
                    <a:pt x="5852" y="68596"/>
                  </a:lnTo>
                  <a:lnTo>
                    <a:pt x="2578" y="65839"/>
                  </a:lnTo>
                  <a:lnTo>
                    <a:pt x="396" y="62943"/>
                  </a:lnTo>
                  <a:lnTo>
                    <a:pt x="0" y="61012"/>
                  </a:lnTo>
                  <a:lnTo>
                    <a:pt x="794" y="59725"/>
                  </a:lnTo>
                  <a:lnTo>
                    <a:pt x="33400" y="42298"/>
                  </a:lnTo>
                  <a:lnTo>
                    <a:pt x="74557" y="33873"/>
                  </a:lnTo>
                  <a:lnTo>
                    <a:pt x="118312" y="25088"/>
                  </a:lnTo>
                  <a:lnTo>
                    <a:pt x="154677" y="20839"/>
                  </a:lnTo>
                  <a:lnTo>
                    <a:pt x="195674" y="9467"/>
                  </a:lnTo>
                  <a:lnTo>
                    <a:pt x="224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57"/>
            <p:cNvSpPr/>
            <p:nvPr>
              <p:custDataLst>
                <p:tags r:id="rId81"/>
              </p:custDataLst>
            </p:nvPr>
          </p:nvSpPr>
          <p:spPr>
            <a:xfrm>
              <a:off x="5258007" y="393027"/>
              <a:ext cx="123619" cy="510728"/>
            </a:xfrm>
            <a:custGeom>
              <a:avLst/>
              <a:gdLst/>
              <a:ahLst/>
              <a:cxnLst/>
              <a:rect l="0" t="0" r="0" b="0"/>
              <a:pathLst>
                <a:path w="123619" h="510728">
                  <a:moveTo>
                    <a:pt x="123618" y="73698"/>
                  </a:moveTo>
                  <a:lnTo>
                    <a:pt x="123618" y="73698"/>
                  </a:lnTo>
                  <a:lnTo>
                    <a:pt x="123618" y="68641"/>
                  </a:lnTo>
                  <a:lnTo>
                    <a:pt x="120796" y="63337"/>
                  </a:lnTo>
                  <a:lnTo>
                    <a:pt x="118562" y="60441"/>
                  </a:lnTo>
                  <a:lnTo>
                    <a:pt x="114976" y="34038"/>
                  </a:lnTo>
                  <a:lnTo>
                    <a:pt x="113297" y="14910"/>
                  </a:lnTo>
                  <a:lnTo>
                    <a:pt x="109153" y="5942"/>
                  </a:lnTo>
                  <a:lnTo>
                    <a:pt x="105508" y="3127"/>
                  </a:lnTo>
                  <a:lnTo>
                    <a:pt x="95813" y="0"/>
                  </a:lnTo>
                  <a:lnTo>
                    <a:pt x="84449" y="1432"/>
                  </a:lnTo>
                  <a:lnTo>
                    <a:pt x="63329" y="11011"/>
                  </a:lnTo>
                  <a:lnTo>
                    <a:pt x="54850" y="16032"/>
                  </a:lnTo>
                  <a:lnTo>
                    <a:pt x="42608" y="30077"/>
                  </a:lnTo>
                  <a:lnTo>
                    <a:pt x="16093" y="73167"/>
                  </a:lnTo>
                  <a:lnTo>
                    <a:pt x="7743" y="87926"/>
                  </a:lnTo>
                  <a:lnTo>
                    <a:pt x="1363" y="135344"/>
                  </a:lnTo>
                  <a:lnTo>
                    <a:pt x="258" y="170633"/>
                  </a:lnTo>
                  <a:lnTo>
                    <a:pt x="0" y="202505"/>
                  </a:lnTo>
                  <a:lnTo>
                    <a:pt x="2706" y="235015"/>
                  </a:lnTo>
                  <a:lnTo>
                    <a:pt x="10182" y="277423"/>
                  </a:lnTo>
                  <a:lnTo>
                    <a:pt x="19099" y="315742"/>
                  </a:lnTo>
                  <a:lnTo>
                    <a:pt x="25622" y="360609"/>
                  </a:lnTo>
                  <a:lnTo>
                    <a:pt x="27554" y="404595"/>
                  </a:lnTo>
                  <a:lnTo>
                    <a:pt x="28207" y="447271"/>
                  </a:lnTo>
                  <a:lnTo>
                    <a:pt x="25524" y="493074"/>
                  </a:lnTo>
                  <a:lnTo>
                    <a:pt x="20823" y="510166"/>
                  </a:lnTo>
                  <a:lnTo>
                    <a:pt x="20163" y="510727"/>
                  </a:lnTo>
                  <a:lnTo>
                    <a:pt x="9318" y="50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52"/>
          <p:cNvGrpSpPr/>
          <p:nvPr/>
        </p:nvGrpSpPr>
        <p:grpSpPr>
          <a:xfrm>
            <a:off x="4533999" y="147251"/>
            <a:ext cx="590045" cy="1233875"/>
            <a:chOff x="4533999" y="147251"/>
            <a:chExt cx="590045" cy="1233875"/>
          </a:xfrm>
        </p:grpSpPr>
        <p:sp>
          <p:nvSpPr>
            <p:cNvPr id="35" name="SMARTInkShape-758"/>
            <p:cNvSpPr/>
            <p:nvPr>
              <p:custDataLst>
                <p:tags r:id="rId68"/>
              </p:custDataLst>
            </p:nvPr>
          </p:nvSpPr>
          <p:spPr>
            <a:xfrm>
              <a:off x="4533999" y="165474"/>
              <a:ext cx="152302" cy="1215652"/>
            </a:xfrm>
            <a:custGeom>
              <a:avLst/>
              <a:gdLst/>
              <a:ahLst/>
              <a:cxnLst/>
              <a:rect l="0" t="0" r="0" b="0"/>
              <a:pathLst>
                <a:path w="152302" h="1215652">
                  <a:moveTo>
                    <a:pt x="152301" y="44076"/>
                  </a:moveTo>
                  <a:lnTo>
                    <a:pt x="152301" y="44076"/>
                  </a:lnTo>
                  <a:lnTo>
                    <a:pt x="111597" y="8428"/>
                  </a:lnTo>
                  <a:lnTo>
                    <a:pt x="94967" y="0"/>
                  </a:lnTo>
                  <a:lnTo>
                    <a:pt x="81311" y="850"/>
                  </a:lnTo>
                  <a:lnTo>
                    <a:pt x="65717" y="5815"/>
                  </a:lnTo>
                  <a:lnTo>
                    <a:pt x="51730" y="15077"/>
                  </a:lnTo>
                  <a:lnTo>
                    <a:pt x="25504" y="46932"/>
                  </a:lnTo>
                  <a:lnTo>
                    <a:pt x="8428" y="79730"/>
                  </a:lnTo>
                  <a:lnTo>
                    <a:pt x="1585" y="125437"/>
                  </a:lnTo>
                  <a:lnTo>
                    <a:pt x="400" y="163786"/>
                  </a:lnTo>
                  <a:lnTo>
                    <a:pt x="0" y="210245"/>
                  </a:lnTo>
                  <a:lnTo>
                    <a:pt x="7525" y="256816"/>
                  </a:lnTo>
                  <a:lnTo>
                    <a:pt x="13167" y="292438"/>
                  </a:lnTo>
                  <a:lnTo>
                    <a:pt x="17238" y="333918"/>
                  </a:lnTo>
                  <a:lnTo>
                    <a:pt x="23500" y="371373"/>
                  </a:lnTo>
                  <a:lnTo>
                    <a:pt x="35097" y="417525"/>
                  </a:lnTo>
                  <a:lnTo>
                    <a:pt x="44432" y="463408"/>
                  </a:lnTo>
                  <a:lnTo>
                    <a:pt x="53900" y="499581"/>
                  </a:lnTo>
                  <a:lnTo>
                    <a:pt x="69403" y="546371"/>
                  </a:lnTo>
                  <a:lnTo>
                    <a:pt x="79474" y="571060"/>
                  </a:lnTo>
                  <a:lnTo>
                    <a:pt x="87478" y="606727"/>
                  </a:lnTo>
                  <a:lnTo>
                    <a:pt x="97934" y="648232"/>
                  </a:lnTo>
                  <a:lnTo>
                    <a:pt x="107735" y="685694"/>
                  </a:lnTo>
                  <a:lnTo>
                    <a:pt x="120528" y="729733"/>
                  </a:lnTo>
                  <a:lnTo>
                    <a:pt x="129011" y="765699"/>
                  </a:lnTo>
                  <a:lnTo>
                    <a:pt x="131995" y="803167"/>
                  </a:lnTo>
                  <a:lnTo>
                    <a:pt x="133937" y="844255"/>
                  </a:lnTo>
                  <a:lnTo>
                    <a:pt x="138142" y="881606"/>
                  </a:lnTo>
                  <a:lnTo>
                    <a:pt x="141403" y="929115"/>
                  </a:lnTo>
                  <a:lnTo>
                    <a:pt x="139344" y="962360"/>
                  </a:lnTo>
                  <a:lnTo>
                    <a:pt x="135959" y="996185"/>
                  </a:lnTo>
                  <a:lnTo>
                    <a:pt x="134053" y="1036912"/>
                  </a:lnTo>
                  <a:lnTo>
                    <a:pt x="130588" y="1081998"/>
                  </a:lnTo>
                  <a:lnTo>
                    <a:pt x="122937" y="1121370"/>
                  </a:lnTo>
                  <a:lnTo>
                    <a:pt x="105814" y="1163749"/>
                  </a:lnTo>
                  <a:lnTo>
                    <a:pt x="93254" y="1185221"/>
                  </a:lnTo>
                  <a:lnTo>
                    <a:pt x="47526" y="1215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59"/>
            <p:cNvSpPr/>
            <p:nvPr>
              <p:custDataLst>
                <p:tags r:id="rId69"/>
              </p:custDataLst>
            </p:nvPr>
          </p:nvSpPr>
          <p:spPr>
            <a:xfrm>
              <a:off x="4943782" y="147251"/>
              <a:ext cx="180262" cy="1167200"/>
            </a:xfrm>
            <a:custGeom>
              <a:avLst/>
              <a:gdLst/>
              <a:ahLst/>
              <a:cxnLst/>
              <a:rect l="0" t="0" r="0" b="0"/>
              <a:pathLst>
                <a:path w="180262" h="1167200">
                  <a:moveTo>
                    <a:pt x="152093" y="24199"/>
                  </a:moveTo>
                  <a:lnTo>
                    <a:pt x="152093" y="24199"/>
                  </a:lnTo>
                  <a:lnTo>
                    <a:pt x="143431" y="16595"/>
                  </a:lnTo>
                  <a:lnTo>
                    <a:pt x="129300" y="9011"/>
                  </a:lnTo>
                  <a:lnTo>
                    <a:pt x="117940" y="5235"/>
                  </a:lnTo>
                  <a:lnTo>
                    <a:pt x="111161" y="601"/>
                  </a:lnTo>
                  <a:lnTo>
                    <a:pt x="106813" y="0"/>
                  </a:lnTo>
                  <a:lnTo>
                    <a:pt x="96338" y="2155"/>
                  </a:lnTo>
                  <a:lnTo>
                    <a:pt x="73484" y="14375"/>
                  </a:lnTo>
                  <a:lnTo>
                    <a:pt x="51661" y="36458"/>
                  </a:lnTo>
                  <a:lnTo>
                    <a:pt x="26436" y="76992"/>
                  </a:lnTo>
                  <a:lnTo>
                    <a:pt x="11497" y="114278"/>
                  </a:lnTo>
                  <a:lnTo>
                    <a:pt x="2025" y="159115"/>
                  </a:lnTo>
                  <a:lnTo>
                    <a:pt x="383" y="201757"/>
                  </a:lnTo>
                  <a:lnTo>
                    <a:pt x="0" y="233642"/>
                  </a:lnTo>
                  <a:lnTo>
                    <a:pt x="888" y="265451"/>
                  </a:lnTo>
                  <a:lnTo>
                    <a:pt x="7337" y="310993"/>
                  </a:lnTo>
                  <a:lnTo>
                    <a:pt x="18999" y="355899"/>
                  </a:lnTo>
                  <a:lnTo>
                    <a:pt x="31494" y="395343"/>
                  </a:lnTo>
                  <a:lnTo>
                    <a:pt x="54863" y="435716"/>
                  </a:lnTo>
                  <a:lnTo>
                    <a:pt x="73515" y="481655"/>
                  </a:lnTo>
                  <a:lnTo>
                    <a:pt x="96760" y="529058"/>
                  </a:lnTo>
                  <a:lnTo>
                    <a:pt x="113814" y="576653"/>
                  </a:lnTo>
                  <a:lnTo>
                    <a:pt x="131714" y="614750"/>
                  </a:lnTo>
                  <a:lnTo>
                    <a:pt x="140567" y="645088"/>
                  </a:lnTo>
                  <a:lnTo>
                    <a:pt x="151500" y="692530"/>
                  </a:lnTo>
                  <a:lnTo>
                    <a:pt x="164676" y="737005"/>
                  </a:lnTo>
                  <a:lnTo>
                    <a:pt x="169866" y="777422"/>
                  </a:lnTo>
                  <a:lnTo>
                    <a:pt x="173712" y="822252"/>
                  </a:lnTo>
                  <a:lnTo>
                    <a:pt x="179294" y="861994"/>
                  </a:lnTo>
                  <a:lnTo>
                    <a:pt x="180261" y="906024"/>
                  </a:lnTo>
                  <a:lnTo>
                    <a:pt x="175491" y="944116"/>
                  </a:lnTo>
                  <a:lnTo>
                    <a:pt x="172431" y="985625"/>
                  </a:lnTo>
                  <a:lnTo>
                    <a:pt x="163793" y="1030791"/>
                  </a:lnTo>
                  <a:lnTo>
                    <a:pt x="154718" y="1069659"/>
                  </a:lnTo>
                  <a:lnTo>
                    <a:pt x="147555" y="1112184"/>
                  </a:lnTo>
                  <a:lnTo>
                    <a:pt x="133933" y="1134200"/>
                  </a:lnTo>
                  <a:lnTo>
                    <a:pt x="111425" y="1158486"/>
                  </a:lnTo>
                  <a:lnTo>
                    <a:pt x="94943" y="1167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760"/>
          <p:cNvSpPr/>
          <p:nvPr>
            <p:custDataLst>
              <p:tags r:id="rId1"/>
            </p:custDataLst>
          </p:nvPr>
        </p:nvSpPr>
        <p:spPr>
          <a:xfrm>
            <a:off x="7077617" y="563282"/>
            <a:ext cx="332834" cy="412464"/>
          </a:xfrm>
          <a:custGeom>
            <a:avLst/>
            <a:gdLst/>
            <a:ahLst/>
            <a:cxnLst/>
            <a:rect l="0" t="0" r="0" b="0"/>
            <a:pathLst>
              <a:path w="332834" h="412464">
                <a:moveTo>
                  <a:pt x="132808" y="293968"/>
                </a:moveTo>
                <a:lnTo>
                  <a:pt x="132808" y="293968"/>
                </a:lnTo>
                <a:lnTo>
                  <a:pt x="137864" y="288911"/>
                </a:lnTo>
                <a:lnTo>
                  <a:pt x="140346" y="283607"/>
                </a:lnTo>
                <a:lnTo>
                  <a:pt x="141940" y="261465"/>
                </a:lnTo>
                <a:lnTo>
                  <a:pt x="136514" y="247419"/>
                </a:lnTo>
                <a:lnTo>
                  <a:pt x="116362" y="216851"/>
                </a:lnTo>
                <a:lnTo>
                  <a:pt x="105744" y="212069"/>
                </a:lnTo>
                <a:lnTo>
                  <a:pt x="91146" y="212766"/>
                </a:lnTo>
                <a:lnTo>
                  <a:pt x="74075" y="217661"/>
                </a:lnTo>
                <a:lnTo>
                  <a:pt x="55905" y="226893"/>
                </a:lnTo>
                <a:lnTo>
                  <a:pt x="32881" y="249047"/>
                </a:lnTo>
                <a:lnTo>
                  <a:pt x="24896" y="263772"/>
                </a:lnTo>
                <a:lnTo>
                  <a:pt x="8708" y="310890"/>
                </a:lnTo>
                <a:lnTo>
                  <a:pt x="3569" y="326889"/>
                </a:lnTo>
                <a:lnTo>
                  <a:pt x="0" y="373745"/>
                </a:lnTo>
                <a:lnTo>
                  <a:pt x="5343" y="390808"/>
                </a:lnTo>
                <a:lnTo>
                  <a:pt x="13715" y="405800"/>
                </a:lnTo>
                <a:lnTo>
                  <a:pt x="20964" y="412463"/>
                </a:lnTo>
                <a:lnTo>
                  <a:pt x="36180" y="409780"/>
                </a:lnTo>
                <a:lnTo>
                  <a:pt x="54938" y="400473"/>
                </a:lnTo>
                <a:lnTo>
                  <a:pt x="70329" y="385754"/>
                </a:lnTo>
                <a:lnTo>
                  <a:pt x="89853" y="350434"/>
                </a:lnTo>
                <a:lnTo>
                  <a:pt x="107187" y="303403"/>
                </a:lnTo>
                <a:lnTo>
                  <a:pt x="119006" y="257771"/>
                </a:lnTo>
                <a:lnTo>
                  <a:pt x="123074" y="220566"/>
                </a:lnTo>
                <a:lnTo>
                  <a:pt x="129454" y="182731"/>
                </a:lnTo>
                <a:lnTo>
                  <a:pt x="131813" y="144710"/>
                </a:lnTo>
                <a:lnTo>
                  <a:pt x="131455" y="107692"/>
                </a:lnTo>
                <a:lnTo>
                  <a:pt x="125211" y="66202"/>
                </a:lnTo>
                <a:lnTo>
                  <a:pt x="123664" y="22376"/>
                </a:lnTo>
                <a:lnTo>
                  <a:pt x="123395" y="654"/>
                </a:lnTo>
                <a:lnTo>
                  <a:pt x="122300" y="0"/>
                </a:lnTo>
                <a:lnTo>
                  <a:pt x="118260" y="7741"/>
                </a:lnTo>
                <a:lnTo>
                  <a:pt x="114647" y="41755"/>
                </a:lnTo>
                <a:lnTo>
                  <a:pt x="115080" y="85535"/>
                </a:lnTo>
                <a:lnTo>
                  <a:pt x="121440" y="122144"/>
                </a:lnTo>
                <a:lnTo>
                  <a:pt x="128970" y="163447"/>
                </a:lnTo>
                <a:lnTo>
                  <a:pt x="134872" y="206920"/>
                </a:lnTo>
                <a:lnTo>
                  <a:pt x="142945" y="242071"/>
                </a:lnTo>
                <a:lnTo>
                  <a:pt x="150097" y="286186"/>
                </a:lnTo>
                <a:lnTo>
                  <a:pt x="159165" y="329475"/>
                </a:lnTo>
                <a:lnTo>
                  <a:pt x="161091" y="353756"/>
                </a:lnTo>
                <a:lnTo>
                  <a:pt x="161188" y="353935"/>
                </a:lnTo>
                <a:lnTo>
                  <a:pt x="161254" y="352996"/>
                </a:lnTo>
                <a:lnTo>
                  <a:pt x="167904" y="334164"/>
                </a:lnTo>
                <a:lnTo>
                  <a:pt x="171703" y="287275"/>
                </a:lnTo>
                <a:lnTo>
                  <a:pt x="180586" y="242890"/>
                </a:lnTo>
                <a:lnTo>
                  <a:pt x="185087" y="234930"/>
                </a:lnTo>
                <a:lnTo>
                  <a:pt x="190615" y="230687"/>
                </a:lnTo>
                <a:lnTo>
                  <a:pt x="193571" y="229556"/>
                </a:lnTo>
                <a:lnTo>
                  <a:pt x="196600" y="230918"/>
                </a:lnTo>
                <a:lnTo>
                  <a:pt x="228476" y="267523"/>
                </a:lnTo>
                <a:lnTo>
                  <a:pt x="238122" y="285390"/>
                </a:lnTo>
                <a:lnTo>
                  <a:pt x="240291" y="303914"/>
                </a:lnTo>
                <a:lnTo>
                  <a:pt x="238118" y="331563"/>
                </a:lnTo>
                <a:lnTo>
                  <a:pt x="223538" y="360308"/>
                </a:lnTo>
                <a:lnTo>
                  <a:pt x="216171" y="370372"/>
                </a:lnTo>
                <a:lnTo>
                  <a:pt x="206547" y="375550"/>
                </a:lnTo>
                <a:lnTo>
                  <a:pt x="201017" y="376931"/>
                </a:lnTo>
                <a:lnTo>
                  <a:pt x="197330" y="375735"/>
                </a:lnTo>
                <a:lnTo>
                  <a:pt x="194873" y="372821"/>
                </a:lnTo>
                <a:lnTo>
                  <a:pt x="193235" y="368762"/>
                </a:lnTo>
                <a:lnTo>
                  <a:pt x="195986" y="347879"/>
                </a:lnTo>
                <a:lnTo>
                  <a:pt x="208561" y="326640"/>
                </a:lnTo>
                <a:lnTo>
                  <a:pt x="244173" y="282643"/>
                </a:lnTo>
                <a:lnTo>
                  <a:pt x="283254" y="239403"/>
                </a:lnTo>
                <a:lnTo>
                  <a:pt x="303029" y="219034"/>
                </a:lnTo>
                <a:lnTo>
                  <a:pt x="303439" y="219670"/>
                </a:lnTo>
                <a:lnTo>
                  <a:pt x="303894" y="223200"/>
                </a:lnTo>
                <a:lnTo>
                  <a:pt x="290968" y="263562"/>
                </a:lnTo>
                <a:lnTo>
                  <a:pt x="286915" y="293425"/>
                </a:lnTo>
                <a:lnTo>
                  <a:pt x="290770" y="322382"/>
                </a:lnTo>
                <a:lnTo>
                  <a:pt x="298615" y="340957"/>
                </a:lnTo>
                <a:lnTo>
                  <a:pt x="312699" y="358220"/>
                </a:lnTo>
                <a:lnTo>
                  <a:pt x="332833" y="3701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761"/>
          <p:cNvSpPr/>
          <p:nvPr>
            <p:custDataLst>
              <p:tags r:id="rId2"/>
            </p:custDataLst>
          </p:nvPr>
        </p:nvSpPr>
        <p:spPr>
          <a:xfrm>
            <a:off x="7729532" y="600674"/>
            <a:ext cx="336683" cy="612293"/>
          </a:xfrm>
          <a:custGeom>
            <a:avLst/>
            <a:gdLst/>
            <a:ahLst/>
            <a:cxnLst/>
            <a:rect l="0" t="0" r="0" b="0"/>
            <a:pathLst>
              <a:path w="336683" h="612293">
                <a:moveTo>
                  <a:pt x="100018" y="256576"/>
                </a:moveTo>
                <a:lnTo>
                  <a:pt x="100018" y="256576"/>
                </a:lnTo>
                <a:lnTo>
                  <a:pt x="100018" y="248375"/>
                </a:lnTo>
                <a:lnTo>
                  <a:pt x="101076" y="247934"/>
                </a:lnTo>
                <a:lnTo>
                  <a:pt x="105074" y="247443"/>
                </a:lnTo>
                <a:lnTo>
                  <a:pt x="105505" y="246254"/>
                </a:lnTo>
                <a:lnTo>
                  <a:pt x="103163" y="242111"/>
                </a:lnTo>
                <a:lnTo>
                  <a:pt x="95893" y="233828"/>
                </a:lnTo>
                <a:lnTo>
                  <a:pt x="87249" y="230591"/>
                </a:lnTo>
                <a:lnTo>
                  <a:pt x="81980" y="229728"/>
                </a:lnTo>
                <a:lnTo>
                  <a:pt x="76350" y="231269"/>
                </a:lnTo>
                <a:lnTo>
                  <a:pt x="50909" y="249611"/>
                </a:lnTo>
                <a:lnTo>
                  <a:pt x="17059" y="295737"/>
                </a:lnTo>
                <a:lnTo>
                  <a:pt x="3564" y="334902"/>
                </a:lnTo>
                <a:lnTo>
                  <a:pt x="0" y="351713"/>
                </a:lnTo>
                <a:lnTo>
                  <a:pt x="1943" y="366240"/>
                </a:lnTo>
                <a:lnTo>
                  <a:pt x="3943" y="370960"/>
                </a:lnTo>
                <a:lnTo>
                  <a:pt x="6335" y="374107"/>
                </a:lnTo>
                <a:lnTo>
                  <a:pt x="8987" y="376205"/>
                </a:lnTo>
                <a:lnTo>
                  <a:pt x="20402" y="375714"/>
                </a:lnTo>
                <a:lnTo>
                  <a:pt x="27890" y="374101"/>
                </a:lnTo>
                <a:lnTo>
                  <a:pt x="41856" y="363843"/>
                </a:lnTo>
                <a:lnTo>
                  <a:pt x="79058" y="317047"/>
                </a:lnTo>
                <a:lnTo>
                  <a:pt x="99349" y="274809"/>
                </a:lnTo>
                <a:lnTo>
                  <a:pt x="115805" y="227893"/>
                </a:lnTo>
                <a:lnTo>
                  <a:pt x="125392" y="195161"/>
                </a:lnTo>
                <a:lnTo>
                  <a:pt x="131756" y="160136"/>
                </a:lnTo>
                <a:lnTo>
                  <a:pt x="136233" y="124049"/>
                </a:lnTo>
                <a:lnTo>
                  <a:pt x="142616" y="79725"/>
                </a:lnTo>
                <a:lnTo>
                  <a:pt x="146154" y="36489"/>
                </a:lnTo>
                <a:lnTo>
                  <a:pt x="147202" y="6980"/>
                </a:lnTo>
                <a:lnTo>
                  <a:pt x="146290" y="2337"/>
                </a:lnTo>
                <a:lnTo>
                  <a:pt x="144625" y="300"/>
                </a:lnTo>
                <a:lnTo>
                  <a:pt x="142456" y="0"/>
                </a:lnTo>
                <a:lnTo>
                  <a:pt x="129290" y="14748"/>
                </a:lnTo>
                <a:lnTo>
                  <a:pt x="117040" y="49339"/>
                </a:lnTo>
                <a:lnTo>
                  <a:pt x="110052" y="80862"/>
                </a:lnTo>
                <a:lnTo>
                  <a:pt x="104477" y="116039"/>
                </a:lnTo>
                <a:lnTo>
                  <a:pt x="102000" y="152840"/>
                </a:lnTo>
                <a:lnTo>
                  <a:pt x="105662" y="194090"/>
                </a:lnTo>
                <a:lnTo>
                  <a:pt x="113450" y="236533"/>
                </a:lnTo>
                <a:lnTo>
                  <a:pt x="122459" y="277566"/>
                </a:lnTo>
                <a:lnTo>
                  <a:pt x="131511" y="295185"/>
                </a:lnTo>
                <a:lnTo>
                  <a:pt x="154569" y="320177"/>
                </a:lnTo>
                <a:lnTo>
                  <a:pt x="161786" y="323318"/>
                </a:lnTo>
                <a:lnTo>
                  <a:pt x="178270" y="323986"/>
                </a:lnTo>
                <a:lnTo>
                  <a:pt x="184994" y="320566"/>
                </a:lnTo>
                <a:lnTo>
                  <a:pt x="207033" y="293656"/>
                </a:lnTo>
                <a:lnTo>
                  <a:pt x="211080" y="280464"/>
                </a:lnTo>
                <a:lnTo>
                  <a:pt x="213892" y="233538"/>
                </a:lnTo>
                <a:lnTo>
                  <a:pt x="214128" y="225170"/>
                </a:lnTo>
                <a:lnTo>
                  <a:pt x="213133" y="223997"/>
                </a:lnTo>
                <a:lnTo>
                  <a:pt x="211411" y="224273"/>
                </a:lnTo>
                <a:lnTo>
                  <a:pt x="209206" y="225516"/>
                </a:lnTo>
                <a:lnTo>
                  <a:pt x="208793" y="227403"/>
                </a:lnTo>
                <a:lnTo>
                  <a:pt x="212913" y="240857"/>
                </a:lnTo>
                <a:lnTo>
                  <a:pt x="213381" y="246097"/>
                </a:lnTo>
                <a:lnTo>
                  <a:pt x="219546" y="257563"/>
                </a:lnTo>
                <a:lnTo>
                  <a:pt x="224153" y="263584"/>
                </a:lnTo>
                <a:lnTo>
                  <a:pt x="237739" y="270274"/>
                </a:lnTo>
                <a:lnTo>
                  <a:pt x="252244" y="272189"/>
                </a:lnTo>
                <a:lnTo>
                  <a:pt x="267418" y="267317"/>
                </a:lnTo>
                <a:lnTo>
                  <a:pt x="288150" y="256189"/>
                </a:lnTo>
                <a:lnTo>
                  <a:pt x="297694" y="248856"/>
                </a:lnTo>
                <a:lnTo>
                  <a:pt x="298476" y="250371"/>
                </a:lnTo>
                <a:lnTo>
                  <a:pt x="299905" y="293800"/>
                </a:lnTo>
                <a:lnTo>
                  <a:pt x="302119" y="324050"/>
                </a:lnTo>
                <a:lnTo>
                  <a:pt x="315113" y="368839"/>
                </a:lnTo>
                <a:lnTo>
                  <a:pt x="323363" y="408574"/>
                </a:lnTo>
                <a:lnTo>
                  <a:pt x="330748" y="449009"/>
                </a:lnTo>
                <a:lnTo>
                  <a:pt x="336682" y="495671"/>
                </a:lnTo>
                <a:lnTo>
                  <a:pt x="332654" y="540379"/>
                </a:lnTo>
                <a:lnTo>
                  <a:pt x="321810" y="585568"/>
                </a:lnTo>
                <a:lnTo>
                  <a:pt x="315715" y="597881"/>
                </a:lnTo>
                <a:lnTo>
                  <a:pt x="301011" y="606881"/>
                </a:lnTo>
                <a:lnTo>
                  <a:pt x="282481" y="612292"/>
                </a:lnTo>
                <a:lnTo>
                  <a:pt x="267190" y="611169"/>
                </a:lnTo>
                <a:lnTo>
                  <a:pt x="253340" y="601498"/>
                </a:lnTo>
                <a:lnTo>
                  <a:pt x="241186" y="586616"/>
                </a:lnTo>
                <a:lnTo>
                  <a:pt x="232256" y="569419"/>
                </a:lnTo>
                <a:lnTo>
                  <a:pt x="233368" y="5328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762"/>
          <p:cNvSpPr/>
          <p:nvPr>
            <p:custDataLst>
              <p:tags r:id="rId3"/>
            </p:custDataLst>
          </p:nvPr>
        </p:nvSpPr>
        <p:spPr>
          <a:xfrm>
            <a:off x="7010400" y="1057328"/>
            <a:ext cx="303143" cy="18998"/>
          </a:xfrm>
          <a:custGeom>
            <a:avLst/>
            <a:gdLst/>
            <a:ahLst/>
            <a:cxnLst/>
            <a:rect l="0" t="0" r="0" b="0"/>
            <a:pathLst>
              <a:path w="303143" h="18998">
                <a:moveTo>
                  <a:pt x="0" y="9472"/>
                </a:moveTo>
                <a:lnTo>
                  <a:pt x="0" y="9472"/>
                </a:lnTo>
                <a:lnTo>
                  <a:pt x="44654" y="9472"/>
                </a:lnTo>
                <a:lnTo>
                  <a:pt x="90194" y="14528"/>
                </a:lnTo>
                <a:lnTo>
                  <a:pt x="132441" y="17673"/>
                </a:lnTo>
                <a:lnTo>
                  <a:pt x="174485" y="18735"/>
                </a:lnTo>
                <a:lnTo>
                  <a:pt x="221987" y="18945"/>
                </a:lnTo>
                <a:lnTo>
                  <a:pt x="267084" y="17932"/>
                </a:lnTo>
                <a:lnTo>
                  <a:pt x="303142" y="9864"/>
                </a:lnTo>
                <a:lnTo>
                  <a:pt x="289140" y="4532"/>
                </a:lnTo>
                <a:lnTo>
                  <a:pt x="247300" y="853"/>
                </a:lnTo>
                <a:lnTo>
                  <a:pt x="207565" y="215"/>
                </a:lnTo>
                <a:lnTo>
                  <a:pt x="165100" y="0"/>
                </a:lnTo>
                <a:lnTo>
                  <a:pt x="127588" y="2785"/>
                </a:lnTo>
                <a:lnTo>
                  <a:pt x="86468" y="8151"/>
                </a:lnTo>
                <a:lnTo>
                  <a:pt x="57493" y="10270"/>
                </a:lnTo>
                <a:lnTo>
                  <a:pt x="54204" y="12120"/>
                </a:lnTo>
                <a:lnTo>
                  <a:pt x="52011" y="14412"/>
                </a:lnTo>
                <a:lnTo>
                  <a:pt x="52666" y="15941"/>
                </a:lnTo>
                <a:lnTo>
                  <a:pt x="59037" y="17639"/>
                </a:lnTo>
                <a:lnTo>
                  <a:pt x="101470" y="18818"/>
                </a:lnTo>
                <a:lnTo>
                  <a:pt x="134134" y="18944"/>
                </a:lnTo>
                <a:lnTo>
                  <a:pt x="175564" y="18981"/>
                </a:lnTo>
                <a:lnTo>
                  <a:pt x="216413" y="18992"/>
                </a:lnTo>
                <a:lnTo>
                  <a:pt x="285750" y="189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156"/>
          <p:cNvGrpSpPr/>
          <p:nvPr/>
        </p:nvGrpSpPr>
        <p:grpSpPr>
          <a:xfrm>
            <a:off x="4886359" y="1469428"/>
            <a:ext cx="404418" cy="137560"/>
            <a:chOff x="4886359" y="1469428"/>
            <a:chExt cx="404418" cy="137560"/>
          </a:xfrm>
        </p:grpSpPr>
        <p:sp>
          <p:nvSpPr>
            <p:cNvPr id="41" name="SMARTInkShape-763"/>
            <p:cNvSpPr/>
            <p:nvPr>
              <p:custDataLst>
                <p:tags r:id="rId66"/>
              </p:custDataLst>
            </p:nvPr>
          </p:nvSpPr>
          <p:spPr>
            <a:xfrm>
              <a:off x="5116854" y="1469428"/>
              <a:ext cx="173923" cy="137560"/>
            </a:xfrm>
            <a:custGeom>
              <a:avLst/>
              <a:gdLst/>
              <a:ahLst/>
              <a:cxnLst/>
              <a:rect l="0" t="0" r="0" b="0"/>
              <a:pathLst>
                <a:path w="173923" h="137560">
                  <a:moveTo>
                    <a:pt x="112371" y="16472"/>
                  </a:moveTo>
                  <a:lnTo>
                    <a:pt x="112371" y="16472"/>
                  </a:lnTo>
                  <a:lnTo>
                    <a:pt x="112371" y="29729"/>
                  </a:lnTo>
                  <a:lnTo>
                    <a:pt x="98182" y="77007"/>
                  </a:lnTo>
                  <a:lnTo>
                    <a:pt x="75434" y="114667"/>
                  </a:lnTo>
                  <a:lnTo>
                    <a:pt x="57800" y="131057"/>
                  </a:lnTo>
                  <a:lnTo>
                    <a:pt x="45431" y="136190"/>
                  </a:lnTo>
                  <a:lnTo>
                    <a:pt x="39170" y="137559"/>
                  </a:lnTo>
                  <a:lnTo>
                    <a:pt x="29390" y="136258"/>
                  </a:lnTo>
                  <a:lnTo>
                    <a:pt x="25300" y="134429"/>
                  </a:lnTo>
                  <a:lnTo>
                    <a:pt x="17934" y="123931"/>
                  </a:lnTo>
                  <a:lnTo>
                    <a:pt x="964" y="83383"/>
                  </a:lnTo>
                  <a:lnTo>
                    <a:pt x="0" y="76954"/>
                  </a:lnTo>
                  <a:lnTo>
                    <a:pt x="1751" y="66989"/>
                  </a:lnTo>
                  <a:lnTo>
                    <a:pt x="8686" y="55429"/>
                  </a:lnTo>
                  <a:lnTo>
                    <a:pt x="14431" y="49661"/>
                  </a:lnTo>
                  <a:lnTo>
                    <a:pt x="20511" y="47098"/>
                  </a:lnTo>
                  <a:lnTo>
                    <a:pt x="24673" y="48531"/>
                  </a:lnTo>
                  <a:lnTo>
                    <a:pt x="71267" y="81680"/>
                  </a:lnTo>
                  <a:lnTo>
                    <a:pt x="107952" y="115859"/>
                  </a:lnTo>
                  <a:lnTo>
                    <a:pt x="114993" y="118853"/>
                  </a:lnTo>
                  <a:lnTo>
                    <a:pt x="129964" y="120538"/>
                  </a:lnTo>
                  <a:lnTo>
                    <a:pt x="147805" y="115980"/>
                  </a:lnTo>
                  <a:lnTo>
                    <a:pt x="157400" y="107970"/>
                  </a:lnTo>
                  <a:lnTo>
                    <a:pt x="164134" y="98413"/>
                  </a:lnTo>
                  <a:lnTo>
                    <a:pt x="173868" y="70197"/>
                  </a:lnTo>
                  <a:lnTo>
                    <a:pt x="173922" y="53050"/>
                  </a:lnTo>
                  <a:lnTo>
                    <a:pt x="165334" y="21228"/>
                  </a:lnTo>
                  <a:lnTo>
                    <a:pt x="156724" y="10472"/>
                  </a:lnTo>
                  <a:lnTo>
                    <a:pt x="145842" y="3222"/>
                  </a:lnTo>
                  <a:lnTo>
                    <a:pt x="133950" y="0"/>
                  </a:lnTo>
                  <a:lnTo>
                    <a:pt x="110298" y="3242"/>
                  </a:lnTo>
                  <a:lnTo>
                    <a:pt x="93295" y="10906"/>
                  </a:lnTo>
                  <a:lnTo>
                    <a:pt x="64746" y="3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64"/>
            <p:cNvSpPr/>
            <p:nvPr>
              <p:custDataLst>
                <p:tags r:id="rId67"/>
              </p:custDataLst>
            </p:nvPr>
          </p:nvSpPr>
          <p:spPr>
            <a:xfrm>
              <a:off x="4886359" y="1533525"/>
              <a:ext cx="152367" cy="9352"/>
            </a:xfrm>
            <a:custGeom>
              <a:avLst/>
              <a:gdLst/>
              <a:ahLst/>
              <a:cxnLst/>
              <a:rect l="0" t="0" r="0" b="0"/>
              <a:pathLst>
                <a:path w="152367" h="9352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5032" y="5056"/>
                  </a:lnTo>
                  <a:lnTo>
                    <a:pt x="23340" y="8201"/>
                  </a:lnTo>
                  <a:lnTo>
                    <a:pt x="67210" y="9351"/>
                  </a:lnTo>
                  <a:lnTo>
                    <a:pt x="109910" y="4434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765"/>
          <p:cNvSpPr/>
          <p:nvPr>
            <p:custDataLst>
              <p:tags r:id="rId4"/>
            </p:custDataLst>
          </p:nvPr>
        </p:nvSpPr>
        <p:spPr>
          <a:xfrm>
            <a:off x="4800642" y="-9399"/>
            <a:ext cx="142834" cy="123700"/>
          </a:xfrm>
          <a:custGeom>
            <a:avLst/>
            <a:gdLst/>
            <a:ahLst/>
            <a:cxnLst/>
            <a:rect l="0" t="0" r="0" b="0"/>
            <a:pathLst>
              <a:path w="142834" h="123700">
                <a:moveTo>
                  <a:pt x="95208" y="18924"/>
                </a:moveTo>
                <a:lnTo>
                  <a:pt x="95208" y="18924"/>
                </a:lnTo>
                <a:lnTo>
                  <a:pt x="95208" y="10723"/>
                </a:lnTo>
                <a:lnTo>
                  <a:pt x="104617" y="0"/>
                </a:lnTo>
                <a:lnTo>
                  <a:pt x="103652" y="16166"/>
                </a:lnTo>
                <a:lnTo>
                  <a:pt x="96063" y="39979"/>
                </a:lnTo>
                <a:lnTo>
                  <a:pt x="69084" y="85863"/>
                </a:lnTo>
                <a:lnTo>
                  <a:pt x="57357" y="108543"/>
                </a:lnTo>
                <a:lnTo>
                  <a:pt x="48047" y="116257"/>
                </a:lnTo>
                <a:lnTo>
                  <a:pt x="39675" y="120392"/>
                </a:lnTo>
                <a:lnTo>
                  <a:pt x="35961" y="121494"/>
                </a:lnTo>
                <a:lnTo>
                  <a:pt x="26189" y="119897"/>
                </a:lnTo>
                <a:lnTo>
                  <a:pt x="12783" y="115304"/>
                </a:lnTo>
                <a:lnTo>
                  <a:pt x="99" y="104774"/>
                </a:lnTo>
                <a:lnTo>
                  <a:pt x="0" y="99630"/>
                </a:lnTo>
                <a:lnTo>
                  <a:pt x="2799" y="94304"/>
                </a:lnTo>
                <a:lnTo>
                  <a:pt x="5027" y="91402"/>
                </a:lnTo>
                <a:lnTo>
                  <a:pt x="7502" y="82534"/>
                </a:lnTo>
                <a:lnTo>
                  <a:pt x="8163" y="77206"/>
                </a:lnTo>
                <a:lnTo>
                  <a:pt x="10720" y="73653"/>
                </a:lnTo>
                <a:lnTo>
                  <a:pt x="14540" y="71285"/>
                </a:lnTo>
                <a:lnTo>
                  <a:pt x="19205" y="69707"/>
                </a:lnTo>
                <a:lnTo>
                  <a:pt x="24431" y="70771"/>
                </a:lnTo>
                <a:lnTo>
                  <a:pt x="45205" y="84865"/>
                </a:lnTo>
                <a:lnTo>
                  <a:pt x="54993" y="91623"/>
                </a:lnTo>
                <a:lnTo>
                  <a:pt x="102613" y="117336"/>
                </a:lnTo>
                <a:lnTo>
                  <a:pt x="142833" y="1236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158"/>
          <p:cNvGrpSpPr/>
          <p:nvPr/>
        </p:nvGrpSpPr>
        <p:grpSpPr>
          <a:xfrm>
            <a:off x="4181475" y="1522044"/>
            <a:ext cx="309278" cy="77062"/>
            <a:chOff x="4181475" y="1522044"/>
            <a:chExt cx="309278" cy="77062"/>
          </a:xfrm>
        </p:grpSpPr>
        <p:sp>
          <p:nvSpPr>
            <p:cNvPr id="45" name="SMARTInkShape-766"/>
            <p:cNvSpPr/>
            <p:nvPr>
              <p:custDataLst>
                <p:tags r:id="rId64"/>
              </p:custDataLst>
            </p:nvPr>
          </p:nvSpPr>
          <p:spPr>
            <a:xfrm>
              <a:off x="4347932" y="1522044"/>
              <a:ext cx="142821" cy="77062"/>
            </a:xfrm>
            <a:custGeom>
              <a:avLst/>
              <a:gdLst/>
              <a:ahLst/>
              <a:cxnLst/>
              <a:rect l="0" t="0" r="0" b="0"/>
              <a:pathLst>
                <a:path w="142821" h="77062">
                  <a:moveTo>
                    <a:pt x="81193" y="1956"/>
                  </a:moveTo>
                  <a:lnTo>
                    <a:pt x="81193" y="1956"/>
                  </a:lnTo>
                  <a:lnTo>
                    <a:pt x="89394" y="1956"/>
                  </a:lnTo>
                  <a:lnTo>
                    <a:pt x="90601" y="23414"/>
                  </a:lnTo>
                  <a:lnTo>
                    <a:pt x="87844" y="30190"/>
                  </a:lnTo>
                  <a:lnTo>
                    <a:pt x="68325" y="60937"/>
                  </a:lnTo>
                  <a:lnTo>
                    <a:pt x="48805" y="71408"/>
                  </a:lnTo>
                  <a:lnTo>
                    <a:pt x="27970" y="76156"/>
                  </a:lnTo>
                  <a:lnTo>
                    <a:pt x="17674" y="74445"/>
                  </a:lnTo>
                  <a:lnTo>
                    <a:pt x="13447" y="72507"/>
                  </a:lnTo>
                  <a:lnTo>
                    <a:pt x="10629" y="70157"/>
                  </a:lnTo>
                  <a:lnTo>
                    <a:pt x="7498" y="64723"/>
                  </a:lnTo>
                  <a:lnTo>
                    <a:pt x="679" y="45601"/>
                  </a:lnTo>
                  <a:lnTo>
                    <a:pt x="0" y="39519"/>
                  </a:lnTo>
                  <a:lnTo>
                    <a:pt x="2069" y="29940"/>
                  </a:lnTo>
                  <a:lnTo>
                    <a:pt x="9183" y="18597"/>
                  </a:lnTo>
                  <a:lnTo>
                    <a:pt x="14969" y="14644"/>
                  </a:lnTo>
                  <a:lnTo>
                    <a:pt x="17994" y="13589"/>
                  </a:lnTo>
                  <a:lnTo>
                    <a:pt x="37420" y="17162"/>
                  </a:lnTo>
                  <a:lnTo>
                    <a:pt x="58227" y="29980"/>
                  </a:lnTo>
                  <a:lnTo>
                    <a:pt x="100220" y="69843"/>
                  </a:lnTo>
                  <a:lnTo>
                    <a:pt x="114230" y="75693"/>
                  </a:lnTo>
                  <a:lnTo>
                    <a:pt x="121629" y="77061"/>
                  </a:lnTo>
                  <a:lnTo>
                    <a:pt x="125084" y="76368"/>
                  </a:lnTo>
                  <a:lnTo>
                    <a:pt x="131745" y="72775"/>
                  </a:lnTo>
                  <a:lnTo>
                    <a:pt x="133944" y="70335"/>
                  </a:lnTo>
                  <a:lnTo>
                    <a:pt x="142820" y="45624"/>
                  </a:lnTo>
                  <a:lnTo>
                    <a:pt x="142802" y="28772"/>
                  </a:lnTo>
                  <a:lnTo>
                    <a:pt x="139266" y="12816"/>
                  </a:lnTo>
                  <a:lnTo>
                    <a:pt x="134167" y="2197"/>
                  </a:lnTo>
                  <a:lnTo>
                    <a:pt x="129209" y="0"/>
                  </a:lnTo>
                  <a:lnTo>
                    <a:pt x="86937" y="2703"/>
                  </a:lnTo>
                  <a:lnTo>
                    <a:pt x="52618" y="11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67"/>
            <p:cNvSpPr/>
            <p:nvPr>
              <p:custDataLst>
                <p:tags r:id="rId65"/>
              </p:custDataLst>
            </p:nvPr>
          </p:nvSpPr>
          <p:spPr>
            <a:xfrm>
              <a:off x="4181475" y="1571625"/>
              <a:ext cx="133351" cy="27252"/>
            </a:xfrm>
            <a:custGeom>
              <a:avLst/>
              <a:gdLst/>
              <a:ahLst/>
              <a:cxnLst/>
              <a:rect l="0" t="0" r="0" b="0"/>
              <a:pathLst>
                <a:path w="133351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10361" y="20862"/>
                  </a:lnTo>
                  <a:lnTo>
                    <a:pt x="55169" y="10955"/>
                  </a:lnTo>
                  <a:lnTo>
                    <a:pt x="94859" y="874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768"/>
          <p:cNvSpPr/>
          <p:nvPr>
            <p:custDataLst>
              <p:tags r:id="rId5"/>
            </p:custDataLst>
          </p:nvPr>
        </p:nvSpPr>
        <p:spPr>
          <a:xfrm>
            <a:off x="4333992" y="-18036"/>
            <a:ext cx="110484" cy="297023"/>
          </a:xfrm>
          <a:custGeom>
            <a:avLst/>
            <a:gdLst/>
            <a:ahLst/>
            <a:cxnLst/>
            <a:rect l="0" t="0" r="0" b="0"/>
            <a:pathLst>
              <a:path w="110484" h="297023">
                <a:moveTo>
                  <a:pt x="9408" y="122811"/>
                </a:moveTo>
                <a:lnTo>
                  <a:pt x="9408" y="122811"/>
                </a:lnTo>
                <a:lnTo>
                  <a:pt x="276" y="113678"/>
                </a:lnTo>
                <a:lnTo>
                  <a:pt x="0" y="123515"/>
                </a:lnTo>
                <a:lnTo>
                  <a:pt x="10259" y="162258"/>
                </a:lnTo>
                <a:lnTo>
                  <a:pt x="18849" y="203226"/>
                </a:lnTo>
                <a:lnTo>
                  <a:pt x="29069" y="245273"/>
                </a:lnTo>
                <a:lnTo>
                  <a:pt x="44739" y="290483"/>
                </a:lnTo>
                <a:lnTo>
                  <a:pt x="46277" y="296815"/>
                </a:lnTo>
                <a:lnTo>
                  <a:pt x="46688" y="297022"/>
                </a:lnTo>
                <a:lnTo>
                  <a:pt x="46961" y="296102"/>
                </a:lnTo>
                <a:lnTo>
                  <a:pt x="37075" y="255881"/>
                </a:lnTo>
                <a:lnTo>
                  <a:pt x="30160" y="212949"/>
                </a:lnTo>
                <a:lnTo>
                  <a:pt x="27736" y="172366"/>
                </a:lnTo>
                <a:lnTo>
                  <a:pt x="20302" y="126070"/>
                </a:lnTo>
                <a:lnTo>
                  <a:pt x="25749" y="85355"/>
                </a:lnTo>
                <a:lnTo>
                  <a:pt x="28101" y="42227"/>
                </a:lnTo>
                <a:lnTo>
                  <a:pt x="31121" y="31257"/>
                </a:lnTo>
                <a:lnTo>
                  <a:pt x="34934" y="21795"/>
                </a:lnTo>
                <a:lnTo>
                  <a:pt x="37864" y="0"/>
                </a:lnTo>
                <a:lnTo>
                  <a:pt x="43004" y="9399"/>
                </a:lnTo>
                <a:lnTo>
                  <a:pt x="46915" y="47982"/>
                </a:lnTo>
                <a:lnTo>
                  <a:pt x="47498" y="92048"/>
                </a:lnTo>
                <a:lnTo>
                  <a:pt x="48559" y="92777"/>
                </a:lnTo>
                <a:lnTo>
                  <a:pt x="56168" y="93804"/>
                </a:lnTo>
                <a:lnTo>
                  <a:pt x="89265" y="95256"/>
                </a:lnTo>
                <a:lnTo>
                  <a:pt x="101697" y="99276"/>
                </a:lnTo>
                <a:lnTo>
                  <a:pt x="105859" y="101829"/>
                </a:lnTo>
                <a:lnTo>
                  <a:pt x="110483" y="107489"/>
                </a:lnTo>
                <a:lnTo>
                  <a:pt x="109716" y="119176"/>
                </a:lnTo>
                <a:lnTo>
                  <a:pt x="105847" y="132837"/>
                </a:lnTo>
                <a:lnTo>
                  <a:pt x="100601" y="142437"/>
                </a:lnTo>
                <a:lnTo>
                  <a:pt x="74459" y="163768"/>
                </a:lnTo>
                <a:lnTo>
                  <a:pt x="60897" y="172059"/>
                </a:lnTo>
                <a:lnTo>
                  <a:pt x="55376" y="173635"/>
                </a:lnTo>
                <a:lnTo>
                  <a:pt x="37983" y="1704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160"/>
          <p:cNvGrpSpPr/>
          <p:nvPr/>
        </p:nvGrpSpPr>
        <p:grpSpPr>
          <a:xfrm>
            <a:off x="7315200" y="542925"/>
            <a:ext cx="4619626" cy="3600451"/>
            <a:chOff x="7315200" y="542925"/>
            <a:chExt cx="4619626" cy="3600451"/>
          </a:xfrm>
        </p:grpSpPr>
        <p:sp>
          <p:nvSpPr>
            <p:cNvPr id="49" name="SMARTInkShape-769"/>
            <p:cNvSpPr/>
            <p:nvPr>
              <p:custDataLst>
                <p:tags r:id="rId50"/>
              </p:custDataLst>
            </p:nvPr>
          </p:nvSpPr>
          <p:spPr>
            <a:xfrm>
              <a:off x="10363200" y="3810000"/>
              <a:ext cx="447676" cy="314326"/>
            </a:xfrm>
            <a:custGeom>
              <a:avLst/>
              <a:gdLst/>
              <a:ahLst/>
              <a:cxnLst/>
              <a:rect l="0" t="0" r="0" b="0"/>
              <a:pathLst>
                <a:path w="447676" h="314326">
                  <a:moveTo>
                    <a:pt x="447675" y="0"/>
                  </a:moveTo>
                  <a:lnTo>
                    <a:pt x="447675" y="0"/>
                  </a:lnTo>
                  <a:lnTo>
                    <a:pt x="429361" y="31572"/>
                  </a:lnTo>
                  <a:lnTo>
                    <a:pt x="389651" y="67266"/>
                  </a:lnTo>
                  <a:lnTo>
                    <a:pt x="347108" y="95426"/>
                  </a:lnTo>
                  <a:lnTo>
                    <a:pt x="316548" y="114378"/>
                  </a:lnTo>
                  <a:lnTo>
                    <a:pt x="279683" y="136207"/>
                  </a:lnTo>
                  <a:lnTo>
                    <a:pt x="238605" y="161078"/>
                  </a:lnTo>
                  <a:lnTo>
                    <a:pt x="195651" y="189771"/>
                  </a:lnTo>
                  <a:lnTo>
                    <a:pt x="149045" y="220162"/>
                  </a:lnTo>
                  <a:lnTo>
                    <a:pt x="124764" y="235675"/>
                  </a:lnTo>
                  <a:lnTo>
                    <a:pt x="100109" y="251308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70"/>
            <p:cNvSpPr/>
            <p:nvPr>
              <p:custDataLst>
                <p:tags r:id="rId51"/>
              </p:custDataLst>
            </p:nvPr>
          </p:nvSpPr>
          <p:spPr>
            <a:xfrm>
              <a:off x="9658350" y="3242969"/>
              <a:ext cx="765053" cy="719432"/>
            </a:xfrm>
            <a:custGeom>
              <a:avLst/>
              <a:gdLst/>
              <a:ahLst/>
              <a:cxnLst/>
              <a:rect l="0" t="0" r="0" b="0"/>
              <a:pathLst>
                <a:path w="765053" h="719432">
                  <a:moveTo>
                    <a:pt x="704850" y="5056"/>
                  </a:moveTo>
                  <a:lnTo>
                    <a:pt x="704850" y="5056"/>
                  </a:lnTo>
                  <a:lnTo>
                    <a:pt x="720020" y="0"/>
                  </a:lnTo>
                  <a:lnTo>
                    <a:pt x="749678" y="1911"/>
                  </a:lnTo>
                  <a:lnTo>
                    <a:pt x="761816" y="6480"/>
                  </a:lnTo>
                  <a:lnTo>
                    <a:pt x="765052" y="9181"/>
                  </a:lnTo>
                  <a:lnTo>
                    <a:pt x="762977" y="15214"/>
                  </a:lnTo>
                  <a:lnTo>
                    <a:pt x="728040" y="57024"/>
                  </a:lnTo>
                  <a:lnTo>
                    <a:pt x="686656" y="92697"/>
                  </a:lnTo>
                  <a:lnTo>
                    <a:pt x="650189" y="126156"/>
                  </a:lnTo>
                  <a:lnTo>
                    <a:pt x="611513" y="158765"/>
                  </a:lnTo>
                  <a:lnTo>
                    <a:pt x="565952" y="199942"/>
                  </a:lnTo>
                  <a:lnTo>
                    <a:pt x="530934" y="226433"/>
                  </a:lnTo>
                  <a:lnTo>
                    <a:pt x="497026" y="252318"/>
                  </a:lnTo>
                  <a:lnTo>
                    <a:pt x="463259" y="278992"/>
                  </a:lnTo>
                  <a:lnTo>
                    <a:pt x="427084" y="308486"/>
                  </a:lnTo>
                  <a:lnTo>
                    <a:pt x="389840" y="339233"/>
                  </a:lnTo>
                  <a:lnTo>
                    <a:pt x="352120" y="370538"/>
                  </a:lnTo>
                  <a:lnTo>
                    <a:pt x="314189" y="402090"/>
                  </a:lnTo>
                  <a:lnTo>
                    <a:pt x="276165" y="433752"/>
                  </a:lnTo>
                  <a:lnTo>
                    <a:pt x="239157" y="465462"/>
                  </a:lnTo>
                  <a:lnTo>
                    <a:pt x="205069" y="497195"/>
                  </a:lnTo>
                  <a:lnTo>
                    <a:pt x="169459" y="531759"/>
                  </a:lnTo>
                  <a:lnTo>
                    <a:pt x="133524" y="567229"/>
                  </a:lnTo>
                  <a:lnTo>
                    <a:pt x="99913" y="600633"/>
                  </a:lnTo>
                  <a:lnTo>
                    <a:pt x="70159" y="633118"/>
                  </a:lnTo>
                  <a:lnTo>
                    <a:pt x="0" y="719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71"/>
            <p:cNvSpPr/>
            <p:nvPr>
              <p:custDataLst>
                <p:tags r:id="rId52"/>
              </p:custDataLst>
            </p:nvPr>
          </p:nvSpPr>
          <p:spPr>
            <a:xfrm>
              <a:off x="8746613" y="2438400"/>
              <a:ext cx="1341916" cy="1409701"/>
            </a:xfrm>
            <a:custGeom>
              <a:avLst/>
              <a:gdLst/>
              <a:ahLst/>
              <a:cxnLst/>
              <a:rect l="0" t="0" r="0" b="0"/>
              <a:pathLst>
                <a:path w="1341916" h="1409701">
                  <a:moveTo>
                    <a:pt x="1311787" y="0"/>
                  </a:moveTo>
                  <a:lnTo>
                    <a:pt x="1311787" y="0"/>
                  </a:lnTo>
                  <a:lnTo>
                    <a:pt x="1332509" y="13183"/>
                  </a:lnTo>
                  <a:lnTo>
                    <a:pt x="1338301" y="18314"/>
                  </a:lnTo>
                  <a:lnTo>
                    <a:pt x="1341105" y="23851"/>
                  </a:lnTo>
                  <a:lnTo>
                    <a:pt x="1341915" y="29659"/>
                  </a:lnTo>
                  <a:lnTo>
                    <a:pt x="1341398" y="35648"/>
                  </a:lnTo>
                  <a:lnTo>
                    <a:pt x="1335178" y="47946"/>
                  </a:lnTo>
                  <a:lnTo>
                    <a:pt x="1298985" y="91398"/>
                  </a:lnTo>
                  <a:lnTo>
                    <a:pt x="1263514" y="132589"/>
                  </a:lnTo>
                  <a:lnTo>
                    <a:pt x="1225281" y="166756"/>
                  </a:lnTo>
                  <a:lnTo>
                    <a:pt x="1180440" y="208748"/>
                  </a:lnTo>
                  <a:lnTo>
                    <a:pt x="1146520" y="239180"/>
                  </a:lnTo>
                  <a:lnTo>
                    <a:pt x="1110276" y="271402"/>
                  </a:lnTo>
                  <a:lnTo>
                    <a:pt x="1073002" y="306890"/>
                  </a:lnTo>
                  <a:lnTo>
                    <a:pt x="1032446" y="343829"/>
                  </a:lnTo>
                  <a:lnTo>
                    <a:pt x="988669" y="381413"/>
                  </a:lnTo>
                  <a:lnTo>
                    <a:pt x="965141" y="400325"/>
                  </a:lnTo>
                  <a:lnTo>
                    <a:pt x="940990" y="419284"/>
                  </a:lnTo>
                  <a:lnTo>
                    <a:pt x="894399" y="460104"/>
                  </a:lnTo>
                  <a:lnTo>
                    <a:pt x="847939" y="502941"/>
                  </a:lnTo>
                  <a:lnTo>
                    <a:pt x="823697" y="524735"/>
                  </a:lnTo>
                  <a:lnTo>
                    <a:pt x="799069" y="546674"/>
                  </a:lnTo>
                  <a:lnTo>
                    <a:pt x="774183" y="568707"/>
                  </a:lnTo>
                  <a:lnTo>
                    <a:pt x="749126" y="590805"/>
                  </a:lnTo>
                  <a:lnTo>
                    <a:pt x="723954" y="612945"/>
                  </a:lnTo>
                  <a:lnTo>
                    <a:pt x="698707" y="635113"/>
                  </a:lnTo>
                  <a:lnTo>
                    <a:pt x="673408" y="657300"/>
                  </a:lnTo>
                  <a:lnTo>
                    <a:pt x="648076" y="679500"/>
                  </a:lnTo>
                  <a:lnTo>
                    <a:pt x="623780" y="701709"/>
                  </a:lnTo>
                  <a:lnTo>
                    <a:pt x="577029" y="746140"/>
                  </a:lnTo>
                  <a:lnTo>
                    <a:pt x="552073" y="768360"/>
                  </a:lnTo>
                  <a:lnTo>
                    <a:pt x="525910" y="790582"/>
                  </a:lnTo>
                  <a:lnTo>
                    <a:pt x="498944" y="812804"/>
                  </a:lnTo>
                  <a:lnTo>
                    <a:pt x="473558" y="836086"/>
                  </a:lnTo>
                  <a:lnTo>
                    <a:pt x="449226" y="860074"/>
                  </a:lnTo>
                  <a:lnTo>
                    <a:pt x="425597" y="884532"/>
                  </a:lnTo>
                  <a:lnTo>
                    <a:pt x="379586" y="931464"/>
                  </a:lnTo>
                  <a:lnTo>
                    <a:pt x="334442" y="975959"/>
                  </a:lnTo>
                  <a:lnTo>
                    <a:pt x="289684" y="1016901"/>
                  </a:lnTo>
                  <a:lnTo>
                    <a:pt x="247919" y="1059087"/>
                  </a:lnTo>
                  <a:lnTo>
                    <a:pt x="208190" y="1101472"/>
                  </a:lnTo>
                  <a:lnTo>
                    <a:pt x="169366" y="1141476"/>
                  </a:lnTo>
                  <a:lnTo>
                    <a:pt x="136588" y="1177601"/>
                  </a:lnTo>
                  <a:lnTo>
                    <a:pt x="107910" y="1211295"/>
                  </a:lnTo>
                  <a:lnTo>
                    <a:pt x="81053" y="1243909"/>
                  </a:lnTo>
                  <a:lnTo>
                    <a:pt x="47189" y="1286964"/>
                  </a:lnTo>
                  <a:lnTo>
                    <a:pt x="15965" y="1331833"/>
                  </a:lnTo>
                  <a:lnTo>
                    <a:pt x="3327" y="1360523"/>
                  </a:lnTo>
                  <a:lnTo>
                    <a:pt x="0" y="1375849"/>
                  </a:lnTo>
                  <a:lnTo>
                    <a:pt x="3345" y="1382899"/>
                  </a:lnTo>
                  <a:lnTo>
                    <a:pt x="35437" y="140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72"/>
            <p:cNvSpPr/>
            <p:nvPr>
              <p:custDataLst>
                <p:tags r:id="rId53"/>
              </p:custDataLst>
            </p:nvPr>
          </p:nvSpPr>
          <p:spPr>
            <a:xfrm>
              <a:off x="8715375" y="1485900"/>
              <a:ext cx="1462879" cy="1552576"/>
            </a:xfrm>
            <a:custGeom>
              <a:avLst/>
              <a:gdLst/>
              <a:ahLst/>
              <a:cxnLst/>
              <a:rect l="0" t="0" r="0" b="0"/>
              <a:pathLst>
                <a:path w="1462879" h="1552576">
                  <a:moveTo>
                    <a:pt x="1438275" y="0"/>
                  </a:moveTo>
                  <a:lnTo>
                    <a:pt x="1438275" y="0"/>
                  </a:lnTo>
                  <a:lnTo>
                    <a:pt x="1462878" y="8201"/>
                  </a:lnTo>
                  <a:lnTo>
                    <a:pt x="1450504" y="29359"/>
                  </a:lnTo>
                  <a:lnTo>
                    <a:pt x="1421672" y="67495"/>
                  </a:lnTo>
                  <a:lnTo>
                    <a:pt x="1380549" y="113639"/>
                  </a:lnTo>
                  <a:lnTo>
                    <a:pt x="1344030" y="151028"/>
                  </a:lnTo>
                  <a:lnTo>
                    <a:pt x="1300166" y="195150"/>
                  </a:lnTo>
                  <a:lnTo>
                    <a:pt x="1253656" y="241737"/>
                  </a:lnTo>
                  <a:lnTo>
                    <a:pt x="1222166" y="273244"/>
                  </a:lnTo>
                  <a:lnTo>
                    <a:pt x="1190532" y="307709"/>
                  </a:lnTo>
                  <a:lnTo>
                    <a:pt x="1157775" y="345251"/>
                  </a:lnTo>
                  <a:lnTo>
                    <a:pt x="1122050" y="386631"/>
                  </a:lnTo>
                  <a:lnTo>
                    <a:pt x="1085006" y="429717"/>
                  </a:lnTo>
                  <a:lnTo>
                    <a:pt x="1047376" y="473560"/>
                  </a:lnTo>
                  <a:lnTo>
                    <a:pt x="1009483" y="517741"/>
                  </a:lnTo>
                  <a:lnTo>
                    <a:pt x="968654" y="562071"/>
                  </a:lnTo>
                  <a:lnTo>
                    <a:pt x="926871" y="607526"/>
                  </a:lnTo>
                  <a:lnTo>
                    <a:pt x="906838" y="631501"/>
                  </a:lnTo>
                  <a:lnTo>
                    <a:pt x="887134" y="655950"/>
                  </a:lnTo>
                  <a:lnTo>
                    <a:pt x="865531" y="680717"/>
                  </a:lnTo>
                  <a:lnTo>
                    <a:pt x="842663" y="705695"/>
                  </a:lnTo>
                  <a:lnTo>
                    <a:pt x="818949" y="730813"/>
                  </a:lnTo>
                  <a:lnTo>
                    <a:pt x="795734" y="754967"/>
                  </a:lnTo>
                  <a:lnTo>
                    <a:pt x="750181" y="801560"/>
                  </a:lnTo>
                  <a:lnTo>
                    <a:pt x="727663" y="825415"/>
                  </a:lnTo>
                  <a:lnTo>
                    <a:pt x="705241" y="849785"/>
                  </a:lnTo>
                  <a:lnTo>
                    <a:pt x="682886" y="874499"/>
                  </a:lnTo>
                  <a:lnTo>
                    <a:pt x="635469" y="921714"/>
                  </a:lnTo>
                  <a:lnTo>
                    <a:pt x="610971" y="944676"/>
                  </a:lnTo>
                  <a:lnTo>
                    <a:pt x="586172" y="967392"/>
                  </a:lnTo>
                  <a:lnTo>
                    <a:pt x="561173" y="989945"/>
                  </a:lnTo>
                  <a:lnTo>
                    <a:pt x="536041" y="1012388"/>
                  </a:lnTo>
                  <a:lnTo>
                    <a:pt x="511877" y="1035817"/>
                  </a:lnTo>
                  <a:lnTo>
                    <a:pt x="488360" y="1059903"/>
                  </a:lnTo>
                  <a:lnTo>
                    <a:pt x="465273" y="1084427"/>
                  </a:lnTo>
                  <a:lnTo>
                    <a:pt x="441415" y="1108184"/>
                  </a:lnTo>
                  <a:lnTo>
                    <a:pt x="417044" y="1131432"/>
                  </a:lnTo>
                  <a:lnTo>
                    <a:pt x="369502" y="1175958"/>
                  </a:lnTo>
                  <a:lnTo>
                    <a:pt x="327207" y="1216915"/>
                  </a:lnTo>
                  <a:lnTo>
                    <a:pt x="284420" y="1256285"/>
                  </a:lnTo>
                  <a:lnTo>
                    <a:pt x="241767" y="1294949"/>
                  </a:lnTo>
                  <a:lnTo>
                    <a:pt x="201644" y="1333299"/>
                  </a:lnTo>
                  <a:lnTo>
                    <a:pt x="165466" y="1368689"/>
                  </a:lnTo>
                  <a:lnTo>
                    <a:pt x="132807" y="1402056"/>
                  </a:lnTo>
                  <a:lnTo>
                    <a:pt x="90621" y="1449533"/>
                  </a:lnTo>
                  <a:lnTo>
                    <a:pt x="53426" y="1489824"/>
                  </a:lnTo>
                  <a:lnTo>
                    <a:pt x="0" y="1552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73"/>
            <p:cNvSpPr/>
            <p:nvPr>
              <p:custDataLst>
                <p:tags r:id="rId54"/>
              </p:custDataLst>
            </p:nvPr>
          </p:nvSpPr>
          <p:spPr>
            <a:xfrm>
              <a:off x="7315200" y="1381125"/>
              <a:ext cx="1524001" cy="1657351"/>
            </a:xfrm>
            <a:custGeom>
              <a:avLst/>
              <a:gdLst/>
              <a:ahLst/>
              <a:cxnLst/>
              <a:rect l="0" t="0" r="0" b="0"/>
              <a:pathLst>
                <a:path w="1524001" h="1657351">
                  <a:moveTo>
                    <a:pt x="1524000" y="0"/>
                  </a:moveTo>
                  <a:lnTo>
                    <a:pt x="1524000" y="0"/>
                  </a:lnTo>
                  <a:lnTo>
                    <a:pt x="1482554" y="33906"/>
                  </a:lnTo>
                  <a:lnTo>
                    <a:pt x="1443987" y="65432"/>
                  </a:lnTo>
                  <a:lnTo>
                    <a:pt x="1399046" y="100526"/>
                  </a:lnTo>
                  <a:lnTo>
                    <a:pt x="1352216" y="141616"/>
                  </a:lnTo>
                  <a:lnTo>
                    <a:pt x="1319593" y="169832"/>
                  </a:lnTo>
                  <a:lnTo>
                    <a:pt x="1283928" y="203539"/>
                  </a:lnTo>
                  <a:lnTo>
                    <a:pt x="1246909" y="236865"/>
                  </a:lnTo>
                  <a:lnTo>
                    <a:pt x="1209290" y="270373"/>
                  </a:lnTo>
                  <a:lnTo>
                    <a:pt x="1171404" y="306433"/>
                  </a:lnTo>
                  <a:lnTo>
                    <a:pt x="1133399" y="343626"/>
                  </a:lnTo>
                  <a:lnTo>
                    <a:pt x="1094283" y="382381"/>
                  </a:lnTo>
                  <a:lnTo>
                    <a:pt x="1052204" y="424300"/>
                  </a:lnTo>
                  <a:lnTo>
                    <a:pt x="1008807" y="470447"/>
                  </a:lnTo>
                  <a:lnTo>
                    <a:pt x="986863" y="494606"/>
                  </a:lnTo>
                  <a:lnTo>
                    <a:pt x="942725" y="541206"/>
                  </a:lnTo>
                  <a:lnTo>
                    <a:pt x="897355" y="587669"/>
                  </a:lnTo>
                  <a:lnTo>
                    <a:pt x="873403" y="611913"/>
                  </a:lnTo>
                  <a:lnTo>
                    <a:pt x="848969" y="636542"/>
                  </a:lnTo>
                  <a:lnTo>
                    <a:pt x="824213" y="662486"/>
                  </a:lnTo>
                  <a:lnTo>
                    <a:pt x="799242" y="689308"/>
                  </a:lnTo>
                  <a:lnTo>
                    <a:pt x="774129" y="716713"/>
                  </a:lnTo>
                  <a:lnTo>
                    <a:pt x="749977" y="743451"/>
                  </a:lnTo>
                  <a:lnTo>
                    <a:pt x="726468" y="769742"/>
                  </a:lnTo>
                  <a:lnTo>
                    <a:pt x="703387" y="795737"/>
                  </a:lnTo>
                  <a:lnTo>
                    <a:pt x="679533" y="822591"/>
                  </a:lnTo>
                  <a:lnTo>
                    <a:pt x="655164" y="850019"/>
                  </a:lnTo>
                  <a:lnTo>
                    <a:pt x="630451" y="877829"/>
                  </a:lnTo>
                  <a:lnTo>
                    <a:pt x="605509" y="905894"/>
                  </a:lnTo>
                  <a:lnTo>
                    <a:pt x="580414" y="934130"/>
                  </a:lnTo>
                  <a:lnTo>
                    <a:pt x="555218" y="962478"/>
                  </a:lnTo>
                  <a:lnTo>
                    <a:pt x="531011" y="989844"/>
                  </a:lnTo>
                  <a:lnTo>
                    <a:pt x="507466" y="1016554"/>
                  </a:lnTo>
                  <a:lnTo>
                    <a:pt x="484361" y="1042828"/>
                  </a:lnTo>
                  <a:lnTo>
                    <a:pt x="460490" y="1068810"/>
                  </a:lnTo>
                  <a:lnTo>
                    <a:pt x="436111" y="1094598"/>
                  </a:lnTo>
                  <a:lnTo>
                    <a:pt x="411390" y="1120257"/>
                  </a:lnTo>
                  <a:lnTo>
                    <a:pt x="388560" y="1145830"/>
                  </a:lnTo>
                  <a:lnTo>
                    <a:pt x="366990" y="1171345"/>
                  </a:lnTo>
                  <a:lnTo>
                    <a:pt x="346259" y="1196822"/>
                  </a:lnTo>
                  <a:lnTo>
                    <a:pt x="325031" y="1222272"/>
                  </a:lnTo>
                  <a:lnTo>
                    <a:pt x="303471" y="1247707"/>
                  </a:lnTo>
                  <a:lnTo>
                    <a:pt x="281689" y="1273129"/>
                  </a:lnTo>
                  <a:lnTo>
                    <a:pt x="260817" y="1297486"/>
                  </a:lnTo>
                  <a:lnTo>
                    <a:pt x="220694" y="1344305"/>
                  </a:lnTo>
                  <a:lnTo>
                    <a:pt x="184517" y="1389808"/>
                  </a:lnTo>
                  <a:lnTo>
                    <a:pt x="150799" y="1433668"/>
                  </a:lnTo>
                  <a:lnTo>
                    <a:pt x="118175" y="1474327"/>
                  </a:lnTo>
                  <a:lnTo>
                    <a:pt x="88858" y="1513565"/>
                  </a:lnTo>
                  <a:lnTo>
                    <a:pt x="62776" y="1551112"/>
                  </a:lnTo>
                  <a:lnTo>
                    <a:pt x="40601" y="1585439"/>
                  </a:lnTo>
                  <a:lnTo>
                    <a:pt x="0" y="1657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74"/>
            <p:cNvSpPr/>
            <p:nvPr>
              <p:custDataLst>
                <p:tags r:id="rId55"/>
              </p:custDataLst>
            </p:nvPr>
          </p:nvSpPr>
          <p:spPr>
            <a:xfrm>
              <a:off x="10829925" y="2705100"/>
              <a:ext cx="66676" cy="1438276"/>
            </a:xfrm>
            <a:custGeom>
              <a:avLst/>
              <a:gdLst/>
              <a:ahLst/>
              <a:cxnLst/>
              <a:rect l="0" t="0" r="0" b="0"/>
              <a:pathLst>
                <a:path w="66676" h="1438276">
                  <a:moveTo>
                    <a:pt x="66675" y="0"/>
                  </a:moveTo>
                  <a:lnTo>
                    <a:pt x="66675" y="0"/>
                  </a:lnTo>
                  <a:lnTo>
                    <a:pt x="58473" y="0"/>
                  </a:lnTo>
                  <a:lnTo>
                    <a:pt x="58033" y="1058"/>
                  </a:lnTo>
                  <a:lnTo>
                    <a:pt x="57541" y="5056"/>
                  </a:lnTo>
                  <a:lnTo>
                    <a:pt x="65385" y="45761"/>
                  </a:lnTo>
                  <a:lnTo>
                    <a:pt x="65361" y="87473"/>
                  </a:lnTo>
                  <a:lnTo>
                    <a:pt x="60053" y="126225"/>
                  </a:lnTo>
                  <a:lnTo>
                    <a:pt x="54901" y="168357"/>
                  </a:lnTo>
                  <a:lnTo>
                    <a:pt x="46958" y="205811"/>
                  </a:lnTo>
                  <a:lnTo>
                    <a:pt x="37902" y="248306"/>
                  </a:lnTo>
                  <a:lnTo>
                    <a:pt x="32720" y="287100"/>
                  </a:lnTo>
                  <a:lnTo>
                    <a:pt x="30418" y="329036"/>
                  </a:lnTo>
                  <a:lnTo>
                    <a:pt x="26570" y="363902"/>
                  </a:lnTo>
                  <a:lnTo>
                    <a:pt x="21279" y="407331"/>
                  </a:lnTo>
                  <a:lnTo>
                    <a:pt x="16888" y="447010"/>
                  </a:lnTo>
                  <a:lnTo>
                    <a:pt x="11705" y="488400"/>
                  </a:lnTo>
                  <a:lnTo>
                    <a:pt x="10172" y="531356"/>
                  </a:lnTo>
                  <a:lnTo>
                    <a:pt x="9715" y="573717"/>
                  </a:lnTo>
                  <a:lnTo>
                    <a:pt x="6759" y="619782"/>
                  </a:lnTo>
                  <a:lnTo>
                    <a:pt x="2003" y="666945"/>
                  </a:lnTo>
                  <a:lnTo>
                    <a:pt x="593" y="714433"/>
                  </a:lnTo>
                  <a:lnTo>
                    <a:pt x="177" y="762017"/>
                  </a:lnTo>
                  <a:lnTo>
                    <a:pt x="78" y="794816"/>
                  </a:lnTo>
                  <a:lnTo>
                    <a:pt x="35" y="830560"/>
                  </a:lnTo>
                  <a:lnTo>
                    <a:pt x="16" y="864791"/>
                  </a:lnTo>
                  <a:lnTo>
                    <a:pt x="7" y="897643"/>
                  </a:lnTo>
                  <a:lnTo>
                    <a:pt x="3" y="929883"/>
                  </a:lnTo>
                  <a:lnTo>
                    <a:pt x="1" y="961851"/>
                  </a:lnTo>
                  <a:lnTo>
                    <a:pt x="0" y="993698"/>
                  </a:lnTo>
                  <a:lnTo>
                    <a:pt x="0" y="1025491"/>
                  </a:lnTo>
                  <a:lnTo>
                    <a:pt x="2824" y="1057260"/>
                  </a:lnTo>
                  <a:lnTo>
                    <a:pt x="6546" y="1089018"/>
                  </a:lnTo>
                  <a:lnTo>
                    <a:pt x="8202" y="1120772"/>
                  </a:lnTo>
                  <a:lnTo>
                    <a:pt x="11760" y="1152524"/>
                  </a:lnTo>
                  <a:lnTo>
                    <a:pt x="15810" y="1184275"/>
                  </a:lnTo>
                  <a:lnTo>
                    <a:pt x="18090" y="1230842"/>
                  </a:lnTo>
                  <a:lnTo>
                    <a:pt x="18765" y="1272979"/>
                  </a:lnTo>
                  <a:lnTo>
                    <a:pt x="18966" y="1317449"/>
                  </a:lnTo>
                  <a:lnTo>
                    <a:pt x="19024" y="1356849"/>
                  </a:lnTo>
                  <a:lnTo>
                    <a:pt x="9525" y="143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75"/>
            <p:cNvSpPr/>
            <p:nvPr>
              <p:custDataLst>
                <p:tags r:id="rId56"/>
              </p:custDataLst>
            </p:nvPr>
          </p:nvSpPr>
          <p:spPr>
            <a:xfrm>
              <a:off x="8439150" y="1209675"/>
              <a:ext cx="876301" cy="38101"/>
            </a:xfrm>
            <a:custGeom>
              <a:avLst/>
              <a:gdLst/>
              <a:ahLst/>
              <a:cxnLst/>
              <a:rect l="0" t="0" r="0" b="0"/>
              <a:pathLst>
                <a:path w="876301" h="38101">
                  <a:moveTo>
                    <a:pt x="0" y="0"/>
                  </a:moveTo>
                  <a:lnTo>
                    <a:pt x="0" y="0"/>
                  </a:lnTo>
                  <a:lnTo>
                    <a:pt x="36964" y="0"/>
                  </a:lnTo>
                  <a:lnTo>
                    <a:pt x="74688" y="0"/>
                  </a:lnTo>
                  <a:lnTo>
                    <a:pt x="117849" y="1058"/>
                  </a:lnTo>
                  <a:lnTo>
                    <a:pt x="158979" y="6546"/>
                  </a:lnTo>
                  <a:lnTo>
                    <a:pt x="204208" y="8642"/>
                  </a:lnTo>
                  <a:lnTo>
                    <a:pt x="251123" y="9263"/>
                  </a:lnTo>
                  <a:lnTo>
                    <a:pt x="298538" y="9447"/>
                  </a:lnTo>
                  <a:lnTo>
                    <a:pt x="330240" y="9491"/>
                  </a:lnTo>
                  <a:lnTo>
                    <a:pt x="364789" y="12332"/>
                  </a:lnTo>
                  <a:lnTo>
                    <a:pt x="400254" y="16064"/>
                  </a:lnTo>
                  <a:lnTo>
                    <a:pt x="433655" y="17723"/>
                  </a:lnTo>
                  <a:lnTo>
                    <a:pt x="466138" y="21282"/>
                  </a:lnTo>
                  <a:lnTo>
                    <a:pt x="498215" y="25334"/>
                  </a:lnTo>
                  <a:lnTo>
                    <a:pt x="530110" y="27134"/>
                  </a:lnTo>
                  <a:lnTo>
                    <a:pt x="564746" y="27935"/>
                  </a:lnTo>
                  <a:lnTo>
                    <a:pt x="600248" y="28290"/>
                  </a:lnTo>
                  <a:lnTo>
                    <a:pt x="633666" y="28449"/>
                  </a:lnTo>
                  <a:lnTo>
                    <a:pt x="668979" y="31341"/>
                  </a:lnTo>
                  <a:lnTo>
                    <a:pt x="705840" y="35096"/>
                  </a:lnTo>
                  <a:lnTo>
                    <a:pt x="743390" y="36765"/>
                  </a:lnTo>
                  <a:lnTo>
                    <a:pt x="778424" y="37507"/>
                  </a:lnTo>
                  <a:lnTo>
                    <a:pt x="811633" y="37836"/>
                  </a:lnTo>
                  <a:lnTo>
                    <a:pt x="87630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76"/>
            <p:cNvSpPr/>
            <p:nvPr>
              <p:custDataLst>
                <p:tags r:id="rId57"/>
              </p:custDataLst>
            </p:nvPr>
          </p:nvSpPr>
          <p:spPr>
            <a:xfrm>
              <a:off x="9229725" y="1190625"/>
              <a:ext cx="1762125" cy="1680820"/>
            </a:xfrm>
            <a:custGeom>
              <a:avLst/>
              <a:gdLst/>
              <a:ahLst/>
              <a:cxnLst/>
              <a:rect l="0" t="0" r="0" b="0"/>
              <a:pathLst>
                <a:path w="1762125" h="1680820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59867" y="15188"/>
                  </a:lnTo>
                  <a:lnTo>
                    <a:pt x="105938" y="18287"/>
                  </a:lnTo>
                  <a:lnTo>
                    <a:pt x="145691" y="18899"/>
                  </a:lnTo>
                  <a:lnTo>
                    <a:pt x="187453" y="13949"/>
                  </a:lnTo>
                  <a:lnTo>
                    <a:pt x="224875" y="10836"/>
                  </a:lnTo>
                  <a:lnTo>
                    <a:pt x="261127" y="9913"/>
                  </a:lnTo>
                  <a:lnTo>
                    <a:pt x="307932" y="8543"/>
                  </a:lnTo>
                  <a:lnTo>
                    <a:pt x="343588" y="4503"/>
                  </a:lnTo>
                  <a:lnTo>
                    <a:pt x="390141" y="1334"/>
                  </a:lnTo>
                  <a:lnTo>
                    <a:pt x="425984" y="593"/>
                  </a:lnTo>
                  <a:lnTo>
                    <a:pt x="466610" y="264"/>
                  </a:lnTo>
                  <a:lnTo>
                    <a:pt x="509360" y="117"/>
                  </a:lnTo>
                  <a:lnTo>
                    <a:pt x="544587" y="52"/>
                  </a:lnTo>
                  <a:lnTo>
                    <a:pt x="588221" y="16"/>
                  </a:lnTo>
                  <a:lnTo>
                    <a:pt x="627959" y="5"/>
                  </a:lnTo>
                  <a:lnTo>
                    <a:pt x="666545" y="1"/>
                  </a:lnTo>
                  <a:lnTo>
                    <a:pt x="704790" y="0"/>
                  </a:lnTo>
                  <a:lnTo>
                    <a:pt x="742931" y="0"/>
                  </a:lnTo>
                  <a:lnTo>
                    <a:pt x="781046" y="0"/>
                  </a:lnTo>
                  <a:lnTo>
                    <a:pt x="819149" y="0"/>
                  </a:lnTo>
                  <a:lnTo>
                    <a:pt x="857250" y="0"/>
                  </a:lnTo>
                  <a:lnTo>
                    <a:pt x="903817" y="0"/>
                  </a:lnTo>
                  <a:lnTo>
                    <a:pt x="940388" y="0"/>
                  </a:lnTo>
                  <a:lnTo>
                    <a:pt x="983719" y="0"/>
                  </a:lnTo>
                  <a:lnTo>
                    <a:pt x="1030163" y="0"/>
                  </a:lnTo>
                  <a:lnTo>
                    <a:pt x="1067234" y="2822"/>
                  </a:lnTo>
                  <a:lnTo>
                    <a:pt x="1112630" y="8201"/>
                  </a:lnTo>
                  <a:lnTo>
                    <a:pt x="1143965" y="8937"/>
                  </a:lnTo>
                  <a:lnTo>
                    <a:pt x="1181529" y="9263"/>
                  </a:lnTo>
                  <a:lnTo>
                    <a:pt x="1219390" y="9409"/>
                  </a:lnTo>
                  <a:lnTo>
                    <a:pt x="1266294" y="14547"/>
                  </a:lnTo>
                  <a:lnTo>
                    <a:pt x="1299397" y="17049"/>
                  </a:lnTo>
                  <a:lnTo>
                    <a:pt x="1335277" y="18161"/>
                  </a:lnTo>
                  <a:lnTo>
                    <a:pt x="1372390" y="18655"/>
                  </a:lnTo>
                  <a:lnTo>
                    <a:pt x="1407228" y="18874"/>
                  </a:lnTo>
                  <a:lnTo>
                    <a:pt x="1448126" y="18998"/>
                  </a:lnTo>
                  <a:lnTo>
                    <a:pt x="1476472" y="21857"/>
                  </a:lnTo>
                  <a:lnTo>
                    <a:pt x="1519551" y="27248"/>
                  </a:lnTo>
                  <a:lnTo>
                    <a:pt x="1556314" y="28182"/>
                  </a:lnTo>
                  <a:lnTo>
                    <a:pt x="1599074" y="33515"/>
                  </a:lnTo>
                  <a:lnTo>
                    <a:pt x="1639174" y="38253"/>
                  </a:lnTo>
                  <a:lnTo>
                    <a:pt x="1680983" y="46182"/>
                  </a:lnTo>
                  <a:lnTo>
                    <a:pt x="1714041" y="47622"/>
                  </a:lnTo>
                  <a:lnTo>
                    <a:pt x="1714364" y="52680"/>
                  </a:lnTo>
                  <a:lnTo>
                    <a:pt x="1715467" y="54170"/>
                  </a:lnTo>
                  <a:lnTo>
                    <a:pt x="1719514" y="55826"/>
                  </a:lnTo>
                  <a:lnTo>
                    <a:pt x="1721020" y="57325"/>
                  </a:lnTo>
                  <a:lnTo>
                    <a:pt x="1722689" y="61814"/>
                  </a:lnTo>
                  <a:lnTo>
                    <a:pt x="1726831" y="98089"/>
                  </a:lnTo>
                  <a:lnTo>
                    <a:pt x="1730564" y="110270"/>
                  </a:lnTo>
                  <a:lnTo>
                    <a:pt x="1739834" y="156920"/>
                  </a:lnTo>
                  <a:lnTo>
                    <a:pt x="1745255" y="198723"/>
                  </a:lnTo>
                  <a:lnTo>
                    <a:pt x="1751633" y="241991"/>
                  </a:lnTo>
                  <a:lnTo>
                    <a:pt x="1755232" y="284319"/>
                  </a:lnTo>
                  <a:lnTo>
                    <a:pt x="1761217" y="328757"/>
                  </a:lnTo>
                  <a:lnTo>
                    <a:pt x="1761856" y="367402"/>
                  </a:lnTo>
                  <a:lnTo>
                    <a:pt x="1762072" y="413278"/>
                  </a:lnTo>
                  <a:lnTo>
                    <a:pt x="1762115" y="458519"/>
                  </a:lnTo>
                  <a:lnTo>
                    <a:pt x="1762122" y="502982"/>
                  </a:lnTo>
                  <a:lnTo>
                    <a:pt x="1762124" y="549670"/>
                  </a:lnTo>
                  <a:lnTo>
                    <a:pt x="1761067" y="591099"/>
                  </a:lnTo>
                  <a:lnTo>
                    <a:pt x="1754587" y="634403"/>
                  </a:lnTo>
                  <a:lnTo>
                    <a:pt x="1750365" y="672335"/>
                  </a:lnTo>
                  <a:lnTo>
                    <a:pt x="1744516" y="708540"/>
                  </a:lnTo>
                  <a:lnTo>
                    <a:pt x="1738445" y="749688"/>
                  </a:lnTo>
                  <a:lnTo>
                    <a:pt x="1733458" y="794297"/>
                  </a:lnTo>
                  <a:lnTo>
                    <a:pt x="1727290" y="841067"/>
                  </a:lnTo>
                  <a:lnTo>
                    <a:pt x="1723934" y="887850"/>
                  </a:lnTo>
                  <a:lnTo>
                    <a:pt x="1716707" y="930052"/>
                  </a:lnTo>
                  <a:lnTo>
                    <a:pt x="1708921" y="976658"/>
                  </a:lnTo>
                  <a:lnTo>
                    <a:pt x="1706730" y="1011920"/>
                  </a:lnTo>
                  <a:lnTo>
                    <a:pt x="1700438" y="1052303"/>
                  </a:lnTo>
                  <a:lnTo>
                    <a:pt x="1691872" y="1099546"/>
                  </a:lnTo>
                  <a:lnTo>
                    <a:pt x="1686040" y="1146215"/>
                  </a:lnTo>
                  <a:lnTo>
                    <a:pt x="1681392" y="1177237"/>
                  </a:lnTo>
                  <a:lnTo>
                    <a:pt x="1678618" y="1212192"/>
                  </a:lnTo>
                  <a:lnTo>
                    <a:pt x="1676328" y="1247835"/>
                  </a:lnTo>
                  <a:lnTo>
                    <a:pt x="1671782" y="1281316"/>
                  </a:lnTo>
                  <a:lnTo>
                    <a:pt x="1668328" y="1319802"/>
                  </a:lnTo>
                  <a:lnTo>
                    <a:pt x="1662250" y="1361426"/>
                  </a:lnTo>
                  <a:lnTo>
                    <a:pt x="1659527" y="1394595"/>
                  </a:lnTo>
                  <a:lnTo>
                    <a:pt x="1657997" y="1437680"/>
                  </a:lnTo>
                  <a:lnTo>
                    <a:pt x="1657540" y="1472318"/>
                  </a:lnTo>
                  <a:lnTo>
                    <a:pt x="1657407" y="1516095"/>
                  </a:lnTo>
                  <a:lnTo>
                    <a:pt x="1657362" y="1563126"/>
                  </a:lnTo>
                  <a:lnTo>
                    <a:pt x="1649149" y="1609227"/>
                  </a:lnTo>
                  <a:lnTo>
                    <a:pt x="1645177" y="1649014"/>
                  </a:lnTo>
                  <a:lnTo>
                    <a:pt x="1639659" y="1670990"/>
                  </a:lnTo>
                  <a:lnTo>
                    <a:pt x="1633647" y="1679853"/>
                  </a:lnTo>
                  <a:lnTo>
                    <a:pt x="1632022" y="1680819"/>
                  </a:lnTo>
                  <a:lnTo>
                    <a:pt x="1628775" y="1676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77"/>
            <p:cNvSpPr/>
            <p:nvPr>
              <p:custDataLst>
                <p:tags r:id="rId58"/>
              </p:custDataLst>
            </p:nvPr>
          </p:nvSpPr>
          <p:spPr>
            <a:xfrm>
              <a:off x="8839591" y="1184193"/>
              <a:ext cx="92949" cy="243765"/>
            </a:xfrm>
            <a:custGeom>
              <a:avLst/>
              <a:gdLst/>
              <a:ahLst/>
              <a:cxnLst/>
              <a:rect l="0" t="0" r="0" b="0"/>
              <a:pathLst>
                <a:path w="92949" h="243765">
                  <a:moveTo>
                    <a:pt x="9134" y="111207"/>
                  </a:moveTo>
                  <a:lnTo>
                    <a:pt x="9134" y="111207"/>
                  </a:lnTo>
                  <a:lnTo>
                    <a:pt x="9134" y="116263"/>
                  </a:lnTo>
                  <a:lnTo>
                    <a:pt x="6312" y="121568"/>
                  </a:lnTo>
                  <a:lnTo>
                    <a:pt x="4077" y="124464"/>
                  </a:lnTo>
                  <a:lnTo>
                    <a:pt x="490" y="150867"/>
                  </a:lnTo>
                  <a:lnTo>
                    <a:pt x="2605" y="183208"/>
                  </a:lnTo>
                  <a:lnTo>
                    <a:pt x="8274" y="225816"/>
                  </a:lnTo>
                  <a:lnTo>
                    <a:pt x="9100" y="243764"/>
                  </a:lnTo>
                  <a:lnTo>
                    <a:pt x="9130" y="207724"/>
                  </a:lnTo>
                  <a:lnTo>
                    <a:pt x="6310" y="168733"/>
                  </a:lnTo>
                  <a:lnTo>
                    <a:pt x="1594" y="130368"/>
                  </a:lnTo>
                  <a:lnTo>
                    <a:pt x="0" y="89592"/>
                  </a:lnTo>
                  <a:lnTo>
                    <a:pt x="7291" y="47004"/>
                  </a:lnTo>
                  <a:lnTo>
                    <a:pt x="16937" y="18806"/>
                  </a:lnTo>
                  <a:lnTo>
                    <a:pt x="27065" y="7346"/>
                  </a:lnTo>
                  <a:lnTo>
                    <a:pt x="38623" y="1546"/>
                  </a:lnTo>
                  <a:lnTo>
                    <a:pt x="44667" y="0"/>
                  </a:lnTo>
                  <a:lnTo>
                    <a:pt x="57030" y="1104"/>
                  </a:lnTo>
                  <a:lnTo>
                    <a:pt x="67462" y="5122"/>
                  </a:lnTo>
                  <a:lnTo>
                    <a:pt x="70244" y="7676"/>
                  </a:lnTo>
                  <a:lnTo>
                    <a:pt x="72100" y="10436"/>
                  </a:lnTo>
                  <a:lnTo>
                    <a:pt x="74711" y="29491"/>
                  </a:lnTo>
                  <a:lnTo>
                    <a:pt x="70426" y="50188"/>
                  </a:lnTo>
                  <a:lnTo>
                    <a:pt x="59498" y="75086"/>
                  </a:lnTo>
                  <a:lnTo>
                    <a:pt x="53391" y="83865"/>
                  </a:lnTo>
                  <a:lnTo>
                    <a:pt x="47148" y="88472"/>
                  </a:lnTo>
                  <a:lnTo>
                    <a:pt x="39573" y="91429"/>
                  </a:lnTo>
                  <a:lnTo>
                    <a:pt x="40010" y="92730"/>
                  </a:lnTo>
                  <a:lnTo>
                    <a:pt x="43317" y="96998"/>
                  </a:lnTo>
                  <a:lnTo>
                    <a:pt x="51138" y="99600"/>
                  </a:lnTo>
                  <a:lnTo>
                    <a:pt x="56186" y="100294"/>
                  </a:lnTo>
                  <a:lnTo>
                    <a:pt x="60610" y="102873"/>
                  </a:lnTo>
                  <a:lnTo>
                    <a:pt x="75315" y="116577"/>
                  </a:lnTo>
                  <a:lnTo>
                    <a:pt x="78655" y="117962"/>
                  </a:lnTo>
                  <a:lnTo>
                    <a:pt x="85187" y="125145"/>
                  </a:lnTo>
                  <a:lnTo>
                    <a:pt x="90561" y="135394"/>
                  </a:lnTo>
                  <a:lnTo>
                    <a:pt x="92948" y="147004"/>
                  </a:lnTo>
                  <a:lnTo>
                    <a:pt x="91188" y="156397"/>
                  </a:lnTo>
                  <a:lnTo>
                    <a:pt x="85818" y="165158"/>
                  </a:lnTo>
                  <a:lnTo>
                    <a:pt x="76377" y="176107"/>
                  </a:lnTo>
                  <a:lnTo>
                    <a:pt x="65125" y="182385"/>
                  </a:lnTo>
                  <a:lnTo>
                    <a:pt x="37709" y="187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78"/>
            <p:cNvSpPr/>
            <p:nvPr>
              <p:custDataLst>
                <p:tags r:id="rId59"/>
              </p:custDataLst>
            </p:nvPr>
          </p:nvSpPr>
          <p:spPr>
            <a:xfrm>
              <a:off x="9212964" y="1163882"/>
              <a:ext cx="52995" cy="64162"/>
            </a:xfrm>
            <a:custGeom>
              <a:avLst/>
              <a:gdLst/>
              <a:ahLst/>
              <a:cxnLst/>
              <a:rect l="0" t="0" r="0" b="0"/>
              <a:pathLst>
                <a:path w="52995" h="64162">
                  <a:moveTo>
                    <a:pt x="26286" y="26743"/>
                  </a:moveTo>
                  <a:lnTo>
                    <a:pt x="26286" y="26743"/>
                  </a:lnTo>
                  <a:lnTo>
                    <a:pt x="26286" y="4353"/>
                  </a:lnTo>
                  <a:lnTo>
                    <a:pt x="25228" y="2291"/>
                  </a:lnTo>
                  <a:lnTo>
                    <a:pt x="23464" y="917"/>
                  </a:lnTo>
                  <a:lnTo>
                    <a:pt x="21229" y="0"/>
                  </a:lnTo>
                  <a:lnTo>
                    <a:pt x="19740" y="448"/>
                  </a:lnTo>
                  <a:lnTo>
                    <a:pt x="18746" y="1805"/>
                  </a:lnTo>
                  <a:lnTo>
                    <a:pt x="17642" y="7193"/>
                  </a:lnTo>
                  <a:lnTo>
                    <a:pt x="16795" y="44170"/>
                  </a:lnTo>
                  <a:lnTo>
                    <a:pt x="19598" y="53186"/>
                  </a:lnTo>
                  <a:lnTo>
                    <a:pt x="21827" y="57071"/>
                  </a:lnTo>
                  <a:lnTo>
                    <a:pt x="24372" y="59662"/>
                  </a:lnTo>
                  <a:lnTo>
                    <a:pt x="30021" y="62540"/>
                  </a:lnTo>
                  <a:lnTo>
                    <a:pt x="39153" y="64161"/>
                  </a:lnTo>
                  <a:lnTo>
                    <a:pt x="42270" y="62271"/>
                  </a:lnTo>
                  <a:lnTo>
                    <a:pt x="48560" y="54528"/>
                  </a:lnTo>
                  <a:lnTo>
                    <a:pt x="52061" y="46853"/>
                  </a:lnTo>
                  <a:lnTo>
                    <a:pt x="52994" y="43325"/>
                  </a:lnTo>
                  <a:lnTo>
                    <a:pt x="51500" y="40972"/>
                  </a:lnTo>
                  <a:lnTo>
                    <a:pt x="44195" y="38359"/>
                  </a:lnTo>
                  <a:lnTo>
                    <a:pt x="18234" y="36452"/>
                  </a:lnTo>
                  <a:lnTo>
                    <a:pt x="9301" y="39172"/>
                  </a:lnTo>
                  <a:lnTo>
                    <a:pt x="0" y="44485"/>
                  </a:lnTo>
                  <a:lnTo>
                    <a:pt x="296" y="45979"/>
                  </a:lnTo>
                  <a:lnTo>
                    <a:pt x="3446" y="50462"/>
                  </a:lnTo>
                  <a:lnTo>
                    <a:pt x="6826" y="51022"/>
                  </a:lnTo>
                  <a:lnTo>
                    <a:pt x="46861" y="46059"/>
                  </a:lnTo>
                  <a:lnTo>
                    <a:pt x="49528" y="44912"/>
                  </a:lnTo>
                  <a:lnTo>
                    <a:pt x="51305" y="43089"/>
                  </a:lnTo>
                  <a:lnTo>
                    <a:pt x="52491" y="40815"/>
                  </a:lnTo>
                  <a:lnTo>
                    <a:pt x="52222" y="39300"/>
                  </a:lnTo>
                  <a:lnTo>
                    <a:pt x="50985" y="38289"/>
                  </a:lnTo>
                  <a:lnTo>
                    <a:pt x="46788" y="37166"/>
                  </a:lnTo>
                  <a:lnTo>
                    <a:pt x="26286" y="362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79"/>
            <p:cNvSpPr/>
            <p:nvPr>
              <p:custDataLst>
                <p:tags r:id="rId60"/>
              </p:custDataLst>
            </p:nvPr>
          </p:nvSpPr>
          <p:spPr>
            <a:xfrm>
              <a:off x="10836749" y="2925499"/>
              <a:ext cx="231302" cy="141552"/>
            </a:xfrm>
            <a:custGeom>
              <a:avLst/>
              <a:gdLst/>
              <a:ahLst/>
              <a:cxnLst/>
              <a:rect l="0" t="0" r="0" b="0"/>
              <a:pathLst>
                <a:path w="231302" h="141552">
                  <a:moveTo>
                    <a:pt x="231301" y="8201"/>
                  </a:moveTo>
                  <a:lnTo>
                    <a:pt x="231301" y="8201"/>
                  </a:lnTo>
                  <a:lnTo>
                    <a:pt x="231301" y="0"/>
                  </a:lnTo>
                  <a:lnTo>
                    <a:pt x="231301" y="4125"/>
                  </a:lnTo>
                  <a:lnTo>
                    <a:pt x="230243" y="5483"/>
                  </a:lnTo>
                  <a:lnTo>
                    <a:pt x="226244" y="6993"/>
                  </a:lnTo>
                  <a:lnTo>
                    <a:pt x="208509" y="29717"/>
                  </a:lnTo>
                  <a:lnTo>
                    <a:pt x="195033" y="49266"/>
                  </a:lnTo>
                  <a:lnTo>
                    <a:pt x="154087" y="81199"/>
                  </a:lnTo>
                  <a:lnTo>
                    <a:pt x="114264" y="97865"/>
                  </a:lnTo>
                  <a:lnTo>
                    <a:pt x="77503" y="101796"/>
                  </a:lnTo>
                  <a:lnTo>
                    <a:pt x="43209" y="97905"/>
                  </a:lnTo>
                  <a:lnTo>
                    <a:pt x="25643" y="90050"/>
                  </a:lnTo>
                  <a:lnTo>
                    <a:pt x="11839" y="79503"/>
                  </a:lnTo>
                  <a:lnTo>
                    <a:pt x="2177" y="67760"/>
                  </a:lnTo>
                  <a:lnTo>
                    <a:pt x="235" y="62724"/>
                  </a:lnTo>
                  <a:lnTo>
                    <a:pt x="0" y="58308"/>
                  </a:lnTo>
                  <a:lnTo>
                    <a:pt x="899" y="54306"/>
                  </a:lnTo>
                  <a:lnTo>
                    <a:pt x="3616" y="52696"/>
                  </a:lnTo>
                  <a:lnTo>
                    <a:pt x="12279" y="53729"/>
                  </a:lnTo>
                  <a:lnTo>
                    <a:pt x="56304" y="63089"/>
                  </a:lnTo>
                  <a:lnTo>
                    <a:pt x="94662" y="69961"/>
                  </a:lnTo>
                  <a:lnTo>
                    <a:pt x="128855" y="82568"/>
                  </a:lnTo>
                  <a:lnTo>
                    <a:pt x="176276" y="110002"/>
                  </a:lnTo>
                  <a:lnTo>
                    <a:pt x="212251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80"/>
            <p:cNvSpPr/>
            <p:nvPr>
              <p:custDataLst>
                <p:tags r:id="rId61"/>
              </p:custDataLst>
            </p:nvPr>
          </p:nvSpPr>
          <p:spPr>
            <a:xfrm>
              <a:off x="10842250" y="2638817"/>
              <a:ext cx="91145" cy="104384"/>
            </a:xfrm>
            <a:custGeom>
              <a:avLst/>
              <a:gdLst/>
              <a:ahLst/>
              <a:cxnLst/>
              <a:rect l="0" t="0" r="0" b="0"/>
              <a:pathLst>
                <a:path w="91145" h="104384">
                  <a:moveTo>
                    <a:pt x="63875" y="9133"/>
                  </a:moveTo>
                  <a:lnTo>
                    <a:pt x="63875" y="9133"/>
                  </a:lnTo>
                  <a:lnTo>
                    <a:pt x="63875" y="4077"/>
                  </a:lnTo>
                  <a:lnTo>
                    <a:pt x="61758" y="2587"/>
                  </a:lnTo>
                  <a:lnTo>
                    <a:pt x="42417" y="0"/>
                  </a:lnTo>
                  <a:lnTo>
                    <a:pt x="27297" y="4781"/>
                  </a:lnTo>
                  <a:lnTo>
                    <a:pt x="18337" y="12843"/>
                  </a:lnTo>
                  <a:lnTo>
                    <a:pt x="7343" y="32104"/>
                  </a:lnTo>
                  <a:lnTo>
                    <a:pt x="2766" y="46859"/>
                  </a:lnTo>
                  <a:lnTo>
                    <a:pt x="4260" y="56945"/>
                  </a:lnTo>
                  <a:lnTo>
                    <a:pt x="11051" y="68573"/>
                  </a:lnTo>
                  <a:lnTo>
                    <a:pt x="14901" y="70984"/>
                  </a:lnTo>
                  <a:lnTo>
                    <a:pt x="30432" y="74379"/>
                  </a:lnTo>
                  <a:lnTo>
                    <a:pt x="48438" y="74326"/>
                  </a:lnTo>
                  <a:lnTo>
                    <a:pt x="60895" y="70563"/>
                  </a:lnTo>
                  <a:lnTo>
                    <a:pt x="65063" y="68078"/>
                  </a:lnTo>
                  <a:lnTo>
                    <a:pt x="69696" y="62495"/>
                  </a:lnTo>
                  <a:lnTo>
                    <a:pt x="72302" y="48345"/>
                  </a:lnTo>
                  <a:lnTo>
                    <a:pt x="70553" y="43741"/>
                  </a:lnTo>
                  <a:lnTo>
                    <a:pt x="62963" y="35803"/>
                  </a:lnTo>
                  <a:lnTo>
                    <a:pt x="57975" y="34322"/>
                  </a:lnTo>
                  <a:lnTo>
                    <a:pt x="46788" y="35498"/>
                  </a:lnTo>
                  <a:lnTo>
                    <a:pt x="23534" y="42109"/>
                  </a:lnTo>
                  <a:lnTo>
                    <a:pt x="11374" y="50600"/>
                  </a:lnTo>
                  <a:lnTo>
                    <a:pt x="3500" y="60371"/>
                  </a:lnTo>
                  <a:lnTo>
                    <a:pt x="0" y="68242"/>
                  </a:lnTo>
                  <a:lnTo>
                    <a:pt x="1183" y="71822"/>
                  </a:lnTo>
                  <a:lnTo>
                    <a:pt x="8142" y="78623"/>
                  </a:lnTo>
                  <a:lnTo>
                    <a:pt x="18293" y="82351"/>
                  </a:lnTo>
                  <a:lnTo>
                    <a:pt x="23961" y="83345"/>
                  </a:lnTo>
                  <a:lnTo>
                    <a:pt x="58908" y="76957"/>
                  </a:lnTo>
                  <a:lnTo>
                    <a:pt x="88042" y="67708"/>
                  </a:lnTo>
                  <a:lnTo>
                    <a:pt x="89511" y="66174"/>
                  </a:lnTo>
                  <a:lnTo>
                    <a:pt x="91144" y="61649"/>
                  </a:lnTo>
                  <a:lnTo>
                    <a:pt x="90521" y="58960"/>
                  </a:lnTo>
                  <a:lnTo>
                    <a:pt x="87008" y="53151"/>
                  </a:lnTo>
                  <a:lnTo>
                    <a:pt x="83530" y="51178"/>
                  </a:lnTo>
                  <a:lnTo>
                    <a:pt x="62741" y="48012"/>
                  </a:lnTo>
                  <a:lnTo>
                    <a:pt x="38251" y="47387"/>
                  </a:lnTo>
                  <a:lnTo>
                    <a:pt x="28498" y="50124"/>
                  </a:lnTo>
                  <a:lnTo>
                    <a:pt x="24416" y="52335"/>
                  </a:lnTo>
                  <a:lnTo>
                    <a:pt x="21694" y="54868"/>
                  </a:lnTo>
                  <a:lnTo>
                    <a:pt x="18669" y="60504"/>
                  </a:lnTo>
                  <a:lnTo>
                    <a:pt x="18922" y="63489"/>
                  </a:lnTo>
                  <a:lnTo>
                    <a:pt x="22023" y="69628"/>
                  </a:lnTo>
                  <a:lnTo>
                    <a:pt x="63875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81"/>
            <p:cNvSpPr/>
            <p:nvPr>
              <p:custDataLst>
                <p:tags r:id="rId62"/>
              </p:custDataLst>
            </p:nvPr>
          </p:nvSpPr>
          <p:spPr>
            <a:xfrm>
              <a:off x="8448375" y="2600326"/>
              <a:ext cx="3486451" cy="152108"/>
            </a:xfrm>
            <a:custGeom>
              <a:avLst/>
              <a:gdLst/>
              <a:ahLst/>
              <a:cxnLst/>
              <a:rect l="0" t="0" r="0" b="0"/>
              <a:pathLst>
                <a:path w="3486451" h="152108">
                  <a:moveTo>
                    <a:pt x="47925" y="19049"/>
                  </a:moveTo>
                  <a:lnTo>
                    <a:pt x="47925" y="19049"/>
                  </a:lnTo>
                  <a:lnTo>
                    <a:pt x="31658" y="20107"/>
                  </a:lnTo>
                  <a:lnTo>
                    <a:pt x="0" y="27250"/>
                  </a:lnTo>
                  <a:lnTo>
                    <a:pt x="100" y="27691"/>
                  </a:lnTo>
                  <a:lnTo>
                    <a:pt x="41470" y="28458"/>
                  </a:lnTo>
                  <a:lnTo>
                    <a:pt x="85808" y="27493"/>
                  </a:lnTo>
                  <a:lnTo>
                    <a:pt x="121827" y="22021"/>
                  </a:lnTo>
                  <a:lnTo>
                    <a:pt x="160369" y="19930"/>
                  </a:lnTo>
                  <a:lnTo>
                    <a:pt x="205890" y="19310"/>
                  </a:lnTo>
                  <a:lnTo>
                    <a:pt x="240898" y="19165"/>
                  </a:lnTo>
                  <a:lnTo>
                    <a:pt x="280446" y="16278"/>
                  </a:lnTo>
                  <a:lnTo>
                    <a:pt x="322718" y="12526"/>
                  </a:lnTo>
                  <a:lnTo>
                    <a:pt x="366199" y="10858"/>
                  </a:lnTo>
                  <a:lnTo>
                    <a:pt x="413041" y="7295"/>
                  </a:lnTo>
                  <a:lnTo>
                    <a:pt x="437386" y="4863"/>
                  </a:lnTo>
                  <a:lnTo>
                    <a:pt x="463141" y="3241"/>
                  </a:lnTo>
                  <a:lnTo>
                    <a:pt x="489836" y="2161"/>
                  </a:lnTo>
                  <a:lnTo>
                    <a:pt x="517158" y="1440"/>
                  </a:lnTo>
                  <a:lnTo>
                    <a:pt x="545956" y="960"/>
                  </a:lnTo>
                  <a:lnTo>
                    <a:pt x="575737" y="640"/>
                  </a:lnTo>
                  <a:lnTo>
                    <a:pt x="606175" y="426"/>
                  </a:lnTo>
                  <a:lnTo>
                    <a:pt x="637049" y="284"/>
                  </a:lnTo>
                  <a:lnTo>
                    <a:pt x="668216" y="189"/>
                  </a:lnTo>
                  <a:lnTo>
                    <a:pt x="699577" y="126"/>
                  </a:lnTo>
                  <a:lnTo>
                    <a:pt x="732126" y="83"/>
                  </a:lnTo>
                  <a:lnTo>
                    <a:pt x="765468" y="55"/>
                  </a:lnTo>
                  <a:lnTo>
                    <a:pt x="799336" y="36"/>
                  </a:lnTo>
                  <a:lnTo>
                    <a:pt x="833558" y="24"/>
                  </a:lnTo>
                  <a:lnTo>
                    <a:pt x="868014" y="15"/>
                  </a:lnTo>
                  <a:lnTo>
                    <a:pt x="902626" y="10"/>
                  </a:lnTo>
                  <a:lnTo>
                    <a:pt x="939459" y="6"/>
                  </a:lnTo>
                  <a:lnTo>
                    <a:pt x="977772" y="4"/>
                  </a:lnTo>
                  <a:lnTo>
                    <a:pt x="1017073" y="3"/>
                  </a:lnTo>
                  <a:lnTo>
                    <a:pt x="1054915" y="1"/>
                  </a:lnTo>
                  <a:lnTo>
                    <a:pt x="1091785" y="1"/>
                  </a:lnTo>
                  <a:lnTo>
                    <a:pt x="1128007" y="0"/>
                  </a:lnTo>
                  <a:lnTo>
                    <a:pt x="1164854" y="1058"/>
                  </a:lnTo>
                  <a:lnTo>
                    <a:pt x="1202119" y="2822"/>
                  </a:lnTo>
                  <a:lnTo>
                    <a:pt x="1239663" y="5055"/>
                  </a:lnTo>
                  <a:lnTo>
                    <a:pt x="1277392" y="7603"/>
                  </a:lnTo>
                  <a:lnTo>
                    <a:pt x="1315245" y="10360"/>
                  </a:lnTo>
                  <a:lnTo>
                    <a:pt x="1353181" y="13256"/>
                  </a:lnTo>
                  <a:lnTo>
                    <a:pt x="1392230" y="15187"/>
                  </a:lnTo>
                  <a:lnTo>
                    <a:pt x="1432020" y="16475"/>
                  </a:lnTo>
                  <a:lnTo>
                    <a:pt x="1472304" y="17333"/>
                  </a:lnTo>
                  <a:lnTo>
                    <a:pt x="1510803" y="18963"/>
                  </a:lnTo>
                  <a:lnTo>
                    <a:pt x="1548110" y="21108"/>
                  </a:lnTo>
                  <a:lnTo>
                    <a:pt x="1584623" y="23597"/>
                  </a:lnTo>
                  <a:lnTo>
                    <a:pt x="1623782" y="26314"/>
                  </a:lnTo>
                  <a:lnTo>
                    <a:pt x="1664705" y="29184"/>
                  </a:lnTo>
                  <a:lnTo>
                    <a:pt x="1706803" y="32155"/>
                  </a:lnTo>
                  <a:lnTo>
                    <a:pt x="1748627" y="35195"/>
                  </a:lnTo>
                  <a:lnTo>
                    <a:pt x="1790268" y="38280"/>
                  </a:lnTo>
                  <a:lnTo>
                    <a:pt x="1831787" y="41394"/>
                  </a:lnTo>
                  <a:lnTo>
                    <a:pt x="1871108" y="44529"/>
                  </a:lnTo>
                  <a:lnTo>
                    <a:pt x="1908964" y="47677"/>
                  </a:lnTo>
                  <a:lnTo>
                    <a:pt x="1945843" y="50835"/>
                  </a:lnTo>
                  <a:lnTo>
                    <a:pt x="1985246" y="53998"/>
                  </a:lnTo>
                  <a:lnTo>
                    <a:pt x="2026331" y="57165"/>
                  </a:lnTo>
                  <a:lnTo>
                    <a:pt x="2068537" y="60335"/>
                  </a:lnTo>
                  <a:lnTo>
                    <a:pt x="2110432" y="63506"/>
                  </a:lnTo>
                  <a:lnTo>
                    <a:pt x="2152122" y="66679"/>
                  </a:lnTo>
                  <a:lnTo>
                    <a:pt x="2193673" y="69853"/>
                  </a:lnTo>
                  <a:lnTo>
                    <a:pt x="2234074" y="73026"/>
                  </a:lnTo>
                  <a:lnTo>
                    <a:pt x="2273708" y="76201"/>
                  </a:lnTo>
                  <a:lnTo>
                    <a:pt x="2312829" y="79375"/>
                  </a:lnTo>
                  <a:lnTo>
                    <a:pt x="2351611" y="82550"/>
                  </a:lnTo>
                  <a:lnTo>
                    <a:pt x="2390167" y="85725"/>
                  </a:lnTo>
                  <a:lnTo>
                    <a:pt x="2428570" y="88900"/>
                  </a:lnTo>
                  <a:lnTo>
                    <a:pt x="2466870" y="91016"/>
                  </a:lnTo>
                  <a:lnTo>
                    <a:pt x="2505105" y="92427"/>
                  </a:lnTo>
                  <a:lnTo>
                    <a:pt x="2543295" y="93368"/>
                  </a:lnTo>
                  <a:lnTo>
                    <a:pt x="2579339" y="95053"/>
                  </a:lnTo>
                  <a:lnTo>
                    <a:pt x="2613951" y="97235"/>
                  </a:lnTo>
                  <a:lnTo>
                    <a:pt x="2647609" y="99748"/>
                  </a:lnTo>
                  <a:lnTo>
                    <a:pt x="2681690" y="102482"/>
                  </a:lnTo>
                  <a:lnTo>
                    <a:pt x="2716051" y="105363"/>
                  </a:lnTo>
                  <a:lnTo>
                    <a:pt x="2750600" y="108341"/>
                  </a:lnTo>
                  <a:lnTo>
                    <a:pt x="2785275" y="111385"/>
                  </a:lnTo>
                  <a:lnTo>
                    <a:pt x="2820033" y="114474"/>
                  </a:lnTo>
                  <a:lnTo>
                    <a:pt x="2854846" y="117590"/>
                  </a:lnTo>
                  <a:lnTo>
                    <a:pt x="2886523" y="119668"/>
                  </a:lnTo>
                  <a:lnTo>
                    <a:pt x="2916107" y="121054"/>
                  </a:lnTo>
                  <a:lnTo>
                    <a:pt x="2944296" y="121977"/>
                  </a:lnTo>
                  <a:lnTo>
                    <a:pt x="2972614" y="123651"/>
                  </a:lnTo>
                  <a:lnTo>
                    <a:pt x="3001018" y="125825"/>
                  </a:lnTo>
                  <a:lnTo>
                    <a:pt x="3029479" y="128333"/>
                  </a:lnTo>
                  <a:lnTo>
                    <a:pt x="3057977" y="131063"/>
                  </a:lnTo>
                  <a:lnTo>
                    <a:pt x="3086502" y="133942"/>
                  </a:lnTo>
                  <a:lnTo>
                    <a:pt x="3115042" y="136919"/>
                  </a:lnTo>
                  <a:lnTo>
                    <a:pt x="3142536" y="138904"/>
                  </a:lnTo>
                  <a:lnTo>
                    <a:pt x="3169332" y="140228"/>
                  </a:lnTo>
                  <a:lnTo>
                    <a:pt x="3195662" y="141110"/>
                  </a:lnTo>
                  <a:lnTo>
                    <a:pt x="3241852" y="144912"/>
                  </a:lnTo>
                  <a:lnTo>
                    <a:pt x="3283548" y="149071"/>
                  </a:lnTo>
                  <a:lnTo>
                    <a:pt x="3323245" y="150920"/>
                  </a:lnTo>
                  <a:lnTo>
                    <a:pt x="3362057" y="151742"/>
                  </a:lnTo>
                  <a:lnTo>
                    <a:pt x="3398355" y="152107"/>
                  </a:lnTo>
                  <a:lnTo>
                    <a:pt x="3441533" y="151254"/>
                  </a:lnTo>
                  <a:lnTo>
                    <a:pt x="3486450" y="142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82"/>
            <p:cNvSpPr/>
            <p:nvPr>
              <p:custDataLst>
                <p:tags r:id="rId63"/>
              </p:custDataLst>
            </p:nvPr>
          </p:nvSpPr>
          <p:spPr>
            <a:xfrm>
              <a:off x="9210675" y="542925"/>
              <a:ext cx="85611" cy="2276476"/>
            </a:xfrm>
            <a:custGeom>
              <a:avLst/>
              <a:gdLst/>
              <a:ahLst/>
              <a:cxnLst/>
              <a:rect l="0" t="0" r="0" b="0"/>
              <a:pathLst>
                <a:path w="85611" h="2276476">
                  <a:moveTo>
                    <a:pt x="38100" y="0"/>
                  </a:moveTo>
                  <a:lnTo>
                    <a:pt x="38100" y="0"/>
                  </a:lnTo>
                  <a:lnTo>
                    <a:pt x="28690" y="0"/>
                  </a:lnTo>
                  <a:lnTo>
                    <a:pt x="38722" y="5057"/>
                  </a:lnTo>
                  <a:lnTo>
                    <a:pt x="41690" y="7604"/>
                  </a:lnTo>
                  <a:lnTo>
                    <a:pt x="44987" y="13257"/>
                  </a:lnTo>
                  <a:lnTo>
                    <a:pt x="47522" y="60242"/>
                  </a:lnTo>
                  <a:lnTo>
                    <a:pt x="50416" y="86641"/>
                  </a:lnTo>
                  <a:lnTo>
                    <a:pt x="55819" y="129062"/>
                  </a:lnTo>
                  <a:lnTo>
                    <a:pt x="56756" y="165711"/>
                  </a:lnTo>
                  <a:lnTo>
                    <a:pt x="57035" y="208438"/>
                  </a:lnTo>
                  <a:lnTo>
                    <a:pt x="62172" y="254611"/>
                  </a:lnTo>
                  <a:lnTo>
                    <a:pt x="65339" y="301806"/>
                  </a:lnTo>
                  <a:lnTo>
                    <a:pt x="66082" y="336278"/>
                  </a:lnTo>
                  <a:lnTo>
                    <a:pt x="66411" y="372765"/>
                  </a:lnTo>
                  <a:lnTo>
                    <a:pt x="66558" y="410148"/>
                  </a:lnTo>
                  <a:lnTo>
                    <a:pt x="69445" y="450752"/>
                  </a:lnTo>
                  <a:lnTo>
                    <a:pt x="73198" y="493492"/>
                  </a:lnTo>
                  <a:lnTo>
                    <a:pt x="74864" y="537183"/>
                  </a:lnTo>
                  <a:lnTo>
                    <a:pt x="75607" y="584117"/>
                  </a:lnTo>
                  <a:lnTo>
                    <a:pt x="75805" y="608487"/>
                  </a:lnTo>
                  <a:lnTo>
                    <a:pt x="75936" y="633199"/>
                  </a:lnTo>
                  <a:lnTo>
                    <a:pt x="76024" y="658141"/>
                  </a:lnTo>
                  <a:lnTo>
                    <a:pt x="76083" y="683236"/>
                  </a:lnTo>
                  <a:lnTo>
                    <a:pt x="76122" y="708432"/>
                  </a:lnTo>
                  <a:lnTo>
                    <a:pt x="76148" y="733697"/>
                  </a:lnTo>
                  <a:lnTo>
                    <a:pt x="76166" y="759006"/>
                  </a:lnTo>
                  <a:lnTo>
                    <a:pt x="76178" y="785404"/>
                  </a:lnTo>
                  <a:lnTo>
                    <a:pt x="76184" y="812528"/>
                  </a:lnTo>
                  <a:lnTo>
                    <a:pt x="76190" y="840135"/>
                  </a:lnTo>
                  <a:lnTo>
                    <a:pt x="76193" y="868065"/>
                  </a:lnTo>
                  <a:lnTo>
                    <a:pt x="76195" y="896210"/>
                  </a:lnTo>
                  <a:lnTo>
                    <a:pt x="76197" y="924498"/>
                  </a:lnTo>
                  <a:lnTo>
                    <a:pt x="76198" y="952882"/>
                  </a:lnTo>
                  <a:lnTo>
                    <a:pt x="76199" y="981330"/>
                  </a:lnTo>
                  <a:lnTo>
                    <a:pt x="76199" y="1009820"/>
                  </a:lnTo>
                  <a:lnTo>
                    <a:pt x="76200" y="1038338"/>
                  </a:lnTo>
                  <a:lnTo>
                    <a:pt x="76200" y="1066875"/>
                  </a:lnTo>
                  <a:lnTo>
                    <a:pt x="76200" y="1095425"/>
                  </a:lnTo>
                  <a:lnTo>
                    <a:pt x="76200" y="1123984"/>
                  </a:lnTo>
                  <a:lnTo>
                    <a:pt x="76200" y="1152547"/>
                  </a:lnTo>
                  <a:lnTo>
                    <a:pt x="76200" y="1181115"/>
                  </a:lnTo>
                  <a:lnTo>
                    <a:pt x="77258" y="1210743"/>
                  </a:lnTo>
                  <a:lnTo>
                    <a:pt x="79022" y="1241079"/>
                  </a:lnTo>
                  <a:lnTo>
                    <a:pt x="81257" y="1271886"/>
                  </a:lnTo>
                  <a:lnTo>
                    <a:pt x="82746" y="1300891"/>
                  </a:lnTo>
                  <a:lnTo>
                    <a:pt x="83740" y="1328694"/>
                  </a:lnTo>
                  <a:lnTo>
                    <a:pt x="84401" y="1355696"/>
                  </a:lnTo>
                  <a:lnTo>
                    <a:pt x="84844" y="1383222"/>
                  </a:lnTo>
                  <a:lnTo>
                    <a:pt x="85137" y="1411098"/>
                  </a:lnTo>
                  <a:lnTo>
                    <a:pt x="85334" y="1439207"/>
                  </a:lnTo>
                  <a:lnTo>
                    <a:pt x="85464" y="1467471"/>
                  </a:lnTo>
                  <a:lnTo>
                    <a:pt x="85551" y="1495840"/>
                  </a:lnTo>
                  <a:lnTo>
                    <a:pt x="85610" y="1524277"/>
                  </a:lnTo>
                  <a:lnTo>
                    <a:pt x="84589" y="1551701"/>
                  </a:lnTo>
                  <a:lnTo>
                    <a:pt x="82852" y="1578451"/>
                  </a:lnTo>
                  <a:lnTo>
                    <a:pt x="80635" y="1604751"/>
                  </a:lnTo>
                  <a:lnTo>
                    <a:pt x="79156" y="1630750"/>
                  </a:lnTo>
                  <a:lnTo>
                    <a:pt x="78171" y="1656550"/>
                  </a:lnTo>
                  <a:lnTo>
                    <a:pt x="77514" y="1682217"/>
                  </a:lnTo>
                  <a:lnTo>
                    <a:pt x="77077" y="1706736"/>
                  </a:lnTo>
                  <a:lnTo>
                    <a:pt x="76590" y="1753735"/>
                  </a:lnTo>
                  <a:lnTo>
                    <a:pt x="76373" y="1799319"/>
                  </a:lnTo>
                  <a:lnTo>
                    <a:pt x="75218" y="1844272"/>
                  </a:lnTo>
                  <a:lnTo>
                    <a:pt x="71178" y="1888946"/>
                  </a:lnTo>
                  <a:lnTo>
                    <a:pt x="68677" y="1930673"/>
                  </a:lnTo>
                  <a:lnTo>
                    <a:pt x="66505" y="1969327"/>
                  </a:lnTo>
                  <a:lnTo>
                    <a:pt x="62014" y="2004145"/>
                  </a:lnTo>
                  <a:lnTo>
                    <a:pt x="56490" y="2037259"/>
                  </a:lnTo>
                  <a:lnTo>
                    <a:pt x="50251" y="2082829"/>
                  </a:lnTo>
                  <a:lnTo>
                    <a:pt x="45581" y="2123143"/>
                  </a:lnTo>
                  <a:lnTo>
                    <a:pt x="37495" y="2161899"/>
                  </a:lnTo>
                  <a:lnTo>
                    <a:pt x="30337" y="2207864"/>
                  </a:lnTo>
                  <a:lnTo>
                    <a:pt x="18446" y="2246809"/>
                  </a:lnTo>
                  <a:lnTo>
                    <a:pt x="0" y="2276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783"/>
          <p:cNvSpPr/>
          <p:nvPr>
            <p:custDataLst>
              <p:tags r:id="rId6"/>
            </p:custDataLst>
          </p:nvPr>
        </p:nvSpPr>
        <p:spPr>
          <a:xfrm>
            <a:off x="7773725" y="1228725"/>
            <a:ext cx="265376" cy="38101"/>
          </a:xfrm>
          <a:custGeom>
            <a:avLst/>
            <a:gdLst/>
            <a:ahLst/>
            <a:cxnLst/>
            <a:rect l="0" t="0" r="0" b="0"/>
            <a:pathLst>
              <a:path w="265376" h="38101">
                <a:moveTo>
                  <a:pt x="8200" y="38100"/>
                </a:moveTo>
                <a:lnTo>
                  <a:pt x="8200" y="38100"/>
                </a:lnTo>
                <a:lnTo>
                  <a:pt x="0" y="38100"/>
                </a:lnTo>
                <a:lnTo>
                  <a:pt x="22808" y="31554"/>
                </a:lnTo>
                <a:lnTo>
                  <a:pt x="66982" y="26341"/>
                </a:lnTo>
                <a:lnTo>
                  <a:pt x="106755" y="18388"/>
                </a:lnTo>
                <a:lnTo>
                  <a:pt x="146409" y="12151"/>
                </a:lnTo>
                <a:lnTo>
                  <a:pt x="186734" y="7481"/>
                </a:lnTo>
                <a:lnTo>
                  <a:pt x="2653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162"/>
          <p:cNvGrpSpPr/>
          <p:nvPr/>
        </p:nvGrpSpPr>
        <p:grpSpPr>
          <a:xfrm>
            <a:off x="394562" y="2800350"/>
            <a:ext cx="1653314" cy="657226"/>
            <a:chOff x="394562" y="2800350"/>
            <a:chExt cx="1653314" cy="657226"/>
          </a:xfrm>
        </p:grpSpPr>
        <p:sp>
          <p:nvSpPr>
            <p:cNvPr id="65" name="SMARTInkShape-784"/>
            <p:cNvSpPr/>
            <p:nvPr>
              <p:custDataLst>
                <p:tags r:id="rId39"/>
              </p:custDataLst>
            </p:nvPr>
          </p:nvSpPr>
          <p:spPr>
            <a:xfrm>
              <a:off x="2000250" y="3314700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34442" y="20722"/>
                  </a:lnTo>
                  <a:lnTo>
                    <a:pt x="25890" y="31435"/>
                  </a:lnTo>
                  <a:lnTo>
                    <a:pt x="18960" y="4341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85"/>
            <p:cNvSpPr/>
            <p:nvPr>
              <p:custDataLst>
                <p:tags r:id="rId40"/>
              </p:custDataLst>
            </p:nvPr>
          </p:nvSpPr>
          <p:spPr>
            <a:xfrm>
              <a:off x="1632153" y="3095741"/>
              <a:ext cx="267147" cy="149973"/>
            </a:xfrm>
            <a:custGeom>
              <a:avLst/>
              <a:gdLst/>
              <a:ahLst/>
              <a:cxnLst/>
              <a:rect l="0" t="0" r="0" b="0"/>
              <a:pathLst>
                <a:path w="267147" h="149973">
                  <a:moveTo>
                    <a:pt x="187122" y="9409"/>
                  </a:moveTo>
                  <a:lnTo>
                    <a:pt x="187122" y="9409"/>
                  </a:lnTo>
                  <a:lnTo>
                    <a:pt x="187122" y="0"/>
                  </a:lnTo>
                  <a:lnTo>
                    <a:pt x="182066" y="4975"/>
                  </a:lnTo>
                  <a:lnTo>
                    <a:pt x="179583" y="13083"/>
                  </a:lnTo>
                  <a:lnTo>
                    <a:pt x="176363" y="25859"/>
                  </a:lnTo>
                  <a:lnTo>
                    <a:pt x="157049" y="62910"/>
                  </a:lnTo>
                  <a:lnTo>
                    <a:pt x="119066" y="105739"/>
                  </a:lnTo>
                  <a:lnTo>
                    <a:pt x="98166" y="116738"/>
                  </a:lnTo>
                  <a:lnTo>
                    <a:pt x="81977" y="121643"/>
                  </a:lnTo>
                  <a:lnTo>
                    <a:pt x="71247" y="119969"/>
                  </a:lnTo>
                  <a:lnTo>
                    <a:pt x="29867" y="104331"/>
                  </a:lnTo>
                  <a:lnTo>
                    <a:pt x="8363" y="86837"/>
                  </a:lnTo>
                  <a:lnTo>
                    <a:pt x="1840" y="75219"/>
                  </a:lnTo>
                  <a:lnTo>
                    <a:pt x="101" y="69157"/>
                  </a:lnTo>
                  <a:lnTo>
                    <a:pt x="0" y="64058"/>
                  </a:lnTo>
                  <a:lnTo>
                    <a:pt x="2709" y="55570"/>
                  </a:lnTo>
                  <a:lnTo>
                    <a:pt x="10185" y="44841"/>
                  </a:lnTo>
                  <a:lnTo>
                    <a:pt x="29216" y="34959"/>
                  </a:lnTo>
                  <a:lnTo>
                    <a:pt x="43211" y="34170"/>
                  </a:lnTo>
                  <a:lnTo>
                    <a:pt x="90011" y="46144"/>
                  </a:lnTo>
                  <a:lnTo>
                    <a:pt x="129604" y="67544"/>
                  </a:lnTo>
                  <a:lnTo>
                    <a:pt x="175167" y="102866"/>
                  </a:lnTo>
                  <a:lnTo>
                    <a:pt x="217402" y="144481"/>
                  </a:lnTo>
                  <a:lnTo>
                    <a:pt x="227391" y="148816"/>
                  </a:lnTo>
                  <a:lnTo>
                    <a:pt x="233018" y="149972"/>
                  </a:lnTo>
                  <a:lnTo>
                    <a:pt x="237828" y="149684"/>
                  </a:lnTo>
                  <a:lnTo>
                    <a:pt x="245994" y="146542"/>
                  </a:lnTo>
                  <a:lnTo>
                    <a:pt x="253151" y="135974"/>
                  </a:lnTo>
                  <a:lnTo>
                    <a:pt x="266369" y="108375"/>
                  </a:lnTo>
                  <a:lnTo>
                    <a:pt x="267146" y="89730"/>
                  </a:lnTo>
                  <a:lnTo>
                    <a:pt x="259021" y="43267"/>
                  </a:lnTo>
                  <a:lnTo>
                    <a:pt x="250474" y="26926"/>
                  </a:lnTo>
                  <a:lnTo>
                    <a:pt x="238562" y="16136"/>
                  </a:lnTo>
                  <a:lnTo>
                    <a:pt x="222684" y="7813"/>
                  </a:lnTo>
                  <a:lnTo>
                    <a:pt x="207866" y="6230"/>
                  </a:lnTo>
                  <a:lnTo>
                    <a:pt x="181107" y="13837"/>
                  </a:lnTo>
                  <a:lnTo>
                    <a:pt x="166878" y="22480"/>
                  </a:lnTo>
                  <a:lnTo>
                    <a:pt x="164101" y="26590"/>
                  </a:lnTo>
                  <a:lnTo>
                    <a:pt x="158547" y="4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86"/>
            <p:cNvSpPr/>
            <p:nvPr>
              <p:custDataLst>
                <p:tags r:id="rId41"/>
              </p:custDataLst>
            </p:nvPr>
          </p:nvSpPr>
          <p:spPr>
            <a:xfrm>
              <a:off x="1400840" y="2871502"/>
              <a:ext cx="131362" cy="452724"/>
            </a:xfrm>
            <a:custGeom>
              <a:avLst/>
              <a:gdLst/>
              <a:ahLst/>
              <a:cxnLst/>
              <a:rect l="0" t="0" r="0" b="0"/>
              <a:pathLst>
                <a:path w="131362" h="452724">
                  <a:moveTo>
                    <a:pt x="123160" y="43148"/>
                  </a:moveTo>
                  <a:lnTo>
                    <a:pt x="123160" y="43148"/>
                  </a:lnTo>
                  <a:lnTo>
                    <a:pt x="123160" y="38092"/>
                  </a:lnTo>
                  <a:lnTo>
                    <a:pt x="131361" y="12557"/>
                  </a:lnTo>
                  <a:lnTo>
                    <a:pt x="130744" y="10054"/>
                  </a:lnTo>
                  <a:lnTo>
                    <a:pt x="129274" y="8385"/>
                  </a:lnTo>
                  <a:lnTo>
                    <a:pt x="127236" y="7273"/>
                  </a:lnTo>
                  <a:lnTo>
                    <a:pt x="125877" y="5473"/>
                  </a:lnTo>
                  <a:lnTo>
                    <a:pt x="124368" y="651"/>
                  </a:lnTo>
                  <a:lnTo>
                    <a:pt x="122907" y="0"/>
                  </a:lnTo>
                  <a:lnTo>
                    <a:pt x="120875" y="624"/>
                  </a:lnTo>
                  <a:lnTo>
                    <a:pt x="104952" y="14287"/>
                  </a:lnTo>
                  <a:lnTo>
                    <a:pt x="77181" y="54808"/>
                  </a:lnTo>
                  <a:lnTo>
                    <a:pt x="54151" y="91994"/>
                  </a:lnTo>
                  <a:lnTo>
                    <a:pt x="29275" y="139290"/>
                  </a:lnTo>
                  <a:lnTo>
                    <a:pt x="13273" y="186141"/>
                  </a:lnTo>
                  <a:lnTo>
                    <a:pt x="6909" y="229791"/>
                  </a:lnTo>
                  <a:lnTo>
                    <a:pt x="1579" y="276249"/>
                  </a:lnTo>
                  <a:lnTo>
                    <a:pt x="0" y="318943"/>
                  </a:lnTo>
                  <a:lnTo>
                    <a:pt x="2354" y="347821"/>
                  </a:lnTo>
                  <a:lnTo>
                    <a:pt x="12631" y="380967"/>
                  </a:lnTo>
                  <a:lnTo>
                    <a:pt x="39338" y="420806"/>
                  </a:lnTo>
                  <a:lnTo>
                    <a:pt x="104110" y="452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87"/>
            <p:cNvSpPr/>
            <p:nvPr>
              <p:custDataLst>
                <p:tags r:id="rId42"/>
              </p:custDataLst>
            </p:nvPr>
          </p:nvSpPr>
          <p:spPr>
            <a:xfrm>
              <a:off x="1066911" y="3153364"/>
              <a:ext cx="114190" cy="304212"/>
            </a:xfrm>
            <a:custGeom>
              <a:avLst/>
              <a:gdLst/>
              <a:ahLst/>
              <a:cxnLst/>
              <a:rect l="0" t="0" r="0" b="0"/>
              <a:pathLst>
                <a:path w="114190" h="304212">
                  <a:moveTo>
                    <a:pt x="114189" y="8936"/>
                  </a:moveTo>
                  <a:lnTo>
                    <a:pt x="114189" y="8936"/>
                  </a:lnTo>
                  <a:lnTo>
                    <a:pt x="114189" y="3880"/>
                  </a:lnTo>
                  <a:lnTo>
                    <a:pt x="113131" y="2390"/>
                  </a:lnTo>
                  <a:lnTo>
                    <a:pt x="111367" y="1397"/>
                  </a:lnTo>
                  <a:lnTo>
                    <a:pt x="101006" y="0"/>
                  </a:lnTo>
                  <a:lnTo>
                    <a:pt x="90338" y="731"/>
                  </a:lnTo>
                  <a:lnTo>
                    <a:pt x="60267" y="10193"/>
                  </a:lnTo>
                  <a:lnTo>
                    <a:pt x="40195" y="23844"/>
                  </a:lnTo>
                  <a:lnTo>
                    <a:pt x="36284" y="25225"/>
                  </a:lnTo>
                  <a:lnTo>
                    <a:pt x="29117" y="32403"/>
                  </a:lnTo>
                  <a:lnTo>
                    <a:pt x="4148" y="77900"/>
                  </a:lnTo>
                  <a:lnTo>
                    <a:pt x="1151" y="91341"/>
                  </a:lnTo>
                  <a:lnTo>
                    <a:pt x="0" y="133223"/>
                  </a:lnTo>
                  <a:lnTo>
                    <a:pt x="2733" y="163622"/>
                  </a:lnTo>
                  <a:lnTo>
                    <a:pt x="8534" y="209262"/>
                  </a:lnTo>
                  <a:lnTo>
                    <a:pt x="9240" y="249943"/>
                  </a:lnTo>
                  <a:lnTo>
                    <a:pt x="9414" y="304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88"/>
            <p:cNvSpPr/>
            <p:nvPr>
              <p:custDataLst>
                <p:tags r:id="rId43"/>
              </p:custDataLst>
            </p:nvPr>
          </p:nvSpPr>
          <p:spPr>
            <a:xfrm>
              <a:off x="990600" y="3137762"/>
              <a:ext cx="76201" cy="148364"/>
            </a:xfrm>
            <a:custGeom>
              <a:avLst/>
              <a:gdLst/>
              <a:ahLst/>
              <a:cxnLst/>
              <a:rect l="0" t="0" r="0" b="0"/>
              <a:pathLst>
                <a:path w="76201" h="1483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32056" y="47498"/>
                  </a:lnTo>
                  <a:lnTo>
                    <a:pt x="53723" y="94535"/>
                  </a:lnTo>
                  <a:lnTo>
                    <a:pt x="7620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89"/>
            <p:cNvSpPr/>
            <p:nvPr>
              <p:custDataLst>
                <p:tags r:id="rId44"/>
              </p:custDataLst>
            </p:nvPr>
          </p:nvSpPr>
          <p:spPr>
            <a:xfrm>
              <a:off x="819150" y="3333750"/>
              <a:ext cx="53114" cy="76201"/>
            </a:xfrm>
            <a:custGeom>
              <a:avLst/>
              <a:gdLst/>
              <a:ahLst/>
              <a:cxnLst/>
              <a:rect l="0" t="0" r="0" b="0"/>
              <a:pathLst>
                <a:path w="53114" h="76201">
                  <a:moveTo>
                    <a:pt x="47625" y="0"/>
                  </a:moveTo>
                  <a:lnTo>
                    <a:pt x="47625" y="0"/>
                  </a:lnTo>
                  <a:lnTo>
                    <a:pt x="52682" y="5057"/>
                  </a:lnTo>
                  <a:lnTo>
                    <a:pt x="53113" y="8663"/>
                  </a:lnTo>
                  <a:lnTo>
                    <a:pt x="50769" y="18314"/>
                  </a:lnTo>
                  <a:lnTo>
                    <a:pt x="33038" y="4830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90"/>
            <p:cNvSpPr/>
            <p:nvPr>
              <p:custDataLst>
                <p:tags r:id="rId45"/>
              </p:custDataLst>
            </p:nvPr>
          </p:nvSpPr>
          <p:spPr>
            <a:xfrm>
              <a:off x="647700" y="3154099"/>
              <a:ext cx="152401" cy="227277"/>
            </a:xfrm>
            <a:custGeom>
              <a:avLst/>
              <a:gdLst/>
              <a:ahLst/>
              <a:cxnLst/>
              <a:rect l="0" t="0" r="0" b="0"/>
              <a:pathLst>
                <a:path w="152401" h="227277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0"/>
                  </a:lnTo>
                  <a:lnTo>
                    <a:pt x="142287" y="4125"/>
                  </a:lnTo>
                  <a:lnTo>
                    <a:pt x="134500" y="12034"/>
                  </a:lnTo>
                  <a:lnTo>
                    <a:pt x="98294" y="54721"/>
                  </a:lnTo>
                  <a:lnTo>
                    <a:pt x="75547" y="93395"/>
                  </a:lnTo>
                  <a:lnTo>
                    <a:pt x="50910" y="134935"/>
                  </a:lnTo>
                  <a:lnTo>
                    <a:pt x="23210" y="181827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91"/>
            <p:cNvSpPr/>
            <p:nvPr>
              <p:custDataLst>
                <p:tags r:id="rId46"/>
              </p:custDataLst>
            </p:nvPr>
          </p:nvSpPr>
          <p:spPr>
            <a:xfrm>
              <a:off x="619125" y="3181350"/>
              <a:ext cx="142876" cy="161926"/>
            </a:xfrm>
            <a:custGeom>
              <a:avLst/>
              <a:gdLst/>
              <a:ahLst/>
              <a:cxnLst/>
              <a:rect l="0" t="0" r="0" b="0"/>
              <a:pathLst>
                <a:path w="142876" h="1619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52289" y="47946"/>
                  </a:lnTo>
                  <a:lnTo>
                    <a:pt x="99118" y="89795"/>
                  </a:lnTo>
                  <a:lnTo>
                    <a:pt x="128982" y="121591"/>
                  </a:lnTo>
                  <a:lnTo>
                    <a:pt x="1428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92"/>
            <p:cNvSpPr/>
            <p:nvPr>
              <p:custDataLst>
                <p:tags r:id="rId47"/>
              </p:custDataLst>
            </p:nvPr>
          </p:nvSpPr>
          <p:spPr>
            <a:xfrm>
              <a:off x="394562" y="3048000"/>
              <a:ext cx="186464" cy="79933"/>
            </a:xfrm>
            <a:custGeom>
              <a:avLst/>
              <a:gdLst/>
              <a:ahLst/>
              <a:cxnLst/>
              <a:rect l="0" t="0" r="0" b="0"/>
              <a:pathLst>
                <a:path w="186464" h="79933">
                  <a:moveTo>
                    <a:pt x="5488" y="66675"/>
                  </a:moveTo>
                  <a:lnTo>
                    <a:pt x="5488" y="66675"/>
                  </a:lnTo>
                  <a:lnTo>
                    <a:pt x="432" y="71731"/>
                  </a:lnTo>
                  <a:lnTo>
                    <a:pt x="0" y="74279"/>
                  </a:lnTo>
                  <a:lnTo>
                    <a:pt x="771" y="77036"/>
                  </a:lnTo>
                  <a:lnTo>
                    <a:pt x="2343" y="79932"/>
                  </a:lnTo>
                  <a:lnTo>
                    <a:pt x="4450" y="79746"/>
                  </a:lnTo>
                  <a:lnTo>
                    <a:pt x="14588" y="70431"/>
                  </a:lnTo>
                  <a:lnTo>
                    <a:pt x="57949" y="49793"/>
                  </a:lnTo>
                  <a:lnTo>
                    <a:pt x="102320" y="30571"/>
                  </a:lnTo>
                  <a:lnTo>
                    <a:pt x="141738" y="16269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93"/>
            <p:cNvSpPr/>
            <p:nvPr>
              <p:custDataLst>
                <p:tags r:id="rId48"/>
              </p:custDataLst>
            </p:nvPr>
          </p:nvSpPr>
          <p:spPr>
            <a:xfrm>
              <a:off x="432662" y="2800350"/>
              <a:ext cx="234089" cy="95251"/>
            </a:xfrm>
            <a:custGeom>
              <a:avLst/>
              <a:gdLst/>
              <a:ahLst/>
              <a:cxnLst/>
              <a:rect l="0" t="0" r="0" b="0"/>
              <a:pathLst>
                <a:path w="234089" h="95251">
                  <a:moveTo>
                    <a:pt x="5488" y="95250"/>
                  </a:moveTo>
                  <a:lnTo>
                    <a:pt x="5488" y="95250"/>
                  </a:lnTo>
                  <a:lnTo>
                    <a:pt x="432" y="90194"/>
                  </a:lnTo>
                  <a:lnTo>
                    <a:pt x="0" y="88704"/>
                  </a:lnTo>
                  <a:lnTo>
                    <a:pt x="771" y="87711"/>
                  </a:lnTo>
                  <a:lnTo>
                    <a:pt x="46460" y="61951"/>
                  </a:lnTo>
                  <a:lnTo>
                    <a:pt x="92407" y="40616"/>
                  </a:lnTo>
                  <a:lnTo>
                    <a:pt x="132136" y="25897"/>
                  </a:lnTo>
                  <a:lnTo>
                    <a:pt x="176598" y="11450"/>
                  </a:lnTo>
                  <a:lnTo>
                    <a:pt x="234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94"/>
            <p:cNvSpPr/>
            <p:nvPr>
              <p:custDataLst>
                <p:tags r:id="rId49"/>
              </p:custDataLst>
            </p:nvPr>
          </p:nvSpPr>
          <p:spPr>
            <a:xfrm>
              <a:off x="409575" y="2857500"/>
              <a:ext cx="46302" cy="409576"/>
            </a:xfrm>
            <a:custGeom>
              <a:avLst/>
              <a:gdLst/>
              <a:ahLst/>
              <a:cxnLst/>
              <a:rect l="0" t="0" r="0" b="0"/>
              <a:pathLst>
                <a:path w="46302" h="409576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42176" y="0"/>
                  </a:lnTo>
                  <a:lnTo>
                    <a:pt x="40818" y="1058"/>
                  </a:lnTo>
                  <a:lnTo>
                    <a:pt x="39308" y="5056"/>
                  </a:lnTo>
                  <a:lnTo>
                    <a:pt x="35437" y="50381"/>
                  </a:lnTo>
                  <a:lnTo>
                    <a:pt x="29930" y="88857"/>
                  </a:lnTo>
                  <a:lnTo>
                    <a:pt x="28977" y="130397"/>
                  </a:lnTo>
                  <a:lnTo>
                    <a:pt x="23637" y="167753"/>
                  </a:lnTo>
                  <a:lnTo>
                    <a:pt x="19956" y="211995"/>
                  </a:lnTo>
                  <a:lnTo>
                    <a:pt x="19318" y="257546"/>
                  </a:lnTo>
                  <a:lnTo>
                    <a:pt x="19130" y="293621"/>
                  </a:lnTo>
                  <a:lnTo>
                    <a:pt x="18015" y="330651"/>
                  </a:lnTo>
                  <a:lnTo>
                    <a:pt x="11516" y="372623"/>
                  </a:lnTo>
                  <a:lnTo>
                    <a:pt x="7293" y="390865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63"/>
          <p:cNvGrpSpPr/>
          <p:nvPr/>
        </p:nvGrpSpPr>
        <p:grpSpPr>
          <a:xfrm>
            <a:off x="2364273" y="2915974"/>
            <a:ext cx="940903" cy="427302"/>
            <a:chOff x="2364273" y="2915974"/>
            <a:chExt cx="940903" cy="427302"/>
          </a:xfrm>
        </p:grpSpPr>
        <p:sp>
          <p:nvSpPr>
            <p:cNvPr id="77" name="SMARTInkShape-795"/>
            <p:cNvSpPr/>
            <p:nvPr>
              <p:custDataLst>
                <p:tags r:id="rId36"/>
              </p:custDataLst>
            </p:nvPr>
          </p:nvSpPr>
          <p:spPr>
            <a:xfrm>
              <a:off x="3087424" y="3305175"/>
              <a:ext cx="217752" cy="38101"/>
            </a:xfrm>
            <a:custGeom>
              <a:avLst/>
              <a:gdLst/>
              <a:ahLst/>
              <a:cxnLst/>
              <a:rect l="0" t="0" r="0" b="0"/>
              <a:pathLst>
                <a:path w="217752" h="38101">
                  <a:moveTo>
                    <a:pt x="8201" y="0"/>
                  </a:moveTo>
                  <a:lnTo>
                    <a:pt x="8201" y="0"/>
                  </a:lnTo>
                  <a:lnTo>
                    <a:pt x="3145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5188"/>
                  </a:lnTo>
                  <a:lnTo>
                    <a:pt x="2087" y="16475"/>
                  </a:lnTo>
                  <a:lnTo>
                    <a:pt x="22163" y="23598"/>
                  </a:lnTo>
                  <a:lnTo>
                    <a:pt x="68736" y="27592"/>
                  </a:lnTo>
                  <a:lnTo>
                    <a:pt x="110078" y="31203"/>
                  </a:lnTo>
                  <a:lnTo>
                    <a:pt x="147395" y="36056"/>
                  </a:lnTo>
                  <a:lnTo>
                    <a:pt x="21775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96"/>
            <p:cNvSpPr/>
            <p:nvPr>
              <p:custDataLst>
                <p:tags r:id="rId37"/>
              </p:custDataLst>
            </p:nvPr>
          </p:nvSpPr>
          <p:spPr>
            <a:xfrm>
              <a:off x="2771775" y="2915974"/>
              <a:ext cx="108995" cy="389202"/>
            </a:xfrm>
            <a:custGeom>
              <a:avLst/>
              <a:gdLst/>
              <a:ahLst/>
              <a:cxnLst/>
              <a:rect l="0" t="0" r="0" b="0"/>
              <a:pathLst>
                <a:path w="108995" h="3892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3183" y="7731"/>
                  </a:lnTo>
                  <a:lnTo>
                    <a:pt x="43229" y="54727"/>
                  </a:lnTo>
                  <a:lnTo>
                    <a:pt x="67100" y="96296"/>
                  </a:lnTo>
                  <a:lnTo>
                    <a:pt x="85363" y="141863"/>
                  </a:lnTo>
                  <a:lnTo>
                    <a:pt x="98354" y="179712"/>
                  </a:lnTo>
                  <a:lnTo>
                    <a:pt x="108994" y="224309"/>
                  </a:lnTo>
                  <a:lnTo>
                    <a:pt x="105922" y="267612"/>
                  </a:lnTo>
                  <a:lnTo>
                    <a:pt x="99945" y="311561"/>
                  </a:lnTo>
                  <a:lnTo>
                    <a:pt x="87515" y="350817"/>
                  </a:lnTo>
                  <a:lnTo>
                    <a:pt x="66675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97"/>
            <p:cNvSpPr/>
            <p:nvPr>
              <p:custDataLst>
                <p:tags r:id="rId38"/>
              </p:custDataLst>
            </p:nvPr>
          </p:nvSpPr>
          <p:spPr>
            <a:xfrm>
              <a:off x="2364273" y="3134572"/>
              <a:ext cx="290512" cy="129836"/>
            </a:xfrm>
            <a:custGeom>
              <a:avLst/>
              <a:gdLst/>
              <a:ahLst/>
              <a:cxnLst/>
              <a:rect l="0" t="0" r="0" b="0"/>
              <a:pathLst>
                <a:path w="290512" h="129836">
                  <a:moveTo>
                    <a:pt x="140802" y="8678"/>
                  </a:moveTo>
                  <a:lnTo>
                    <a:pt x="140802" y="8678"/>
                  </a:lnTo>
                  <a:lnTo>
                    <a:pt x="153058" y="8678"/>
                  </a:lnTo>
                  <a:lnTo>
                    <a:pt x="152148" y="8678"/>
                  </a:lnTo>
                  <a:lnTo>
                    <a:pt x="141771" y="42229"/>
                  </a:lnTo>
                  <a:lnTo>
                    <a:pt x="112748" y="86319"/>
                  </a:lnTo>
                  <a:lnTo>
                    <a:pt x="103992" y="98218"/>
                  </a:lnTo>
                  <a:lnTo>
                    <a:pt x="73630" y="124356"/>
                  </a:lnTo>
                  <a:lnTo>
                    <a:pt x="60148" y="128882"/>
                  </a:lnTo>
                  <a:lnTo>
                    <a:pt x="44631" y="129835"/>
                  </a:lnTo>
                  <a:lnTo>
                    <a:pt x="30679" y="126731"/>
                  </a:lnTo>
                  <a:lnTo>
                    <a:pt x="20244" y="119001"/>
                  </a:lnTo>
                  <a:lnTo>
                    <a:pt x="15980" y="113977"/>
                  </a:lnTo>
                  <a:lnTo>
                    <a:pt x="2591" y="78671"/>
                  </a:lnTo>
                  <a:lnTo>
                    <a:pt x="0" y="66950"/>
                  </a:lnTo>
                  <a:lnTo>
                    <a:pt x="4492" y="52568"/>
                  </a:lnTo>
                  <a:lnTo>
                    <a:pt x="19567" y="27578"/>
                  </a:lnTo>
                  <a:lnTo>
                    <a:pt x="31887" y="22370"/>
                  </a:lnTo>
                  <a:lnTo>
                    <a:pt x="47945" y="21113"/>
                  </a:lnTo>
                  <a:lnTo>
                    <a:pt x="74836" y="27414"/>
                  </a:lnTo>
                  <a:lnTo>
                    <a:pt x="121845" y="48866"/>
                  </a:lnTo>
                  <a:lnTo>
                    <a:pt x="162508" y="73964"/>
                  </a:lnTo>
                  <a:lnTo>
                    <a:pt x="209034" y="105378"/>
                  </a:lnTo>
                  <a:lnTo>
                    <a:pt x="238280" y="111858"/>
                  </a:lnTo>
                  <a:lnTo>
                    <a:pt x="257996" y="111922"/>
                  </a:lnTo>
                  <a:lnTo>
                    <a:pt x="270852" y="108186"/>
                  </a:lnTo>
                  <a:lnTo>
                    <a:pt x="280799" y="100176"/>
                  </a:lnTo>
                  <a:lnTo>
                    <a:pt x="284934" y="95077"/>
                  </a:lnTo>
                  <a:lnTo>
                    <a:pt x="289527" y="80944"/>
                  </a:lnTo>
                  <a:lnTo>
                    <a:pt x="290511" y="65138"/>
                  </a:lnTo>
                  <a:lnTo>
                    <a:pt x="287419" y="51057"/>
                  </a:lnTo>
                  <a:lnTo>
                    <a:pt x="274673" y="26174"/>
                  </a:lnTo>
                  <a:lnTo>
                    <a:pt x="257803" y="13632"/>
                  </a:lnTo>
                  <a:lnTo>
                    <a:pt x="227648" y="2013"/>
                  </a:lnTo>
                  <a:lnTo>
                    <a:pt x="199931" y="0"/>
                  </a:lnTo>
                  <a:lnTo>
                    <a:pt x="179782" y="5174"/>
                  </a:lnTo>
                  <a:lnTo>
                    <a:pt x="140802" y="18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798"/>
          <p:cNvSpPr/>
          <p:nvPr>
            <p:custDataLst>
              <p:tags r:id="rId7"/>
            </p:custDataLst>
          </p:nvPr>
        </p:nvSpPr>
        <p:spPr>
          <a:xfrm>
            <a:off x="3114675" y="3171951"/>
            <a:ext cx="200026" cy="18925"/>
          </a:xfrm>
          <a:custGeom>
            <a:avLst/>
            <a:gdLst/>
            <a:ahLst/>
            <a:cxnLst/>
            <a:rect l="0" t="0" r="0" b="0"/>
            <a:pathLst>
              <a:path w="200026" h="18925">
                <a:moveTo>
                  <a:pt x="0" y="18924"/>
                </a:moveTo>
                <a:lnTo>
                  <a:pt x="0" y="18924"/>
                </a:lnTo>
                <a:lnTo>
                  <a:pt x="0" y="10723"/>
                </a:lnTo>
                <a:lnTo>
                  <a:pt x="10113" y="4735"/>
                </a:lnTo>
                <a:lnTo>
                  <a:pt x="48957" y="514"/>
                </a:lnTo>
                <a:lnTo>
                  <a:pt x="96101" y="0"/>
                </a:lnTo>
                <a:lnTo>
                  <a:pt x="135674" y="957"/>
                </a:lnTo>
                <a:lnTo>
                  <a:pt x="200025" y="93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Shape-799"/>
          <p:cNvSpPr/>
          <p:nvPr>
            <p:custDataLst>
              <p:tags r:id="rId8"/>
            </p:custDataLst>
          </p:nvPr>
        </p:nvSpPr>
        <p:spPr>
          <a:xfrm>
            <a:off x="4029075" y="2971800"/>
            <a:ext cx="27252" cy="395997"/>
          </a:xfrm>
          <a:custGeom>
            <a:avLst/>
            <a:gdLst/>
            <a:ahLst/>
            <a:cxnLst/>
            <a:rect l="0" t="0" r="0" b="0"/>
            <a:pathLst>
              <a:path w="27252" h="395997">
                <a:moveTo>
                  <a:pt x="9525" y="0"/>
                </a:moveTo>
                <a:lnTo>
                  <a:pt x="9525" y="0"/>
                </a:lnTo>
                <a:lnTo>
                  <a:pt x="18657" y="0"/>
                </a:lnTo>
                <a:lnTo>
                  <a:pt x="19035" y="38126"/>
                </a:lnTo>
                <a:lnTo>
                  <a:pt x="19045" y="79030"/>
                </a:lnTo>
                <a:lnTo>
                  <a:pt x="19048" y="110266"/>
                </a:lnTo>
                <a:lnTo>
                  <a:pt x="19050" y="145316"/>
                </a:lnTo>
                <a:lnTo>
                  <a:pt x="24106" y="185579"/>
                </a:lnTo>
                <a:lnTo>
                  <a:pt x="27251" y="232786"/>
                </a:lnTo>
                <a:lnTo>
                  <a:pt x="23126" y="271821"/>
                </a:lnTo>
                <a:lnTo>
                  <a:pt x="25343" y="314513"/>
                </a:lnTo>
                <a:lnTo>
                  <a:pt x="20606" y="356970"/>
                </a:lnTo>
                <a:lnTo>
                  <a:pt x="16689" y="379525"/>
                </a:lnTo>
                <a:lnTo>
                  <a:pt x="10940" y="395996"/>
                </a:lnTo>
                <a:lnTo>
                  <a:pt x="9410" y="394172"/>
                </a:lnTo>
                <a:lnTo>
                  <a:pt x="0" y="3714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166"/>
          <p:cNvGrpSpPr/>
          <p:nvPr/>
        </p:nvGrpSpPr>
        <p:grpSpPr>
          <a:xfrm>
            <a:off x="1097091" y="4324350"/>
            <a:ext cx="1331785" cy="495301"/>
            <a:chOff x="1097091" y="4324350"/>
            <a:chExt cx="1331785" cy="495301"/>
          </a:xfrm>
        </p:grpSpPr>
        <p:sp>
          <p:nvSpPr>
            <p:cNvPr id="83" name="SMARTInkShape-800"/>
            <p:cNvSpPr/>
            <p:nvPr>
              <p:custDataLst>
                <p:tags r:id="rId25"/>
              </p:custDataLst>
            </p:nvPr>
          </p:nvSpPr>
          <p:spPr>
            <a:xfrm>
              <a:off x="2352675" y="4724400"/>
              <a:ext cx="76201" cy="66676"/>
            </a:xfrm>
            <a:custGeom>
              <a:avLst/>
              <a:gdLst/>
              <a:ahLst/>
              <a:cxnLst/>
              <a:rect l="0" t="0" r="0" b="0"/>
              <a:pathLst>
                <a:path w="76201" h="66676">
                  <a:moveTo>
                    <a:pt x="76200" y="0"/>
                  </a:moveTo>
                  <a:lnTo>
                    <a:pt x="76200" y="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01"/>
            <p:cNvSpPr/>
            <p:nvPr>
              <p:custDataLst>
                <p:tags r:id="rId26"/>
              </p:custDataLst>
            </p:nvPr>
          </p:nvSpPr>
          <p:spPr>
            <a:xfrm>
              <a:off x="2059435" y="4495800"/>
              <a:ext cx="206840" cy="160827"/>
            </a:xfrm>
            <a:custGeom>
              <a:avLst/>
              <a:gdLst/>
              <a:ahLst/>
              <a:cxnLst/>
              <a:rect l="0" t="0" r="0" b="0"/>
              <a:pathLst>
                <a:path w="206840" h="160827">
                  <a:moveTo>
                    <a:pt x="150365" y="0"/>
                  </a:moveTo>
                  <a:lnTo>
                    <a:pt x="150365" y="0"/>
                  </a:lnTo>
                  <a:lnTo>
                    <a:pt x="145309" y="0"/>
                  </a:lnTo>
                  <a:lnTo>
                    <a:pt x="143819" y="2117"/>
                  </a:lnTo>
                  <a:lnTo>
                    <a:pt x="130653" y="41418"/>
                  </a:lnTo>
                  <a:lnTo>
                    <a:pt x="121594" y="62014"/>
                  </a:lnTo>
                  <a:lnTo>
                    <a:pt x="115353" y="74129"/>
                  </a:lnTo>
                  <a:lnTo>
                    <a:pt x="96382" y="118878"/>
                  </a:lnTo>
                  <a:lnTo>
                    <a:pt x="75458" y="149410"/>
                  </a:lnTo>
                  <a:lnTo>
                    <a:pt x="66626" y="156363"/>
                  </a:lnTo>
                  <a:lnTo>
                    <a:pt x="58114" y="159453"/>
                  </a:lnTo>
                  <a:lnTo>
                    <a:pt x="47276" y="160826"/>
                  </a:lnTo>
                  <a:lnTo>
                    <a:pt x="41422" y="158018"/>
                  </a:lnTo>
                  <a:lnTo>
                    <a:pt x="24129" y="139954"/>
                  </a:lnTo>
                  <a:lnTo>
                    <a:pt x="11832" y="118608"/>
                  </a:lnTo>
                  <a:lnTo>
                    <a:pt x="0" y="72508"/>
                  </a:lnTo>
                  <a:lnTo>
                    <a:pt x="4514" y="55509"/>
                  </a:lnTo>
                  <a:lnTo>
                    <a:pt x="13576" y="39487"/>
                  </a:lnTo>
                  <a:lnTo>
                    <a:pt x="37742" y="16894"/>
                  </a:lnTo>
                  <a:lnTo>
                    <a:pt x="42474" y="16554"/>
                  </a:lnTo>
                  <a:lnTo>
                    <a:pt x="53378" y="21822"/>
                  </a:lnTo>
                  <a:lnTo>
                    <a:pt x="71416" y="36687"/>
                  </a:lnTo>
                  <a:lnTo>
                    <a:pt x="95257" y="71624"/>
                  </a:lnTo>
                  <a:lnTo>
                    <a:pt x="105764" y="81574"/>
                  </a:lnTo>
                  <a:lnTo>
                    <a:pt x="135837" y="121132"/>
                  </a:lnTo>
                  <a:lnTo>
                    <a:pt x="140733" y="130037"/>
                  </a:lnTo>
                  <a:lnTo>
                    <a:pt x="154331" y="144833"/>
                  </a:lnTo>
                  <a:lnTo>
                    <a:pt x="162006" y="149037"/>
                  </a:lnTo>
                  <a:lnTo>
                    <a:pt x="172276" y="151404"/>
                  </a:lnTo>
                  <a:lnTo>
                    <a:pt x="181623" y="146312"/>
                  </a:lnTo>
                  <a:lnTo>
                    <a:pt x="199813" y="130854"/>
                  </a:lnTo>
                  <a:lnTo>
                    <a:pt x="204092" y="118483"/>
                  </a:lnTo>
                  <a:lnTo>
                    <a:pt x="206839" y="74557"/>
                  </a:lnTo>
                  <a:lnTo>
                    <a:pt x="202259" y="45492"/>
                  </a:lnTo>
                  <a:lnTo>
                    <a:pt x="189142" y="18418"/>
                  </a:lnTo>
                  <a:lnTo>
                    <a:pt x="182566" y="12278"/>
                  </a:lnTo>
                  <a:lnTo>
                    <a:pt x="166793" y="5457"/>
                  </a:lnTo>
                  <a:lnTo>
                    <a:pt x="154844" y="5248"/>
                  </a:lnTo>
                  <a:lnTo>
                    <a:pt x="146006" y="8683"/>
                  </a:lnTo>
                  <a:lnTo>
                    <a:pt x="13131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02"/>
            <p:cNvSpPr/>
            <p:nvPr>
              <p:custDataLst>
                <p:tags r:id="rId27"/>
              </p:custDataLst>
            </p:nvPr>
          </p:nvSpPr>
          <p:spPr>
            <a:xfrm>
              <a:off x="1905165" y="4373807"/>
              <a:ext cx="104611" cy="341069"/>
            </a:xfrm>
            <a:custGeom>
              <a:avLst/>
              <a:gdLst/>
              <a:ahLst/>
              <a:cxnLst/>
              <a:rect l="0" t="0" r="0" b="0"/>
              <a:pathLst>
                <a:path w="104611" h="341069">
                  <a:moveTo>
                    <a:pt x="104610" y="26743"/>
                  </a:moveTo>
                  <a:lnTo>
                    <a:pt x="104610" y="26743"/>
                  </a:lnTo>
                  <a:lnTo>
                    <a:pt x="104610" y="4353"/>
                  </a:lnTo>
                  <a:lnTo>
                    <a:pt x="103552" y="2291"/>
                  </a:lnTo>
                  <a:lnTo>
                    <a:pt x="101788" y="917"/>
                  </a:lnTo>
                  <a:lnTo>
                    <a:pt x="99554" y="0"/>
                  </a:lnTo>
                  <a:lnTo>
                    <a:pt x="91427" y="1805"/>
                  </a:lnTo>
                  <a:lnTo>
                    <a:pt x="86296" y="3768"/>
                  </a:lnTo>
                  <a:lnTo>
                    <a:pt x="77773" y="14415"/>
                  </a:lnTo>
                  <a:lnTo>
                    <a:pt x="69399" y="27614"/>
                  </a:lnTo>
                  <a:lnTo>
                    <a:pt x="53843" y="44169"/>
                  </a:lnTo>
                  <a:lnTo>
                    <a:pt x="38569" y="83259"/>
                  </a:lnTo>
                  <a:lnTo>
                    <a:pt x="22143" y="130376"/>
                  </a:lnTo>
                  <a:lnTo>
                    <a:pt x="6196" y="170931"/>
                  </a:lnTo>
                  <a:lnTo>
                    <a:pt x="673" y="215521"/>
                  </a:lnTo>
                  <a:lnTo>
                    <a:pt x="0" y="257590"/>
                  </a:lnTo>
                  <a:lnTo>
                    <a:pt x="9997" y="284583"/>
                  </a:lnTo>
                  <a:lnTo>
                    <a:pt x="20579" y="297619"/>
                  </a:lnTo>
                  <a:lnTo>
                    <a:pt x="66510" y="341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03"/>
            <p:cNvSpPr/>
            <p:nvPr>
              <p:custDataLst>
                <p:tags r:id="rId28"/>
              </p:custDataLst>
            </p:nvPr>
          </p:nvSpPr>
          <p:spPr>
            <a:xfrm>
              <a:off x="1638300" y="4620949"/>
              <a:ext cx="85726" cy="198702"/>
            </a:xfrm>
            <a:custGeom>
              <a:avLst/>
              <a:gdLst/>
              <a:ahLst/>
              <a:cxnLst/>
              <a:rect l="0" t="0" r="0" b="0"/>
              <a:pathLst>
                <a:path w="85726" h="198702">
                  <a:moveTo>
                    <a:pt x="85725" y="8201"/>
                  </a:moveTo>
                  <a:lnTo>
                    <a:pt x="85725" y="8201"/>
                  </a:lnTo>
                  <a:lnTo>
                    <a:pt x="85725" y="3145"/>
                  </a:lnTo>
                  <a:lnTo>
                    <a:pt x="84667" y="1656"/>
                  </a:lnTo>
                  <a:lnTo>
                    <a:pt x="82903" y="662"/>
                  </a:lnTo>
                  <a:lnTo>
                    <a:pt x="80669" y="0"/>
                  </a:lnTo>
                  <a:lnTo>
                    <a:pt x="51572" y="8454"/>
                  </a:lnTo>
                  <a:lnTo>
                    <a:pt x="26330" y="24377"/>
                  </a:lnTo>
                  <a:lnTo>
                    <a:pt x="14952" y="39990"/>
                  </a:lnTo>
                  <a:lnTo>
                    <a:pt x="11937" y="49141"/>
                  </a:lnTo>
                  <a:lnTo>
                    <a:pt x="9619" y="96174"/>
                  </a:lnTo>
                  <a:lnTo>
                    <a:pt x="9537" y="141847"/>
                  </a:lnTo>
                  <a:lnTo>
                    <a:pt x="8469" y="172105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04"/>
            <p:cNvSpPr/>
            <p:nvPr>
              <p:custDataLst>
                <p:tags r:id="rId29"/>
              </p:custDataLst>
            </p:nvPr>
          </p:nvSpPr>
          <p:spPr>
            <a:xfrm>
              <a:off x="1571625" y="4581917"/>
              <a:ext cx="76201" cy="113909"/>
            </a:xfrm>
            <a:custGeom>
              <a:avLst/>
              <a:gdLst/>
              <a:ahLst/>
              <a:cxnLst/>
              <a:rect l="0" t="0" r="0" b="0"/>
              <a:pathLst>
                <a:path w="76201" h="113909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5488" y="2588"/>
                  </a:lnTo>
                  <a:lnTo>
                    <a:pt x="4717" y="1594"/>
                  </a:lnTo>
                  <a:lnTo>
                    <a:pt x="3144" y="932"/>
                  </a:lnTo>
                  <a:lnTo>
                    <a:pt x="3155" y="491"/>
                  </a:lnTo>
                  <a:lnTo>
                    <a:pt x="5988" y="0"/>
                  </a:lnTo>
                  <a:lnTo>
                    <a:pt x="10775" y="2605"/>
                  </a:lnTo>
                  <a:lnTo>
                    <a:pt x="16431" y="8348"/>
                  </a:lnTo>
                  <a:lnTo>
                    <a:pt x="44441" y="48744"/>
                  </a:lnTo>
                  <a:lnTo>
                    <a:pt x="7620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05"/>
            <p:cNvSpPr/>
            <p:nvPr>
              <p:custDataLst>
                <p:tags r:id="rId30"/>
              </p:custDataLst>
            </p:nvPr>
          </p:nvSpPr>
          <p:spPr>
            <a:xfrm>
              <a:off x="1438275" y="4743450"/>
              <a:ext cx="62639" cy="76201"/>
            </a:xfrm>
            <a:custGeom>
              <a:avLst/>
              <a:gdLst/>
              <a:ahLst/>
              <a:cxnLst/>
              <a:rect l="0" t="0" r="0" b="0"/>
              <a:pathLst>
                <a:path w="62639" h="76201">
                  <a:moveTo>
                    <a:pt x="57150" y="0"/>
                  </a:moveTo>
                  <a:lnTo>
                    <a:pt x="57150" y="0"/>
                  </a:lnTo>
                  <a:lnTo>
                    <a:pt x="62206" y="10113"/>
                  </a:lnTo>
                  <a:lnTo>
                    <a:pt x="62638" y="14151"/>
                  </a:lnTo>
                  <a:lnTo>
                    <a:pt x="60294" y="21459"/>
                  </a:lnTo>
                  <a:lnTo>
                    <a:pt x="35967" y="4940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06"/>
            <p:cNvSpPr/>
            <p:nvPr>
              <p:custDataLst>
                <p:tags r:id="rId31"/>
              </p:custDataLst>
            </p:nvPr>
          </p:nvSpPr>
          <p:spPr>
            <a:xfrm>
              <a:off x="1276350" y="4620949"/>
              <a:ext cx="148364" cy="151077"/>
            </a:xfrm>
            <a:custGeom>
              <a:avLst/>
              <a:gdLst/>
              <a:ahLst/>
              <a:cxnLst/>
              <a:rect l="0" t="0" r="0" b="0"/>
              <a:pathLst>
                <a:path w="148364" h="151077">
                  <a:moveTo>
                    <a:pt x="142875" y="8201"/>
                  </a:moveTo>
                  <a:lnTo>
                    <a:pt x="142875" y="8201"/>
                  </a:lnTo>
                  <a:lnTo>
                    <a:pt x="147932" y="3145"/>
                  </a:lnTo>
                  <a:lnTo>
                    <a:pt x="148363" y="1656"/>
                  </a:lnTo>
                  <a:lnTo>
                    <a:pt x="147592" y="662"/>
                  </a:lnTo>
                  <a:lnTo>
                    <a:pt x="146019" y="0"/>
                  </a:lnTo>
                  <a:lnTo>
                    <a:pt x="143913" y="617"/>
                  </a:lnTo>
                  <a:lnTo>
                    <a:pt x="129894" y="12050"/>
                  </a:lnTo>
                  <a:lnTo>
                    <a:pt x="82347" y="54157"/>
                  </a:lnTo>
                  <a:lnTo>
                    <a:pt x="41645" y="100344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07"/>
            <p:cNvSpPr/>
            <p:nvPr>
              <p:custDataLst>
                <p:tags r:id="rId32"/>
              </p:custDataLst>
            </p:nvPr>
          </p:nvSpPr>
          <p:spPr>
            <a:xfrm>
              <a:off x="1270862" y="4610100"/>
              <a:ext cx="119789" cy="152401"/>
            </a:xfrm>
            <a:custGeom>
              <a:avLst/>
              <a:gdLst/>
              <a:ahLst/>
              <a:cxnLst/>
              <a:rect l="0" t="0" r="0" b="0"/>
              <a:pathLst>
                <a:path w="119789" h="15240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2117"/>
                  </a:lnTo>
                  <a:lnTo>
                    <a:pt x="2344" y="10113"/>
                  </a:lnTo>
                  <a:lnTo>
                    <a:pt x="9613" y="21459"/>
                  </a:lnTo>
                  <a:lnTo>
                    <a:pt x="46132" y="66140"/>
                  </a:lnTo>
                  <a:lnTo>
                    <a:pt x="88447" y="111413"/>
                  </a:lnTo>
                  <a:lnTo>
                    <a:pt x="11978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08"/>
            <p:cNvSpPr/>
            <p:nvPr>
              <p:custDataLst>
                <p:tags r:id="rId33"/>
              </p:custDataLst>
            </p:nvPr>
          </p:nvSpPr>
          <p:spPr>
            <a:xfrm>
              <a:off x="1097091" y="4486275"/>
              <a:ext cx="207835" cy="45910"/>
            </a:xfrm>
            <a:custGeom>
              <a:avLst/>
              <a:gdLst/>
              <a:ahLst/>
              <a:cxnLst/>
              <a:rect l="0" t="0" r="0" b="0"/>
              <a:pathLst>
                <a:path w="207835" h="45910">
                  <a:moveTo>
                    <a:pt x="17334" y="28575"/>
                  </a:moveTo>
                  <a:lnTo>
                    <a:pt x="17334" y="28575"/>
                  </a:lnTo>
                  <a:lnTo>
                    <a:pt x="0" y="45909"/>
                  </a:lnTo>
                  <a:lnTo>
                    <a:pt x="39540" y="31278"/>
                  </a:lnTo>
                  <a:lnTo>
                    <a:pt x="79615" y="21779"/>
                  </a:lnTo>
                  <a:lnTo>
                    <a:pt x="121726" y="12864"/>
                  </a:lnTo>
                  <a:lnTo>
                    <a:pt x="166678" y="4908"/>
                  </a:lnTo>
                  <a:lnTo>
                    <a:pt x="207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09"/>
            <p:cNvSpPr/>
            <p:nvPr>
              <p:custDataLst>
                <p:tags r:id="rId34"/>
              </p:custDataLst>
            </p:nvPr>
          </p:nvSpPr>
          <p:spPr>
            <a:xfrm>
              <a:off x="1105292" y="4324350"/>
              <a:ext cx="218684" cy="76201"/>
            </a:xfrm>
            <a:custGeom>
              <a:avLst/>
              <a:gdLst/>
              <a:ahLst/>
              <a:cxnLst/>
              <a:rect l="0" t="0" r="0" b="0"/>
              <a:pathLst>
                <a:path w="218684" h="76201">
                  <a:moveTo>
                    <a:pt x="9133" y="76200"/>
                  </a:moveTo>
                  <a:lnTo>
                    <a:pt x="9133" y="76200"/>
                  </a:lnTo>
                  <a:lnTo>
                    <a:pt x="932" y="76200"/>
                  </a:lnTo>
                  <a:lnTo>
                    <a:pt x="491" y="75142"/>
                  </a:lnTo>
                  <a:lnTo>
                    <a:pt x="0" y="71143"/>
                  </a:lnTo>
                  <a:lnTo>
                    <a:pt x="2605" y="65839"/>
                  </a:lnTo>
                  <a:lnTo>
                    <a:pt x="4781" y="62943"/>
                  </a:lnTo>
                  <a:lnTo>
                    <a:pt x="50005" y="37190"/>
                  </a:lnTo>
                  <a:lnTo>
                    <a:pt x="93524" y="17577"/>
                  </a:lnTo>
                  <a:lnTo>
                    <a:pt x="133151" y="6854"/>
                  </a:lnTo>
                  <a:lnTo>
                    <a:pt x="173349" y="2031"/>
                  </a:lnTo>
                  <a:lnTo>
                    <a:pt x="218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10"/>
            <p:cNvSpPr/>
            <p:nvPr>
              <p:custDataLst>
                <p:tags r:id="rId35"/>
              </p:custDataLst>
            </p:nvPr>
          </p:nvSpPr>
          <p:spPr>
            <a:xfrm>
              <a:off x="1106925" y="4343908"/>
              <a:ext cx="36076" cy="351918"/>
            </a:xfrm>
            <a:custGeom>
              <a:avLst/>
              <a:gdLst/>
              <a:ahLst/>
              <a:cxnLst/>
              <a:rect l="0" t="0" r="0" b="0"/>
              <a:pathLst>
                <a:path w="36076" h="351918">
                  <a:moveTo>
                    <a:pt x="36075" y="18542"/>
                  </a:moveTo>
                  <a:lnTo>
                    <a:pt x="36075" y="18542"/>
                  </a:lnTo>
                  <a:lnTo>
                    <a:pt x="36075" y="0"/>
                  </a:lnTo>
                  <a:lnTo>
                    <a:pt x="35017" y="38581"/>
                  </a:lnTo>
                  <a:lnTo>
                    <a:pt x="29529" y="74809"/>
                  </a:lnTo>
                  <a:lnTo>
                    <a:pt x="27433" y="116470"/>
                  </a:lnTo>
                  <a:lnTo>
                    <a:pt x="23902" y="160065"/>
                  </a:lnTo>
                  <a:lnTo>
                    <a:pt x="18383" y="199250"/>
                  </a:lnTo>
                  <a:lnTo>
                    <a:pt x="12371" y="238125"/>
                  </a:lnTo>
                  <a:lnTo>
                    <a:pt x="7404" y="277973"/>
                  </a:lnTo>
                  <a:lnTo>
                    <a:pt x="151" y="318771"/>
                  </a:lnTo>
                  <a:lnTo>
                    <a:pt x="0" y="332952"/>
                  </a:lnTo>
                  <a:lnTo>
                    <a:pt x="7500" y="35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67"/>
          <p:cNvGrpSpPr/>
          <p:nvPr/>
        </p:nvGrpSpPr>
        <p:grpSpPr>
          <a:xfrm>
            <a:off x="2676525" y="4414112"/>
            <a:ext cx="274717" cy="468324"/>
            <a:chOff x="2676525" y="4414112"/>
            <a:chExt cx="274717" cy="468324"/>
          </a:xfrm>
        </p:grpSpPr>
        <p:sp>
          <p:nvSpPr>
            <p:cNvPr id="95" name="SMARTInkShape-811"/>
            <p:cNvSpPr/>
            <p:nvPr>
              <p:custDataLst>
                <p:tags r:id="rId23"/>
              </p:custDataLst>
            </p:nvPr>
          </p:nvSpPr>
          <p:spPr>
            <a:xfrm>
              <a:off x="2857500" y="4414112"/>
              <a:ext cx="93742" cy="329339"/>
            </a:xfrm>
            <a:custGeom>
              <a:avLst/>
              <a:gdLst/>
              <a:ahLst/>
              <a:cxnLst/>
              <a:rect l="0" t="0" r="0" b="0"/>
              <a:pathLst>
                <a:path w="93742" h="329339">
                  <a:moveTo>
                    <a:pt x="19050" y="5488"/>
                  </a:moveTo>
                  <a:lnTo>
                    <a:pt x="19050" y="5488"/>
                  </a:lnTo>
                  <a:lnTo>
                    <a:pt x="24106" y="431"/>
                  </a:lnTo>
                  <a:lnTo>
                    <a:pt x="27713" y="0"/>
                  </a:lnTo>
                  <a:lnTo>
                    <a:pt x="37364" y="2344"/>
                  </a:lnTo>
                  <a:lnTo>
                    <a:pt x="45887" y="12557"/>
                  </a:lnTo>
                  <a:lnTo>
                    <a:pt x="69345" y="51003"/>
                  </a:lnTo>
                  <a:lnTo>
                    <a:pt x="87546" y="90796"/>
                  </a:lnTo>
                  <a:lnTo>
                    <a:pt x="92967" y="129778"/>
                  </a:lnTo>
                  <a:lnTo>
                    <a:pt x="93741" y="177265"/>
                  </a:lnTo>
                  <a:lnTo>
                    <a:pt x="87512" y="218075"/>
                  </a:lnTo>
                  <a:lnTo>
                    <a:pt x="73103" y="261381"/>
                  </a:lnTo>
                  <a:lnTo>
                    <a:pt x="45100" y="301456"/>
                  </a:lnTo>
                  <a:lnTo>
                    <a:pt x="36625" y="310949"/>
                  </a:lnTo>
                  <a:lnTo>
                    <a:pt x="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12"/>
            <p:cNvSpPr/>
            <p:nvPr>
              <p:custDataLst>
                <p:tags r:id="rId24"/>
              </p:custDataLst>
            </p:nvPr>
          </p:nvSpPr>
          <p:spPr>
            <a:xfrm>
              <a:off x="2676525" y="4457821"/>
              <a:ext cx="131830" cy="424615"/>
            </a:xfrm>
            <a:custGeom>
              <a:avLst/>
              <a:gdLst/>
              <a:ahLst/>
              <a:cxnLst/>
              <a:rect l="0" t="0" r="0" b="0"/>
              <a:pathLst>
                <a:path w="131830" h="424615">
                  <a:moveTo>
                    <a:pt x="0" y="133229"/>
                  </a:moveTo>
                  <a:lnTo>
                    <a:pt x="0" y="133229"/>
                  </a:lnTo>
                  <a:lnTo>
                    <a:pt x="8201" y="162888"/>
                  </a:lnTo>
                  <a:lnTo>
                    <a:pt x="9264" y="207684"/>
                  </a:lnTo>
                  <a:lnTo>
                    <a:pt x="9447" y="252068"/>
                  </a:lnTo>
                  <a:lnTo>
                    <a:pt x="8444" y="295558"/>
                  </a:lnTo>
                  <a:lnTo>
                    <a:pt x="1981" y="336469"/>
                  </a:lnTo>
                  <a:lnTo>
                    <a:pt x="587" y="375129"/>
                  </a:lnTo>
                  <a:lnTo>
                    <a:pt x="51" y="422669"/>
                  </a:lnTo>
                  <a:lnTo>
                    <a:pt x="34" y="424614"/>
                  </a:lnTo>
                  <a:lnTo>
                    <a:pt x="5" y="383724"/>
                  </a:lnTo>
                  <a:lnTo>
                    <a:pt x="1" y="337977"/>
                  </a:lnTo>
                  <a:lnTo>
                    <a:pt x="0" y="292672"/>
                  </a:lnTo>
                  <a:lnTo>
                    <a:pt x="0" y="256319"/>
                  </a:lnTo>
                  <a:lnTo>
                    <a:pt x="2822" y="218737"/>
                  </a:lnTo>
                  <a:lnTo>
                    <a:pt x="7539" y="180790"/>
                  </a:lnTo>
                  <a:lnTo>
                    <a:pt x="11758" y="134269"/>
                  </a:lnTo>
                  <a:lnTo>
                    <a:pt x="16868" y="97708"/>
                  </a:lnTo>
                  <a:lnTo>
                    <a:pt x="25694" y="54383"/>
                  </a:lnTo>
                  <a:lnTo>
                    <a:pt x="38158" y="13585"/>
                  </a:lnTo>
                  <a:lnTo>
                    <a:pt x="41314" y="5841"/>
                  </a:lnTo>
                  <a:lnTo>
                    <a:pt x="45534" y="1738"/>
                  </a:lnTo>
                  <a:lnTo>
                    <a:pt x="50464" y="60"/>
                  </a:lnTo>
                  <a:lnTo>
                    <a:pt x="55868" y="0"/>
                  </a:lnTo>
                  <a:lnTo>
                    <a:pt x="67516" y="5577"/>
                  </a:lnTo>
                  <a:lnTo>
                    <a:pt x="73586" y="10028"/>
                  </a:lnTo>
                  <a:lnTo>
                    <a:pt x="83152" y="26262"/>
                  </a:lnTo>
                  <a:lnTo>
                    <a:pt x="91665" y="56379"/>
                  </a:lnTo>
                  <a:lnTo>
                    <a:pt x="92598" y="75791"/>
                  </a:lnTo>
                  <a:lnTo>
                    <a:pt x="85409" y="117995"/>
                  </a:lnTo>
                  <a:lnTo>
                    <a:pt x="77283" y="130362"/>
                  </a:lnTo>
                  <a:lnTo>
                    <a:pt x="62998" y="144844"/>
                  </a:lnTo>
                  <a:lnTo>
                    <a:pt x="49858" y="151300"/>
                  </a:lnTo>
                  <a:lnTo>
                    <a:pt x="50172" y="151626"/>
                  </a:lnTo>
                  <a:lnTo>
                    <a:pt x="84910" y="162602"/>
                  </a:lnTo>
                  <a:lnTo>
                    <a:pt x="116021" y="179718"/>
                  </a:lnTo>
                  <a:lnTo>
                    <a:pt x="125648" y="191286"/>
                  </a:lnTo>
                  <a:lnTo>
                    <a:pt x="129927" y="204541"/>
                  </a:lnTo>
                  <a:lnTo>
                    <a:pt x="131829" y="221014"/>
                  </a:lnTo>
                  <a:lnTo>
                    <a:pt x="127029" y="238920"/>
                  </a:lnTo>
                  <a:lnTo>
                    <a:pt x="117841" y="255344"/>
                  </a:lnTo>
                  <a:lnTo>
                    <a:pt x="106701" y="266172"/>
                  </a:lnTo>
                  <a:lnTo>
                    <a:pt x="94695" y="271690"/>
                  </a:lnTo>
                  <a:lnTo>
                    <a:pt x="88530" y="273161"/>
                  </a:lnTo>
                  <a:lnTo>
                    <a:pt x="83362" y="272025"/>
                  </a:lnTo>
                  <a:lnTo>
                    <a:pt x="74797" y="265119"/>
                  </a:lnTo>
                  <a:lnTo>
                    <a:pt x="66675" y="238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68"/>
          <p:cNvGrpSpPr/>
          <p:nvPr/>
        </p:nvGrpSpPr>
        <p:grpSpPr>
          <a:xfrm>
            <a:off x="3286125" y="4572000"/>
            <a:ext cx="190501" cy="113758"/>
            <a:chOff x="3286125" y="4572000"/>
            <a:chExt cx="190501" cy="113758"/>
          </a:xfrm>
        </p:grpSpPr>
        <p:sp>
          <p:nvSpPr>
            <p:cNvPr id="98" name="SMARTInkShape-813"/>
            <p:cNvSpPr/>
            <p:nvPr>
              <p:custDataLst>
                <p:tags r:id="rId21"/>
              </p:custDataLst>
            </p:nvPr>
          </p:nvSpPr>
          <p:spPr>
            <a:xfrm>
              <a:off x="3293869" y="4657725"/>
              <a:ext cx="182757" cy="28033"/>
            </a:xfrm>
            <a:custGeom>
              <a:avLst/>
              <a:gdLst/>
              <a:ahLst/>
              <a:cxnLst/>
              <a:rect l="0" t="0" r="0" b="0"/>
              <a:pathLst>
                <a:path w="182757" h="28033">
                  <a:moveTo>
                    <a:pt x="30356" y="0"/>
                  </a:moveTo>
                  <a:lnTo>
                    <a:pt x="30356" y="0"/>
                  </a:lnTo>
                  <a:lnTo>
                    <a:pt x="4917" y="10361"/>
                  </a:lnTo>
                  <a:lnTo>
                    <a:pt x="697" y="13257"/>
                  </a:lnTo>
                  <a:lnTo>
                    <a:pt x="0" y="16247"/>
                  </a:lnTo>
                  <a:lnTo>
                    <a:pt x="1652" y="19298"/>
                  </a:lnTo>
                  <a:lnTo>
                    <a:pt x="4870" y="22390"/>
                  </a:lnTo>
                  <a:lnTo>
                    <a:pt x="16912" y="25826"/>
                  </a:lnTo>
                  <a:lnTo>
                    <a:pt x="55570" y="28032"/>
                  </a:lnTo>
                  <a:lnTo>
                    <a:pt x="96367" y="21922"/>
                  </a:lnTo>
                  <a:lnTo>
                    <a:pt x="137822" y="19617"/>
                  </a:lnTo>
                  <a:lnTo>
                    <a:pt x="158552" y="18244"/>
                  </a:lnTo>
                  <a:lnTo>
                    <a:pt x="1827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14"/>
            <p:cNvSpPr/>
            <p:nvPr>
              <p:custDataLst>
                <p:tags r:id="rId22"/>
              </p:custDataLst>
            </p:nvPr>
          </p:nvSpPr>
          <p:spPr>
            <a:xfrm>
              <a:off x="3286125" y="4572000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0" y="0"/>
                  </a:lnTo>
                  <a:lnTo>
                    <a:pt x="41156" y="0"/>
                  </a:lnTo>
                  <a:lnTo>
                    <a:pt x="75929" y="0"/>
                  </a:lnTo>
                  <a:lnTo>
                    <a:pt x="123262" y="0"/>
                  </a:lnTo>
                  <a:lnTo>
                    <a:pt x="167534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815"/>
          <p:cNvSpPr/>
          <p:nvPr>
            <p:custDataLst>
              <p:tags r:id="rId9"/>
            </p:custDataLst>
          </p:nvPr>
        </p:nvSpPr>
        <p:spPr>
          <a:xfrm>
            <a:off x="9191625" y="1247775"/>
            <a:ext cx="28576" cy="19051"/>
          </a:xfrm>
          <a:custGeom>
            <a:avLst/>
            <a:gdLst/>
            <a:ahLst/>
            <a:cxnLst/>
            <a:rect l="0" t="0" r="0" b="0"/>
            <a:pathLst>
              <a:path w="28576" h="19051">
                <a:moveTo>
                  <a:pt x="0" y="9525"/>
                </a:moveTo>
                <a:lnTo>
                  <a:pt x="0" y="9525"/>
                </a:lnTo>
                <a:lnTo>
                  <a:pt x="0" y="18934"/>
                </a:lnTo>
                <a:lnTo>
                  <a:pt x="19040" y="19050"/>
                </a:lnTo>
                <a:lnTo>
                  <a:pt x="19050" y="9526"/>
                </a:lnTo>
                <a:lnTo>
                  <a:pt x="285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170"/>
          <p:cNvGrpSpPr/>
          <p:nvPr/>
        </p:nvGrpSpPr>
        <p:grpSpPr>
          <a:xfrm>
            <a:off x="10848984" y="2449641"/>
            <a:ext cx="778146" cy="207835"/>
            <a:chOff x="10848984" y="2449641"/>
            <a:chExt cx="778146" cy="207835"/>
          </a:xfrm>
        </p:grpSpPr>
        <p:sp>
          <p:nvSpPr>
            <p:cNvPr id="102" name="SMARTInkShape-816"/>
            <p:cNvSpPr/>
            <p:nvPr>
              <p:custDataLst>
                <p:tags r:id="rId18"/>
              </p:custDataLst>
            </p:nvPr>
          </p:nvSpPr>
          <p:spPr>
            <a:xfrm>
              <a:off x="11504060" y="2449641"/>
              <a:ext cx="123070" cy="207835"/>
            </a:xfrm>
            <a:custGeom>
              <a:avLst/>
              <a:gdLst/>
              <a:ahLst/>
              <a:cxnLst/>
              <a:rect l="0" t="0" r="0" b="0"/>
              <a:pathLst>
                <a:path w="123070" h="207835">
                  <a:moveTo>
                    <a:pt x="40240" y="17334"/>
                  </a:moveTo>
                  <a:lnTo>
                    <a:pt x="40240" y="17334"/>
                  </a:lnTo>
                  <a:lnTo>
                    <a:pt x="4468" y="858"/>
                  </a:lnTo>
                  <a:lnTo>
                    <a:pt x="518" y="0"/>
                  </a:lnTo>
                  <a:lnTo>
                    <a:pt x="0" y="486"/>
                  </a:lnTo>
                  <a:lnTo>
                    <a:pt x="27687" y="21177"/>
                  </a:lnTo>
                  <a:lnTo>
                    <a:pt x="65082" y="38711"/>
                  </a:lnTo>
                  <a:lnTo>
                    <a:pt x="105560" y="69499"/>
                  </a:lnTo>
                  <a:lnTo>
                    <a:pt x="116192" y="86027"/>
                  </a:lnTo>
                  <a:lnTo>
                    <a:pt x="123069" y="113182"/>
                  </a:lnTo>
                  <a:lnTo>
                    <a:pt x="121856" y="129078"/>
                  </a:lnTo>
                  <a:lnTo>
                    <a:pt x="116731" y="143198"/>
                  </a:lnTo>
                  <a:lnTo>
                    <a:pt x="81866" y="190033"/>
                  </a:lnTo>
                  <a:lnTo>
                    <a:pt x="78340" y="207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17"/>
            <p:cNvSpPr/>
            <p:nvPr>
              <p:custDataLst>
                <p:tags r:id="rId19"/>
              </p:custDataLst>
            </p:nvPr>
          </p:nvSpPr>
          <p:spPr>
            <a:xfrm>
              <a:off x="10848984" y="2533650"/>
              <a:ext cx="732830" cy="28566"/>
            </a:xfrm>
            <a:custGeom>
              <a:avLst/>
              <a:gdLst/>
              <a:ahLst/>
              <a:cxnLst/>
              <a:rect l="0" t="0" r="0" b="0"/>
              <a:pathLst>
                <a:path w="732830" h="28566">
                  <a:moveTo>
                    <a:pt x="9516" y="9525"/>
                  </a:moveTo>
                  <a:lnTo>
                    <a:pt x="9516" y="9525"/>
                  </a:lnTo>
                  <a:lnTo>
                    <a:pt x="0" y="9525"/>
                  </a:lnTo>
                  <a:lnTo>
                    <a:pt x="5050" y="14581"/>
                  </a:lnTo>
                  <a:lnTo>
                    <a:pt x="8656" y="15013"/>
                  </a:lnTo>
                  <a:lnTo>
                    <a:pt x="51469" y="10146"/>
                  </a:lnTo>
                  <a:lnTo>
                    <a:pt x="94031" y="9709"/>
                  </a:lnTo>
                  <a:lnTo>
                    <a:pt x="132097" y="9607"/>
                  </a:lnTo>
                  <a:lnTo>
                    <a:pt x="165244" y="9561"/>
                  </a:lnTo>
                  <a:lnTo>
                    <a:pt x="210527" y="9535"/>
                  </a:lnTo>
                  <a:lnTo>
                    <a:pt x="242788" y="9530"/>
                  </a:lnTo>
                  <a:lnTo>
                    <a:pt x="278291" y="9527"/>
                  </a:lnTo>
                  <a:lnTo>
                    <a:pt x="312416" y="9526"/>
                  </a:lnTo>
                  <a:lnTo>
                    <a:pt x="345223" y="9526"/>
                  </a:lnTo>
                  <a:lnTo>
                    <a:pt x="377440" y="9525"/>
                  </a:lnTo>
                  <a:lnTo>
                    <a:pt x="409399" y="9525"/>
                  </a:lnTo>
                  <a:lnTo>
                    <a:pt x="441242" y="10583"/>
                  </a:lnTo>
                  <a:lnTo>
                    <a:pt x="473033" y="14581"/>
                  </a:lnTo>
                  <a:lnTo>
                    <a:pt x="504801" y="17064"/>
                  </a:lnTo>
                  <a:lnTo>
                    <a:pt x="538677" y="18167"/>
                  </a:lnTo>
                  <a:lnTo>
                    <a:pt x="578426" y="18658"/>
                  </a:lnTo>
                  <a:lnTo>
                    <a:pt x="622229" y="18934"/>
                  </a:lnTo>
                  <a:lnTo>
                    <a:pt x="660372" y="24072"/>
                  </a:lnTo>
                  <a:lnTo>
                    <a:pt x="706953" y="27686"/>
                  </a:lnTo>
                  <a:lnTo>
                    <a:pt x="732829" y="28565"/>
                  </a:lnTo>
                  <a:lnTo>
                    <a:pt x="725165" y="20373"/>
                  </a:lnTo>
                  <a:lnTo>
                    <a:pt x="7238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18"/>
            <p:cNvSpPr/>
            <p:nvPr>
              <p:custDataLst>
                <p:tags r:id="rId20"/>
              </p:custDataLst>
            </p:nvPr>
          </p:nvSpPr>
          <p:spPr>
            <a:xfrm>
              <a:off x="10896600" y="2638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71"/>
          <p:cNvGrpSpPr/>
          <p:nvPr/>
        </p:nvGrpSpPr>
        <p:grpSpPr>
          <a:xfrm>
            <a:off x="3848100" y="4366859"/>
            <a:ext cx="542926" cy="719492"/>
            <a:chOff x="3848100" y="4366859"/>
            <a:chExt cx="542926" cy="719492"/>
          </a:xfrm>
        </p:grpSpPr>
        <p:sp>
          <p:nvSpPr>
            <p:cNvPr id="106" name="SMARTInkShape-819"/>
            <p:cNvSpPr/>
            <p:nvPr>
              <p:custDataLst>
                <p:tags r:id="rId13"/>
              </p:custDataLst>
            </p:nvPr>
          </p:nvSpPr>
          <p:spPr>
            <a:xfrm>
              <a:off x="4257675" y="4757012"/>
              <a:ext cx="133351" cy="329339"/>
            </a:xfrm>
            <a:custGeom>
              <a:avLst/>
              <a:gdLst/>
              <a:ahLst/>
              <a:cxnLst/>
              <a:rect l="0" t="0" r="0" b="0"/>
              <a:pathLst>
                <a:path w="133351" h="329339">
                  <a:moveTo>
                    <a:pt x="133350" y="5488"/>
                  </a:moveTo>
                  <a:lnTo>
                    <a:pt x="133350" y="5488"/>
                  </a:lnTo>
                  <a:lnTo>
                    <a:pt x="133350" y="432"/>
                  </a:lnTo>
                  <a:lnTo>
                    <a:pt x="132292" y="0"/>
                  </a:lnTo>
                  <a:lnTo>
                    <a:pt x="109499" y="13529"/>
                  </a:lnTo>
                  <a:lnTo>
                    <a:pt x="66336" y="47190"/>
                  </a:lnTo>
                  <a:lnTo>
                    <a:pt x="22038" y="88415"/>
                  </a:lnTo>
                  <a:lnTo>
                    <a:pt x="11997" y="98304"/>
                  </a:lnTo>
                  <a:lnTo>
                    <a:pt x="10623" y="102479"/>
                  </a:lnTo>
                  <a:lnTo>
                    <a:pt x="9544" y="133498"/>
                  </a:lnTo>
                  <a:lnTo>
                    <a:pt x="15017" y="161694"/>
                  </a:lnTo>
                  <a:lnTo>
                    <a:pt x="10457" y="200957"/>
                  </a:lnTo>
                  <a:lnTo>
                    <a:pt x="9709" y="241616"/>
                  </a:lnTo>
                  <a:lnTo>
                    <a:pt x="6739" y="281319"/>
                  </a:lnTo>
                  <a:lnTo>
                    <a:pt x="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20"/>
            <p:cNvSpPr/>
            <p:nvPr>
              <p:custDataLst>
                <p:tags r:id="rId14"/>
              </p:custDataLst>
            </p:nvPr>
          </p:nvSpPr>
          <p:spPr>
            <a:xfrm>
              <a:off x="4133850" y="4752975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54161" y="59846"/>
                  </a:lnTo>
                  <a:lnTo>
                    <a:pt x="93530" y="102905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21"/>
            <p:cNvSpPr/>
            <p:nvPr>
              <p:custDataLst>
                <p:tags r:id="rId15"/>
              </p:custDataLst>
            </p:nvPr>
          </p:nvSpPr>
          <p:spPr>
            <a:xfrm>
              <a:off x="3868867" y="4642714"/>
              <a:ext cx="188784" cy="15012"/>
            </a:xfrm>
            <a:custGeom>
              <a:avLst/>
              <a:gdLst/>
              <a:ahLst/>
              <a:cxnLst/>
              <a:rect l="0" t="0" r="0" b="0"/>
              <a:pathLst>
                <a:path w="188784" h="15012">
                  <a:moveTo>
                    <a:pt x="17333" y="15011"/>
                  </a:moveTo>
                  <a:lnTo>
                    <a:pt x="17333" y="15011"/>
                  </a:lnTo>
                  <a:lnTo>
                    <a:pt x="12276" y="15011"/>
                  </a:lnTo>
                  <a:lnTo>
                    <a:pt x="6972" y="12189"/>
                  </a:lnTo>
                  <a:lnTo>
                    <a:pt x="0" y="6810"/>
                  </a:lnTo>
                  <a:lnTo>
                    <a:pt x="486" y="6369"/>
                  </a:lnTo>
                  <a:lnTo>
                    <a:pt x="44015" y="5538"/>
                  </a:lnTo>
                  <a:lnTo>
                    <a:pt x="91278" y="5496"/>
                  </a:lnTo>
                  <a:lnTo>
                    <a:pt x="136675" y="0"/>
                  </a:lnTo>
                  <a:lnTo>
                    <a:pt x="188783" y="5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22"/>
            <p:cNvSpPr/>
            <p:nvPr>
              <p:custDataLst>
                <p:tags r:id="rId16"/>
              </p:custDataLst>
            </p:nvPr>
          </p:nvSpPr>
          <p:spPr>
            <a:xfrm>
              <a:off x="3886661" y="4366859"/>
              <a:ext cx="342440" cy="105855"/>
            </a:xfrm>
            <a:custGeom>
              <a:avLst/>
              <a:gdLst/>
              <a:ahLst/>
              <a:cxnLst/>
              <a:rect l="0" t="0" r="0" b="0"/>
              <a:pathLst>
                <a:path w="342440" h="105855">
                  <a:moveTo>
                    <a:pt x="28114" y="100366"/>
                  </a:moveTo>
                  <a:lnTo>
                    <a:pt x="28114" y="100366"/>
                  </a:lnTo>
                  <a:lnTo>
                    <a:pt x="18001" y="100366"/>
                  </a:lnTo>
                  <a:lnTo>
                    <a:pt x="15022" y="101424"/>
                  </a:lnTo>
                  <a:lnTo>
                    <a:pt x="13036" y="103188"/>
                  </a:lnTo>
                  <a:lnTo>
                    <a:pt x="11712" y="105423"/>
                  </a:lnTo>
                  <a:lnTo>
                    <a:pt x="9771" y="105854"/>
                  </a:lnTo>
                  <a:lnTo>
                    <a:pt x="0" y="100642"/>
                  </a:lnTo>
                  <a:lnTo>
                    <a:pt x="30683" y="82502"/>
                  </a:lnTo>
                  <a:lnTo>
                    <a:pt x="76077" y="65597"/>
                  </a:lnTo>
                  <a:lnTo>
                    <a:pt x="123409" y="49586"/>
                  </a:lnTo>
                  <a:lnTo>
                    <a:pt x="162531" y="36870"/>
                  </a:lnTo>
                  <a:lnTo>
                    <a:pt x="207105" y="24166"/>
                  </a:lnTo>
                  <a:lnTo>
                    <a:pt x="245543" y="14641"/>
                  </a:lnTo>
                  <a:lnTo>
                    <a:pt x="291504" y="7938"/>
                  </a:lnTo>
                  <a:lnTo>
                    <a:pt x="323467" y="3130"/>
                  </a:lnTo>
                  <a:lnTo>
                    <a:pt x="329791" y="617"/>
                  </a:lnTo>
                  <a:lnTo>
                    <a:pt x="334007" y="0"/>
                  </a:lnTo>
                  <a:lnTo>
                    <a:pt x="342439" y="5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23"/>
            <p:cNvSpPr/>
            <p:nvPr>
              <p:custDataLst>
                <p:tags r:id="rId17"/>
              </p:custDataLst>
            </p:nvPr>
          </p:nvSpPr>
          <p:spPr>
            <a:xfrm>
              <a:off x="3848100" y="4400942"/>
              <a:ext cx="95251" cy="471613"/>
            </a:xfrm>
            <a:custGeom>
              <a:avLst/>
              <a:gdLst/>
              <a:ahLst/>
              <a:cxnLst/>
              <a:rect l="0" t="0" r="0" b="0"/>
              <a:pathLst>
                <a:path w="95251" h="471613">
                  <a:moveTo>
                    <a:pt x="95250" y="9133"/>
                  </a:moveTo>
                  <a:lnTo>
                    <a:pt x="95250" y="9133"/>
                  </a:lnTo>
                  <a:lnTo>
                    <a:pt x="95250" y="0"/>
                  </a:lnTo>
                  <a:lnTo>
                    <a:pt x="92428" y="27388"/>
                  </a:lnTo>
                  <a:lnTo>
                    <a:pt x="87711" y="62167"/>
                  </a:lnTo>
                  <a:lnTo>
                    <a:pt x="83491" y="105986"/>
                  </a:lnTo>
                  <a:lnTo>
                    <a:pt x="77640" y="153030"/>
                  </a:lnTo>
                  <a:lnTo>
                    <a:pt x="68880" y="198973"/>
                  </a:lnTo>
                  <a:lnTo>
                    <a:pt x="60037" y="241536"/>
                  </a:lnTo>
                  <a:lnTo>
                    <a:pt x="50715" y="282486"/>
                  </a:lnTo>
                  <a:lnTo>
                    <a:pt x="42308" y="325547"/>
                  </a:lnTo>
                  <a:lnTo>
                    <a:pt x="36109" y="372436"/>
                  </a:lnTo>
                  <a:lnTo>
                    <a:pt x="25007" y="412037"/>
                  </a:lnTo>
                  <a:lnTo>
                    <a:pt x="12295" y="454362"/>
                  </a:lnTo>
                  <a:lnTo>
                    <a:pt x="9697" y="466304"/>
                  </a:lnTo>
                  <a:lnTo>
                    <a:pt x="7524" y="469488"/>
                  </a:lnTo>
                  <a:lnTo>
                    <a:pt x="5016" y="471612"/>
                  </a:lnTo>
                  <a:lnTo>
                    <a:pt x="3344" y="470911"/>
                  </a:lnTo>
                  <a:lnTo>
                    <a:pt x="0" y="45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72"/>
          <p:cNvGrpSpPr/>
          <p:nvPr/>
        </p:nvGrpSpPr>
        <p:grpSpPr>
          <a:xfrm>
            <a:off x="4667383" y="4442687"/>
            <a:ext cx="490154" cy="530285"/>
            <a:chOff x="4667383" y="4442687"/>
            <a:chExt cx="490154" cy="530285"/>
          </a:xfrm>
        </p:grpSpPr>
        <p:sp>
          <p:nvSpPr>
            <p:cNvPr id="112" name="SMARTInkShape-824"/>
            <p:cNvSpPr/>
            <p:nvPr>
              <p:custDataLst>
                <p:tags r:id="rId10"/>
              </p:custDataLst>
            </p:nvPr>
          </p:nvSpPr>
          <p:spPr>
            <a:xfrm>
              <a:off x="5067300" y="4442687"/>
              <a:ext cx="90237" cy="396014"/>
            </a:xfrm>
            <a:custGeom>
              <a:avLst/>
              <a:gdLst/>
              <a:ahLst/>
              <a:cxnLst/>
              <a:rect l="0" t="0" r="0" b="0"/>
              <a:pathLst>
                <a:path w="90237" h="396014">
                  <a:moveTo>
                    <a:pt x="9525" y="5488"/>
                  </a:moveTo>
                  <a:lnTo>
                    <a:pt x="9525" y="5488"/>
                  </a:lnTo>
                  <a:lnTo>
                    <a:pt x="14581" y="431"/>
                  </a:lnTo>
                  <a:lnTo>
                    <a:pt x="18187" y="0"/>
                  </a:lnTo>
                  <a:lnTo>
                    <a:pt x="27839" y="2344"/>
                  </a:lnTo>
                  <a:lnTo>
                    <a:pt x="36362" y="12557"/>
                  </a:lnTo>
                  <a:lnTo>
                    <a:pt x="61714" y="52898"/>
                  </a:lnTo>
                  <a:lnTo>
                    <a:pt x="73778" y="98733"/>
                  </a:lnTo>
                  <a:lnTo>
                    <a:pt x="83485" y="143004"/>
                  </a:lnTo>
                  <a:lnTo>
                    <a:pt x="90236" y="187345"/>
                  </a:lnTo>
                  <a:lnTo>
                    <a:pt x="86474" y="225177"/>
                  </a:lnTo>
                  <a:lnTo>
                    <a:pt x="81472" y="257644"/>
                  </a:lnTo>
                  <a:lnTo>
                    <a:pt x="72899" y="290418"/>
                  </a:lnTo>
                  <a:lnTo>
                    <a:pt x="53350" y="335798"/>
                  </a:lnTo>
                  <a:lnTo>
                    <a:pt x="28412" y="373888"/>
                  </a:lnTo>
                  <a:lnTo>
                    <a:pt x="0" y="396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25"/>
            <p:cNvSpPr/>
            <p:nvPr>
              <p:custDataLst>
                <p:tags r:id="rId11"/>
              </p:custDataLst>
            </p:nvPr>
          </p:nvSpPr>
          <p:spPr>
            <a:xfrm>
              <a:off x="4829211" y="4518999"/>
              <a:ext cx="177954" cy="453973"/>
            </a:xfrm>
            <a:custGeom>
              <a:avLst/>
              <a:gdLst/>
              <a:ahLst/>
              <a:cxnLst/>
              <a:rect l="0" t="0" r="0" b="0"/>
              <a:pathLst>
                <a:path w="177954" h="453973">
                  <a:moveTo>
                    <a:pt x="47589" y="167301"/>
                  </a:moveTo>
                  <a:lnTo>
                    <a:pt x="47589" y="167301"/>
                  </a:lnTo>
                  <a:lnTo>
                    <a:pt x="42532" y="172357"/>
                  </a:lnTo>
                  <a:lnTo>
                    <a:pt x="40050" y="180484"/>
                  </a:lnTo>
                  <a:lnTo>
                    <a:pt x="38456" y="218118"/>
                  </a:lnTo>
                  <a:lnTo>
                    <a:pt x="37083" y="262358"/>
                  </a:lnTo>
                  <a:lnTo>
                    <a:pt x="30540" y="305120"/>
                  </a:lnTo>
                  <a:lnTo>
                    <a:pt x="28934" y="344690"/>
                  </a:lnTo>
                  <a:lnTo>
                    <a:pt x="21013" y="391155"/>
                  </a:lnTo>
                  <a:lnTo>
                    <a:pt x="10640" y="436480"/>
                  </a:lnTo>
                  <a:lnTo>
                    <a:pt x="10001" y="449567"/>
                  </a:lnTo>
                  <a:lnTo>
                    <a:pt x="8772" y="452845"/>
                  </a:lnTo>
                  <a:lnTo>
                    <a:pt x="6894" y="453972"/>
                  </a:lnTo>
                  <a:lnTo>
                    <a:pt x="4584" y="453665"/>
                  </a:lnTo>
                  <a:lnTo>
                    <a:pt x="1333" y="427951"/>
                  </a:lnTo>
                  <a:lnTo>
                    <a:pt x="370" y="386818"/>
                  </a:lnTo>
                  <a:lnTo>
                    <a:pt x="84" y="341116"/>
                  </a:lnTo>
                  <a:lnTo>
                    <a:pt x="0" y="304174"/>
                  </a:lnTo>
                  <a:lnTo>
                    <a:pt x="2802" y="271878"/>
                  </a:lnTo>
                  <a:lnTo>
                    <a:pt x="6517" y="237063"/>
                  </a:lnTo>
                  <a:lnTo>
                    <a:pt x="9667" y="199613"/>
                  </a:lnTo>
                  <a:lnTo>
                    <a:pt x="19676" y="158514"/>
                  </a:lnTo>
                  <a:lnTo>
                    <a:pt x="31557" y="120952"/>
                  </a:lnTo>
                  <a:lnTo>
                    <a:pt x="48483" y="75252"/>
                  </a:lnTo>
                  <a:lnTo>
                    <a:pt x="68109" y="31996"/>
                  </a:lnTo>
                  <a:lnTo>
                    <a:pt x="83890" y="9853"/>
                  </a:lnTo>
                  <a:lnTo>
                    <a:pt x="98648" y="2074"/>
                  </a:lnTo>
                  <a:lnTo>
                    <a:pt x="107028" y="0"/>
                  </a:lnTo>
                  <a:lnTo>
                    <a:pt x="113673" y="734"/>
                  </a:lnTo>
                  <a:lnTo>
                    <a:pt x="119162" y="3339"/>
                  </a:lnTo>
                  <a:lnTo>
                    <a:pt x="123879" y="7193"/>
                  </a:lnTo>
                  <a:lnTo>
                    <a:pt x="135575" y="32844"/>
                  </a:lnTo>
                  <a:lnTo>
                    <a:pt x="136789" y="52508"/>
                  </a:lnTo>
                  <a:lnTo>
                    <a:pt x="130797" y="95030"/>
                  </a:lnTo>
                  <a:lnTo>
                    <a:pt x="124786" y="110839"/>
                  </a:lnTo>
                  <a:lnTo>
                    <a:pt x="97444" y="145715"/>
                  </a:lnTo>
                  <a:lnTo>
                    <a:pt x="97758" y="147619"/>
                  </a:lnTo>
                  <a:lnTo>
                    <a:pt x="100931" y="152557"/>
                  </a:lnTo>
                  <a:lnTo>
                    <a:pt x="105869" y="155456"/>
                  </a:lnTo>
                  <a:lnTo>
                    <a:pt x="144611" y="170756"/>
                  </a:lnTo>
                  <a:lnTo>
                    <a:pt x="160559" y="181537"/>
                  </a:lnTo>
                  <a:lnTo>
                    <a:pt x="171176" y="193384"/>
                  </a:lnTo>
                  <a:lnTo>
                    <a:pt x="176600" y="211348"/>
                  </a:lnTo>
                  <a:lnTo>
                    <a:pt x="177953" y="231327"/>
                  </a:lnTo>
                  <a:lnTo>
                    <a:pt x="175025" y="247263"/>
                  </a:lnTo>
                  <a:lnTo>
                    <a:pt x="162372" y="268134"/>
                  </a:lnTo>
                  <a:lnTo>
                    <a:pt x="148345" y="278438"/>
                  </a:lnTo>
                  <a:lnTo>
                    <a:pt x="140160" y="282668"/>
                  </a:lnTo>
                  <a:lnTo>
                    <a:pt x="133645" y="283370"/>
                  </a:lnTo>
                  <a:lnTo>
                    <a:pt x="128243" y="281722"/>
                  </a:lnTo>
                  <a:lnTo>
                    <a:pt x="119419" y="274247"/>
                  </a:lnTo>
                  <a:lnTo>
                    <a:pt x="104739" y="253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26"/>
            <p:cNvSpPr/>
            <p:nvPr>
              <p:custDataLst>
                <p:tags r:id="rId12"/>
              </p:custDataLst>
            </p:nvPr>
          </p:nvSpPr>
          <p:spPr>
            <a:xfrm>
              <a:off x="4667383" y="4486667"/>
              <a:ext cx="114168" cy="409184"/>
            </a:xfrm>
            <a:custGeom>
              <a:avLst/>
              <a:gdLst/>
              <a:ahLst/>
              <a:cxnLst/>
              <a:rect l="0" t="0" r="0" b="0"/>
              <a:pathLst>
                <a:path w="114168" h="409184">
                  <a:moveTo>
                    <a:pt x="114167" y="9133"/>
                  </a:moveTo>
                  <a:lnTo>
                    <a:pt x="114167" y="9133"/>
                  </a:lnTo>
                  <a:lnTo>
                    <a:pt x="109110" y="4076"/>
                  </a:lnTo>
                  <a:lnTo>
                    <a:pt x="103806" y="1594"/>
                  </a:lnTo>
                  <a:lnTo>
                    <a:pt x="91777" y="0"/>
                  </a:lnTo>
                  <a:lnTo>
                    <a:pt x="85519" y="2605"/>
                  </a:lnTo>
                  <a:lnTo>
                    <a:pt x="82368" y="4781"/>
                  </a:lnTo>
                  <a:lnTo>
                    <a:pt x="48078" y="48956"/>
                  </a:lnTo>
                  <a:lnTo>
                    <a:pt x="41403" y="63874"/>
                  </a:lnTo>
                  <a:lnTo>
                    <a:pt x="30636" y="102022"/>
                  </a:lnTo>
                  <a:lnTo>
                    <a:pt x="15569" y="144724"/>
                  </a:lnTo>
                  <a:lnTo>
                    <a:pt x="4990" y="181600"/>
                  </a:lnTo>
                  <a:lnTo>
                    <a:pt x="2144" y="213843"/>
                  </a:lnTo>
                  <a:lnTo>
                    <a:pt x="879" y="246518"/>
                  </a:lnTo>
                  <a:lnTo>
                    <a:pt x="317" y="278679"/>
                  </a:lnTo>
                  <a:lnTo>
                    <a:pt x="0" y="323360"/>
                  </a:lnTo>
                  <a:lnTo>
                    <a:pt x="965" y="351416"/>
                  </a:lnTo>
                  <a:lnTo>
                    <a:pt x="4941" y="366223"/>
                  </a:lnTo>
                  <a:lnTo>
                    <a:pt x="22664" y="391917"/>
                  </a:lnTo>
                  <a:lnTo>
                    <a:pt x="30460" y="400804"/>
                  </a:lnTo>
                  <a:lnTo>
                    <a:pt x="66542" y="409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198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MARTInkShape-1043"/>
          <p:cNvSpPr/>
          <p:nvPr>
            <p:custDataLst>
              <p:tags r:id="rId1"/>
            </p:custDataLst>
          </p:nvPr>
        </p:nvSpPr>
        <p:spPr>
          <a:xfrm>
            <a:off x="6791859" y="5421984"/>
            <a:ext cx="109729" cy="350167"/>
          </a:xfrm>
          <a:custGeom>
            <a:avLst/>
            <a:gdLst/>
            <a:ahLst/>
            <a:cxnLst/>
            <a:rect l="0" t="0" r="0" b="0"/>
            <a:pathLst>
              <a:path w="109729" h="350167">
                <a:moveTo>
                  <a:pt x="104241" y="45366"/>
                </a:moveTo>
                <a:lnTo>
                  <a:pt x="104241" y="45366"/>
                </a:lnTo>
                <a:lnTo>
                  <a:pt x="109297" y="40310"/>
                </a:lnTo>
                <a:lnTo>
                  <a:pt x="109728" y="37762"/>
                </a:lnTo>
                <a:lnTo>
                  <a:pt x="108958" y="35005"/>
                </a:lnTo>
                <a:lnTo>
                  <a:pt x="107386" y="32109"/>
                </a:lnTo>
                <a:lnTo>
                  <a:pt x="101833" y="9179"/>
                </a:lnTo>
                <a:lnTo>
                  <a:pt x="99461" y="5365"/>
                </a:lnTo>
                <a:lnTo>
                  <a:pt x="95762" y="2824"/>
                </a:lnTo>
                <a:lnTo>
                  <a:pt x="86009" y="0"/>
                </a:lnTo>
                <a:lnTo>
                  <a:pt x="81503" y="305"/>
                </a:lnTo>
                <a:lnTo>
                  <a:pt x="73675" y="3467"/>
                </a:lnTo>
                <a:lnTo>
                  <a:pt x="40635" y="43749"/>
                </a:lnTo>
                <a:lnTo>
                  <a:pt x="26011" y="72992"/>
                </a:lnTo>
                <a:lnTo>
                  <a:pt x="17174" y="117498"/>
                </a:lnTo>
                <a:lnTo>
                  <a:pt x="8593" y="161283"/>
                </a:lnTo>
                <a:lnTo>
                  <a:pt x="2170" y="202125"/>
                </a:lnTo>
                <a:lnTo>
                  <a:pt x="0" y="249428"/>
                </a:lnTo>
                <a:lnTo>
                  <a:pt x="7076" y="296174"/>
                </a:lnTo>
                <a:lnTo>
                  <a:pt x="8991" y="3501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SMARTInkShape-Group204"/>
          <p:cNvGrpSpPr/>
          <p:nvPr/>
        </p:nvGrpSpPr>
        <p:grpSpPr>
          <a:xfrm>
            <a:off x="5172075" y="5282031"/>
            <a:ext cx="3800454" cy="933840"/>
            <a:chOff x="5172075" y="5282031"/>
            <a:chExt cx="3800454" cy="933840"/>
          </a:xfrm>
        </p:grpSpPr>
        <p:sp>
          <p:nvSpPr>
            <p:cNvPr id="206" name="SMARTInkShape-1044"/>
            <p:cNvSpPr/>
            <p:nvPr>
              <p:custDataLst>
                <p:tags r:id="rId162"/>
              </p:custDataLst>
            </p:nvPr>
          </p:nvSpPr>
          <p:spPr>
            <a:xfrm>
              <a:off x="5276850" y="5282031"/>
              <a:ext cx="76201" cy="585370"/>
            </a:xfrm>
            <a:custGeom>
              <a:avLst/>
              <a:gdLst/>
              <a:ahLst/>
              <a:cxnLst/>
              <a:rect l="0" t="0" r="0" b="0"/>
              <a:pathLst>
                <a:path w="76201" h="585370">
                  <a:moveTo>
                    <a:pt x="76200" y="23394"/>
                  </a:moveTo>
                  <a:lnTo>
                    <a:pt x="76200" y="23394"/>
                  </a:lnTo>
                  <a:lnTo>
                    <a:pt x="76200" y="18338"/>
                  </a:lnTo>
                  <a:lnTo>
                    <a:pt x="73378" y="13033"/>
                  </a:lnTo>
                  <a:lnTo>
                    <a:pt x="62943" y="1004"/>
                  </a:lnTo>
                  <a:lnTo>
                    <a:pt x="58894" y="0"/>
                  </a:lnTo>
                  <a:lnTo>
                    <a:pt x="48754" y="1707"/>
                  </a:lnTo>
                  <a:lnTo>
                    <a:pt x="31143" y="13676"/>
                  </a:lnTo>
                  <a:lnTo>
                    <a:pt x="17577" y="35684"/>
                  </a:lnTo>
                  <a:lnTo>
                    <a:pt x="10057" y="73681"/>
                  </a:lnTo>
                  <a:lnTo>
                    <a:pt x="3451" y="114965"/>
                  </a:lnTo>
                  <a:lnTo>
                    <a:pt x="1023" y="158593"/>
                  </a:lnTo>
                  <a:lnTo>
                    <a:pt x="3024" y="202852"/>
                  </a:lnTo>
                  <a:lnTo>
                    <a:pt x="10421" y="240961"/>
                  </a:lnTo>
                  <a:lnTo>
                    <a:pt x="19315" y="284003"/>
                  </a:lnTo>
                  <a:lnTo>
                    <a:pt x="34960" y="330371"/>
                  </a:lnTo>
                  <a:lnTo>
                    <a:pt x="50805" y="376106"/>
                  </a:lnTo>
                  <a:lnTo>
                    <a:pt x="59137" y="421587"/>
                  </a:lnTo>
                  <a:lnTo>
                    <a:pt x="64441" y="463816"/>
                  </a:lnTo>
                  <a:lnTo>
                    <a:pt x="63191" y="504198"/>
                  </a:lnTo>
                  <a:lnTo>
                    <a:pt x="55829" y="548535"/>
                  </a:lnTo>
                  <a:lnTo>
                    <a:pt x="47391" y="562296"/>
                  </a:lnTo>
                  <a:lnTo>
                    <a:pt x="30740" y="576886"/>
                  </a:lnTo>
                  <a:lnTo>
                    <a:pt x="0" y="585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45"/>
            <p:cNvSpPr/>
            <p:nvPr>
              <p:custDataLst>
                <p:tags r:id="rId163"/>
              </p:custDataLst>
            </p:nvPr>
          </p:nvSpPr>
          <p:spPr>
            <a:xfrm>
              <a:off x="5429250" y="5346373"/>
              <a:ext cx="133351" cy="559128"/>
            </a:xfrm>
            <a:custGeom>
              <a:avLst/>
              <a:gdLst/>
              <a:ahLst/>
              <a:cxnLst/>
              <a:rect l="0" t="0" r="0" b="0"/>
              <a:pathLst>
                <a:path w="133351" h="559128">
                  <a:moveTo>
                    <a:pt x="133350" y="63827"/>
                  </a:moveTo>
                  <a:lnTo>
                    <a:pt x="133350" y="63827"/>
                  </a:lnTo>
                  <a:lnTo>
                    <a:pt x="132292" y="17203"/>
                  </a:lnTo>
                  <a:lnTo>
                    <a:pt x="128294" y="6770"/>
                  </a:lnTo>
                  <a:lnTo>
                    <a:pt x="124688" y="3564"/>
                  </a:lnTo>
                  <a:lnTo>
                    <a:pt x="115036" y="0"/>
                  </a:lnTo>
                  <a:lnTo>
                    <a:pt x="103691" y="1241"/>
                  </a:lnTo>
                  <a:lnTo>
                    <a:pt x="97702" y="3054"/>
                  </a:lnTo>
                  <a:lnTo>
                    <a:pt x="88226" y="10711"/>
                  </a:lnTo>
                  <a:lnTo>
                    <a:pt x="68462" y="42987"/>
                  </a:lnTo>
                  <a:lnTo>
                    <a:pt x="55818" y="87450"/>
                  </a:lnTo>
                  <a:lnTo>
                    <a:pt x="50052" y="125154"/>
                  </a:lnTo>
                  <a:lnTo>
                    <a:pt x="48343" y="164195"/>
                  </a:lnTo>
                  <a:lnTo>
                    <a:pt x="47838" y="201516"/>
                  </a:lnTo>
                  <a:lnTo>
                    <a:pt x="47688" y="240443"/>
                  </a:lnTo>
                  <a:lnTo>
                    <a:pt x="50466" y="277730"/>
                  </a:lnTo>
                  <a:lnTo>
                    <a:pt x="55169" y="322292"/>
                  </a:lnTo>
                  <a:lnTo>
                    <a:pt x="59386" y="363364"/>
                  </a:lnTo>
                  <a:lnTo>
                    <a:pt x="64515" y="401287"/>
                  </a:lnTo>
                  <a:lnTo>
                    <a:pt x="63213" y="443216"/>
                  </a:lnTo>
                  <a:lnTo>
                    <a:pt x="53291" y="485195"/>
                  </a:lnTo>
                  <a:lnTo>
                    <a:pt x="46628" y="520417"/>
                  </a:lnTo>
                  <a:lnTo>
                    <a:pt x="26314" y="555453"/>
                  </a:lnTo>
                  <a:lnTo>
                    <a:pt x="21777" y="558794"/>
                  </a:lnTo>
                  <a:lnTo>
                    <a:pt x="0" y="559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46"/>
            <p:cNvSpPr/>
            <p:nvPr>
              <p:custDataLst>
                <p:tags r:id="rId164"/>
              </p:custDataLst>
            </p:nvPr>
          </p:nvSpPr>
          <p:spPr>
            <a:xfrm>
              <a:off x="5696546" y="5500224"/>
              <a:ext cx="109668" cy="281452"/>
            </a:xfrm>
            <a:custGeom>
              <a:avLst/>
              <a:gdLst/>
              <a:ahLst/>
              <a:cxnLst/>
              <a:rect l="0" t="0" r="0" b="0"/>
              <a:pathLst>
                <a:path w="109668" h="281452">
                  <a:moveTo>
                    <a:pt x="104179" y="14751"/>
                  </a:moveTo>
                  <a:lnTo>
                    <a:pt x="104179" y="14751"/>
                  </a:lnTo>
                  <a:lnTo>
                    <a:pt x="109235" y="9695"/>
                  </a:lnTo>
                  <a:lnTo>
                    <a:pt x="109667" y="8206"/>
                  </a:lnTo>
                  <a:lnTo>
                    <a:pt x="108895" y="7212"/>
                  </a:lnTo>
                  <a:lnTo>
                    <a:pt x="105217" y="5050"/>
                  </a:lnTo>
                  <a:lnTo>
                    <a:pt x="100054" y="562"/>
                  </a:lnTo>
                  <a:lnTo>
                    <a:pt x="97195" y="0"/>
                  </a:lnTo>
                  <a:lnTo>
                    <a:pt x="94232" y="685"/>
                  </a:lnTo>
                  <a:lnTo>
                    <a:pt x="76814" y="9385"/>
                  </a:lnTo>
                  <a:lnTo>
                    <a:pt x="59147" y="28330"/>
                  </a:lnTo>
                  <a:lnTo>
                    <a:pt x="35441" y="67717"/>
                  </a:lnTo>
                  <a:lnTo>
                    <a:pt x="20666" y="104881"/>
                  </a:lnTo>
                  <a:lnTo>
                    <a:pt x="6191" y="149677"/>
                  </a:lnTo>
                  <a:lnTo>
                    <a:pt x="745" y="192000"/>
                  </a:lnTo>
                  <a:lnTo>
                    <a:pt x="0" y="208533"/>
                  </a:lnTo>
                  <a:lnTo>
                    <a:pt x="9693" y="239855"/>
                  </a:lnTo>
                  <a:lnTo>
                    <a:pt x="37504" y="28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47"/>
            <p:cNvSpPr/>
            <p:nvPr>
              <p:custDataLst>
                <p:tags r:id="rId165"/>
              </p:custDataLst>
            </p:nvPr>
          </p:nvSpPr>
          <p:spPr>
            <a:xfrm>
              <a:off x="5854860" y="5572125"/>
              <a:ext cx="174466" cy="151700"/>
            </a:xfrm>
            <a:custGeom>
              <a:avLst/>
              <a:gdLst/>
              <a:ahLst/>
              <a:cxnLst/>
              <a:rect l="0" t="0" r="0" b="0"/>
              <a:pathLst>
                <a:path w="174466" h="151700">
                  <a:moveTo>
                    <a:pt x="12540" y="0"/>
                  </a:moveTo>
                  <a:lnTo>
                    <a:pt x="12540" y="0"/>
                  </a:lnTo>
                  <a:lnTo>
                    <a:pt x="25797" y="0"/>
                  </a:lnTo>
                  <a:lnTo>
                    <a:pt x="52541" y="16402"/>
                  </a:lnTo>
                  <a:lnTo>
                    <a:pt x="59599" y="26339"/>
                  </a:lnTo>
                  <a:lnTo>
                    <a:pt x="74907" y="54542"/>
                  </a:lnTo>
                  <a:lnTo>
                    <a:pt x="77301" y="69749"/>
                  </a:lnTo>
                  <a:lnTo>
                    <a:pt x="73592" y="96161"/>
                  </a:lnTo>
                  <a:lnTo>
                    <a:pt x="65789" y="113982"/>
                  </a:lnTo>
                  <a:lnTo>
                    <a:pt x="46068" y="136030"/>
                  </a:lnTo>
                  <a:lnTo>
                    <a:pt x="34143" y="144419"/>
                  </a:lnTo>
                  <a:lnTo>
                    <a:pt x="15531" y="150035"/>
                  </a:lnTo>
                  <a:lnTo>
                    <a:pt x="1667" y="151699"/>
                  </a:lnTo>
                  <a:lnTo>
                    <a:pt x="0" y="148758"/>
                  </a:lnTo>
                  <a:lnTo>
                    <a:pt x="969" y="137023"/>
                  </a:lnTo>
                  <a:lnTo>
                    <a:pt x="17578" y="112566"/>
                  </a:lnTo>
                  <a:lnTo>
                    <a:pt x="46148" y="83463"/>
                  </a:lnTo>
                  <a:lnTo>
                    <a:pt x="93106" y="51076"/>
                  </a:lnTo>
                  <a:lnTo>
                    <a:pt x="138329" y="14999"/>
                  </a:lnTo>
                  <a:lnTo>
                    <a:pt x="144397" y="10606"/>
                  </a:lnTo>
                  <a:lnTo>
                    <a:pt x="135334" y="14903"/>
                  </a:lnTo>
                  <a:lnTo>
                    <a:pt x="127793" y="25673"/>
                  </a:lnTo>
                  <a:lnTo>
                    <a:pt x="114328" y="53403"/>
                  </a:lnTo>
                  <a:lnTo>
                    <a:pt x="113518" y="69242"/>
                  </a:lnTo>
                  <a:lnTo>
                    <a:pt x="116686" y="84749"/>
                  </a:lnTo>
                  <a:lnTo>
                    <a:pt x="121621" y="95168"/>
                  </a:lnTo>
                  <a:lnTo>
                    <a:pt x="135407" y="112041"/>
                  </a:lnTo>
                  <a:lnTo>
                    <a:pt x="17446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48"/>
            <p:cNvSpPr/>
            <p:nvPr>
              <p:custDataLst>
                <p:tags r:id="rId166"/>
              </p:custDataLst>
            </p:nvPr>
          </p:nvSpPr>
          <p:spPr>
            <a:xfrm>
              <a:off x="6096393" y="5638800"/>
              <a:ext cx="142483" cy="9526"/>
            </a:xfrm>
            <a:custGeom>
              <a:avLst/>
              <a:gdLst/>
              <a:ahLst/>
              <a:cxnLst/>
              <a:rect l="0" t="0" r="0" b="0"/>
              <a:pathLst>
                <a:path w="1424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0786" y="9525"/>
                  </a:lnTo>
                  <a:lnTo>
                    <a:pt x="86568" y="9525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49"/>
            <p:cNvSpPr/>
            <p:nvPr>
              <p:custDataLst>
                <p:tags r:id="rId167"/>
              </p:custDataLst>
            </p:nvPr>
          </p:nvSpPr>
          <p:spPr>
            <a:xfrm>
              <a:off x="6173418" y="5572125"/>
              <a:ext cx="8308" cy="171451"/>
            </a:xfrm>
            <a:custGeom>
              <a:avLst/>
              <a:gdLst/>
              <a:ahLst/>
              <a:cxnLst/>
              <a:rect l="0" t="0" r="0" b="0"/>
              <a:pathLst>
                <a:path w="8308" h="171451">
                  <a:moveTo>
                    <a:pt x="8307" y="0"/>
                  </a:moveTo>
                  <a:lnTo>
                    <a:pt x="8307" y="0"/>
                  </a:lnTo>
                  <a:lnTo>
                    <a:pt x="3251" y="5056"/>
                  </a:lnTo>
                  <a:lnTo>
                    <a:pt x="768" y="13183"/>
                  </a:lnTo>
                  <a:lnTo>
                    <a:pt x="106" y="18314"/>
                  </a:lnTo>
                  <a:lnTo>
                    <a:pt x="6495" y="56413"/>
                  </a:lnTo>
                  <a:lnTo>
                    <a:pt x="4948" y="89388"/>
                  </a:lnTo>
                  <a:lnTo>
                    <a:pt x="0" y="129603"/>
                  </a:lnTo>
                  <a:lnTo>
                    <a:pt x="830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50"/>
            <p:cNvSpPr/>
            <p:nvPr>
              <p:custDataLst>
                <p:tags r:id="rId168"/>
              </p:custDataLst>
            </p:nvPr>
          </p:nvSpPr>
          <p:spPr>
            <a:xfrm>
              <a:off x="6301544" y="5562600"/>
              <a:ext cx="113722" cy="341331"/>
            </a:xfrm>
            <a:custGeom>
              <a:avLst/>
              <a:gdLst/>
              <a:ahLst/>
              <a:cxnLst/>
              <a:rect l="0" t="0" r="0" b="0"/>
              <a:pathLst>
                <a:path w="113722" h="341331">
                  <a:moveTo>
                    <a:pt x="13531" y="0"/>
                  </a:moveTo>
                  <a:lnTo>
                    <a:pt x="13531" y="0"/>
                  </a:lnTo>
                  <a:lnTo>
                    <a:pt x="19019" y="0"/>
                  </a:lnTo>
                  <a:lnTo>
                    <a:pt x="16675" y="0"/>
                  </a:lnTo>
                  <a:lnTo>
                    <a:pt x="550" y="34715"/>
                  </a:lnTo>
                  <a:lnTo>
                    <a:pt x="0" y="50354"/>
                  </a:lnTo>
                  <a:lnTo>
                    <a:pt x="3215" y="76152"/>
                  </a:lnTo>
                  <a:lnTo>
                    <a:pt x="6654" y="80401"/>
                  </a:lnTo>
                  <a:lnTo>
                    <a:pt x="18941" y="87945"/>
                  </a:lnTo>
                  <a:lnTo>
                    <a:pt x="38653" y="93085"/>
                  </a:lnTo>
                  <a:lnTo>
                    <a:pt x="51508" y="91466"/>
                  </a:lnTo>
                  <a:lnTo>
                    <a:pt x="57898" y="89552"/>
                  </a:lnTo>
                  <a:lnTo>
                    <a:pt x="67822" y="81781"/>
                  </a:lnTo>
                  <a:lnTo>
                    <a:pt x="94197" y="50101"/>
                  </a:lnTo>
                  <a:lnTo>
                    <a:pt x="98256" y="40470"/>
                  </a:lnTo>
                  <a:lnTo>
                    <a:pt x="98591" y="40737"/>
                  </a:lnTo>
                  <a:lnTo>
                    <a:pt x="99230" y="78865"/>
                  </a:lnTo>
                  <a:lnTo>
                    <a:pt x="100309" y="121371"/>
                  </a:lnTo>
                  <a:lnTo>
                    <a:pt x="106794" y="161441"/>
                  </a:lnTo>
                  <a:lnTo>
                    <a:pt x="108388" y="204986"/>
                  </a:lnTo>
                  <a:lnTo>
                    <a:pt x="113721" y="241829"/>
                  </a:lnTo>
                  <a:lnTo>
                    <a:pt x="110855" y="283542"/>
                  </a:lnTo>
                  <a:lnTo>
                    <a:pt x="103998" y="325022"/>
                  </a:lnTo>
                  <a:lnTo>
                    <a:pt x="100301" y="330981"/>
                  </a:lnTo>
                  <a:lnTo>
                    <a:pt x="95719" y="334955"/>
                  </a:lnTo>
                  <a:lnTo>
                    <a:pt x="84984" y="339369"/>
                  </a:lnTo>
                  <a:lnTo>
                    <a:pt x="73157" y="341330"/>
                  </a:lnTo>
                  <a:lnTo>
                    <a:pt x="68099" y="339737"/>
                  </a:lnTo>
                  <a:lnTo>
                    <a:pt x="59655" y="332322"/>
                  </a:lnTo>
                  <a:lnTo>
                    <a:pt x="5163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51"/>
            <p:cNvSpPr/>
            <p:nvPr>
              <p:custDataLst>
                <p:tags r:id="rId169"/>
              </p:custDataLst>
            </p:nvPr>
          </p:nvSpPr>
          <p:spPr>
            <a:xfrm>
              <a:off x="6467475" y="5457825"/>
              <a:ext cx="75371" cy="333376"/>
            </a:xfrm>
            <a:custGeom>
              <a:avLst/>
              <a:gdLst/>
              <a:ahLst/>
              <a:cxnLst/>
              <a:rect l="0" t="0" r="0" b="0"/>
              <a:pathLst>
                <a:path w="75371" h="33337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8461" y="2822"/>
                  </a:lnTo>
                  <a:lnTo>
                    <a:pt x="51357" y="5056"/>
                  </a:lnTo>
                  <a:lnTo>
                    <a:pt x="60490" y="23370"/>
                  </a:lnTo>
                  <a:lnTo>
                    <a:pt x="71999" y="64549"/>
                  </a:lnTo>
                  <a:lnTo>
                    <a:pt x="75370" y="109999"/>
                  </a:lnTo>
                  <a:lnTo>
                    <a:pt x="73131" y="156770"/>
                  </a:lnTo>
                  <a:lnTo>
                    <a:pt x="65766" y="202378"/>
                  </a:lnTo>
                  <a:lnTo>
                    <a:pt x="56881" y="238821"/>
                  </a:lnTo>
                  <a:lnTo>
                    <a:pt x="49622" y="261719"/>
                  </a:lnTo>
                  <a:lnTo>
                    <a:pt x="22039" y="307259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52"/>
            <p:cNvSpPr/>
            <p:nvPr>
              <p:custDataLst>
                <p:tags r:id="rId170"/>
              </p:custDataLst>
            </p:nvPr>
          </p:nvSpPr>
          <p:spPr>
            <a:xfrm>
              <a:off x="6725043" y="5648325"/>
              <a:ext cx="209158" cy="38101"/>
            </a:xfrm>
            <a:custGeom>
              <a:avLst/>
              <a:gdLst/>
              <a:ahLst/>
              <a:cxnLst/>
              <a:rect l="0" t="0" r="0" b="0"/>
              <a:pathLst>
                <a:path w="209158" h="38101">
                  <a:moveTo>
                    <a:pt x="9132" y="38100"/>
                  </a:moveTo>
                  <a:lnTo>
                    <a:pt x="9132" y="38100"/>
                  </a:lnTo>
                  <a:lnTo>
                    <a:pt x="4076" y="33044"/>
                  </a:lnTo>
                  <a:lnTo>
                    <a:pt x="1594" y="27739"/>
                  </a:lnTo>
                  <a:lnTo>
                    <a:pt x="0" y="20767"/>
                  </a:lnTo>
                  <a:lnTo>
                    <a:pt x="34358" y="5943"/>
                  </a:lnTo>
                  <a:lnTo>
                    <a:pt x="81337" y="783"/>
                  </a:lnTo>
                  <a:lnTo>
                    <a:pt x="125112" y="154"/>
                  </a:lnTo>
                  <a:lnTo>
                    <a:pt x="164264" y="45"/>
                  </a:lnTo>
                  <a:lnTo>
                    <a:pt x="209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53"/>
            <p:cNvSpPr/>
            <p:nvPr>
              <p:custDataLst>
                <p:tags r:id="rId171"/>
              </p:custDataLst>
            </p:nvPr>
          </p:nvSpPr>
          <p:spPr>
            <a:xfrm>
              <a:off x="6924675" y="5709512"/>
              <a:ext cx="66676" cy="110264"/>
            </a:xfrm>
            <a:custGeom>
              <a:avLst/>
              <a:gdLst/>
              <a:ahLst/>
              <a:cxnLst/>
              <a:rect l="0" t="0" r="0" b="0"/>
              <a:pathLst>
                <a:path w="66676" h="1102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2" y="6913"/>
                  </a:lnTo>
                  <a:lnTo>
                    <a:pt x="26836" y="50101"/>
                  </a:lnTo>
                  <a:lnTo>
                    <a:pt x="66675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54"/>
            <p:cNvSpPr/>
            <p:nvPr>
              <p:custDataLst>
                <p:tags r:id="rId172"/>
              </p:custDataLst>
            </p:nvPr>
          </p:nvSpPr>
          <p:spPr>
            <a:xfrm>
              <a:off x="6905625" y="5709944"/>
              <a:ext cx="123826" cy="128882"/>
            </a:xfrm>
            <a:custGeom>
              <a:avLst/>
              <a:gdLst/>
              <a:ahLst/>
              <a:cxnLst/>
              <a:rect l="0" t="0" r="0" b="0"/>
              <a:pathLst>
                <a:path w="123826" h="128882">
                  <a:moveTo>
                    <a:pt x="123825" y="5056"/>
                  </a:moveTo>
                  <a:lnTo>
                    <a:pt x="123825" y="5056"/>
                  </a:lnTo>
                  <a:lnTo>
                    <a:pt x="118769" y="0"/>
                  </a:lnTo>
                  <a:lnTo>
                    <a:pt x="116221" y="627"/>
                  </a:lnTo>
                  <a:lnTo>
                    <a:pt x="73713" y="32227"/>
                  </a:lnTo>
                  <a:lnTo>
                    <a:pt x="51759" y="50718"/>
                  </a:lnTo>
                  <a:lnTo>
                    <a:pt x="12217" y="97090"/>
                  </a:lnTo>
                  <a:lnTo>
                    <a:pt x="8144" y="101337"/>
                  </a:lnTo>
                  <a:lnTo>
                    <a:pt x="0" y="128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55"/>
            <p:cNvSpPr/>
            <p:nvPr>
              <p:custDataLst>
                <p:tags r:id="rId173"/>
              </p:custDataLst>
            </p:nvPr>
          </p:nvSpPr>
          <p:spPr>
            <a:xfrm>
              <a:off x="7019925" y="581025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26753" y="22794"/>
                  </a:lnTo>
                  <a:lnTo>
                    <a:pt x="8868" y="3415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56"/>
            <p:cNvSpPr/>
            <p:nvPr>
              <p:custDataLst>
                <p:tags r:id="rId174"/>
              </p:custDataLst>
            </p:nvPr>
          </p:nvSpPr>
          <p:spPr>
            <a:xfrm>
              <a:off x="7153275" y="5676900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5211" y="53301"/>
                  </a:lnTo>
                  <a:lnTo>
                    <a:pt x="666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57"/>
            <p:cNvSpPr/>
            <p:nvPr>
              <p:custDataLst>
                <p:tags r:id="rId175"/>
              </p:custDataLst>
            </p:nvPr>
          </p:nvSpPr>
          <p:spPr>
            <a:xfrm>
              <a:off x="7191375" y="5716324"/>
              <a:ext cx="74876" cy="141552"/>
            </a:xfrm>
            <a:custGeom>
              <a:avLst/>
              <a:gdLst/>
              <a:ahLst/>
              <a:cxnLst/>
              <a:rect l="0" t="0" r="0" b="0"/>
              <a:pathLst>
                <a:path w="74876" h="141552">
                  <a:moveTo>
                    <a:pt x="66675" y="8201"/>
                  </a:moveTo>
                  <a:lnTo>
                    <a:pt x="66675" y="8201"/>
                  </a:lnTo>
                  <a:lnTo>
                    <a:pt x="74875" y="8201"/>
                  </a:lnTo>
                  <a:lnTo>
                    <a:pt x="67883" y="0"/>
                  </a:lnTo>
                  <a:lnTo>
                    <a:pt x="66422" y="617"/>
                  </a:lnTo>
                  <a:lnTo>
                    <a:pt x="61976" y="4125"/>
                  </a:lnTo>
                  <a:lnTo>
                    <a:pt x="43953" y="30209"/>
                  </a:lnTo>
                  <a:lnTo>
                    <a:pt x="25753" y="75266"/>
                  </a:lnTo>
                  <a:lnTo>
                    <a:pt x="4855" y="119730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58"/>
            <p:cNvSpPr/>
            <p:nvPr>
              <p:custDataLst>
                <p:tags r:id="rId176"/>
              </p:custDataLst>
            </p:nvPr>
          </p:nvSpPr>
          <p:spPr>
            <a:xfrm>
              <a:off x="7429978" y="5506074"/>
              <a:ext cx="65805" cy="237502"/>
            </a:xfrm>
            <a:custGeom>
              <a:avLst/>
              <a:gdLst/>
              <a:ahLst/>
              <a:cxnLst/>
              <a:rect l="0" t="0" r="0" b="0"/>
              <a:pathLst>
                <a:path w="65805" h="237502">
                  <a:moveTo>
                    <a:pt x="56672" y="27951"/>
                  </a:moveTo>
                  <a:lnTo>
                    <a:pt x="56672" y="27951"/>
                  </a:lnTo>
                  <a:lnTo>
                    <a:pt x="64210" y="10051"/>
                  </a:lnTo>
                  <a:lnTo>
                    <a:pt x="65804" y="1484"/>
                  </a:lnTo>
                  <a:lnTo>
                    <a:pt x="64877" y="782"/>
                  </a:lnTo>
                  <a:lnTo>
                    <a:pt x="61024" y="0"/>
                  </a:lnTo>
                  <a:lnTo>
                    <a:pt x="47849" y="14730"/>
                  </a:lnTo>
                  <a:lnTo>
                    <a:pt x="25786" y="60115"/>
                  </a:lnTo>
                  <a:lnTo>
                    <a:pt x="14007" y="92867"/>
                  </a:lnTo>
                  <a:lnTo>
                    <a:pt x="4971" y="137435"/>
                  </a:lnTo>
                  <a:lnTo>
                    <a:pt x="598" y="183829"/>
                  </a:lnTo>
                  <a:lnTo>
                    <a:pt x="0" y="197067"/>
                  </a:lnTo>
                  <a:lnTo>
                    <a:pt x="9776" y="220581"/>
                  </a:lnTo>
                  <a:lnTo>
                    <a:pt x="28097" y="237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59"/>
            <p:cNvSpPr/>
            <p:nvPr>
              <p:custDataLst>
                <p:tags r:id="rId177"/>
              </p:custDataLst>
            </p:nvPr>
          </p:nvSpPr>
          <p:spPr>
            <a:xfrm>
              <a:off x="7537820" y="5584984"/>
              <a:ext cx="101231" cy="135634"/>
            </a:xfrm>
            <a:custGeom>
              <a:avLst/>
              <a:gdLst/>
              <a:ahLst/>
              <a:cxnLst/>
              <a:rect l="0" t="0" r="0" b="0"/>
              <a:pathLst>
                <a:path w="101231" h="135634">
                  <a:moveTo>
                    <a:pt x="15505" y="44291"/>
                  </a:moveTo>
                  <a:lnTo>
                    <a:pt x="15505" y="44291"/>
                  </a:lnTo>
                  <a:lnTo>
                    <a:pt x="15505" y="39235"/>
                  </a:lnTo>
                  <a:lnTo>
                    <a:pt x="23705" y="13699"/>
                  </a:lnTo>
                  <a:lnTo>
                    <a:pt x="25206" y="12255"/>
                  </a:lnTo>
                  <a:lnTo>
                    <a:pt x="27263" y="12350"/>
                  </a:lnTo>
                  <a:lnTo>
                    <a:pt x="29694" y="13473"/>
                  </a:lnTo>
                  <a:lnTo>
                    <a:pt x="38171" y="30222"/>
                  </a:lnTo>
                  <a:lnTo>
                    <a:pt x="42913" y="57779"/>
                  </a:lnTo>
                  <a:lnTo>
                    <a:pt x="42676" y="83565"/>
                  </a:lnTo>
                  <a:lnTo>
                    <a:pt x="38870" y="101963"/>
                  </a:lnTo>
                  <a:lnTo>
                    <a:pt x="25721" y="125114"/>
                  </a:lnTo>
                  <a:lnTo>
                    <a:pt x="14400" y="133129"/>
                  </a:lnTo>
                  <a:lnTo>
                    <a:pt x="8419" y="135266"/>
                  </a:lnTo>
                  <a:lnTo>
                    <a:pt x="4431" y="135633"/>
                  </a:lnTo>
                  <a:lnTo>
                    <a:pt x="1773" y="134819"/>
                  </a:lnTo>
                  <a:lnTo>
                    <a:pt x="0" y="133218"/>
                  </a:lnTo>
                  <a:lnTo>
                    <a:pt x="935" y="130033"/>
                  </a:lnTo>
                  <a:lnTo>
                    <a:pt x="29544" y="86829"/>
                  </a:lnTo>
                  <a:lnTo>
                    <a:pt x="34444" y="76955"/>
                  </a:lnTo>
                  <a:lnTo>
                    <a:pt x="75817" y="31707"/>
                  </a:lnTo>
                  <a:lnTo>
                    <a:pt x="91076" y="13544"/>
                  </a:lnTo>
                  <a:lnTo>
                    <a:pt x="99225" y="0"/>
                  </a:lnTo>
                  <a:lnTo>
                    <a:pt x="100338" y="6614"/>
                  </a:lnTo>
                  <a:lnTo>
                    <a:pt x="100054" y="37997"/>
                  </a:lnTo>
                  <a:lnTo>
                    <a:pt x="93014" y="74755"/>
                  </a:lnTo>
                  <a:lnTo>
                    <a:pt x="101230" y="110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060"/>
            <p:cNvSpPr/>
            <p:nvPr>
              <p:custDataLst>
                <p:tags r:id="rId178"/>
              </p:custDataLst>
            </p:nvPr>
          </p:nvSpPr>
          <p:spPr>
            <a:xfrm>
              <a:off x="7686675" y="570547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0971" y="1836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061"/>
            <p:cNvSpPr/>
            <p:nvPr>
              <p:custDataLst>
                <p:tags r:id="rId179"/>
              </p:custDataLst>
            </p:nvPr>
          </p:nvSpPr>
          <p:spPr>
            <a:xfrm>
              <a:off x="7840792" y="5582043"/>
              <a:ext cx="112201" cy="305817"/>
            </a:xfrm>
            <a:custGeom>
              <a:avLst/>
              <a:gdLst/>
              <a:ahLst/>
              <a:cxnLst/>
              <a:rect l="0" t="0" r="0" b="0"/>
              <a:pathLst>
                <a:path w="112201" h="305817">
                  <a:moveTo>
                    <a:pt x="17333" y="9132"/>
                  </a:moveTo>
                  <a:lnTo>
                    <a:pt x="17333" y="9132"/>
                  </a:lnTo>
                  <a:lnTo>
                    <a:pt x="17333" y="0"/>
                  </a:lnTo>
                  <a:lnTo>
                    <a:pt x="4076" y="31213"/>
                  </a:lnTo>
                  <a:lnTo>
                    <a:pt x="0" y="52599"/>
                  </a:lnTo>
                  <a:lnTo>
                    <a:pt x="6635" y="89684"/>
                  </a:lnTo>
                  <a:lnTo>
                    <a:pt x="17573" y="103437"/>
                  </a:lnTo>
                  <a:lnTo>
                    <a:pt x="28376" y="109254"/>
                  </a:lnTo>
                  <a:lnTo>
                    <a:pt x="34220" y="110805"/>
                  </a:lnTo>
                  <a:lnTo>
                    <a:pt x="49180" y="106884"/>
                  </a:lnTo>
                  <a:lnTo>
                    <a:pt x="72630" y="92775"/>
                  </a:lnTo>
                  <a:lnTo>
                    <a:pt x="85302" y="80174"/>
                  </a:lnTo>
                  <a:lnTo>
                    <a:pt x="110504" y="40502"/>
                  </a:lnTo>
                  <a:lnTo>
                    <a:pt x="104200" y="64467"/>
                  </a:lnTo>
                  <a:lnTo>
                    <a:pt x="106031" y="111042"/>
                  </a:lnTo>
                  <a:lnTo>
                    <a:pt x="110641" y="148336"/>
                  </a:lnTo>
                  <a:lnTo>
                    <a:pt x="112200" y="194438"/>
                  </a:lnTo>
                  <a:lnTo>
                    <a:pt x="109710" y="239034"/>
                  </a:lnTo>
                  <a:lnTo>
                    <a:pt x="96329" y="282354"/>
                  </a:lnTo>
                  <a:lnTo>
                    <a:pt x="75726" y="303345"/>
                  </a:lnTo>
                  <a:lnTo>
                    <a:pt x="71079" y="305816"/>
                  </a:lnTo>
                  <a:lnTo>
                    <a:pt x="45908" y="30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62"/>
            <p:cNvSpPr/>
            <p:nvPr>
              <p:custDataLst>
                <p:tags r:id="rId180"/>
              </p:custDataLst>
            </p:nvPr>
          </p:nvSpPr>
          <p:spPr>
            <a:xfrm>
              <a:off x="8020050" y="5516299"/>
              <a:ext cx="75768" cy="293952"/>
            </a:xfrm>
            <a:custGeom>
              <a:avLst/>
              <a:gdLst/>
              <a:ahLst/>
              <a:cxnLst/>
              <a:rect l="0" t="0" r="0" b="0"/>
              <a:pathLst>
                <a:path w="75768" h="293952">
                  <a:moveTo>
                    <a:pt x="19050" y="8201"/>
                  </a:moveTo>
                  <a:lnTo>
                    <a:pt x="19050" y="8201"/>
                  </a:lnTo>
                  <a:lnTo>
                    <a:pt x="27250" y="0"/>
                  </a:lnTo>
                  <a:lnTo>
                    <a:pt x="38296" y="9182"/>
                  </a:lnTo>
                  <a:lnTo>
                    <a:pt x="54446" y="46455"/>
                  </a:lnTo>
                  <a:lnTo>
                    <a:pt x="71275" y="91762"/>
                  </a:lnTo>
                  <a:lnTo>
                    <a:pt x="74741" y="127504"/>
                  </a:lnTo>
                  <a:lnTo>
                    <a:pt x="75767" y="165963"/>
                  </a:lnTo>
                  <a:lnTo>
                    <a:pt x="73250" y="194645"/>
                  </a:lnTo>
                  <a:lnTo>
                    <a:pt x="62917" y="228356"/>
                  </a:lnTo>
                  <a:lnTo>
                    <a:pt x="29648" y="272221"/>
                  </a:lnTo>
                  <a:lnTo>
                    <a:pt x="17410" y="284294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63"/>
            <p:cNvSpPr/>
            <p:nvPr>
              <p:custDataLst>
                <p:tags r:id="rId181"/>
              </p:custDataLst>
            </p:nvPr>
          </p:nvSpPr>
          <p:spPr>
            <a:xfrm>
              <a:off x="8298162" y="5448676"/>
              <a:ext cx="255289" cy="310489"/>
            </a:xfrm>
            <a:custGeom>
              <a:avLst/>
              <a:gdLst/>
              <a:ahLst/>
              <a:cxnLst/>
              <a:rect l="0" t="0" r="0" b="0"/>
              <a:pathLst>
                <a:path w="255289" h="310489">
                  <a:moveTo>
                    <a:pt x="64788" y="218699"/>
                  </a:moveTo>
                  <a:lnTo>
                    <a:pt x="64788" y="218699"/>
                  </a:lnTo>
                  <a:lnTo>
                    <a:pt x="64788" y="191253"/>
                  </a:lnTo>
                  <a:lnTo>
                    <a:pt x="63730" y="187701"/>
                  </a:lnTo>
                  <a:lnTo>
                    <a:pt x="61966" y="185334"/>
                  </a:lnTo>
                  <a:lnTo>
                    <a:pt x="56588" y="181534"/>
                  </a:lnTo>
                  <a:lnTo>
                    <a:pt x="45542" y="190989"/>
                  </a:lnTo>
                  <a:lnTo>
                    <a:pt x="33921" y="207197"/>
                  </a:lnTo>
                  <a:lnTo>
                    <a:pt x="10865" y="253674"/>
                  </a:lnTo>
                  <a:lnTo>
                    <a:pt x="0" y="285629"/>
                  </a:lnTo>
                  <a:lnTo>
                    <a:pt x="1774" y="296423"/>
                  </a:lnTo>
                  <a:lnTo>
                    <a:pt x="3728" y="302266"/>
                  </a:lnTo>
                  <a:lnTo>
                    <a:pt x="7149" y="306160"/>
                  </a:lnTo>
                  <a:lnTo>
                    <a:pt x="16592" y="310488"/>
                  </a:lnTo>
                  <a:lnTo>
                    <a:pt x="27845" y="309588"/>
                  </a:lnTo>
                  <a:lnTo>
                    <a:pt x="33809" y="307866"/>
                  </a:lnTo>
                  <a:lnTo>
                    <a:pt x="57373" y="290274"/>
                  </a:lnTo>
                  <a:lnTo>
                    <a:pt x="74350" y="270011"/>
                  </a:lnTo>
                  <a:lnTo>
                    <a:pt x="90626" y="224561"/>
                  </a:lnTo>
                  <a:lnTo>
                    <a:pt x="110304" y="180620"/>
                  </a:lnTo>
                  <a:lnTo>
                    <a:pt x="116767" y="147800"/>
                  </a:lnTo>
                  <a:lnTo>
                    <a:pt x="119640" y="112047"/>
                  </a:lnTo>
                  <a:lnTo>
                    <a:pt x="121257" y="71387"/>
                  </a:lnTo>
                  <a:lnTo>
                    <a:pt x="121737" y="34175"/>
                  </a:lnTo>
                  <a:lnTo>
                    <a:pt x="116822" y="6451"/>
                  </a:lnTo>
                  <a:lnTo>
                    <a:pt x="114294" y="2059"/>
                  </a:lnTo>
                  <a:lnTo>
                    <a:pt x="111550" y="189"/>
                  </a:lnTo>
                  <a:lnTo>
                    <a:pt x="108664" y="0"/>
                  </a:lnTo>
                  <a:lnTo>
                    <a:pt x="105679" y="1991"/>
                  </a:lnTo>
                  <a:lnTo>
                    <a:pt x="99543" y="9848"/>
                  </a:lnTo>
                  <a:lnTo>
                    <a:pt x="83816" y="56134"/>
                  </a:lnTo>
                  <a:lnTo>
                    <a:pt x="74306" y="90804"/>
                  </a:lnTo>
                  <a:lnTo>
                    <a:pt x="67609" y="134591"/>
                  </a:lnTo>
                  <a:lnTo>
                    <a:pt x="65624" y="175433"/>
                  </a:lnTo>
                  <a:lnTo>
                    <a:pt x="70009" y="222736"/>
                  </a:lnTo>
                  <a:lnTo>
                    <a:pt x="76569" y="264766"/>
                  </a:lnTo>
                  <a:lnTo>
                    <a:pt x="81665" y="276215"/>
                  </a:lnTo>
                  <a:lnTo>
                    <a:pt x="87458" y="281303"/>
                  </a:lnTo>
                  <a:lnTo>
                    <a:pt x="90485" y="281602"/>
                  </a:lnTo>
                  <a:lnTo>
                    <a:pt x="96671" y="279112"/>
                  </a:lnTo>
                  <a:lnTo>
                    <a:pt x="106103" y="261647"/>
                  </a:lnTo>
                  <a:lnTo>
                    <a:pt x="119120" y="220905"/>
                  </a:lnTo>
                  <a:lnTo>
                    <a:pt x="123925" y="200302"/>
                  </a:lnTo>
                  <a:lnTo>
                    <a:pt x="130230" y="187239"/>
                  </a:lnTo>
                  <a:lnTo>
                    <a:pt x="147424" y="165350"/>
                  </a:lnTo>
                  <a:lnTo>
                    <a:pt x="154784" y="163238"/>
                  </a:lnTo>
                  <a:lnTo>
                    <a:pt x="159710" y="162675"/>
                  </a:lnTo>
                  <a:lnTo>
                    <a:pt x="164052" y="164416"/>
                  </a:lnTo>
                  <a:lnTo>
                    <a:pt x="171700" y="171996"/>
                  </a:lnTo>
                  <a:lnTo>
                    <a:pt x="175804" y="182420"/>
                  </a:lnTo>
                  <a:lnTo>
                    <a:pt x="178440" y="211415"/>
                  </a:lnTo>
                  <a:lnTo>
                    <a:pt x="171357" y="246659"/>
                  </a:lnTo>
                  <a:lnTo>
                    <a:pt x="159764" y="272278"/>
                  </a:lnTo>
                  <a:lnTo>
                    <a:pt x="153567" y="279553"/>
                  </a:lnTo>
                  <a:lnTo>
                    <a:pt x="147285" y="282788"/>
                  </a:lnTo>
                  <a:lnTo>
                    <a:pt x="146244" y="281534"/>
                  </a:lnTo>
                  <a:lnTo>
                    <a:pt x="154799" y="253576"/>
                  </a:lnTo>
                  <a:lnTo>
                    <a:pt x="173153" y="226725"/>
                  </a:lnTo>
                  <a:lnTo>
                    <a:pt x="215877" y="182033"/>
                  </a:lnTo>
                  <a:lnTo>
                    <a:pt x="251449" y="154547"/>
                  </a:lnTo>
                  <a:lnTo>
                    <a:pt x="251670" y="154765"/>
                  </a:lnTo>
                  <a:lnTo>
                    <a:pt x="246925" y="162245"/>
                  </a:lnTo>
                  <a:lnTo>
                    <a:pt x="229417" y="204218"/>
                  </a:lnTo>
                  <a:lnTo>
                    <a:pt x="227247" y="243708"/>
                  </a:lnTo>
                  <a:lnTo>
                    <a:pt x="229186" y="252305"/>
                  </a:lnTo>
                  <a:lnTo>
                    <a:pt x="255288" y="285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64"/>
            <p:cNvSpPr/>
            <p:nvPr>
              <p:custDataLst>
                <p:tags r:id="rId182"/>
              </p:custDataLst>
            </p:nvPr>
          </p:nvSpPr>
          <p:spPr>
            <a:xfrm>
              <a:off x="8716059" y="5450484"/>
              <a:ext cx="256470" cy="460422"/>
            </a:xfrm>
            <a:custGeom>
              <a:avLst/>
              <a:gdLst/>
              <a:ahLst/>
              <a:cxnLst/>
              <a:rect l="0" t="0" r="0" b="0"/>
              <a:pathLst>
                <a:path w="256470" h="460422">
                  <a:moveTo>
                    <a:pt x="85041" y="226416"/>
                  </a:moveTo>
                  <a:lnTo>
                    <a:pt x="85041" y="226416"/>
                  </a:lnTo>
                  <a:lnTo>
                    <a:pt x="85041" y="204026"/>
                  </a:lnTo>
                  <a:lnTo>
                    <a:pt x="82924" y="200906"/>
                  </a:lnTo>
                  <a:lnTo>
                    <a:pt x="63583" y="185126"/>
                  </a:lnTo>
                  <a:lnTo>
                    <a:pt x="59093" y="184073"/>
                  </a:lnTo>
                  <a:lnTo>
                    <a:pt x="48463" y="185725"/>
                  </a:lnTo>
                  <a:lnTo>
                    <a:pt x="35633" y="192604"/>
                  </a:lnTo>
                  <a:lnTo>
                    <a:pt x="15271" y="212016"/>
                  </a:lnTo>
                  <a:lnTo>
                    <a:pt x="7112" y="223896"/>
                  </a:lnTo>
                  <a:lnTo>
                    <a:pt x="856" y="261863"/>
                  </a:lnTo>
                  <a:lnTo>
                    <a:pt x="0" y="277800"/>
                  </a:lnTo>
                  <a:lnTo>
                    <a:pt x="2947" y="283956"/>
                  </a:lnTo>
                  <a:lnTo>
                    <a:pt x="14688" y="293617"/>
                  </a:lnTo>
                  <a:lnTo>
                    <a:pt x="21206" y="295559"/>
                  </a:lnTo>
                  <a:lnTo>
                    <a:pt x="34092" y="294894"/>
                  </a:lnTo>
                  <a:lnTo>
                    <a:pt x="58304" y="283512"/>
                  </a:lnTo>
                  <a:lnTo>
                    <a:pt x="80529" y="256621"/>
                  </a:lnTo>
                  <a:lnTo>
                    <a:pt x="105902" y="212297"/>
                  </a:lnTo>
                  <a:lnTo>
                    <a:pt x="124793" y="170241"/>
                  </a:lnTo>
                  <a:lnTo>
                    <a:pt x="139168" y="124592"/>
                  </a:lnTo>
                  <a:lnTo>
                    <a:pt x="146650" y="81654"/>
                  </a:lnTo>
                  <a:lnTo>
                    <a:pt x="151049" y="34936"/>
                  </a:lnTo>
                  <a:lnTo>
                    <a:pt x="151585" y="2679"/>
                  </a:lnTo>
                  <a:lnTo>
                    <a:pt x="150571" y="0"/>
                  </a:lnTo>
                  <a:lnTo>
                    <a:pt x="148835" y="329"/>
                  </a:lnTo>
                  <a:lnTo>
                    <a:pt x="133391" y="21126"/>
                  </a:lnTo>
                  <a:lnTo>
                    <a:pt x="127697" y="34987"/>
                  </a:lnTo>
                  <a:lnTo>
                    <a:pt x="113928" y="76302"/>
                  </a:lnTo>
                  <a:lnTo>
                    <a:pt x="99489" y="123385"/>
                  </a:lnTo>
                  <a:lnTo>
                    <a:pt x="96024" y="170489"/>
                  </a:lnTo>
                  <a:lnTo>
                    <a:pt x="94998" y="210080"/>
                  </a:lnTo>
                  <a:lnTo>
                    <a:pt x="94624" y="255557"/>
                  </a:lnTo>
                  <a:lnTo>
                    <a:pt x="99641" y="278678"/>
                  </a:lnTo>
                  <a:lnTo>
                    <a:pt x="103241" y="282423"/>
                  </a:lnTo>
                  <a:lnTo>
                    <a:pt x="107757" y="283862"/>
                  </a:lnTo>
                  <a:lnTo>
                    <a:pt x="112885" y="283763"/>
                  </a:lnTo>
                  <a:lnTo>
                    <a:pt x="124227" y="278011"/>
                  </a:lnTo>
                  <a:lnTo>
                    <a:pt x="130214" y="273512"/>
                  </a:lnTo>
                  <a:lnTo>
                    <a:pt x="157737" y="229394"/>
                  </a:lnTo>
                  <a:lnTo>
                    <a:pt x="178397" y="182856"/>
                  </a:lnTo>
                  <a:lnTo>
                    <a:pt x="179028" y="183617"/>
                  </a:lnTo>
                  <a:lnTo>
                    <a:pt x="180217" y="225084"/>
                  </a:lnTo>
                  <a:lnTo>
                    <a:pt x="181317" y="238525"/>
                  </a:lnTo>
                  <a:lnTo>
                    <a:pt x="187884" y="256932"/>
                  </a:lnTo>
                  <a:lnTo>
                    <a:pt x="197623" y="271578"/>
                  </a:lnTo>
                  <a:lnTo>
                    <a:pt x="208944" y="273311"/>
                  </a:lnTo>
                  <a:lnTo>
                    <a:pt x="214211" y="270380"/>
                  </a:lnTo>
                  <a:lnTo>
                    <a:pt x="229617" y="253200"/>
                  </a:lnTo>
                  <a:lnTo>
                    <a:pt x="254522" y="218088"/>
                  </a:lnTo>
                  <a:lnTo>
                    <a:pt x="255908" y="212072"/>
                  </a:lnTo>
                  <a:lnTo>
                    <a:pt x="256103" y="212620"/>
                  </a:lnTo>
                  <a:lnTo>
                    <a:pt x="256469" y="238099"/>
                  </a:lnTo>
                  <a:lnTo>
                    <a:pt x="247847" y="281742"/>
                  </a:lnTo>
                  <a:lnTo>
                    <a:pt x="247081" y="325686"/>
                  </a:lnTo>
                  <a:lnTo>
                    <a:pt x="239443" y="372642"/>
                  </a:lnTo>
                  <a:lnTo>
                    <a:pt x="237271" y="393005"/>
                  </a:lnTo>
                  <a:lnTo>
                    <a:pt x="220213" y="436431"/>
                  </a:lnTo>
                  <a:lnTo>
                    <a:pt x="205408" y="455271"/>
                  </a:lnTo>
                  <a:lnTo>
                    <a:pt x="197450" y="460421"/>
                  </a:lnTo>
                  <a:lnTo>
                    <a:pt x="194906" y="459677"/>
                  </a:lnTo>
                  <a:lnTo>
                    <a:pt x="193209" y="457064"/>
                  </a:lnTo>
                  <a:lnTo>
                    <a:pt x="189816" y="416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65"/>
            <p:cNvSpPr/>
            <p:nvPr>
              <p:custDataLst>
                <p:tags r:id="rId183"/>
              </p:custDataLst>
            </p:nvPr>
          </p:nvSpPr>
          <p:spPr>
            <a:xfrm>
              <a:off x="5467350" y="5981700"/>
              <a:ext cx="85726" cy="114301"/>
            </a:xfrm>
            <a:custGeom>
              <a:avLst/>
              <a:gdLst/>
              <a:ahLst/>
              <a:cxnLst/>
              <a:rect l="0" t="0" r="0" b="0"/>
              <a:pathLst>
                <a:path w="85726" h="114301">
                  <a:moveTo>
                    <a:pt x="0" y="0"/>
                  </a:moveTo>
                  <a:lnTo>
                    <a:pt x="0" y="0"/>
                  </a:lnTo>
                  <a:lnTo>
                    <a:pt x="7604" y="8662"/>
                  </a:lnTo>
                  <a:lnTo>
                    <a:pt x="24452" y="41757"/>
                  </a:lnTo>
                  <a:lnTo>
                    <a:pt x="26743" y="54189"/>
                  </a:lnTo>
                  <a:lnTo>
                    <a:pt x="22975" y="78144"/>
                  </a:lnTo>
                  <a:lnTo>
                    <a:pt x="15157" y="95239"/>
                  </a:lnTo>
                  <a:lnTo>
                    <a:pt x="9204" y="100537"/>
                  </a:lnTo>
                  <a:lnTo>
                    <a:pt x="1818" y="103938"/>
                  </a:lnTo>
                  <a:lnTo>
                    <a:pt x="808" y="98758"/>
                  </a:lnTo>
                  <a:lnTo>
                    <a:pt x="539" y="94413"/>
                  </a:lnTo>
                  <a:lnTo>
                    <a:pt x="5216" y="78186"/>
                  </a:lnTo>
                  <a:lnTo>
                    <a:pt x="13305" y="65030"/>
                  </a:lnTo>
                  <a:lnTo>
                    <a:pt x="33124" y="44556"/>
                  </a:lnTo>
                  <a:lnTo>
                    <a:pt x="53568" y="30889"/>
                  </a:lnTo>
                  <a:lnTo>
                    <a:pt x="61930" y="29032"/>
                  </a:lnTo>
                  <a:lnTo>
                    <a:pt x="59980" y="28778"/>
                  </a:lnTo>
                  <a:lnTo>
                    <a:pt x="55586" y="34310"/>
                  </a:lnTo>
                  <a:lnTo>
                    <a:pt x="42128" y="54534"/>
                  </a:lnTo>
                  <a:lnTo>
                    <a:pt x="39890" y="65159"/>
                  </a:lnTo>
                  <a:lnTo>
                    <a:pt x="41410" y="70956"/>
                  </a:lnTo>
                  <a:lnTo>
                    <a:pt x="48743" y="83042"/>
                  </a:lnTo>
                  <a:lnTo>
                    <a:pt x="857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66"/>
            <p:cNvSpPr/>
            <p:nvPr>
              <p:custDataLst>
                <p:tags r:id="rId184"/>
              </p:custDataLst>
            </p:nvPr>
          </p:nvSpPr>
          <p:spPr>
            <a:xfrm>
              <a:off x="5172075" y="5943600"/>
              <a:ext cx="84401" cy="272271"/>
            </a:xfrm>
            <a:custGeom>
              <a:avLst/>
              <a:gdLst/>
              <a:ahLst/>
              <a:cxnLst/>
              <a:rect l="0" t="0" r="0" b="0"/>
              <a:pathLst>
                <a:path w="84401" h="272271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8689" y="2822"/>
                  </a:lnTo>
                  <a:lnTo>
                    <a:pt x="5793" y="5056"/>
                  </a:lnTo>
                  <a:lnTo>
                    <a:pt x="2575" y="10361"/>
                  </a:lnTo>
                  <a:lnTo>
                    <a:pt x="1145" y="18363"/>
                  </a:lnTo>
                  <a:lnTo>
                    <a:pt x="1397" y="38602"/>
                  </a:lnTo>
                  <a:lnTo>
                    <a:pt x="8246" y="59555"/>
                  </a:lnTo>
                  <a:lnTo>
                    <a:pt x="14602" y="66332"/>
                  </a:lnTo>
                  <a:lnTo>
                    <a:pt x="19259" y="69622"/>
                  </a:lnTo>
                  <a:lnTo>
                    <a:pt x="24481" y="70755"/>
                  </a:lnTo>
                  <a:lnTo>
                    <a:pt x="35928" y="69194"/>
                  </a:lnTo>
                  <a:lnTo>
                    <a:pt x="54271" y="62364"/>
                  </a:lnTo>
                  <a:lnTo>
                    <a:pt x="63985" y="53823"/>
                  </a:lnTo>
                  <a:lnTo>
                    <a:pt x="70771" y="42971"/>
                  </a:lnTo>
                  <a:lnTo>
                    <a:pt x="75988" y="20107"/>
                  </a:lnTo>
                  <a:lnTo>
                    <a:pt x="77255" y="63979"/>
                  </a:lnTo>
                  <a:lnTo>
                    <a:pt x="84400" y="100618"/>
                  </a:lnTo>
                  <a:lnTo>
                    <a:pt x="78917" y="139898"/>
                  </a:lnTo>
                  <a:lnTo>
                    <a:pt x="71501" y="187103"/>
                  </a:lnTo>
                  <a:lnTo>
                    <a:pt x="61083" y="226871"/>
                  </a:lnTo>
                  <a:lnTo>
                    <a:pt x="56198" y="249371"/>
                  </a:lnTo>
                  <a:lnTo>
                    <a:pt x="47555" y="262879"/>
                  </a:lnTo>
                  <a:lnTo>
                    <a:pt x="36658" y="270292"/>
                  </a:lnTo>
                  <a:lnTo>
                    <a:pt x="30788" y="272270"/>
                  </a:lnTo>
                  <a:lnTo>
                    <a:pt x="24759" y="271472"/>
                  </a:lnTo>
                  <a:lnTo>
                    <a:pt x="12416" y="264940"/>
                  </a:lnTo>
                  <a:lnTo>
                    <a:pt x="5517" y="257804"/>
                  </a:lnTo>
                  <a:lnTo>
                    <a:pt x="3678" y="25442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205"/>
          <p:cNvGrpSpPr/>
          <p:nvPr/>
        </p:nvGrpSpPr>
        <p:grpSpPr>
          <a:xfrm>
            <a:off x="3960846" y="5657853"/>
            <a:ext cx="496855" cy="133009"/>
            <a:chOff x="3960846" y="5657853"/>
            <a:chExt cx="496855" cy="133009"/>
          </a:xfrm>
        </p:grpSpPr>
        <p:sp>
          <p:nvSpPr>
            <p:cNvPr id="230" name="SMARTInkShape-1067"/>
            <p:cNvSpPr/>
            <p:nvPr>
              <p:custDataLst>
                <p:tags r:id="rId160"/>
              </p:custDataLst>
            </p:nvPr>
          </p:nvSpPr>
          <p:spPr>
            <a:xfrm>
              <a:off x="3960846" y="5657853"/>
              <a:ext cx="496855" cy="24104"/>
            </a:xfrm>
            <a:custGeom>
              <a:avLst/>
              <a:gdLst/>
              <a:ahLst/>
              <a:cxnLst/>
              <a:rect l="0" t="0" r="0" b="0"/>
              <a:pathLst>
                <a:path w="496855" h="24104">
                  <a:moveTo>
                    <a:pt x="30129" y="19047"/>
                  </a:moveTo>
                  <a:lnTo>
                    <a:pt x="30129" y="19047"/>
                  </a:lnTo>
                  <a:lnTo>
                    <a:pt x="20016" y="24103"/>
                  </a:lnTo>
                  <a:lnTo>
                    <a:pt x="9407" y="23763"/>
                  </a:lnTo>
                  <a:lnTo>
                    <a:pt x="811" y="21143"/>
                  </a:lnTo>
                  <a:lnTo>
                    <a:pt x="0" y="20444"/>
                  </a:lnTo>
                  <a:lnTo>
                    <a:pt x="518" y="19978"/>
                  </a:lnTo>
                  <a:lnTo>
                    <a:pt x="40429" y="18173"/>
                  </a:lnTo>
                  <a:lnTo>
                    <a:pt x="72807" y="14072"/>
                  </a:lnTo>
                  <a:lnTo>
                    <a:pt x="116622" y="10870"/>
                  </a:lnTo>
                  <a:lnTo>
                    <a:pt x="161473" y="9922"/>
                  </a:lnTo>
                  <a:lnTo>
                    <a:pt x="203219" y="9641"/>
                  </a:lnTo>
                  <a:lnTo>
                    <a:pt x="247456" y="9557"/>
                  </a:lnTo>
                  <a:lnTo>
                    <a:pt x="294076" y="4476"/>
                  </a:lnTo>
                  <a:lnTo>
                    <a:pt x="336348" y="1324"/>
                  </a:lnTo>
                  <a:lnTo>
                    <a:pt x="375683" y="390"/>
                  </a:lnTo>
                  <a:lnTo>
                    <a:pt x="421414" y="75"/>
                  </a:lnTo>
                  <a:lnTo>
                    <a:pt x="460860" y="20"/>
                  </a:lnTo>
                  <a:lnTo>
                    <a:pt x="491696" y="0"/>
                  </a:lnTo>
                  <a:lnTo>
                    <a:pt x="493415" y="1057"/>
                  </a:lnTo>
                  <a:lnTo>
                    <a:pt x="496854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68"/>
            <p:cNvSpPr/>
            <p:nvPr>
              <p:custDataLst>
                <p:tags r:id="rId161"/>
              </p:custDataLst>
            </p:nvPr>
          </p:nvSpPr>
          <p:spPr>
            <a:xfrm>
              <a:off x="4004968" y="5753100"/>
              <a:ext cx="452733" cy="37762"/>
            </a:xfrm>
            <a:custGeom>
              <a:avLst/>
              <a:gdLst/>
              <a:ahLst/>
              <a:cxnLst/>
              <a:rect l="0" t="0" r="0" b="0"/>
              <a:pathLst>
                <a:path w="452733" h="37762">
                  <a:moveTo>
                    <a:pt x="5057" y="19050"/>
                  </a:moveTo>
                  <a:lnTo>
                    <a:pt x="5057" y="19050"/>
                  </a:lnTo>
                  <a:lnTo>
                    <a:pt x="0" y="24106"/>
                  </a:lnTo>
                  <a:lnTo>
                    <a:pt x="627" y="26654"/>
                  </a:lnTo>
                  <a:lnTo>
                    <a:pt x="6969" y="32307"/>
                  </a:lnTo>
                  <a:lnTo>
                    <a:pt x="16843" y="35525"/>
                  </a:lnTo>
                  <a:lnTo>
                    <a:pt x="60780" y="37761"/>
                  </a:lnTo>
                  <a:lnTo>
                    <a:pt x="102848" y="35211"/>
                  </a:lnTo>
                  <a:lnTo>
                    <a:pt x="146553" y="29885"/>
                  </a:lnTo>
                  <a:lnTo>
                    <a:pt x="193364" y="22288"/>
                  </a:lnTo>
                  <a:lnTo>
                    <a:pt x="230773" y="20009"/>
                  </a:lnTo>
                  <a:lnTo>
                    <a:pt x="268668" y="18276"/>
                  </a:lnTo>
                  <a:lnTo>
                    <a:pt x="305650" y="12587"/>
                  </a:lnTo>
                  <a:lnTo>
                    <a:pt x="341419" y="10432"/>
                  </a:lnTo>
                  <a:lnTo>
                    <a:pt x="377154" y="9929"/>
                  </a:lnTo>
                  <a:lnTo>
                    <a:pt x="452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206"/>
          <p:cNvGrpSpPr/>
          <p:nvPr/>
        </p:nvGrpSpPr>
        <p:grpSpPr>
          <a:xfrm>
            <a:off x="1971675" y="5229225"/>
            <a:ext cx="2847976" cy="637361"/>
            <a:chOff x="1971675" y="5229225"/>
            <a:chExt cx="2847976" cy="637361"/>
          </a:xfrm>
        </p:grpSpPr>
        <p:sp>
          <p:nvSpPr>
            <p:cNvPr id="233" name="SMARTInkShape-1069"/>
            <p:cNvSpPr/>
            <p:nvPr>
              <p:custDataLst>
                <p:tags r:id="rId134"/>
              </p:custDataLst>
            </p:nvPr>
          </p:nvSpPr>
          <p:spPr>
            <a:xfrm>
              <a:off x="4486275" y="5257800"/>
              <a:ext cx="66676" cy="133351"/>
            </a:xfrm>
            <a:custGeom>
              <a:avLst/>
              <a:gdLst/>
              <a:ahLst/>
              <a:cxnLst/>
              <a:rect l="0" t="0" r="0" b="0"/>
              <a:pathLst>
                <a:path w="66676" h="1333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23851" y="15210"/>
                  </a:lnTo>
                  <a:lnTo>
                    <a:pt x="39641" y="31435"/>
                  </a:lnTo>
                  <a:lnTo>
                    <a:pt x="60571" y="78503"/>
                  </a:lnTo>
                  <a:lnTo>
                    <a:pt x="65469" y="100604"/>
                  </a:lnTo>
                  <a:lnTo>
                    <a:pt x="666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70"/>
            <p:cNvSpPr/>
            <p:nvPr>
              <p:custDataLst>
                <p:tags r:id="rId135"/>
              </p:custDataLst>
            </p:nvPr>
          </p:nvSpPr>
          <p:spPr>
            <a:xfrm>
              <a:off x="4486275" y="5272244"/>
              <a:ext cx="95251" cy="128432"/>
            </a:xfrm>
            <a:custGeom>
              <a:avLst/>
              <a:gdLst/>
              <a:ahLst/>
              <a:cxnLst/>
              <a:rect l="0" t="0" r="0" b="0"/>
              <a:pathLst>
                <a:path w="95251" h="128432">
                  <a:moveTo>
                    <a:pt x="95250" y="14131"/>
                  </a:moveTo>
                  <a:lnTo>
                    <a:pt x="95250" y="14131"/>
                  </a:lnTo>
                  <a:lnTo>
                    <a:pt x="90193" y="9075"/>
                  </a:lnTo>
                  <a:lnTo>
                    <a:pt x="87711" y="3770"/>
                  </a:lnTo>
                  <a:lnTo>
                    <a:pt x="87049" y="874"/>
                  </a:lnTo>
                  <a:lnTo>
                    <a:pt x="86608" y="0"/>
                  </a:lnTo>
                  <a:lnTo>
                    <a:pt x="86314" y="478"/>
                  </a:lnTo>
                  <a:lnTo>
                    <a:pt x="86117" y="1854"/>
                  </a:lnTo>
                  <a:lnTo>
                    <a:pt x="54313" y="43484"/>
                  </a:lnTo>
                  <a:lnTo>
                    <a:pt x="25512" y="90317"/>
                  </a:lnTo>
                  <a:lnTo>
                    <a:pt x="0" y="128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71"/>
            <p:cNvSpPr/>
            <p:nvPr>
              <p:custDataLst>
                <p:tags r:id="rId136"/>
              </p:custDataLst>
            </p:nvPr>
          </p:nvSpPr>
          <p:spPr>
            <a:xfrm>
              <a:off x="4592374" y="5334000"/>
              <a:ext cx="84402" cy="1"/>
            </a:xfrm>
            <a:custGeom>
              <a:avLst/>
              <a:gdLst/>
              <a:ahLst/>
              <a:cxnLst/>
              <a:rect l="0" t="0" r="0" b="0"/>
              <a:pathLst>
                <a:path w="844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514" y="0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72"/>
            <p:cNvSpPr/>
            <p:nvPr>
              <p:custDataLst>
                <p:tags r:id="rId137"/>
              </p:custDataLst>
            </p:nvPr>
          </p:nvSpPr>
          <p:spPr>
            <a:xfrm>
              <a:off x="4619625" y="5257800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15318" y="13257"/>
                  </a:lnTo>
                  <a:lnTo>
                    <a:pt x="12100" y="24942"/>
                  </a:lnTo>
                  <a:lnTo>
                    <a:pt x="6929" y="69178"/>
                  </a:lnTo>
                  <a:lnTo>
                    <a:pt x="406" y="10383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73"/>
            <p:cNvSpPr/>
            <p:nvPr>
              <p:custDataLst>
                <p:tags r:id="rId138"/>
              </p:custDataLst>
            </p:nvPr>
          </p:nvSpPr>
          <p:spPr>
            <a:xfrm>
              <a:off x="4705350" y="5240074"/>
              <a:ext cx="28576" cy="84402"/>
            </a:xfrm>
            <a:custGeom>
              <a:avLst/>
              <a:gdLst/>
              <a:ahLst/>
              <a:cxnLst/>
              <a:rect l="0" t="0" r="0" b="0"/>
              <a:pathLst>
                <a:path w="28576" h="844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8201" y="39416"/>
                  </a:lnTo>
                  <a:lnTo>
                    <a:pt x="10321" y="61247"/>
                  </a:lnTo>
                  <a:lnTo>
                    <a:pt x="28575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74"/>
            <p:cNvSpPr/>
            <p:nvPr>
              <p:custDataLst>
                <p:tags r:id="rId139"/>
              </p:custDataLst>
            </p:nvPr>
          </p:nvSpPr>
          <p:spPr>
            <a:xfrm>
              <a:off x="4743450" y="5240074"/>
              <a:ext cx="76201" cy="198702"/>
            </a:xfrm>
            <a:custGeom>
              <a:avLst/>
              <a:gdLst/>
              <a:ahLst/>
              <a:cxnLst/>
              <a:rect l="0" t="0" r="0" b="0"/>
              <a:pathLst>
                <a:path w="76201" h="198702">
                  <a:moveTo>
                    <a:pt x="76200" y="8201"/>
                  </a:moveTo>
                  <a:lnTo>
                    <a:pt x="76200" y="8201"/>
                  </a:lnTo>
                  <a:lnTo>
                    <a:pt x="76200" y="0"/>
                  </a:lnTo>
                  <a:lnTo>
                    <a:pt x="71143" y="4125"/>
                  </a:lnTo>
                  <a:lnTo>
                    <a:pt x="54080" y="18026"/>
                  </a:lnTo>
                  <a:lnTo>
                    <a:pt x="31144" y="35542"/>
                  </a:lnTo>
                  <a:lnTo>
                    <a:pt x="24425" y="44340"/>
                  </a:lnTo>
                  <a:lnTo>
                    <a:pt x="6107" y="86725"/>
                  </a:lnTo>
                  <a:lnTo>
                    <a:pt x="804" y="129510"/>
                  </a:lnTo>
                  <a:lnTo>
                    <a:pt x="31" y="176182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75"/>
            <p:cNvSpPr/>
            <p:nvPr>
              <p:custDataLst>
                <p:tags r:id="rId140"/>
              </p:custDataLst>
            </p:nvPr>
          </p:nvSpPr>
          <p:spPr>
            <a:xfrm>
              <a:off x="4382824" y="5372100"/>
              <a:ext cx="74877" cy="18935"/>
            </a:xfrm>
            <a:custGeom>
              <a:avLst/>
              <a:gdLst/>
              <a:ahLst/>
              <a:cxnLst/>
              <a:rect l="0" t="0" r="0" b="0"/>
              <a:pathLst>
                <a:path w="74877" h="18935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17106" y="18934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76"/>
            <p:cNvSpPr/>
            <p:nvPr>
              <p:custDataLst>
                <p:tags r:id="rId141"/>
              </p:custDataLst>
            </p:nvPr>
          </p:nvSpPr>
          <p:spPr>
            <a:xfrm>
              <a:off x="4381500" y="53244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8" y="6703"/>
                  </a:lnTo>
                  <a:lnTo>
                    <a:pt x="22390" y="446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77"/>
            <p:cNvSpPr/>
            <p:nvPr>
              <p:custDataLst>
                <p:tags r:id="rId142"/>
              </p:custDataLst>
            </p:nvPr>
          </p:nvSpPr>
          <p:spPr>
            <a:xfrm>
              <a:off x="4295775" y="5229225"/>
              <a:ext cx="37975" cy="209551"/>
            </a:xfrm>
            <a:custGeom>
              <a:avLst/>
              <a:gdLst/>
              <a:ahLst/>
              <a:cxnLst/>
              <a:rect l="0" t="0" r="0" b="0"/>
              <a:pathLst>
                <a:path w="37975" h="209551">
                  <a:moveTo>
                    <a:pt x="19050" y="0"/>
                  </a:moveTo>
                  <a:lnTo>
                    <a:pt x="19050" y="0"/>
                  </a:lnTo>
                  <a:lnTo>
                    <a:pt x="33239" y="45712"/>
                  </a:lnTo>
                  <a:lnTo>
                    <a:pt x="37460" y="89550"/>
                  </a:lnTo>
                  <a:lnTo>
                    <a:pt x="37974" y="127166"/>
                  </a:lnTo>
                  <a:lnTo>
                    <a:pt x="27949" y="15339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78"/>
            <p:cNvSpPr/>
            <p:nvPr>
              <p:custDataLst>
                <p:tags r:id="rId143"/>
              </p:custDataLst>
            </p:nvPr>
          </p:nvSpPr>
          <p:spPr>
            <a:xfrm>
              <a:off x="4238625" y="5280887"/>
              <a:ext cx="47626" cy="138839"/>
            </a:xfrm>
            <a:custGeom>
              <a:avLst/>
              <a:gdLst/>
              <a:ahLst/>
              <a:cxnLst/>
              <a:rect l="0" t="0" r="0" b="0"/>
              <a:pathLst>
                <a:path w="47626" h="138839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7625" y="2344"/>
                  </a:lnTo>
                  <a:lnTo>
                    <a:pt x="46567" y="3392"/>
                  </a:lnTo>
                  <a:lnTo>
                    <a:pt x="42568" y="4556"/>
                  </a:lnTo>
                  <a:lnTo>
                    <a:pt x="37264" y="10718"/>
                  </a:lnTo>
                  <a:lnTo>
                    <a:pt x="9503" y="53837"/>
                  </a:lnTo>
                  <a:lnTo>
                    <a:pt x="2816" y="69555"/>
                  </a:lnTo>
                  <a:lnTo>
                    <a:pt x="110" y="115805"/>
                  </a:lnTo>
                  <a:lnTo>
                    <a:pt x="0" y="13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79"/>
            <p:cNvSpPr/>
            <p:nvPr>
              <p:custDataLst>
                <p:tags r:id="rId144"/>
              </p:custDataLst>
            </p:nvPr>
          </p:nvSpPr>
          <p:spPr>
            <a:xfrm>
              <a:off x="4191117" y="5267717"/>
              <a:ext cx="47509" cy="75809"/>
            </a:xfrm>
            <a:custGeom>
              <a:avLst/>
              <a:gdLst/>
              <a:ahLst/>
              <a:cxnLst/>
              <a:rect l="0" t="0" r="0" b="0"/>
              <a:pathLst>
                <a:path w="47509" h="75809">
                  <a:moveTo>
                    <a:pt x="9408" y="9133"/>
                  </a:moveTo>
                  <a:lnTo>
                    <a:pt x="9408" y="9133"/>
                  </a:lnTo>
                  <a:lnTo>
                    <a:pt x="276" y="0"/>
                  </a:lnTo>
                  <a:lnTo>
                    <a:pt x="0" y="4781"/>
                  </a:lnTo>
                  <a:lnTo>
                    <a:pt x="4974" y="17956"/>
                  </a:lnTo>
                  <a:lnTo>
                    <a:pt x="18207" y="35266"/>
                  </a:lnTo>
                  <a:lnTo>
                    <a:pt x="26724" y="41914"/>
                  </a:lnTo>
                  <a:lnTo>
                    <a:pt x="30478" y="43687"/>
                  </a:lnTo>
                  <a:lnTo>
                    <a:pt x="32979" y="45926"/>
                  </a:lnTo>
                  <a:lnTo>
                    <a:pt x="47508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80"/>
            <p:cNvSpPr/>
            <p:nvPr>
              <p:custDataLst>
                <p:tags r:id="rId145"/>
              </p:custDataLst>
            </p:nvPr>
          </p:nvSpPr>
          <p:spPr>
            <a:xfrm>
              <a:off x="4124325" y="53816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21036" y="10361"/>
                  </a:lnTo>
                  <a:lnTo>
                    <a:pt x="20374" y="1325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81"/>
            <p:cNvSpPr/>
            <p:nvPr>
              <p:custDataLst>
                <p:tags r:id="rId146"/>
              </p:custDataLst>
            </p:nvPr>
          </p:nvSpPr>
          <p:spPr>
            <a:xfrm>
              <a:off x="4048125" y="5295900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76200" y="0"/>
                  </a:moveTo>
                  <a:lnTo>
                    <a:pt x="76200" y="0"/>
                  </a:lnTo>
                  <a:lnTo>
                    <a:pt x="71143" y="0"/>
                  </a:lnTo>
                  <a:lnTo>
                    <a:pt x="49363" y="17900"/>
                  </a:lnTo>
                  <a:lnTo>
                    <a:pt x="26491" y="4132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82"/>
            <p:cNvSpPr/>
            <p:nvPr>
              <p:custDataLst>
                <p:tags r:id="rId147"/>
              </p:custDataLst>
            </p:nvPr>
          </p:nvSpPr>
          <p:spPr>
            <a:xfrm>
              <a:off x="4038993" y="5314950"/>
              <a:ext cx="75808" cy="76201"/>
            </a:xfrm>
            <a:custGeom>
              <a:avLst/>
              <a:gdLst/>
              <a:ahLst/>
              <a:cxnLst/>
              <a:rect l="0" t="0" r="0" b="0"/>
              <a:pathLst>
                <a:path w="75808" h="7620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780" y="5056"/>
                  </a:lnTo>
                  <a:lnTo>
                    <a:pt x="48743" y="39999"/>
                  </a:lnTo>
                  <a:lnTo>
                    <a:pt x="53195" y="47059"/>
                  </a:lnTo>
                  <a:lnTo>
                    <a:pt x="54382" y="50423"/>
                  </a:lnTo>
                  <a:lnTo>
                    <a:pt x="7580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083"/>
            <p:cNvSpPr/>
            <p:nvPr>
              <p:custDataLst>
                <p:tags r:id="rId148"/>
              </p:custDataLst>
            </p:nvPr>
          </p:nvSpPr>
          <p:spPr>
            <a:xfrm>
              <a:off x="3957935" y="5251316"/>
              <a:ext cx="71141" cy="168410"/>
            </a:xfrm>
            <a:custGeom>
              <a:avLst/>
              <a:gdLst/>
              <a:ahLst/>
              <a:cxnLst/>
              <a:rect l="0" t="0" r="0" b="0"/>
              <a:pathLst>
                <a:path w="71141" h="168410">
                  <a:moveTo>
                    <a:pt x="71140" y="25534"/>
                  </a:moveTo>
                  <a:lnTo>
                    <a:pt x="71140" y="25534"/>
                  </a:lnTo>
                  <a:lnTo>
                    <a:pt x="63535" y="16872"/>
                  </a:lnTo>
                  <a:lnTo>
                    <a:pt x="54893" y="3800"/>
                  </a:lnTo>
                  <a:lnTo>
                    <a:pt x="48750" y="0"/>
                  </a:lnTo>
                  <a:lnTo>
                    <a:pt x="44571" y="1103"/>
                  </a:lnTo>
                  <a:lnTo>
                    <a:pt x="21650" y="18684"/>
                  </a:lnTo>
                  <a:lnTo>
                    <a:pt x="11203" y="38673"/>
                  </a:lnTo>
                  <a:lnTo>
                    <a:pt x="0" y="76124"/>
                  </a:lnTo>
                  <a:lnTo>
                    <a:pt x="11" y="93528"/>
                  </a:lnTo>
                  <a:lnTo>
                    <a:pt x="9260" y="137504"/>
                  </a:lnTo>
                  <a:lnTo>
                    <a:pt x="27758" y="155959"/>
                  </a:lnTo>
                  <a:lnTo>
                    <a:pt x="61615" y="168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084"/>
            <p:cNvSpPr/>
            <p:nvPr>
              <p:custDataLst>
                <p:tags r:id="rId149"/>
              </p:custDataLst>
            </p:nvPr>
          </p:nvSpPr>
          <p:spPr>
            <a:xfrm>
              <a:off x="3843989" y="5314950"/>
              <a:ext cx="78915" cy="221874"/>
            </a:xfrm>
            <a:custGeom>
              <a:avLst/>
              <a:gdLst/>
              <a:ahLst/>
              <a:cxnLst/>
              <a:rect l="0" t="0" r="0" b="0"/>
              <a:pathLst>
                <a:path w="78915" h="221874">
                  <a:moveTo>
                    <a:pt x="51736" y="0"/>
                  </a:moveTo>
                  <a:lnTo>
                    <a:pt x="51736" y="0"/>
                  </a:lnTo>
                  <a:lnTo>
                    <a:pt x="22077" y="0"/>
                  </a:lnTo>
                  <a:lnTo>
                    <a:pt x="14565" y="2822"/>
                  </a:lnTo>
                  <a:lnTo>
                    <a:pt x="11080" y="5056"/>
                  </a:lnTo>
                  <a:lnTo>
                    <a:pt x="1119" y="18314"/>
                  </a:lnTo>
                  <a:lnTo>
                    <a:pt x="0" y="23851"/>
                  </a:lnTo>
                  <a:lnTo>
                    <a:pt x="3361" y="54189"/>
                  </a:lnTo>
                  <a:lnTo>
                    <a:pt x="5728" y="59409"/>
                  </a:lnTo>
                  <a:lnTo>
                    <a:pt x="14002" y="68032"/>
                  </a:lnTo>
                  <a:lnTo>
                    <a:pt x="21913" y="72569"/>
                  </a:lnTo>
                  <a:lnTo>
                    <a:pt x="25503" y="73780"/>
                  </a:lnTo>
                  <a:lnTo>
                    <a:pt x="35138" y="72302"/>
                  </a:lnTo>
                  <a:lnTo>
                    <a:pt x="45418" y="68117"/>
                  </a:lnTo>
                  <a:lnTo>
                    <a:pt x="53514" y="62730"/>
                  </a:lnTo>
                  <a:lnTo>
                    <a:pt x="56096" y="58753"/>
                  </a:lnTo>
                  <a:lnTo>
                    <a:pt x="60241" y="39985"/>
                  </a:lnTo>
                  <a:lnTo>
                    <a:pt x="61059" y="30829"/>
                  </a:lnTo>
                  <a:lnTo>
                    <a:pt x="68862" y="77975"/>
                  </a:lnTo>
                  <a:lnTo>
                    <a:pt x="78594" y="124059"/>
                  </a:lnTo>
                  <a:lnTo>
                    <a:pt x="78914" y="161971"/>
                  </a:lnTo>
                  <a:lnTo>
                    <a:pt x="67009" y="204500"/>
                  </a:lnTo>
                  <a:lnTo>
                    <a:pt x="55349" y="215419"/>
                  </a:lnTo>
                  <a:lnTo>
                    <a:pt x="47795" y="219813"/>
                  </a:lnTo>
                  <a:lnTo>
                    <a:pt x="41700" y="221684"/>
                  </a:lnTo>
                  <a:lnTo>
                    <a:pt x="36579" y="221873"/>
                  </a:lnTo>
                  <a:lnTo>
                    <a:pt x="32106" y="220940"/>
                  </a:lnTo>
                  <a:lnTo>
                    <a:pt x="24314" y="214260"/>
                  </a:lnTo>
                  <a:lnTo>
                    <a:pt x="20755" y="209515"/>
                  </a:lnTo>
                  <a:lnTo>
                    <a:pt x="19440" y="204234"/>
                  </a:lnTo>
                  <a:lnTo>
                    <a:pt x="20802" y="192724"/>
                  </a:lnTo>
                  <a:lnTo>
                    <a:pt x="3268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85"/>
            <p:cNvSpPr/>
            <p:nvPr>
              <p:custDataLst>
                <p:tags r:id="rId150"/>
              </p:custDataLst>
            </p:nvPr>
          </p:nvSpPr>
          <p:spPr>
            <a:xfrm>
              <a:off x="3476625" y="5381742"/>
              <a:ext cx="159183" cy="484844"/>
            </a:xfrm>
            <a:custGeom>
              <a:avLst/>
              <a:gdLst/>
              <a:ahLst/>
              <a:cxnLst/>
              <a:rect l="0" t="0" r="0" b="0"/>
              <a:pathLst>
                <a:path w="159183" h="484844">
                  <a:moveTo>
                    <a:pt x="28575" y="18933"/>
                  </a:moveTo>
                  <a:lnTo>
                    <a:pt x="28575" y="18933"/>
                  </a:lnTo>
                  <a:lnTo>
                    <a:pt x="10675" y="11394"/>
                  </a:lnTo>
                  <a:lnTo>
                    <a:pt x="2108" y="9800"/>
                  </a:lnTo>
                  <a:lnTo>
                    <a:pt x="15625" y="8427"/>
                  </a:lnTo>
                  <a:lnTo>
                    <a:pt x="44322" y="1884"/>
                  </a:lnTo>
                  <a:lnTo>
                    <a:pt x="90129" y="278"/>
                  </a:lnTo>
                  <a:lnTo>
                    <a:pt x="117251" y="0"/>
                  </a:lnTo>
                  <a:lnTo>
                    <a:pt x="131839" y="5579"/>
                  </a:lnTo>
                  <a:lnTo>
                    <a:pt x="153395" y="21351"/>
                  </a:lnTo>
                  <a:lnTo>
                    <a:pt x="158134" y="36588"/>
                  </a:lnTo>
                  <a:lnTo>
                    <a:pt x="159182" y="56413"/>
                  </a:lnTo>
                  <a:lnTo>
                    <a:pt x="151231" y="97832"/>
                  </a:lnTo>
                  <a:lnTo>
                    <a:pt x="144526" y="136353"/>
                  </a:lnTo>
                  <a:lnTo>
                    <a:pt x="138307" y="172845"/>
                  </a:lnTo>
                  <a:lnTo>
                    <a:pt x="131181" y="219889"/>
                  </a:lnTo>
                  <a:lnTo>
                    <a:pt x="124794" y="262276"/>
                  </a:lnTo>
                  <a:lnTo>
                    <a:pt x="124112" y="301761"/>
                  </a:lnTo>
                  <a:lnTo>
                    <a:pt x="123910" y="343798"/>
                  </a:lnTo>
                  <a:lnTo>
                    <a:pt x="126664" y="384220"/>
                  </a:lnTo>
                  <a:lnTo>
                    <a:pt x="131369" y="419971"/>
                  </a:lnTo>
                  <a:lnTo>
                    <a:pt x="132959" y="459865"/>
                  </a:lnTo>
                  <a:lnTo>
                    <a:pt x="130973" y="466346"/>
                  </a:lnTo>
                  <a:lnTo>
                    <a:pt x="123121" y="476370"/>
                  </a:lnTo>
                  <a:lnTo>
                    <a:pt x="109754" y="481530"/>
                  </a:lnTo>
                  <a:lnTo>
                    <a:pt x="75302" y="484843"/>
                  </a:lnTo>
                  <a:lnTo>
                    <a:pt x="56751" y="479651"/>
                  </a:lnTo>
                  <a:lnTo>
                    <a:pt x="31279" y="470473"/>
                  </a:lnTo>
                  <a:lnTo>
                    <a:pt x="18135" y="467268"/>
                  </a:lnTo>
                  <a:lnTo>
                    <a:pt x="0" y="45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86"/>
            <p:cNvSpPr/>
            <p:nvPr>
              <p:custDataLst>
                <p:tags r:id="rId151"/>
              </p:custDataLst>
            </p:nvPr>
          </p:nvSpPr>
          <p:spPr>
            <a:xfrm>
              <a:off x="3325587" y="5440608"/>
              <a:ext cx="130665" cy="357322"/>
            </a:xfrm>
            <a:custGeom>
              <a:avLst/>
              <a:gdLst/>
              <a:ahLst/>
              <a:cxnLst/>
              <a:rect l="0" t="0" r="0" b="0"/>
              <a:pathLst>
                <a:path w="130665" h="357322">
                  <a:moveTo>
                    <a:pt x="122463" y="26742"/>
                  </a:moveTo>
                  <a:lnTo>
                    <a:pt x="122463" y="26742"/>
                  </a:lnTo>
                  <a:lnTo>
                    <a:pt x="127520" y="21686"/>
                  </a:lnTo>
                  <a:lnTo>
                    <a:pt x="130002" y="16381"/>
                  </a:lnTo>
                  <a:lnTo>
                    <a:pt x="130664" y="13485"/>
                  </a:lnTo>
                  <a:lnTo>
                    <a:pt x="128989" y="10495"/>
                  </a:lnTo>
                  <a:lnTo>
                    <a:pt x="121482" y="4352"/>
                  </a:lnTo>
                  <a:lnTo>
                    <a:pt x="113914" y="916"/>
                  </a:lnTo>
                  <a:lnTo>
                    <a:pt x="110413" y="0"/>
                  </a:lnTo>
                  <a:lnTo>
                    <a:pt x="100880" y="1804"/>
                  </a:lnTo>
                  <a:lnTo>
                    <a:pt x="65842" y="15580"/>
                  </a:lnTo>
                  <a:lnTo>
                    <a:pt x="38937" y="43237"/>
                  </a:lnTo>
                  <a:lnTo>
                    <a:pt x="32424" y="55593"/>
                  </a:lnTo>
                  <a:lnTo>
                    <a:pt x="28242" y="85828"/>
                  </a:lnTo>
                  <a:lnTo>
                    <a:pt x="35504" y="133010"/>
                  </a:lnTo>
                  <a:lnTo>
                    <a:pt x="28890" y="177516"/>
                  </a:lnTo>
                  <a:lnTo>
                    <a:pt x="20215" y="221429"/>
                  </a:lnTo>
                  <a:lnTo>
                    <a:pt x="11475" y="266477"/>
                  </a:lnTo>
                  <a:lnTo>
                    <a:pt x="8599" y="310652"/>
                  </a:lnTo>
                  <a:lnTo>
                    <a:pt x="0" y="350679"/>
                  </a:lnTo>
                  <a:lnTo>
                    <a:pt x="605" y="353825"/>
                  </a:lnTo>
                  <a:lnTo>
                    <a:pt x="2066" y="355922"/>
                  </a:lnTo>
                  <a:lnTo>
                    <a:pt x="4098" y="357321"/>
                  </a:lnTo>
                  <a:lnTo>
                    <a:pt x="6512" y="356136"/>
                  </a:lnTo>
                  <a:lnTo>
                    <a:pt x="17688" y="34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87"/>
            <p:cNvSpPr/>
            <p:nvPr>
              <p:custDataLst>
                <p:tags r:id="rId152"/>
              </p:custDataLst>
            </p:nvPr>
          </p:nvSpPr>
          <p:spPr>
            <a:xfrm>
              <a:off x="3211249" y="5448300"/>
              <a:ext cx="141552" cy="152401"/>
            </a:xfrm>
            <a:custGeom>
              <a:avLst/>
              <a:gdLst/>
              <a:ahLst/>
              <a:cxnLst/>
              <a:rect l="0" t="0" r="0" b="0"/>
              <a:pathLst>
                <a:path w="141552" h="1524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17106" y="5056"/>
                  </a:lnTo>
                  <a:lnTo>
                    <a:pt x="47819" y="30592"/>
                  </a:lnTo>
                  <a:lnTo>
                    <a:pt x="81638" y="72157"/>
                  </a:lnTo>
                  <a:lnTo>
                    <a:pt x="113030" y="115022"/>
                  </a:lnTo>
                  <a:lnTo>
                    <a:pt x="14155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88"/>
            <p:cNvSpPr/>
            <p:nvPr>
              <p:custDataLst>
                <p:tags r:id="rId153"/>
              </p:custDataLst>
            </p:nvPr>
          </p:nvSpPr>
          <p:spPr>
            <a:xfrm>
              <a:off x="2952787" y="5534025"/>
              <a:ext cx="19014" cy="228601"/>
            </a:xfrm>
            <a:custGeom>
              <a:avLst/>
              <a:gdLst/>
              <a:ahLst/>
              <a:cxnLst/>
              <a:rect l="0" t="0" r="0" b="0"/>
              <a:pathLst>
                <a:path w="19014" h="228601">
                  <a:moveTo>
                    <a:pt x="19013" y="0"/>
                  </a:moveTo>
                  <a:lnTo>
                    <a:pt x="19013" y="0"/>
                  </a:lnTo>
                  <a:lnTo>
                    <a:pt x="13957" y="0"/>
                  </a:lnTo>
                  <a:lnTo>
                    <a:pt x="12467" y="1058"/>
                  </a:lnTo>
                  <a:lnTo>
                    <a:pt x="11474" y="2822"/>
                  </a:lnTo>
                  <a:lnTo>
                    <a:pt x="1403" y="45760"/>
                  </a:lnTo>
                  <a:lnTo>
                    <a:pt x="389" y="85761"/>
                  </a:lnTo>
                  <a:lnTo>
                    <a:pt x="89" y="126070"/>
                  </a:lnTo>
                  <a:lnTo>
                    <a:pt x="0" y="164824"/>
                  </a:lnTo>
                  <a:lnTo>
                    <a:pt x="1029" y="200637"/>
                  </a:lnTo>
                  <a:lnTo>
                    <a:pt x="948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089"/>
            <p:cNvSpPr/>
            <p:nvPr>
              <p:custDataLst>
                <p:tags r:id="rId154"/>
              </p:custDataLst>
            </p:nvPr>
          </p:nvSpPr>
          <p:spPr>
            <a:xfrm>
              <a:off x="2876666" y="5621470"/>
              <a:ext cx="152285" cy="26856"/>
            </a:xfrm>
            <a:custGeom>
              <a:avLst/>
              <a:gdLst/>
              <a:ahLst/>
              <a:cxnLst/>
              <a:rect l="0" t="0" r="0" b="0"/>
              <a:pathLst>
                <a:path w="152285" h="26856">
                  <a:moveTo>
                    <a:pt x="9409" y="26855"/>
                  </a:moveTo>
                  <a:lnTo>
                    <a:pt x="9409" y="26855"/>
                  </a:lnTo>
                  <a:lnTo>
                    <a:pt x="0" y="17446"/>
                  </a:lnTo>
                  <a:lnTo>
                    <a:pt x="47572" y="2148"/>
                  </a:lnTo>
                  <a:lnTo>
                    <a:pt x="62001" y="0"/>
                  </a:lnTo>
                  <a:lnTo>
                    <a:pt x="108135" y="6045"/>
                  </a:lnTo>
                  <a:lnTo>
                    <a:pt x="152284" y="7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090"/>
            <p:cNvSpPr/>
            <p:nvPr>
              <p:custDataLst>
                <p:tags r:id="rId155"/>
              </p:custDataLst>
            </p:nvPr>
          </p:nvSpPr>
          <p:spPr>
            <a:xfrm>
              <a:off x="2457450" y="5508490"/>
              <a:ext cx="219076" cy="292236"/>
            </a:xfrm>
            <a:custGeom>
              <a:avLst/>
              <a:gdLst/>
              <a:ahLst/>
              <a:cxnLst/>
              <a:rect l="0" t="0" r="0" b="0"/>
              <a:pathLst>
                <a:path w="219076" h="292236">
                  <a:moveTo>
                    <a:pt x="219075" y="25535"/>
                  </a:moveTo>
                  <a:lnTo>
                    <a:pt x="219075" y="25535"/>
                  </a:lnTo>
                  <a:lnTo>
                    <a:pt x="219075" y="0"/>
                  </a:lnTo>
                  <a:lnTo>
                    <a:pt x="216958" y="45"/>
                  </a:lnTo>
                  <a:lnTo>
                    <a:pt x="208962" y="2917"/>
                  </a:lnTo>
                  <a:lnTo>
                    <a:pt x="166997" y="49528"/>
                  </a:lnTo>
                  <a:lnTo>
                    <a:pt x="135293" y="90991"/>
                  </a:lnTo>
                  <a:lnTo>
                    <a:pt x="108402" y="132070"/>
                  </a:lnTo>
                  <a:lnTo>
                    <a:pt x="73844" y="178006"/>
                  </a:lnTo>
                  <a:lnTo>
                    <a:pt x="40319" y="225379"/>
                  </a:lnTo>
                  <a:lnTo>
                    <a:pt x="11706" y="268359"/>
                  </a:lnTo>
                  <a:lnTo>
                    <a:pt x="5203" y="277391"/>
                  </a:lnTo>
                  <a:lnTo>
                    <a:pt x="0" y="29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091"/>
            <p:cNvSpPr/>
            <p:nvPr>
              <p:custDataLst>
                <p:tags r:id="rId156"/>
              </p:custDataLst>
            </p:nvPr>
          </p:nvSpPr>
          <p:spPr>
            <a:xfrm>
              <a:off x="2466975" y="5515368"/>
              <a:ext cx="209551" cy="237733"/>
            </a:xfrm>
            <a:custGeom>
              <a:avLst/>
              <a:gdLst/>
              <a:ahLst/>
              <a:cxnLst/>
              <a:rect l="0" t="0" r="0" b="0"/>
              <a:pathLst>
                <a:path w="209551" h="2377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5056" y="4780"/>
                  </a:lnTo>
                  <a:lnTo>
                    <a:pt x="7539" y="10020"/>
                  </a:lnTo>
                  <a:lnTo>
                    <a:pt x="8201" y="12900"/>
                  </a:lnTo>
                  <a:lnTo>
                    <a:pt x="46070" y="60143"/>
                  </a:lnTo>
                  <a:lnTo>
                    <a:pt x="83554" y="104855"/>
                  </a:lnTo>
                  <a:lnTo>
                    <a:pt x="117768" y="145346"/>
                  </a:lnTo>
                  <a:lnTo>
                    <a:pt x="162864" y="191011"/>
                  </a:lnTo>
                  <a:lnTo>
                    <a:pt x="195837" y="231601"/>
                  </a:lnTo>
                  <a:lnTo>
                    <a:pt x="20955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92"/>
            <p:cNvSpPr/>
            <p:nvPr>
              <p:custDataLst>
                <p:tags r:id="rId157"/>
              </p:custDataLst>
            </p:nvPr>
          </p:nvSpPr>
          <p:spPr>
            <a:xfrm>
              <a:off x="2201259" y="5353470"/>
              <a:ext cx="265717" cy="445754"/>
            </a:xfrm>
            <a:custGeom>
              <a:avLst/>
              <a:gdLst/>
              <a:ahLst/>
              <a:cxnLst/>
              <a:rect l="0" t="0" r="0" b="0"/>
              <a:pathLst>
                <a:path w="265717" h="445754">
                  <a:moveTo>
                    <a:pt x="265716" y="47205"/>
                  </a:moveTo>
                  <a:lnTo>
                    <a:pt x="265716" y="47205"/>
                  </a:lnTo>
                  <a:lnTo>
                    <a:pt x="265716" y="33948"/>
                  </a:lnTo>
                  <a:lnTo>
                    <a:pt x="262541" y="30958"/>
                  </a:lnTo>
                  <a:lnTo>
                    <a:pt x="245020" y="20636"/>
                  </a:lnTo>
                  <a:lnTo>
                    <a:pt x="231126" y="6760"/>
                  </a:lnTo>
                  <a:lnTo>
                    <a:pt x="220004" y="2771"/>
                  </a:lnTo>
                  <a:lnTo>
                    <a:pt x="174272" y="0"/>
                  </a:lnTo>
                  <a:lnTo>
                    <a:pt x="149721" y="2527"/>
                  </a:lnTo>
                  <a:lnTo>
                    <a:pt x="122339" y="12800"/>
                  </a:lnTo>
                  <a:lnTo>
                    <a:pt x="94755" y="30179"/>
                  </a:lnTo>
                  <a:lnTo>
                    <a:pt x="89191" y="45635"/>
                  </a:lnTo>
                  <a:lnTo>
                    <a:pt x="86060" y="80959"/>
                  </a:lnTo>
                  <a:lnTo>
                    <a:pt x="85132" y="122118"/>
                  </a:lnTo>
                  <a:lnTo>
                    <a:pt x="84857" y="163946"/>
                  </a:lnTo>
                  <a:lnTo>
                    <a:pt x="81953" y="201387"/>
                  </a:lnTo>
                  <a:lnTo>
                    <a:pt x="71490" y="248170"/>
                  </a:lnTo>
                  <a:lnTo>
                    <a:pt x="62353" y="287843"/>
                  </a:lnTo>
                  <a:lnTo>
                    <a:pt x="48725" y="326082"/>
                  </a:lnTo>
                  <a:lnTo>
                    <a:pt x="29571" y="366562"/>
                  </a:lnTo>
                  <a:lnTo>
                    <a:pt x="2338" y="413330"/>
                  </a:lnTo>
                  <a:lnTo>
                    <a:pt x="0" y="427208"/>
                  </a:lnTo>
                  <a:lnTo>
                    <a:pt x="2275" y="435875"/>
                  </a:lnTo>
                  <a:lnTo>
                    <a:pt x="4364" y="439669"/>
                  </a:lnTo>
                  <a:lnTo>
                    <a:pt x="17974" y="443884"/>
                  </a:lnTo>
                  <a:lnTo>
                    <a:pt x="60191" y="445753"/>
                  </a:lnTo>
                  <a:lnTo>
                    <a:pt x="90049" y="439519"/>
                  </a:lnTo>
                  <a:lnTo>
                    <a:pt x="151416" y="41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93"/>
            <p:cNvSpPr/>
            <p:nvPr>
              <p:custDataLst>
                <p:tags r:id="rId158"/>
              </p:custDataLst>
            </p:nvPr>
          </p:nvSpPr>
          <p:spPr>
            <a:xfrm>
              <a:off x="1971675" y="5581650"/>
              <a:ext cx="133351" cy="34064"/>
            </a:xfrm>
            <a:custGeom>
              <a:avLst/>
              <a:gdLst/>
              <a:ahLst/>
              <a:cxnLst/>
              <a:rect l="0" t="0" r="0" b="0"/>
              <a:pathLst>
                <a:path w="133351" h="34064">
                  <a:moveTo>
                    <a:pt x="0" y="28575"/>
                  </a:moveTo>
                  <a:lnTo>
                    <a:pt x="0" y="28575"/>
                  </a:lnTo>
                  <a:lnTo>
                    <a:pt x="5056" y="33631"/>
                  </a:lnTo>
                  <a:lnTo>
                    <a:pt x="8662" y="34063"/>
                  </a:lnTo>
                  <a:lnTo>
                    <a:pt x="52663" y="21450"/>
                  </a:lnTo>
                  <a:lnTo>
                    <a:pt x="98423" y="1643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94"/>
            <p:cNvSpPr/>
            <p:nvPr>
              <p:custDataLst>
                <p:tags r:id="rId159"/>
              </p:custDataLst>
            </p:nvPr>
          </p:nvSpPr>
          <p:spPr>
            <a:xfrm>
              <a:off x="1982356" y="5381625"/>
              <a:ext cx="151245" cy="378534"/>
            </a:xfrm>
            <a:custGeom>
              <a:avLst/>
              <a:gdLst/>
              <a:ahLst/>
              <a:cxnLst/>
              <a:rect l="0" t="0" r="0" b="0"/>
              <a:pathLst>
                <a:path w="151245" h="378534">
                  <a:moveTo>
                    <a:pt x="151244" y="0"/>
                  </a:moveTo>
                  <a:lnTo>
                    <a:pt x="151244" y="0"/>
                  </a:lnTo>
                  <a:lnTo>
                    <a:pt x="137986" y="0"/>
                  </a:lnTo>
                  <a:lnTo>
                    <a:pt x="101131" y="13257"/>
                  </a:lnTo>
                  <a:lnTo>
                    <a:pt x="79363" y="27446"/>
                  </a:lnTo>
                  <a:lnTo>
                    <a:pt x="59508" y="50113"/>
                  </a:lnTo>
                  <a:lnTo>
                    <a:pt x="52264" y="64958"/>
                  </a:lnTo>
                  <a:lnTo>
                    <a:pt x="42542" y="88039"/>
                  </a:lnTo>
                  <a:lnTo>
                    <a:pt x="25350" y="129339"/>
                  </a:lnTo>
                  <a:lnTo>
                    <a:pt x="19367" y="166227"/>
                  </a:lnTo>
                  <a:lnTo>
                    <a:pt x="15363" y="212713"/>
                  </a:lnTo>
                  <a:lnTo>
                    <a:pt x="4694" y="253332"/>
                  </a:lnTo>
                  <a:lnTo>
                    <a:pt x="0" y="300005"/>
                  </a:lnTo>
                  <a:lnTo>
                    <a:pt x="4" y="345375"/>
                  </a:lnTo>
                  <a:lnTo>
                    <a:pt x="6478" y="363859"/>
                  </a:lnTo>
                  <a:lnTo>
                    <a:pt x="12115" y="372676"/>
                  </a:lnTo>
                  <a:lnTo>
                    <a:pt x="16158" y="375451"/>
                  </a:lnTo>
                  <a:lnTo>
                    <a:pt x="26294" y="378533"/>
                  </a:lnTo>
                  <a:lnTo>
                    <a:pt x="57653" y="372908"/>
                  </a:lnTo>
                  <a:lnTo>
                    <a:pt x="88777" y="361606"/>
                  </a:lnTo>
                  <a:lnTo>
                    <a:pt x="132194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0" name="SMARTInkShape-1095"/>
          <p:cNvSpPr/>
          <p:nvPr>
            <p:custDataLst>
              <p:tags r:id="rId2"/>
            </p:custDataLst>
          </p:nvPr>
        </p:nvSpPr>
        <p:spPr>
          <a:xfrm>
            <a:off x="7707661" y="3687435"/>
            <a:ext cx="302858" cy="558051"/>
          </a:xfrm>
          <a:custGeom>
            <a:avLst/>
            <a:gdLst/>
            <a:ahLst/>
            <a:cxnLst/>
            <a:rect l="0" t="0" r="0" b="0"/>
            <a:pathLst>
              <a:path w="302858" h="558051">
                <a:moveTo>
                  <a:pt x="102839" y="274965"/>
                </a:moveTo>
                <a:lnTo>
                  <a:pt x="102839" y="274965"/>
                </a:lnTo>
                <a:lnTo>
                  <a:pt x="97783" y="269909"/>
                </a:lnTo>
                <a:lnTo>
                  <a:pt x="97352" y="268419"/>
                </a:lnTo>
                <a:lnTo>
                  <a:pt x="98122" y="267426"/>
                </a:lnTo>
                <a:lnTo>
                  <a:pt x="99694" y="266764"/>
                </a:lnTo>
                <a:lnTo>
                  <a:pt x="101441" y="260384"/>
                </a:lnTo>
                <a:lnTo>
                  <a:pt x="101908" y="255719"/>
                </a:lnTo>
                <a:lnTo>
                  <a:pt x="99603" y="247714"/>
                </a:lnTo>
                <a:lnTo>
                  <a:pt x="97506" y="244098"/>
                </a:lnTo>
                <a:lnTo>
                  <a:pt x="95050" y="241687"/>
                </a:lnTo>
                <a:lnTo>
                  <a:pt x="89500" y="239008"/>
                </a:lnTo>
                <a:lnTo>
                  <a:pt x="80425" y="237500"/>
                </a:lnTo>
                <a:lnTo>
                  <a:pt x="60920" y="247166"/>
                </a:lnTo>
                <a:lnTo>
                  <a:pt x="25568" y="276605"/>
                </a:lnTo>
                <a:lnTo>
                  <a:pt x="4598" y="321658"/>
                </a:lnTo>
                <a:lnTo>
                  <a:pt x="0" y="344186"/>
                </a:lnTo>
                <a:lnTo>
                  <a:pt x="4569" y="361822"/>
                </a:lnTo>
                <a:lnTo>
                  <a:pt x="8751" y="370970"/>
                </a:lnTo>
                <a:lnTo>
                  <a:pt x="14713" y="376010"/>
                </a:lnTo>
                <a:lnTo>
                  <a:pt x="21863" y="378312"/>
                </a:lnTo>
                <a:lnTo>
                  <a:pt x="29805" y="378788"/>
                </a:lnTo>
                <a:lnTo>
                  <a:pt x="47097" y="373672"/>
                </a:lnTo>
                <a:lnTo>
                  <a:pt x="65365" y="362227"/>
                </a:lnTo>
                <a:lnTo>
                  <a:pt x="91383" y="333041"/>
                </a:lnTo>
                <a:lnTo>
                  <a:pt x="119505" y="289668"/>
                </a:lnTo>
                <a:lnTo>
                  <a:pt x="132943" y="264152"/>
                </a:lnTo>
                <a:lnTo>
                  <a:pt x="140207" y="234529"/>
                </a:lnTo>
                <a:lnTo>
                  <a:pt x="150247" y="187489"/>
                </a:lnTo>
                <a:lnTo>
                  <a:pt x="159925" y="144977"/>
                </a:lnTo>
                <a:lnTo>
                  <a:pt x="165252" y="110301"/>
                </a:lnTo>
                <a:lnTo>
                  <a:pt x="167620" y="73723"/>
                </a:lnTo>
                <a:lnTo>
                  <a:pt x="168953" y="27543"/>
                </a:lnTo>
                <a:lnTo>
                  <a:pt x="166442" y="8719"/>
                </a:lnTo>
                <a:lnTo>
                  <a:pt x="164291" y="2217"/>
                </a:lnTo>
                <a:lnTo>
                  <a:pt x="161799" y="0"/>
                </a:lnTo>
                <a:lnTo>
                  <a:pt x="159079" y="638"/>
                </a:lnTo>
                <a:lnTo>
                  <a:pt x="156208" y="3181"/>
                </a:lnTo>
                <a:lnTo>
                  <a:pt x="140859" y="46218"/>
                </a:lnTo>
                <a:lnTo>
                  <a:pt x="131391" y="83363"/>
                </a:lnTo>
                <a:lnTo>
                  <a:pt x="121882" y="126119"/>
                </a:lnTo>
                <a:lnTo>
                  <a:pt x="117653" y="151661"/>
                </a:lnTo>
                <a:lnTo>
                  <a:pt x="119301" y="184180"/>
                </a:lnTo>
                <a:lnTo>
                  <a:pt x="123561" y="216977"/>
                </a:lnTo>
                <a:lnTo>
                  <a:pt x="131909" y="259547"/>
                </a:lnTo>
                <a:lnTo>
                  <a:pt x="141867" y="298138"/>
                </a:lnTo>
                <a:lnTo>
                  <a:pt x="157185" y="318952"/>
                </a:lnTo>
                <a:lnTo>
                  <a:pt x="160236" y="319106"/>
                </a:lnTo>
                <a:lnTo>
                  <a:pt x="169271" y="316456"/>
                </a:lnTo>
                <a:lnTo>
                  <a:pt x="177520" y="306105"/>
                </a:lnTo>
                <a:lnTo>
                  <a:pt x="195133" y="260948"/>
                </a:lnTo>
                <a:lnTo>
                  <a:pt x="206117" y="225784"/>
                </a:lnTo>
                <a:lnTo>
                  <a:pt x="205558" y="225244"/>
                </a:lnTo>
                <a:lnTo>
                  <a:pt x="202114" y="230289"/>
                </a:lnTo>
                <a:lnTo>
                  <a:pt x="199282" y="250086"/>
                </a:lnTo>
                <a:lnTo>
                  <a:pt x="205930" y="284162"/>
                </a:lnTo>
                <a:lnTo>
                  <a:pt x="211451" y="298808"/>
                </a:lnTo>
                <a:lnTo>
                  <a:pt x="220255" y="309550"/>
                </a:lnTo>
                <a:lnTo>
                  <a:pt x="230166" y="316795"/>
                </a:lnTo>
                <a:lnTo>
                  <a:pt x="238098" y="320015"/>
                </a:lnTo>
                <a:lnTo>
                  <a:pt x="241696" y="318756"/>
                </a:lnTo>
                <a:lnTo>
                  <a:pt x="274607" y="283400"/>
                </a:lnTo>
                <a:lnTo>
                  <a:pt x="298102" y="246573"/>
                </a:lnTo>
                <a:lnTo>
                  <a:pt x="299689" y="245454"/>
                </a:lnTo>
                <a:lnTo>
                  <a:pt x="300747" y="245766"/>
                </a:lnTo>
                <a:lnTo>
                  <a:pt x="301924" y="251757"/>
                </a:lnTo>
                <a:lnTo>
                  <a:pt x="302740" y="294055"/>
                </a:lnTo>
                <a:lnTo>
                  <a:pt x="302828" y="329893"/>
                </a:lnTo>
                <a:lnTo>
                  <a:pt x="302857" y="374283"/>
                </a:lnTo>
                <a:lnTo>
                  <a:pt x="297806" y="414175"/>
                </a:lnTo>
                <a:lnTo>
                  <a:pt x="293163" y="450787"/>
                </a:lnTo>
                <a:lnTo>
                  <a:pt x="285996" y="488750"/>
                </a:lnTo>
                <a:lnTo>
                  <a:pt x="276111" y="519989"/>
                </a:lnTo>
                <a:lnTo>
                  <a:pt x="253350" y="551720"/>
                </a:lnTo>
                <a:lnTo>
                  <a:pt x="243463" y="556717"/>
                </a:lnTo>
                <a:lnTo>
                  <a:pt x="237863" y="558050"/>
                </a:lnTo>
                <a:lnTo>
                  <a:pt x="214813" y="554869"/>
                </a:lnTo>
                <a:lnTo>
                  <a:pt x="202700" y="547181"/>
                </a:lnTo>
                <a:lnTo>
                  <a:pt x="193788" y="535650"/>
                </a:lnTo>
                <a:lnTo>
                  <a:pt x="186300" y="519942"/>
                </a:lnTo>
                <a:lnTo>
                  <a:pt x="185088" y="499554"/>
                </a:lnTo>
                <a:lnTo>
                  <a:pt x="188564" y="4654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MARTInkShape-1096"/>
          <p:cNvSpPr/>
          <p:nvPr>
            <p:custDataLst>
              <p:tags r:id="rId3"/>
            </p:custDataLst>
          </p:nvPr>
        </p:nvSpPr>
        <p:spPr>
          <a:xfrm>
            <a:off x="7107855" y="3707537"/>
            <a:ext cx="331171" cy="395702"/>
          </a:xfrm>
          <a:custGeom>
            <a:avLst/>
            <a:gdLst/>
            <a:ahLst/>
            <a:cxnLst/>
            <a:rect l="0" t="0" r="0" b="0"/>
            <a:pathLst>
              <a:path w="331171" h="395702">
                <a:moveTo>
                  <a:pt x="121620" y="292963"/>
                </a:moveTo>
                <a:lnTo>
                  <a:pt x="121620" y="292963"/>
                </a:lnTo>
                <a:lnTo>
                  <a:pt x="116564" y="282850"/>
                </a:lnTo>
                <a:lnTo>
                  <a:pt x="108437" y="275063"/>
                </a:lnTo>
                <a:lnTo>
                  <a:pt x="98827" y="267015"/>
                </a:lnTo>
                <a:lnTo>
                  <a:pt x="91029" y="256383"/>
                </a:lnTo>
                <a:lnTo>
                  <a:pt x="86409" y="252702"/>
                </a:lnTo>
                <a:lnTo>
                  <a:pt x="75632" y="248611"/>
                </a:lnTo>
                <a:lnTo>
                  <a:pt x="63786" y="249615"/>
                </a:lnTo>
                <a:lnTo>
                  <a:pt x="51466" y="254647"/>
                </a:lnTo>
                <a:lnTo>
                  <a:pt x="38935" y="263939"/>
                </a:lnTo>
                <a:lnTo>
                  <a:pt x="31955" y="275124"/>
                </a:lnTo>
                <a:lnTo>
                  <a:pt x="22380" y="296144"/>
                </a:lnTo>
                <a:lnTo>
                  <a:pt x="5239" y="336748"/>
                </a:lnTo>
                <a:lnTo>
                  <a:pt x="0" y="357912"/>
                </a:lnTo>
                <a:lnTo>
                  <a:pt x="3506" y="380999"/>
                </a:lnTo>
                <a:lnTo>
                  <a:pt x="8447" y="390299"/>
                </a:lnTo>
                <a:lnTo>
                  <a:pt x="11246" y="392778"/>
                </a:lnTo>
                <a:lnTo>
                  <a:pt x="20001" y="395534"/>
                </a:lnTo>
                <a:lnTo>
                  <a:pt x="32006" y="395701"/>
                </a:lnTo>
                <a:lnTo>
                  <a:pt x="54499" y="389844"/>
                </a:lnTo>
                <a:lnTo>
                  <a:pt x="64624" y="384352"/>
                </a:lnTo>
                <a:lnTo>
                  <a:pt x="86388" y="360140"/>
                </a:lnTo>
                <a:lnTo>
                  <a:pt x="107888" y="321099"/>
                </a:lnTo>
                <a:lnTo>
                  <a:pt x="126512" y="274649"/>
                </a:lnTo>
                <a:lnTo>
                  <a:pt x="136005" y="238266"/>
                </a:lnTo>
                <a:lnTo>
                  <a:pt x="140346" y="200674"/>
                </a:lnTo>
                <a:lnTo>
                  <a:pt x="146807" y="162725"/>
                </a:lnTo>
                <a:lnTo>
                  <a:pt x="150249" y="125727"/>
                </a:lnTo>
                <a:lnTo>
                  <a:pt x="155385" y="92070"/>
                </a:lnTo>
                <a:lnTo>
                  <a:pt x="152203" y="50583"/>
                </a:lnTo>
                <a:lnTo>
                  <a:pt x="150459" y="5490"/>
                </a:lnTo>
                <a:lnTo>
                  <a:pt x="149313" y="2889"/>
                </a:lnTo>
                <a:lnTo>
                  <a:pt x="147491" y="1156"/>
                </a:lnTo>
                <a:lnTo>
                  <a:pt x="145217" y="0"/>
                </a:lnTo>
                <a:lnTo>
                  <a:pt x="137046" y="10004"/>
                </a:lnTo>
                <a:lnTo>
                  <a:pt x="127418" y="30679"/>
                </a:lnTo>
                <a:lnTo>
                  <a:pt x="116047" y="78018"/>
                </a:lnTo>
                <a:lnTo>
                  <a:pt x="109266" y="113824"/>
                </a:lnTo>
                <a:lnTo>
                  <a:pt x="104554" y="159569"/>
                </a:lnTo>
                <a:lnTo>
                  <a:pt x="106274" y="192402"/>
                </a:lnTo>
                <a:lnTo>
                  <a:pt x="110566" y="227102"/>
                </a:lnTo>
                <a:lnTo>
                  <a:pt x="117874" y="274272"/>
                </a:lnTo>
                <a:lnTo>
                  <a:pt x="123703" y="319728"/>
                </a:lnTo>
                <a:lnTo>
                  <a:pt x="131763" y="343932"/>
                </a:lnTo>
                <a:lnTo>
                  <a:pt x="138031" y="357807"/>
                </a:lnTo>
                <a:lnTo>
                  <a:pt x="138910" y="361592"/>
                </a:lnTo>
                <a:lnTo>
                  <a:pt x="140555" y="361999"/>
                </a:lnTo>
                <a:lnTo>
                  <a:pt x="145205" y="356807"/>
                </a:lnTo>
                <a:lnTo>
                  <a:pt x="159899" y="317089"/>
                </a:lnTo>
                <a:lnTo>
                  <a:pt x="172455" y="274916"/>
                </a:lnTo>
                <a:lnTo>
                  <a:pt x="199674" y="230109"/>
                </a:lnTo>
                <a:lnTo>
                  <a:pt x="212403" y="219872"/>
                </a:lnTo>
                <a:lnTo>
                  <a:pt x="220242" y="215660"/>
                </a:lnTo>
                <a:lnTo>
                  <a:pt x="234597" y="213803"/>
                </a:lnTo>
                <a:lnTo>
                  <a:pt x="241389" y="214790"/>
                </a:lnTo>
                <a:lnTo>
                  <a:pt x="245916" y="218623"/>
                </a:lnTo>
                <a:lnTo>
                  <a:pt x="250946" y="231348"/>
                </a:lnTo>
                <a:lnTo>
                  <a:pt x="253117" y="271933"/>
                </a:lnTo>
                <a:lnTo>
                  <a:pt x="249560" y="292083"/>
                </a:lnTo>
                <a:lnTo>
                  <a:pt x="236552" y="316221"/>
                </a:lnTo>
                <a:lnTo>
                  <a:pt x="208972" y="348074"/>
                </a:lnTo>
                <a:lnTo>
                  <a:pt x="204196" y="350870"/>
                </a:lnTo>
                <a:lnTo>
                  <a:pt x="199954" y="351676"/>
                </a:lnTo>
                <a:lnTo>
                  <a:pt x="196067" y="351155"/>
                </a:lnTo>
                <a:lnTo>
                  <a:pt x="194536" y="348691"/>
                </a:lnTo>
                <a:lnTo>
                  <a:pt x="195654" y="340309"/>
                </a:lnTo>
                <a:lnTo>
                  <a:pt x="207896" y="306841"/>
                </a:lnTo>
                <a:lnTo>
                  <a:pt x="236804" y="265920"/>
                </a:lnTo>
                <a:lnTo>
                  <a:pt x="268844" y="227352"/>
                </a:lnTo>
                <a:lnTo>
                  <a:pt x="312305" y="197110"/>
                </a:lnTo>
                <a:lnTo>
                  <a:pt x="315418" y="196252"/>
                </a:lnTo>
                <a:lnTo>
                  <a:pt x="317494" y="196739"/>
                </a:lnTo>
                <a:lnTo>
                  <a:pt x="317820" y="199181"/>
                </a:lnTo>
                <a:lnTo>
                  <a:pt x="307915" y="223952"/>
                </a:lnTo>
                <a:lnTo>
                  <a:pt x="299668" y="244300"/>
                </a:lnTo>
                <a:lnTo>
                  <a:pt x="294373" y="283233"/>
                </a:lnTo>
                <a:lnTo>
                  <a:pt x="293939" y="292826"/>
                </a:lnTo>
                <a:lnTo>
                  <a:pt x="299100" y="309130"/>
                </a:lnTo>
                <a:lnTo>
                  <a:pt x="314604" y="331787"/>
                </a:lnTo>
                <a:lnTo>
                  <a:pt x="331170" y="3405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SMARTInkShape-Group209"/>
          <p:cNvGrpSpPr/>
          <p:nvPr/>
        </p:nvGrpSpPr>
        <p:grpSpPr>
          <a:xfrm>
            <a:off x="5991679" y="3791101"/>
            <a:ext cx="721911" cy="445200"/>
            <a:chOff x="5991679" y="3791101"/>
            <a:chExt cx="721911" cy="445200"/>
          </a:xfrm>
        </p:grpSpPr>
        <p:sp>
          <p:nvSpPr>
            <p:cNvPr id="262" name="SMARTInkShape-1097"/>
            <p:cNvSpPr/>
            <p:nvPr>
              <p:custDataLst>
                <p:tags r:id="rId129"/>
              </p:custDataLst>
            </p:nvPr>
          </p:nvSpPr>
          <p:spPr>
            <a:xfrm>
              <a:off x="6629400" y="3805395"/>
              <a:ext cx="84190" cy="299881"/>
            </a:xfrm>
            <a:custGeom>
              <a:avLst/>
              <a:gdLst/>
              <a:ahLst/>
              <a:cxnLst/>
              <a:rect l="0" t="0" r="0" b="0"/>
              <a:pathLst>
                <a:path w="84190" h="299881">
                  <a:moveTo>
                    <a:pt x="9525" y="14130"/>
                  </a:moveTo>
                  <a:lnTo>
                    <a:pt x="9525" y="14130"/>
                  </a:lnTo>
                  <a:lnTo>
                    <a:pt x="18187" y="6525"/>
                  </a:lnTo>
                  <a:lnTo>
                    <a:pt x="27839" y="873"/>
                  </a:lnTo>
                  <a:lnTo>
                    <a:pt x="33375" y="0"/>
                  </a:lnTo>
                  <a:lnTo>
                    <a:pt x="45173" y="1853"/>
                  </a:lnTo>
                  <a:lnTo>
                    <a:pt x="57471" y="11848"/>
                  </a:lnTo>
                  <a:lnTo>
                    <a:pt x="68935" y="27932"/>
                  </a:lnTo>
                  <a:lnTo>
                    <a:pt x="80280" y="59730"/>
                  </a:lnTo>
                  <a:lnTo>
                    <a:pt x="84111" y="92905"/>
                  </a:lnTo>
                  <a:lnTo>
                    <a:pt x="84189" y="137307"/>
                  </a:lnTo>
                  <a:lnTo>
                    <a:pt x="72447" y="184707"/>
                  </a:lnTo>
                  <a:lnTo>
                    <a:pt x="56038" y="224480"/>
                  </a:lnTo>
                  <a:lnTo>
                    <a:pt x="31530" y="266994"/>
                  </a:lnTo>
                  <a:lnTo>
                    <a:pt x="0" y="299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98"/>
            <p:cNvSpPr/>
            <p:nvPr>
              <p:custDataLst>
                <p:tags r:id="rId130"/>
              </p:custDataLst>
            </p:nvPr>
          </p:nvSpPr>
          <p:spPr>
            <a:xfrm>
              <a:off x="6453286" y="3861662"/>
              <a:ext cx="118884" cy="374639"/>
            </a:xfrm>
            <a:custGeom>
              <a:avLst/>
              <a:gdLst/>
              <a:ahLst/>
              <a:cxnLst/>
              <a:rect l="0" t="0" r="0" b="0"/>
              <a:pathLst>
                <a:path w="118884" h="374639">
                  <a:moveTo>
                    <a:pt x="14189" y="5488"/>
                  </a:moveTo>
                  <a:lnTo>
                    <a:pt x="14189" y="5488"/>
                  </a:lnTo>
                  <a:lnTo>
                    <a:pt x="9133" y="431"/>
                  </a:lnTo>
                  <a:lnTo>
                    <a:pt x="7644" y="0"/>
                  </a:lnTo>
                  <a:lnTo>
                    <a:pt x="6650" y="771"/>
                  </a:lnTo>
                  <a:lnTo>
                    <a:pt x="0" y="19726"/>
                  </a:lnTo>
                  <a:lnTo>
                    <a:pt x="123" y="36158"/>
                  </a:lnTo>
                  <a:lnTo>
                    <a:pt x="8823" y="67520"/>
                  </a:lnTo>
                  <a:lnTo>
                    <a:pt x="22713" y="87604"/>
                  </a:lnTo>
                  <a:lnTo>
                    <a:pt x="37027" y="94900"/>
                  </a:lnTo>
                  <a:lnTo>
                    <a:pt x="51856" y="97085"/>
                  </a:lnTo>
                  <a:lnTo>
                    <a:pt x="61974" y="94529"/>
                  </a:lnTo>
                  <a:lnTo>
                    <a:pt x="96732" y="76659"/>
                  </a:lnTo>
                  <a:lnTo>
                    <a:pt x="111907" y="59972"/>
                  </a:lnTo>
                  <a:lnTo>
                    <a:pt x="118035" y="45955"/>
                  </a:lnTo>
                  <a:lnTo>
                    <a:pt x="118345" y="46224"/>
                  </a:lnTo>
                  <a:lnTo>
                    <a:pt x="118883" y="72223"/>
                  </a:lnTo>
                  <a:lnTo>
                    <a:pt x="113460" y="112392"/>
                  </a:lnTo>
                  <a:lnTo>
                    <a:pt x="116863" y="150875"/>
                  </a:lnTo>
                  <a:lnTo>
                    <a:pt x="118549" y="190095"/>
                  </a:lnTo>
                  <a:lnTo>
                    <a:pt x="116018" y="228462"/>
                  </a:lnTo>
                  <a:lnTo>
                    <a:pt x="110738" y="273663"/>
                  </a:lnTo>
                  <a:lnTo>
                    <a:pt x="102091" y="311638"/>
                  </a:lnTo>
                  <a:lnTo>
                    <a:pt x="90191" y="350340"/>
                  </a:lnTo>
                  <a:lnTo>
                    <a:pt x="77649" y="369117"/>
                  </a:lnTo>
                  <a:lnTo>
                    <a:pt x="65677" y="373476"/>
                  </a:lnTo>
                  <a:lnTo>
                    <a:pt x="58040" y="374638"/>
                  </a:lnTo>
                  <a:lnTo>
                    <a:pt x="51890" y="373296"/>
                  </a:lnTo>
                  <a:lnTo>
                    <a:pt x="33239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99"/>
            <p:cNvSpPr/>
            <p:nvPr>
              <p:custDataLst>
                <p:tags r:id="rId131"/>
              </p:custDataLst>
            </p:nvPr>
          </p:nvSpPr>
          <p:spPr>
            <a:xfrm>
              <a:off x="6267450" y="4038600"/>
              <a:ext cx="26635" cy="85726"/>
            </a:xfrm>
            <a:custGeom>
              <a:avLst/>
              <a:gdLst/>
              <a:ahLst/>
              <a:cxnLst/>
              <a:rect l="0" t="0" r="0" b="0"/>
              <a:pathLst>
                <a:path w="26635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0108" y="6546"/>
                  </a:lnTo>
                  <a:lnTo>
                    <a:pt x="21872" y="7539"/>
                  </a:lnTo>
                  <a:lnTo>
                    <a:pt x="24106" y="8201"/>
                  </a:lnTo>
                  <a:lnTo>
                    <a:pt x="26589" y="17403"/>
                  </a:lnTo>
                  <a:lnTo>
                    <a:pt x="26634" y="3101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100"/>
            <p:cNvSpPr/>
            <p:nvPr>
              <p:custDataLst>
                <p:tags r:id="rId132"/>
              </p:custDataLst>
            </p:nvPr>
          </p:nvSpPr>
          <p:spPr>
            <a:xfrm>
              <a:off x="6115602" y="3898226"/>
              <a:ext cx="91760" cy="156105"/>
            </a:xfrm>
            <a:custGeom>
              <a:avLst/>
              <a:gdLst/>
              <a:ahLst/>
              <a:cxnLst/>
              <a:rect l="0" t="0" r="0" b="0"/>
              <a:pathLst>
                <a:path w="91760" h="156105">
                  <a:moveTo>
                    <a:pt x="8973" y="35599"/>
                  </a:moveTo>
                  <a:lnTo>
                    <a:pt x="8973" y="35599"/>
                  </a:lnTo>
                  <a:lnTo>
                    <a:pt x="18674" y="3126"/>
                  </a:lnTo>
                  <a:lnTo>
                    <a:pt x="20732" y="1250"/>
                  </a:lnTo>
                  <a:lnTo>
                    <a:pt x="23162" y="0"/>
                  </a:lnTo>
                  <a:lnTo>
                    <a:pt x="24783" y="225"/>
                  </a:lnTo>
                  <a:lnTo>
                    <a:pt x="25863" y="1433"/>
                  </a:lnTo>
                  <a:lnTo>
                    <a:pt x="26583" y="3296"/>
                  </a:lnTo>
                  <a:lnTo>
                    <a:pt x="30655" y="45156"/>
                  </a:lnTo>
                  <a:lnTo>
                    <a:pt x="36186" y="73117"/>
                  </a:lnTo>
                  <a:lnTo>
                    <a:pt x="27008" y="115799"/>
                  </a:lnTo>
                  <a:lnTo>
                    <a:pt x="18197" y="142617"/>
                  </a:lnTo>
                  <a:lnTo>
                    <a:pt x="12014" y="151954"/>
                  </a:lnTo>
                  <a:lnTo>
                    <a:pt x="5739" y="156104"/>
                  </a:lnTo>
                  <a:lnTo>
                    <a:pt x="3642" y="155094"/>
                  </a:lnTo>
                  <a:lnTo>
                    <a:pt x="2244" y="152304"/>
                  </a:lnTo>
                  <a:lnTo>
                    <a:pt x="0" y="132618"/>
                  </a:lnTo>
                  <a:lnTo>
                    <a:pt x="13706" y="96313"/>
                  </a:lnTo>
                  <a:lnTo>
                    <a:pt x="44993" y="49676"/>
                  </a:lnTo>
                  <a:lnTo>
                    <a:pt x="88083" y="4143"/>
                  </a:lnTo>
                  <a:lnTo>
                    <a:pt x="91759" y="452"/>
                  </a:lnTo>
                  <a:lnTo>
                    <a:pt x="88771" y="3430"/>
                  </a:lnTo>
                  <a:lnTo>
                    <a:pt x="86773" y="11071"/>
                  </a:lnTo>
                  <a:lnTo>
                    <a:pt x="77066" y="54856"/>
                  </a:lnTo>
                  <a:lnTo>
                    <a:pt x="76986" y="85146"/>
                  </a:lnTo>
                  <a:lnTo>
                    <a:pt x="85173" y="130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101"/>
            <p:cNvSpPr/>
            <p:nvPr>
              <p:custDataLst>
                <p:tags r:id="rId133"/>
              </p:custDataLst>
            </p:nvPr>
          </p:nvSpPr>
          <p:spPr>
            <a:xfrm>
              <a:off x="5991679" y="3791101"/>
              <a:ext cx="66222" cy="285600"/>
            </a:xfrm>
            <a:custGeom>
              <a:avLst/>
              <a:gdLst/>
              <a:ahLst/>
              <a:cxnLst/>
              <a:rect l="0" t="0" r="0" b="0"/>
              <a:pathLst>
                <a:path w="66222" h="285600">
                  <a:moveTo>
                    <a:pt x="66221" y="18899"/>
                  </a:moveTo>
                  <a:lnTo>
                    <a:pt x="66221" y="18899"/>
                  </a:lnTo>
                  <a:lnTo>
                    <a:pt x="66221" y="1566"/>
                  </a:lnTo>
                  <a:lnTo>
                    <a:pt x="65163" y="993"/>
                  </a:lnTo>
                  <a:lnTo>
                    <a:pt x="58020" y="0"/>
                  </a:lnTo>
                  <a:lnTo>
                    <a:pt x="46975" y="10007"/>
                  </a:lnTo>
                  <a:lnTo>
                    <a:pt x="25338" y="47560"/>
                  </a:lnTo>
                  <a:lnTo>
                    <a:pt x="14362" y="84424"/>
                  </a:lnTo>
                  <a:lnTo>
                    <a:pt x="9579" y="126273"/>
                  </a:lnTo>
                  <a:lnTo>
                    <a:pt x="1842" y="172753"/>
                  </a:lnTo>
                  <a:lnTo>
                    <a:pt x="0" y="212273"/>
                  </a:lnTo>
                  <a:lnTo>
                    <a:pt x="4738" y="243883"/>
                  </a:lnTo>
                  <a:lnTo>
                    <a:pt x="17900" y="275002"/>
                  </a:lnTo>
                  <a:lnTo>
                    <a:pt x="23424" y="280651"/>
                  </a:lnTo>
                  <a:lnTo>
                    <a:pt x="47171" y="285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210"/>
          <p:cNvGrpSpPr/>
          <p:nvPr/>
        </p:nvGrpSpPr>
        <p:grpSpPr>
          <a:xfrm>
            <a:off x="5191910" y="3697577"/>
            <a:ext cx="566679" cy="560099"/>
            <a:chOff x="5191910" y="3697577"/>
            <a:chExt cx="566679" cy="560099"/>
          </a:xfrm>
        </p:grpSpPr>
        <p:sp>
          <p:nvSpPr>
            <p:cNvPr id="268" name="SMARTInkShape-1102"/>
            <p:cNvSpPr/>
            <p:nvPr>
              <p:custDataLst>
                <p:tags r:id="rId122"/>
              </p:custDataLst>
            </p:nvPr>
          </p:nvSpPr>
          <p:spPr>
            <a:xfrm>
              <a:off x="5686425" y="4058434"/>
              <a:ext cx="72164" cy="199242"/>
            </a:xfrm>
            <a:custGeom>
              <a:avLst/>
              <a:gdLst/>
              <a:ahLst/>
              <a:cxnLst/>
              <a:rect l="0" t="0" r="0" b="0"/>
              <a:pathLst>
                <a:path w="72164" h="199242">
                  <a:moveTo>
                    <a:pt x="66675" y="18266"/>
                  </a:moveTo>
                  <a:lnTo>
                    <a:pt x="66675" y="18266"/>
                  </a:lnTo>
                  <a:lnTo>
                    <a:pt x="66675" y="8153"/>
                  </a:lnTo>
                  <a:lnTo>
                    <a:pt x="67733" y="5174"/>
                  </a:lnTo>
                  <a:lnTo>
                    <a:pt x="69497" y="3188"/>
                  </a:lnTo>
                  <a:lnTo>
                    <a:pt x="71731" y="1864"/>
                  </a:lnTo>
                  <a:lnTo>
                    <a:pt x="72163" y="981"/>
                  </a:lnTo>
                  <a:lnTo>
                    <a:pt x="71391" y="393"/>
                  </a:lnTo>
                  <a:lnTo>
                    <a:pt x="69819" y="0"/>
                  </a:lnTo>
                  <a:lnTo>
                    <a:pt x="57494" y="4505"/>
                  </a:lnTo>
                  <a:lnTo>
                    <a:pt x="40436" y="17599"/>
                  </a:lnTo>
                  <a:lnTo>
                    <a:pt x="33847" y="28906"/>
                  </a:lnTo>
                  <a:lnTo>
                    <a:pt x="20682" y="75451"/>
                  </a:lnTo>
                  <a:lnTo>
                    <a:pt x="11726" y="117597"/>
                  </a:lnTo>
                  <a:lnTo>
                    <a:pt x="4903" y="160065"/>
                  </a:lnTo>
                  <a:lnTo>
                    <a:pt x="0" y="199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103"/>
            <p:cNvSpPr/>
            <p:nvPr>
              <p:custDataLst>
                <p:tags r:id="rId123"/>
              </p:custDataLst>
            </p:nvPr>
          </p:nvSpPr>
          <p:spPr>
            <a:xfrm>
              <a:off x="5638800" y="4039924"/>
              <a:ext cx="47626" cy="103452"/>
            </a:xfrm>
            <a:custGeom>
              <a:avLst/>
              <a:gdLst/>
              <a:ahLst/>
              <a:cxnLst/>
              <a:rect l="0" t="0" r="0" b="0"/>
              <a:pathLst>
                <a:path w="47626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12050"/>
                  </a:lnTo>
                  <a:lnTo>
                    <a:pt x="16247" y="56433"/>
                  </a:lnTo>
                  <a:lnTo>
                    <a:pt x="26569" y="77290"/>
                  </a:lnTo>
                  <a:lnTo>
                    <a:pt x="4762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104"/>
            <p:cNvSpPr/>
            <p:nvPr>
              <p:custDataLst>
                <p:tags r:id="rId124"/>
              </p:custDataLst>
            </p:nvPr>
          </p:nvSpPr>
          <p:spPr>
            <a:xfrm>
              <a:off x="5553075" y="42100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105"/>
            <p:cNvSpPr/>
            <p:nvPr>
              <p:custDataLst>
                <p:tags r:id="rId125"/>
              </p:custDataLst>
            </p:nvPr>
          </p:nvSpPr>
          <p:spPr>
            <a:xfrm>
              <a:off x="5429250" y="405765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95250" y="0"/>
                  </a:moveTo>
                  <a:lnTo>
                    <a:pt x="95250" y="0"/>
                  </a:lnTo>
                  <a:lnTo>
                    <a:pt x="90194" y="0"/>
                  </a:lnTo>
                  <a:lnTo>
                    <a:pt x="76936" y="5056"/>
                  </a:lnTo>
                  <a:lnTo>
                    <a:pt x="59602" y="18314"/>
                  </a:lnTo>
                  <a:lnTo>
                    <a:pt x="31021" y="63622"/>
                  </a:lnTo>
                  <a:lnTo>
                    <a:pt x="16835" y="8658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106"/>
            <p:cNvSpPr/>
            <p:nvPr>
              <p:custDataLst>
                <p:tags r:id="rId126"/>
              </p:custDataLst>
            </p:nvPr>
          </p:nvSpPr>
          <p:spPr>
            <a:xfrm>
              <a:off x="5410200" y="4049449"/>
              <a:ext cx="85726" cy="141552"/>
            </a:xfrm>
            <a:custGeom>
              <a:avLst/>
              <a:gdLst/>
              <a:ahLst/>
              <a:cxnLst/>
              <a:rect l="0" t="0" r="0" b="0"/>
              <a:pathLst>
                <a:path w="85726" h="1415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1675"/>
                  </a:lnTo>
                  <a:lnTo>
                    <a:pt x="45661" y="47051"/>
                  </a:lnTo>
                  <a:lnTo>
                    <a:pt x="66503" y="87289"/>
                  </a:lnTo>
                  <a:lnTo>
                    <a:pt x="85725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107"/>
            <p:cNvSpPr/>
            <p:nvPr>
              <p:custDataLst>
                <p:tags r:id="rId127"/>
              </p:custDataLst>
            </p:nvPr>
          </p:nvSpPr>
          <p:spPr>
            <a:xfrm>
              <a:off x="5191910" y="3953707"/>
              <a:ext cx="189716" cy="75369"/>
            </a:xfrm>
            <a:custGeom>
              <a:avLst/>
              <a:gdLst/>
              <a:ahLst/>
              <a:cxnLst/>
              <a:rect l="0" t="0" r="0" b="0"/>
              <a:pathLst>
                <a:path w="189716" h="75369">
                  <a:moveTo>
                    <a:pt x="18265" y="75368"/>
                  </a:moveTo>
                  <a:lnTo>
                    <a:pt x="18265" y="75368"/>
                  </a:lnTo>
                  <a:lnTo>
                    <a:pt x="3187" y="49929"/>
                  </a:lnTo>
                  <a:lnTo>
                    <a:pt x="0" y="39769"/>
                  </a:lnTo>
                  <a:lnTo>
                    <a:pt x="2387" y="35558"/>
                  </a:lnTo>
                  <a:lnTo>
                    <a:pt x="4503" y="32952"/>
                  </a:lnTo>
                  <a:lnTo>
                    <a:pt x="48141" y="14943"/>
                  </a:lnTo>
                  <a:lnTo>
                    <a:pt x="80768" y="3382"/>
                  </a:lnTo>
                  <a:lnTo>
                    <a:pt x="123588" y="0"/>
                  </a:lnTo>
                  <a:lnTo>
                    <a:pt x="189715" y="8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108"/>
            <p:cNvSpPr/>
            <p:nvPr>
              <p:custDataLst>
                <p:tags r:id="rId128"/>
              </p:custDataLst>
            </p:nvPr>
          </p:nvSpPr>
          <p:spPr>
            <a:xfrm>
              <a:off x="5262332" y="3697577"/>
              <a:ext cx="90719" cy="417224"/>
            </a:xfrm>
            <a:custGeom>
              <a:avLst/>
              <a:gdLst/>
              <a:ahLst/>
              <a:cxnLst/>
              <a:rect l="0" t="0" r="0" b="0"/>
              <a:pathLst>
                <a:path w="90719" h="417224">
                  <a:moveTo>
                    <a:pt x="90718" y="45748"/>
                  </a:moveTo>
                  <a:lnTo>
                    <a:pt x="90718" y="45748"/>
                  </a:lnTo>
                  <a:lnTo>
                    <a:pt x="90718" y="23358"/>
                  </a:lnTo>
                  <a:lnTo>
                    <a:pt x="87896" y="17100"/>
                  </a:lnTo>
                  <a:lnTo>
                    <a:pt x="77461" y="4459"/>
                  </a:lnTo>
                  <a:lnTo>
                    <a:pt x="71420" y="939"/>
                  </a:lnTo>
                  <a:lnTo>
                    <a:pt x="68328" y="0"/>
                  </a:lnTo>
                  <a:lnTo>
                    <a:pt x="56424" y="4602"/>
                  </a:lnTo>
                  <a:lnTo>
                    <a:pt x="27970" y="24802"/>
                  </a:lnTo>
                  <a:lnTo>
                    <a:pt x="17673" y="42436"/>
                  </a:lnTo>
                  <a:lnTo>
                    <a:pt x="5605" y="88508"/>
                  </a:lnTo>
                  <a:lnTo>
                    <a:pt x="0" y="126269"/>
                  </a:lnTo>
                  <a:lnTo>
                    <a:pt x="4127" y="173356"/>
                  </a:lnTo>
                  <a:lnTo>
                    <a:pt x="4737" y="214438"/>
                  </a:lnTo>
                  <a:lnTo>
                    <a:pt x="9974" y="251658"/>
                  </a:lnTo>
                  <a:lnTo>
                    <a:pt x="13171" y="297964"/>
                  </a:lnTo>
                  <a:lnTo>
                    <a:pt x="14253" y="342199"/>
                  </a:lnTo>
                  <a:lnTo>
                    <a:pt x="14518" y="41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211"/>
          <p:cNvGrpSpPr/>
          <p:nvPr/>
        </p:nvGrpSpPr>
        <p:grpSpPr>
          <a:xfrm>
            <a:off x="4667250" y="3843436"/>
            <a:ext cx="257176" cy="232272"/>
            <a:chOff x="4667250" y="3843436"/>
            <a:chExt cx="257176" cy="232272"/>
          </a:xfrm>
        </p:grpSpPr>
        <p:sp>
          <p:nvSpPr>
            <p:cNvPr id="276" name="SMARTInkShape-1109"/>
            <p:cNvSpPr/>
            <p:nvPr>
              <p:custDataLst>
                <p:tags r:id="rId120"/>
              </p:custDataLst>
            </p:nvPr>
          </p:nvSpPr>
          <p:spPr>
            <a:xfrm>
              <a:off x="4667250" y="3843436"/>
              <a:ext cx="95251" cy="157065"/>
            </a:xfrm>
            <a:custGeom>
              <a:avLst/>
              <a:gdLst/>
              <a:ahLst/>
              <a:cxnLst/>
              <a:rect l="0" t="0" r="0" b="0"/>
              <a:pathLst>
                <a:path w="95251" h="157065">
                  <a:moveTo>
                    <a:pt x="0" y="14189"/>
                  </a:moveTo>
                  <a:lnTo>
                    <a:pt x="0" y="14189"/>
                  </a:lnTo>
                  <a:lnTo>
                    <a:pt x="0" y="5988"/>
                  </a:lnTo>
                  <a:lnTo>
                    <a:pt x="15170" y="0"/>
                  </a:lnTo>
                  <a:lnTo>
                    <a:pt x="28261" y="122"/>
                  </a:lnTo>
                  <a:lnTo>
                    <a:pt x="34716" y="1636"/>
                  </a:lnTo>
                  <a:lnTo>
                    <a:pt x="44710" y="8963"/>
                  </a:lnTo>
                  <a:lnTo>
                    <a:pt x="64807" y="41027"/>
                  </a:lnTo>
                  <a:lnTo>
                    <a:pt x="82238" y="84516"/>
                  </a:lnTo>
                  <a:lnTo>
                    <a:pt x="95250" y="157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110"/>
            <p:cNvSpPr/>
            <p:nvPr>
              <p:custDataLst>
                <p:tags r:id="rId121"/>
              </p:custDataLst>
            </p:nvPr>
          </p:nvSpPr>
          <p:spPr>
            <a:xfrm>
              <a:off x="4726014" y="3886927"/>
              <a:ext cx="198412" cy="188781"/>
            </a:xfrm>
            <a:custGeom>
              <a:avLst/>
              <a:gdLst/>
              <a:ahLst/>
              <a:cxnLst/>
              <a:rect l="0" t="0" r="0" b="0"/>
              <a:pathLst>
                <a:path w="198412" h="188781">
                  <a:moveTo>
                    <a:pt x="65061" y="113573"/>
                  </a:moveTo>
                  <a:lnTo>
                    <a:pt x="65061" y="113573"/>
                  </a:lnTo>
                  <a:lnTo>
                    <a:pt x="65061" y="118629"/>
                  </a:lnTo>
                  <a:lnTo>
                    <a:pt x="60004" y="131887"/>
                  </a:lnTo>
                  <a:lnTo>
                    <a:pt x="19073" y="178460"/>
                  </a:lnTo>
                  <a:lnTo>
                    <a:pt x="11218" y="186421"/>
                  </a:lnTo>
                  <a:lnTo>
                    <a:pt x="6559" y="188284"/>
                  </a:lnTo>
                  <a:lnTo>
                    <a:pt x="3835" y="188780"/>
                  </a:lnTo>
                  <a:lnTo>
                    <a:pt x="2019" y="185936"/>
                  </a:lnTo>
                  <a:lnTo>
                    <a:pt x="0" y="174309"/>
                  </a:lnTo>
                  <a:lnTo>
                    <a:pt x="3921" y="149913"/>
                  </a:lnTo>
                  <a:lnTo>
                    <a:pt x="23390" y="106679"/>
                  </a:lnTo>
                  <a:lnTo>
                    <a:pt x="60788" y="61826"/>
                  </a:lnTo>
                  <a:lnTo>
                    <a:pt x="103852" y="28141"/>
                  </a:lnTo>
                  <a:lnTo>
                    <a:pt x="140385" y="0"/>
                  </a:lnTo>
                  <a:lnTo>
                    <a:pt x="121929" y="43541"/>
                  </a:lnTo>
                  <a:lnTo>
                    <a:pt x="112602" y="68834"/>
                  </a:lnTo>
                  <a:lnTo>
                    <a:pt x="109455" y="74222"/>
                  </a:lnTo>
                  <a:lnTo>
                    <a:pt x="108781" y="88675"/>
                  </a:lnTo>
                  <a:lnTo>
                    <a:pt x="113067" y="105682"/>
                  </a:lnTo>
                  <a:lnTo>
                    <a:pt x="133066" y="139649"/>
                  </a:lnTo>
                  <a:lnTo>
                    <a:pt x="145027" y="151621"/>
                  </a:lnTo>
                  <a:lnTo>
                    <a:pt x="157398" y="156941"/>
                  </a:lnTo>
                  <a:lnTo>
                    <a:pt x="198411" y="161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9" name="SMARTInkShape-1111"/>
          <p:cNvSpPr/>
          <p:nvPr>
            <p:custDataLst>
              <p:tags r:id="rId4"/>
            </p:custDataLst>
          </p:nvPr>
        </p:nvSpPr>
        <p:spPr>
          <a:xfrm>
            <a:off x="5580859" y="2343150"/>
            <a:ext cx="848517" cy="55700"/>
          </a:xfrm>
          <a:custGeom>
            <a:avLst/>
            <a:gdLst/>
            <a:ahLst/>
            <a:cxnLst/>
            <a:rect l="0" t="0" r="0" b="0"/>
            <a:pathLst>
              <a:path w="848517" h="55700">
                <a:moveTo>
                  <a:pt x="48416" y="28575"/>
                </a:moveTo>
                <a:lnTo>
                  <a:pt x="48416" y="28575"/>
                </a:lnTo>
                <a:lnTo>
                  <a:pt x="43360" y="33631"/>
                </a:lnTo>
                <a:lnTo>
                  <a:pt x="25046" y="41833"/>
                </a:lnTo>
                <a:lnTo>
                  <a:pt x="0" y="46862"/>
                </a:lnTo>
                <a:lnTo>
                  <a:pt x="264" y="47117"/>
                </a:lnTo>
                <a:lnTo>
                  <a:pt x="39345" y="44736"/>
                </a:lnTo>
                <a:lnTo>
                  <a:pt x="82137" y="39411"/>
                </a:lnTo>
                <a:lnTo>
                  <a:pt x="123906" y="33432"/>
                </a:lnTo>
                <a:lnTo>
                  <a:pt x="169796" y="30014"/>
                </a:lnTo>
                <a:lnTo>
                  <a:pt x="206786" y="26392"/>
                </a:lnTo>
                <a:lnTo>
                  <a:pt x="247919" y="21255"/>
                </a:lnTo>
                <a:lnTo>
                  <a:pt x="290895" y="15444"/>
                </a:lnTo>
                <a:lnTo>
                  <a:pt x="337513" y="12156"/>
                </a:lnTo>
                <a:lnTo>
                  <a:pt x="361797" y="11279"/>
                </a:lnTo>
                <a:lnTo>
                  <a:pt x="408535" y="10304"/>
                </a:lnTo>
                <a:lnTo>
                  <a:pt x="455061" y="8813"/>
                </a:lnTo>
                <a:lnTo>
                  <a:pt x="479320" y="6934"/>
                </a:lnTo>
                <a:lnTo>
                  <a:pt x="503961" y="4622"/>
                </a:lnTo>
                <a:lnTo>
                  <a:pt x="551094" y="2055"/>
                </a:lnTo>
                <a:lnTo>
                  <a:pt x="595679" y="913"/>
                </a:lnTo>
                <a:lnTo>
                  <a:pt x="636660" y="406"/>
                </a:lnTo>
                <a:lnTo>
                  <a:pt x="676041" y="180"/>
                </a:lnTo>
                <a:lnTo>
                  <a:pt x="712594" y="80"/>
                </a:lnTo>
                <a:lnTo>
                  <a:pt x="759089" y="23"/>
                </a:lnTo>
                <a:lnTo>
                  <a:pt x="793954" y="11"/>
                </a:lnTo>
                <a:lnTo>
                  <a:pt x="835543" y="1061"/>
                </a:lnTo>
                <a:lnTo>
                  <a:pt x="839867" y="2824"/>
                </a:lnTo>
                <a:lnTo>
                  <a:pt x="842750" y="5058"/>
                </a:lnTo>
                <a:lnTo>
                  <a:pt x="843614" y="6547"/>
                </a:lnTo>
                <a:lnTo>
                  <a:pt x="843131" y="7539"/>
                </a:lnTo>
                <a:lnTo>
                  <a:pt x="841752" y="8201"/>
                </a:lnTo>
                <a:lnTo>
                  <a:pt x="800732" y="1812"/>
                </a:lnTo>
                <a:lnTo>
                  <a:pt x="758158" y="537"/>
                </a:lnTo>
                <a:lnTo>
                  <a:pt x="718398" y="239"/>
                </a:lnTo>
                <a:lnTo>
                  <a:pt x="683089" y="106"/>
                </a:lnTo>
                <a:lnTo>
                  <a:pt x="646934" y="47"/>
                </a:lnTo>
                <a:lnTo>
                  <a:pt x="609699" y="21"/>
                </a:lnTo>
                <a:lnTo>
                  <a:pt x="571984" y="9"/>
                </a:lnTo>
                <a:lnTo>
                  <a:pt x="534055" y="2827"/>
                </a:lnTo>
                <a:lnTo>
                  <a:pt x="496031" y="6548"/>
                </a:lnTo>
                <a:lnTo>
                  <a:pt x="457964" y="8202"/>
                </a:lnTo>
                <a:lnTo>
                  <a:pt x="419880" y="11759"/>
                </a:lnTo>
                <a:lnTo>
                  <a:pt x="380727" y="15810"/>
                </a:lnTo>
                <a:lnTo>
                  <a:pt x="338632" y="17610"/>
                </a:lnTo>
                <a:lnTo>
                  <a:pt x="300873" y="21232"/>
                </a:lnTo>
                <a:lnTo>
                  <a:pt x="265395" y="25312"/>
                </a:lnTo>
                <a:lnTo>
                  <a:pt x="228460" y="27125"/>
                </a:lnTo>
                <a:lnTo>
                  <a:pt x="182078" y="33202"/>
                </a:lnTo>
                <a:lnTo>
                  <a:pt x="136084" y="38191"/>
                </a:lnTo>
                <a:lnTo>
                  <a:pt x="91828" y="46174"/>
                </a:lnTo>
                <a:lnTo>
                  <a:pt x="71275" y="52252"/>
                </a:lnTo>
                <a:lnTo>
                  <a:pt x="71064" y="53885"/>
                </a:lnTo>
                <a:lnTo>
                  <a:pt x="82117" y="55699"/>
                </a:lnTo>
                <a:lnTo>
                  <a:pt x="128113" y="49420"/>
                </a:lnTo>
                <a:lnTo>
                  <a:pt x="166575" y="48156"/>
                </a:lnTo>
                <a:lnTo>
                  <a:pt x="198297" y="47861"/>
                </a:lnTo>
                <a:lnTo>
                  <a:pt x="237092" y="47730"/>
                </a:lnTo>
                <a:lnTo>
                  <a:pt x="276205" y="44849"/>
                </a:lnTo>
                <a:lnTo>
                  <a:pt x="317931" y="41100"/>
                </a:lnTo>
                <a:lnTo>
                  <a:pt x="342392" y="40100"/>
                </a:lnTo>
                <a:lnTo>
                  <a:pt x="368226" y="39433"/>
                </a:lnTo>
                <a:lnTo>
                  <a:pt x="392855" y="37930"/>
                </a:lnTo>
                <a:lnTo>
                  <a:pt x="439978" y="33439"/>
                </a:lnTo>
                <a:lnTo>
                  <a:pt x="463974" y="31817"/>
                </a:lnTo>
                <a:lnTo>
                  <a:pt x="488438" y="30737"/>
                </a:lnTo>
                <a:lnTo>
                  <a:pt x="513214" y="30016"/>
                </a:lnTo>
                <a:lnTo>
                  <a:pt x="560498" y="26394"/>
                </a:lnTo>
                <a:lnTo>
                  <a:pt x="607267" y="22314"/>
                </a:lnTo>
                <a:lnTo>
                  <a:pt x="631591" y="21226"/>
                </a:lnTo>
                <a:lnTo>
                  <a:pt x="679080" y="18959"/>
                </a:lnTo>
                <a:lnTo>
                  <a:pt x="721353" y="14423"/>
                </a:lnTo>
                <a:lnTo>
                  <a:pt x="758485" y="8879"/>
                </a:lnTo>
                <a:lnTo>
                  <a:pt x="791569" y="3946"/>
                </a:lnTo>
                <a:lnTo>
                  <a:pt x="84851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SMARTInkShape-Group213"/>
          <p:cNvGrpSpPr/>
          <p:nvPr/>
        </p:nvGrpSpPr>
        <p:grpSpPr>
          <a:xfrm>
            <a:off x="3868570" y="3545982"/>
            <a:ext cx="541389" cy="1321784"/>
            <a:chOff x="3868570" y="3545982"/>
            <a:chExt cx="541389" cy="1321784"/>
          </a:xfrm>
        </p:grpSpPr>
        <p:sp>
          <p:nvSpPr>
            <p:cNvPr id="280" name="SMARTInkShape-1112"/>
            <p:cNvSpPr/>
            <p:nvPr>
              <p:custDataLst>
                <p:tags r:id="rId116"/>
              </p:custDataLst>
            </p:nvPr>
          </p:nvSpPr>
          <p:spPr>
            <a:xfrm>
              <a:off x="4225818" y="4448292"/>
              <a:ext cx="174733" cy="160716"/>
            </a:xfrm>
            <a:custGeom>
              <a:avLst/>
              <a:gdLst/>
              <a:ahLst/>
              <a:cxnLst/>
              <a:rect l="0" t="0" r="0" b="0"/>
              <a:pathLst>
                <a:path w="174733" h="160716">
                  <a:moveTo>
                    <a:pt x="12807" y="9408"/>
                  </a:moveTo>
                  <a:lnTo>
                    <a:pt x="12807" y="9408"/>
                  </a:lnTo>
                  <a:lnTo>
                    <a:pt x="12807" y="4351"/>
                  </a:lnTo>
                  <a:lnTo>
                    <a:pt x="11749" y="2862"/>
                  </a:lnTo>
                  <a:lnTo>
                    <a:pt x="9985" y="1869"/>
                  </a:lnTo>
                  <a:lnTo>
                    <a:pt x="3675" y="0"/>
                  </a:lnTo>
                  <a:lnTo>
                    <a:pt x="8455" y="4974"/>
                  </a:lnTo>
                  <a:lnTo>
                    <a:pt x="32643" y="18253"/>
                  </a:lnTo>
                  <a:lnTo>
                    <a:pt x="60106" y="61524"/>
                  </a:lnTo>
                  <a:lnTo>
                    <a:pt x="63390" y="69552"/>
                  </a:lnTo>
                  <a:lnTo>
                    <a:pt x="64216" y="86938"/>
                  </a:lnTo>
                  <a:lnTo>
                    <a:pt x="57942" y="124975"/>
                  </a:lnTo>
                  <a:lnTo>
                    <a:pt x="51917" y="136971"/>
                  </a:lnTo>
                  <a:lnTo>
                    <a:pt x="37683" y="153509"/>
                  </a:lnTo>
                  <a:lnTo>
                    <a:pt x="29860" y="158119"/>
                  </a:lnTo>
                  <a:lnTo>
                    <a:pt x="14450" y="160715"/>
                  </a:lnTo>
                  <a:lnTo>
                    <a:pt x="5423" y="158500"/>
                  </a:lnTo>
                  <a:lnTo>
                    <a:pt x="1535" y="156427"/>
                  </a:lnTo>
                  <a:lnTo>
                    <a:pt x="0" y="151872"/>
                  </a:lnTo>
                  <a:lnTo>
                    <a:pt x="1118" y="138342"/>
                  </a:lnTo>
                  <a:lnTo>
                    <a:pt x="7965" y="124567"/>
                  </a:lnTo>
                  <a:lnTo>
                    <a:pt x="48006" y="79309"/>
                  </a:lnTo>
                  <a:lnTo>
                    <a:pt x="92198" y="44511"/>
                  </a:lnTo>
                  <a:lnTo>
                    <a:pt x="113821" y="30782"/>
                  </a:lnTo>
                  <a:lnTo>
                    <a:pt x="115075" y="32123"/>
                  </a:lnTo>
                  <a:lnTo>
                    <a:pt x="116468" y="39259"/>
                  </a:lnTo>
                  <a:lnTo>
                    <a:pt x="109758" y="67633"/>
                  </a:lnTo>
                  <a:lnTo>
                    <a:pt x="104227" y="81500"/>
                  </a:lnTo>
                  <a:lnTo>
                    <a:pt x="105276" y="111319"/>
                  </a:lnTo>
                  <a:lnTo>
                    <a:pt x="112466" y="126316"/>
                  </a:lnTo>
                  <a:lnTo>
                    <a:pt x="128414" y="140709"/>
                  </a:lnTo>
                  <a:lnTo>
                    <a:pt x="134328" y="144567"/>
                  </a:lnTo>
                  <a:lnTo>
                    <a:pt x="149366" y="146031"/>
                  </a:lnTo>
                  <a:lnTo>
                    <a:pt x="174732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113"/>
            <p:cNvSpPr/>
            <p:nvPr>
              <p:custDataLst>
                <p:tags r:id="rId117"/>
              </p:custDataLst>
            </p:nvPr>
          </p:nvSpPr>
          <p:spPr>
            <a:xfrm>
              <a:off x="3868570" y="4410859"/>
              <a:ext cx="146598" cy="456907"/>
            </a:xfrm>
            <a:custGeom>
              <a:avLst/>
              <a:gdLst/>
              <a:ahLst/>
              <a:cxnLst/>
              <a:rect l="0" t="0" r="0" b="0"/>
              <a:pathLst>
                <a:path w="146598" h="456907">
                  <a:moveTo>
                    <a:pt x="27155" y="18266"/>
                  </a:moveTo>
                  <a:lnTo>
                    <a:pt x="27155" y="18266"/>
                  </a:lnTo>
                  <a:lnTo>
                    <a:pt x="27155" y="8153"/>
                  </a:lnTo>
                  <a:lnTo>
                    <a:pt x="26097" y="5174"/>
                  </a:lnTo>
                  <a:lnTo>
                    <a:pt x="24333" y="3188"/>
                  </a:lnTo>
                  <a:lnTo>
                    <a:pt x="19550" y="981"/>
                  </a:lnTo>
                  <a:lnTo>
                    <a:pt x="13898" y="0"/>
                  </a:lnTo>
                  <a:lnTo>
                    <a:pt x="10908" y="2914"/>
                  </a:lnTo>
                  <a:lnTo>
                    <a:pt x="4765" y="14618"/>
                  </a:lnTo>
                  <a:lnTo>
                    <a:pt x="412" y="34001"/>
                  </a:lnTo>
                  <a:lnTo>
                    <a:pt x="0" y="71547"/>
                  </a:lnTo>
                  <a:lnTo>
                    <a:pt x="14858" y="113011"/>
                  </a:lnTo>
                  <a:lnTo>
                    <a:pt x="30383" y="134839"/>
                  </a:lnTo>
                  <a:lnTo>
                    <a:pt x="49983" y="144998"/>
                  </a:lnTo>
                  <a:lnTo>
                    <a:pt x="64112" y="145852"/>
                  </a:lnTo>
                  <a:lnTo>
                    <a:pt x="76389" y="142705"/>
                  </a:lnTo>
                  <a:lnTo>
                    <a:pt x="85373" y="137778"/>
                  </a:lnTo>
                  <a:lnTo>
                    <a:pt x="110944" y="106235"/>
                  </a:lnTo>
                  <a:lnTo>
                    <a:pt x="112306" y="119826"/>
                  </a:lnTo>
                  <a:lnTo>
                    <a:pt x="115627" y="157255"/>
                  </a:lnTo>
                  <a:lnTo>
                    <a:pt x="122570" y="203825"/>
                  </a:lnTo>
                  <a:lnTo>
                    <a:pt x="129745" y="243756"/>
                  </a:lnTo>
                  <a:lnTo>
                    <a:pt x="137515" y="285926"/>
                  </a:lnTo>
                  <a:lnTo>
                    <a:pt x="143499" y="329214"/>
                  </a:lnTo>
                  <a:lnTo>
                    <a:pt x="146597" y="356490"/>
                  </a:lnTo>
                  <a:lnTo>
                    <a:pt x="142784" y="400028"/>
                  </a:lnTo>
                  <a:lnTo>
                    <a:pt x="136661" y="429873"/>
                  </a:lnTo>
                  <a:lnTo>
                    <a:pt x="123219" y="451962"/>
                  </a:lnTo>
                  <a:lnTo>
                    <a:pt x="117656" y="455563"/>
                  </a:lnTo>
                  <a:lnTo>
                    <a:pt x="111830" y="456906"/>
                  </a:lnTo>
                  <a:lnTo>
                    <a:pt x="105830" y="456743"/>
                  </a:lnTo>
                  <a:lnTo>
                    <a:pt x="93519" y="450917"/>
                  </a:lnTo>
                  <a:lnTo>
                    <a:pt x="87273" y="446400"/>
                  </a:lnTo>
                  <a:lnTo>
                    <a:pt x="80332" y="435737"/>
                  </a:lnTo>
                  <a:lnTo>
                    <a:pt x="65255" y="38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114"/>
            <p:cNvSpPr/>
            <p:nvPr>
              <p:custDataLst>
                <p:tags r:id="rId118"/>
              </p:custDataLst>
            </p:nvPr>
          </p:nvSpPr>
          <p:spPr>
            <a:xfrm>
              <a:off x="4276725" y="3545982"/>
              <a:ext cx="133234" cy="711694"/>
            </a:xfrm>
            <a:custGeom>
              <a:avLst/>
              <a:gdLst/>
              <a:ahLst/>
              <a:cxnLst/>
              <a:rect l="0" t="0" r="0" b="0"/>
              <a:pathLst>
                <a:path w="133234" h="711694">
                  <a:moveTo>
                    <a:pt x="123825" y="83043"/>
                  </a:moveTo>
                  <a:lnTo>
                    <a:pt x="123825" y="83043"/>
                  </a:lnTo>
                  <a:lnTo>
                    <a:pt x="132467" y="49512"/>
                  </a:lnTo>
                  <a:lnTo>
                    <a:pt x="133233" y="22314"/>
                  </a:lnTo>
                  <a:lnTo>
                    <a:pt x="130476" y="10897"/>
                  </a:lnTo>
                  <a:lnTo>
                    <a:pt x="128259" y="6371"/>
                  </a:lnTo>
                  <a:lnTo>
                    <a:pt x="124665" y="3353"/>
                  </a:lnTo>
                  <a:lnTo>
                    <a:pt x="115026" y="0"/>
                  </a:lnTo>
                  <a:lnTo>
                    <a:pt x="110551" y="165"/>
                  </a:lnTo>
                  <a:lnTo>
                    <a:pt x="102756" y="3169"/>
                  </a:lnTo>
                  <a:lnTo>
                    <a:pt x="81524" y="22384"/>
                  </a:lnTo>
                  <a:lnTo>
                    <a:pt x="65313" y="45667"/>
                  </a:lnTo>
                  <a:lnTo>
                    <a:pt x="53168" y="84601"/>
                  </a:lnTo>
                  <a:lnTo>
                    <a:pt x="39154" y="122193"/>
                  </a:lnTo>
                  <a:lnTo>
                    <a:pt x="31709" y="166845"/>
                  </a:lnTo>
                  <a:lnTo>
                    <a:pt x="32790" y="200721"/>
                  </a:lnTo>
                  <a:lnTo>
                    <a:pt x="36527" y="247027"/>
                  </a:lnTo>
                  <a:lnTo>
                    <a:pt x="40456" y="286500"/>
                  </a:lnTo>
                  <a:lnTo>
                    <a:pt x="48323" y="326066"/>
                  </a:lnTo>
                  <a:lnTo>
                    <a:pt x="57357" y="366364"/>
                  </a:lnTo>
                  <a:lnTo>
                    <a:pt x="63592" y="399464"/>
                  </a:lnTo>
                  <a:lnTo>
                    <a:pt x="69891" y="431813"/>
                  </a:lnTo>
                  <a:lnTo>
                    <a:pt x="76219" y="463830"/>
                  </a:lnTo>
                  <a:lnTo>
                    <a:pt x="82908" y="505960"/>
                  </a:lnTo>
                  <a:lnTo>
                    <a:pt x="84891" y="541374"/>
                  </a:lnTo>
                  <a:lnTo>
                    <a:pt x="82655" y="573034"/>
                  </a:lnTo>
                  <a:lnTo>
                    <a:pt x="70504" y="614881"/>
                  </a:lnTo>
                  <a:lnTo>
                    <a:pt x="57066" y="652795"/>
                  </a:lnTo>
                  <a:lnTo>
                    <a:pt x="34281" y="690181"/>
                  </a:lnTo>
                  <a:lnTo>
                    <a:pt x="16742" y="704849"/>
                  </a:lnTo>
                  <a:lnTo>
                    <a:pt x="0" y="711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115"/>
            <p:cNvSpPr/>
            <p:nvPr>
              <p:custDataLst>
                <p:tags r:id="rId119"/>
              </p:custDataLst>
            </p:nvPr>
          </p:nvSpPr>
          <p:spPr>
            <a:xfrm>
              <a:off x="3971925" y="3572312"/>
              <a:ext cx="94825" cy="663200"/>
            </a:xfrm>
            <a:custGeom>
              <a:avLst/>
              <a:gdLst/>
              <a:ahLst/>
              <a:cxnLst/>
              <a:rect l="0" t="0" r="0" b="0"/>
              <a:pathLst>
                <a:path w="94825" h="663200">
                  <a:moveTo>
                    <a:pt x="76200" y="28138"/>
                  </a:moveTo>
                  <a:lnTo>
                    <a:pt x="76200" y="28138"/>
                  </a:lnTo>
                  <a:lnTo>
                    <a:pt x="81257" y="23081"/>
                  </a:lnTo>
                  <a:lnTo>
                    <a:pt x="83739" y="17777"/>
                  </a:lnTo>
                  <a:lnTo>
                    <a:pt x="84401" y="14881"/>
                  </a:lnTo>
                  <a:lnTo>
                    <a:pt x="85901" y="12950"/>
                  </a:lnTo>
                  <a:lnTo>
                    <a:pt x="90389" y="10805"/>
                  </a:lnTo>
                  <a:lnTo>
                    <a:pt x="92009" y="9174"/>
                  </a:lnTo>
                  <a:lnTo>
                    <a:pt x="94824" y="1038"/>
                  </a:lnTo>
                  <a:lnTo>
                    <a:pt x="93907" y="546"/>
                  </a:lnTo>
                  <a:lnTo>
                    <a:pt x="90067" y="0"/>
                  </a:lnTo>
                  <a:lnTo>
                    <a:pt x="84832" y="2579"/>
                  </a:lnTo>
                  <a:lnTo>
                    <a:pt x="55247" y="30165"/>
                  </a:lnTo>
                  <a:lnTo>
                    <a:pt x="30728" y="75298"/>
                  </a:lnTo>
                  <a:lnTo>
                    <a:pt x="16301" y="113772"/>
                  </a:lnTo>
                  <a:lnTo>
                    <a:pt x="10864" y="160607"/>
                  </a:lnTo>
                  <a:lnTo>
                    <a:pt x="10980" y="204383"/>
                  </a:lnTo>
                  <a:lnTo>
                    <a:pt x="16189" y="248751"/>
                  </a:lnTo>
                  <a:lnTo>
                    <a:pt x="20319" y="285063"/>
                  </a:lnTo>
                  <a:lnTo>
                    <a:pt x="31891" y="326279"/>
                  </a:lnTo>
                  <a:lnTo>
                    <a:pt x="39696" y="369722"/>
                  </a:lnTo>
                  <a:lnTo>
                    <a:pt x="54185" y="411944"/>
                  </a:lnTo>
                  <a:lnTo>
                    <a:pt x="69878" y="457133"/>
                  </a:lnTo>
                  <a:lnTo>
                    <a:pt x="75367" y="502542"/>
                  </a:lnTo>
                  <a:lnTo>
                    <a:pt x="81092" y="549767"/>
                  </a:lnTo>
                  <a:lnTo>
                    <a:pt x="80844" y="567243"/>
                  </a:lnTo>
                  <a:lnTo>
                    <a:pt x="72061" y="605821"/>
                  </a:lnTo>
                  <a:lnTo>
                    <a:pt x="58158" y="636748"/>
                  </a:lnTo>
                  <a:lnTo>
                    <a:pt x="46661" y="650703"/>
                  </a:lnTo>
                  <a:lnTo>
                    <a:pt x="40633" y="655907"/>
                  </a:lnTo>
                  <a:lnTo>
                    <a:pt x="25467" y="661688"/>
                  </a:lnTo>
                  <a:lnTo>
                    <a:pt x="11319" y="663199"/>
                  </a:lnTo>
                  <a:lnTo>
                    <a:pt x="7546" y="662121"/>
                  </a:lnTo>
                  <a:lnTo>
                    <a:pt x="5030" y="660343"/>
                  </a:lnTo>
                  <a:lnTo>
                    <a:pt x="0" y="637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214"/>
          <p:cNvGrpSpPr/>
          <p:nvPr/>
        </p:nvGrpSpPr>
        <p:grpSpPr>
          <a:xfrm>
            <a:off x="2344792" y="3286125"/>
            <a:ext cx="1084209" cy="384723"/>
            <a:chOff x="2344792" y="3286125"/>
            <a:chExt cx="1084209" cy="384723"/>
          </a:xfrm>
        </p:grpSpPr>
        <p:sp>
          <p:nvSpPr>
            <p:cNvPr id="285" name="SMARTInkShape-1116"/>
            <p:cNvSpPr/>
            <p:nvPr>
              <p:custDataLst>
                <p:tags r:id="rId104"/>
              </p:custDataLst>
            </p:nvPr>
          </p:nvSpPr>
          <p:spPr>
            <a:xfrm>
              <a:off x="3257550" y="3295650"/>
              <a:ext cx="171451" cy="228601"/>
            </a:xfrm>
            <a:custGeom>
              <a:avLst/>
              <a:gdLst/>
              <a:ahLst/>
              <a:cxnLst/>
              <a:rect l="0" t="0" r="0" b="0"/>
              <a:pathLst>
                <a:path w="171451" h="228601">
                  <a:moveTo>
                    <a:pt x="171450" y="0"/>
                  </a:moveTo>
                  <a:lnTo>
                    <a:pt x="171450" y="0"/>
                  </a:lnTo>
                  <a:lnTo>
                    <a:pt x="163845" y="8663"/>
                  </a:lnTo>
                  <a:lnTo>
                    <a:pt x="126792" y="56038"/>
                  </a:lnTo>
                  <a:lnTo>
                    <a:pt x="104107" y="94717"/>
                  </a:lnTo>
                  <a:lnTo>
                    <a:pt x="72937" y="141746"/>
                  </a:lnTo>
                  <a:lnTo>
                    <a:pt x="33859" y="18588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117"/>
            <p:cNvSpPr/>
            <p:nvPr>
              <p:custDataLst>
                <p:tags r:id="rId105"/>
              </p:custDataLst>
            </p:nvPr>
          </p:nvSpPr>
          <p:spPr>
            <a:xfrm>
              <a:off x="3267075" y="3286125"/>
              <a:ext cx="114301" cy="200026"/>
            </a:xfrm>
            <a:custGeom>
              <a:avLst/>
              <a:gdLst/>
              <a:ahLst/>
              <a:cxnLst/>
              <a:rect l="0" t="0" r="0" b="0"/>
              <a:pathLst>
                <a:path w="114301" h="200026">
                  <a:moveTo>
                    <a:pt x="0" y="0"/>
                  </a:moveTo>
                  <a:lnTo>
                    <a:pt x="0" y="0"/>
                  </a:lnTo>
                  <a:lnTo>
                    <a:pt x="8663" y="10780"/>
                  </a:lnTo>
                  <a:lnTo>
                    <a:pt x="35648" y="52050"/>
                  </a:lnTo>
                  <a:lnTo>
                    <a:pt x="64888" y="96962"/>
                  </a:lnTo>
                  <a:lnTo>
                    <a:pt x="87057" y="132630"/>
                  </a:lnTo>
                  <a:lnTo>
                    <a:pt x="94939" y="154421"/>
                  </a:lnTo>
                  <a:lnTo>
                    <a:pt x="107623" y="174283"/>
                  </a:lnTo>
                  <a:lnTo>
                    <a:pt x="11430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118"/>
            <p:cNvSpPr/>
            <p:nvPr>
              <p:custDataLst>
                <p:tags r:id="rId106"/>
              </p:custDataLst>
            </p:nvPr>
          </p:nvSpPr>
          <p:spPr>
            <a:xfrm>
              <a:off x="3071610" y="3438525"/>
              <a:ext cx="109741" cy="28497"/>
            </a:xfrm>
            <a:custGeom>
              <a:avLst/>
              <a:gdLst/>
              <a:ahLst/>
              <a:cxnLst/>
              <a:rect l="0" t="0" r="0" b="0"/>
              <a:pathLst>
                <a:path w="109741" h="28497">
                  <a:moveTo>
                    <a:pt x="24015" y="0"/>
                  </a:moveTo>
                  <a:lnTo>
                    <a:pt x="24015" y="0"/>
                  </a:lnTo>
                  <a:lnTo>
                    <a:pt x="24015" y="5057"/>
                  </a:lnTo>
                  <a:lnTo>
                    <a:pt x="7613" y="25535"/>
                  </a:lnTo>
                  <a:lnTo>
                    <a:pt x="3320" y="27224"/>
                  </a:lnTo>
                  <a:lnTo>
                    <a:pt x="693" y="27675"/>
                  </a:lnTo>
                  <a:lnTo>
                    <a:pt x="0" y="27975"/>
                  </a:lnTo>
                  <a:lnTo>
                    <a:pt x="597" y="28175"/>
                  </a:lnTo>
                  <a:lnTo>
                    <a:pt x="14215" y="28496"/>
                  </a:lnTo>
                  <a:lnTo>
                    <a:pt x="61015" y="20367"/>
                  </a:lnTo>
                  <a:lnTo>
                    <a:pt x="1097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119"/>
            <p:cNvSpPr/>
            <p:nvPr>
              <p:custDataLst>
                <p:tags r:id="rId107"/>
              </p:custDataLst>
            </p:nvPr>
          </p:nvSpPr>
          <p:spPr>
            <a:xfrm>
              <a:off x="3057525" y="33813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26589" y="29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120"/>
            <p:cNvSpPr/>
            <p:nvPr>
              <p:custDataLst>
                <p:tags r:id="rId108"/>
              </p:custDataLst>
            </p:nvPr>
          </p:nvSpPr>
          <p:spPr>
            <a:xfrm>
              <a:off x="2876550" y="3295650"/>
              <a:ext cx="46981" cy="228601"/>
            </a:xfrm>
            <a:custGeom>
              <a:avLst/>
              <a:gdLst/>
              <a:ahLst/>
              <a:cxnLst/>
              <a:rect l="0" t="0" r="0" b="0"/>
              <a:pathLst>
                <a:path w="46981" h="228601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3092" y="8663"/>
                  </a:lnTo>
                  <a:lnTo>
                    <a:pt x="23518" y="29659"/>
                  </a:lnTo>
                  <a:lnTo>
                    <a:pt x="32677" y="43874"/>
                  </a:lnTo>
                  <a:lnTo>
                    <a:pt x="44359" y="81848"/>
                  </a:lnTo>
                  <a:lnTo>
                    <a:pt x="46980" y="120472"/>
                  </a:lnTo>
                  <a:lnTo>
                    <a:pt x="37179" y="163469"/>
                  </a:lnTo>
                  <a:lnTo>
                    <a:pt x="22103" y="207637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121"/>
            <p:cNvSpPr/>
            <p:nvPr>
              <p:custDataLst>
                <p:tags r:id="rId109"/>
              </p:custDataLst>
            </p:nvPr>
          </p:nvSpPr>
          <p:spPr>
            <a:xfrm>
              <a:off x="2781987" y="3326057"/>
              <a:ext cx="84531" cy="179144"/>
            </a:xfrm>
            <a:custGeom>
              <a:avLst/>
              <a:gdLst/>
              <a:ahLst/>
              <a:cxnLst/>
              <a:rect l="0" t="0" r="0" b="0"/>
              <a:pathLst>
                <a:path w="84531" h="179144">
                  <a:moveTo>
                    <a:pt x="65988" y="26743"/>
                  </a:moveTo>
                  <a:lnTo>
                    <a:pt x="65988" y="26743"/>
                  </a:lnTo>
                  <a:lnTo>
                    <a:pt x="81176" y="10496"/>
                  </a:lnTo>
                  <a:lnTo>
                    <a:pt x="84530" y="0"/>
                  </a:lnTo>
                  <a:lnTo>
                    <a:pt x="81990" y="1805"/>
                  </a:lnTo>
                  <a:lnTo>
                    <a:pt x="44331" y="34468"/>
                  </a:lnTo>
                  <a:lnTo>
                    <a:pt x="20149" y="75386"/>
                  </a:lnTo>
                  <a:lnTo>
                    <a:pt x="4526" y="112669"/>
                  </a:lnTo>
                  <a:lnTo>
                    <a:pt x="0" y="150006"/>
                  </a:lnTo>
                  <a:lnTo>
                    <a:pt x="7575" y="175610"/>
                  </a:lnTo>
                  <a:lnTo>
                    <a:pt x="9054" y="176787"/>
                  </a:lnTo>
                  <a:lnTo>
                    <a:pt x="27888" y="17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122"/>
            <p:cNvSpPr/>
            <p:nvPr>
              <p:custDataLst>
                <p:tags r:id="rId110"/>
              </p:custDataLst>
            </p:nvPr>
          </p:nvSpPr>
          <p:spPr>
            <a:xfrm>
              <a:off x="2728187" y="3334143"/>
              <a:ext cx="53114" cy="75808"/>
            </a:xfrm>
            <a:custGeom>
              <a:avLst/>
              <a:gdLst/>
              <a:ahLst/>
              <a:cxnLst/>
              <a:rect l="0" t="0" r="0" b="0"/>
              <a:pathLst>
                <a:path w="53114" h="75808">
                  <a:moveTo>
                    <a:pt x="5488" y="9132"/>
                  </a:moveTo>
                  <a:lnTo>
                    <a:pt x="5488" y="9132"/>
                  </a:lnTo>
                  <a:lnTo>
                    <a:pt x="5488" y="4075"/>
                  </a:lnTo>
                  <a:lnTo>
                    <a:pt x="4430" y="2586"/>
                  </a:lnTo>
                  <a:lnTo>
                    <a:pt x="2666" y="1593"/>
                  </a:lnTo>
                  <a:lnTo>
                    <a:pt x="432" y="931"/>
                  </a:lnTo>
                  <a:lnTo>
                    <a:pt x="0" y="490"/>
                  </a:lnTo>
                  <a:lnTo>
                    <a:pt x="771" y="196"/>
                  </a:lnTo>
                  <a:lnTo>
                    <a:pt x="2343" y="0"/>
                  </a:lnTo>
                  <a:lnTo>
                    <a:pt x="6912" y="2604"/>
                  </a:lnTo>
                  <a:lnTo>
                    <a:pt x="12471" y="8347"/>
                  </a:lnTo>
                  <a:lnTo>
                    <a:pt x="42319" y="53799"/>
                  </a:lnTo>
                  <a:lnTo>
                    <a:pt x="53113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123"/>
            <p:cNvSpPr/>
            <p:nvPr>
              <p:custDataLst>
                <p:tags r:id="rId111"/>
              </p:custDataLst>
            </p:nvPr>
          </p:nvSpPr>
          <p:spPr>
            <a:xfrm>
              <a:off x="2647950" y="3457575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45508" y="16247"/>
                  </a:lnTo>
                  <a:lnTo>
                    <a:pt x="29725" y="3147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124"/>
            <p:cNvSpPr/>
            <p:nvPr>
              <p:custDataLst>
                <p:tags r:id="rId112"/>
              </p:custDataLst>
            </p:nvPr>
          </p:nvSpPr>
          <p:spPr>
            <a:xfrm>
              <a:off x="2571750" y="3362325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95250" y="0"/>
                  </a:moveTo>
                  <a:lnTo>
                    <a:pt x="95250" y="0"/>
                  </a:lnTo>
                  <a:lnTo>
                    <a:pt x="73791" y="13257"/>
                  </a:lnTo>
                  <a:lnTo>
                    <a:pt x="35896" y="58817"/>
                  </a:lnTo>
                  <a:lnTo>
                    <a:pt x="25478" y="71649"/>
                  </a:lnTo>
                  <a:lnTo>
                    <a:pt x="12990" y="10011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125"/>
            <p:cNvSpPr/>
            <p:nvPr>
              <p:custDataLst>
                <p:tags r:id="rId113"/>
              </p:custDataLst>
            </p:nvPr>
          </p:nvSpPr>
          <p:spPr>
            <a:xfrm>
              <a:off x="2566262" y="3367245"/>
              <a:ext cx="72164" cy="137956"/>
            </a:xfrm>
            <a:custGeom>
              <a:avLst/>
              <a:gdLst/>
              <a:ahLst/>
              <a:cxnLst/>
              <a:rect l="0" t="0" r="0" b="0"/>
              <a:pathLst>
                <a:path w="72164" h="137956">
                  <a:moveTo>
                    <a:pt x="5488" y="14130"/>
                  </a:moveTo>
                  <a:lnTo>
                    <a:pt x="5488" y="14130"/>
                  </a:lnTo>
                  <a:lnTo>
                    <a:pt x="5488" y="9073"/>
                  </a:lnTo>
                  <a:lnTo>
                    <a:pt x="2666" y="3769"/>
                  </a:lnTo>
                  <a:lnTo>
                    <a:pt x="0" y="0"/>
                  </a:lnTo>
                  <a:lnTo>
                    <a:pt x="2343" y="1853"/>
                  </a:lnTo>
                  <a:lnTo>
                    <a:pt x="22609" y="45580"/>
                  </a:lnTo>
                  <a:lnTo>
                    <a:pt x="55903" y="88467"/>
                  </a:lnTo>
                  <a:lnTo>
                    <a:pt x="70886" y="126174"/>
                  </a:lnTo>
                  <a:lnTo>
                    <a:pt x="72163" y="13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126"/>
            <p:cNvSpPr/>
            <p:nvPr>
              <p:custDataLst>
                <p:tags r:id="rId114"/>
              </p:custDataLst>
            </p:nvPr>
          </p:nvSpPr>
          <p:spPr>
            <a:xfrm>
              <a:off x="2496574" y="3291568"/>
              <a:ext cx="75177" cy="213633"/>
            </a:xfrm>
            <a:custGeom>
              <a:avLst/>
              <a:gdLst/>
              <a:ahLst/>
              <a:cxnLst/>
              <a:rect l="0" t="0" r="0" b="0"/>
              <a:pathLst>
                <a:path w="75177" h="213633">
                  <a:moveTo>
                    <a:pt x="75176" y="32657"/>
                  </a:moveTo>
                  <a:lnTo>
                    <a:pt x="75176" y="32657"/>
                  </a:lnTo>
                  <a:lnTo>
                    <a:pt x="67637" y="14757"/>
                  </a:lnTo>
                  <a:lnTo>
                    <a:pt x="66975" y="11198"/>
                  </a:lnTo>
                  <a:lnTo>
                    <a:pt x="63418" y="4423"/>
                  </a:lnTo>
                  <a:lnTo>
                    <a:pt x="60987" y="1134"/>
                  </a:lnTo>
                  <a:lnTo>
                    <a:pt x="57250" y="0"/>
                  </a:lnTo>
                  <a:lnTo>
                    <a:pt x="47453" y="1562"/>
                  </a:lnTo>
                  <a:lnTo>
                    <a:pt x="35094" y="8392"/>
                  </a:lnTo>
                  <a:lnTo>
                    <a:pt x="14891" y="41936"/>
                  </a:lnTo>
                  <a:lnTo>
                    <a:pt x="4162" y="71743"/>
                  </a:lnTo>
                  <a:lnTo>
                    <a:pt x="0" y="119204"/>
                  </a:lnTo>
                  <a:lnTo>
                    <a:pt x="169" y="161294"/>
                  </a:lnTo>
                  <a:lnTo>
                    <a:pt x="7679" y="185424"/>
                  </a:lnTo>
                  <a:lnTo>
                    <a:pt x="17308" y="199684"/>
                  </a:lnTo>
                  <a:lnTo>
                    <a:pt x="28643" y="207433"/>
                  </a:lnTo>
                  <a:lnTo>
                    <a:pt x="56126" y="21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127"/>
            <p:cNvSpPr/>
            <p:nvPr>
              <p:custDataLst>
                <p:tags r:id="rId115"/>
              </p:custDataLst>
            </p:nvPr>
          </p:nvSpPr>
          <p:spPr>
            <a:xfrm>
              <a:off x="2344792" y="3344210"/>
              <a:ext cx="100548" cy="326638"/>
            </a:xfrm>
            <a:custGeom>
              <a:avLst/>
              <a:gdLst/>
              <a:ahLst/>
              <a:cxnLst/>
              <a:rect l="0" t="0" r="0" b="0"/>
              <a:pathLst>
                <a:path w="100548" h="326638">
                  <a:moveTo>
                    <a:pt x="84083" y="37165"/>
                  </a:moveTo>
                  <a:lnTo>
                    <a:pt x="84083" y="37165"/>
                  </a:lnTo>
                  <a:lnTo>
                    <a:pt x="84083" y="32108"/>
                  </a:lnTo>
                  <a:lnTo>
                    <a:pt x="81261" y="26804"/>
                  </a:lnTo>
                  <a:lnTo>
                    <a:pt x="79027" y="23908"/>
                  </a:lnTo>
                  <a:lnTo>
                    <a:pt x="76544" y="15045"/>
                  </a:lnTo>
                  <a:lnTo>
                    <a:pt x="75882" y="9719"/>
                  </a:lnTo>
                  <a:lnTo>
                    <a:pt x="73324" y="6167"/>
                  </a:lnTo>
                  <a:lnTo>
                    <a:pt x="69502" y="3800"/>
                  </a:lnTo>
                  <a:lnTo>
                    <a:pt x="53216" y="0"/>
                  </a:lnTo>
                  <a:lnTo>
                    <a:pt x="38013" y="4399"/>
                  </a:lnTo>
                  <a:lnTo>
                    <a:pt x="20103" y="22518"/>
                  </a:lnTo>
                  <a:lnTo>
                    <a:pt x="13314" y="39122"/>
                  </a:lnTo>
                  <a:lnTo>
                    <a:pt x="2052" y="82931"/>
                  </a:lnTo>
                  <a:lnTo>
                    <a:pt x="0" y="93842"/>
                  </a:lnTo>
                  <a:lnTo>
                    <a:pt x="1910" y="105041"/>
                  </a:lnTo>
                  <a:lnTo>
                    <a:pt x="3901" y="110991"/>
                  </a:lnTo>
                  <a:lnTo>
                    <a:pt x="11758" y="120424"/>
                  </a:lnTo>
                  <a:lnTo>
                    <a:pt x="16816" y="124421"/>
                  </a:lnTo>
                  <a:lnTo>
                    <a:pt x="21247" y="126027"/>
                  </a:lnTo>
                  <a:lnTo>
                    <a:pt x="25259" y="126040"/>
                  </a:lnTo>
                  <a:lnTo>
                    <a:pt x="28992" y="124990"/>
                  </a:lnTo>
                  <a:lnTo>
                    <a:pt x="44359" y="113399"/>
                  </a:lnTo>
                  <a:lnTo>
                    <a:pt x="64401" y="84376"/>
                  </a:lnTo>
                  <a:lnTo>
                    <a:pt x="71549" y="68440"/>
                  </a:lnTo>
                  <a:lnTo>
                    <a:pt x="74279" y="60590"/>
                  </a:lnTo>
                  <a:lnTo>
                    <a:pt x="82583" y="48729"/>
                  </a:lnTo>
                  <a:lnTo>
                    <a:pt x="83083" y="49108"/>
                  </a:lnTo>
                  <a:lnTo>
                    <a:pt x="83639" y="52351"/>
                  </a:lnTo>
                  <a:lnTo>
                    <a:pt x="78507" y="79323"/>
                  </a:lnTo>
                  <a:lnTo>
                    <a:pt x="82668" y="124319"/>
                  </a:lnTo>
                  <a:lnTo>
                    <a:pt x="83803" y="163859"/>
                  </a:lnTo>
                  <a:lnTo>
                    <a:pt x="91632" y="205144"/>
                  </a:lnTo>
                  <a:lnTo>
                    <a:pt x="100547" y="241522"/>
                  </a:lnTo>
                  <a:lnTo>
                    <a:pt x="99545" y="273751"/>
                  </a:lnTo>
                  <a:lnTo>
                    <a:pt x="92545" y="297765"/>
                  </a:lnTo>
                  <a:lnTo>
                    <a:pt x="80698" y="315360"/>
                  </a:lnTo>
                  <a:lnTo>
                    <a:pt x="66265" y="325733"/>
                  </a:lnTo>
                  <a:lnTo>
                    <a:pt x="51822" y="326637"/>
                  </a:lnTo>
                  <a:lnTo>
                    <a:pt x="43526" y="325396"/>
                  </a:lnTo>
                  <a:lnTo>
                    <a:pt x="28663" y="315551"/>
                  </a:lnTo>
                  <a:lnTo>
                    <a:pt x="21736" y="308481"/>
                  </a:lnTo>
                  <a:lnTo>
                    <a:pt x="14040" y="292158"/>
                  </a:lnTo>
                  <a:lnTo>
                    <a:pt x="11678" y="274320"/>
                  </a:lnTo>
                  <a:lnTo>
                    <a:pt x="16298" y="248544"/>
                  </a:lnTo>
                  <a:lnTo>
                    <a:pt x="26933" y="22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SMARTInkShape-1128"/>
          <p:cNvSpPr/>
          <p:nvPr>
            <p:custDataLst>
              <p:tags r:id="rId5"/>
            </p:custDataLst>
          </p:nvPr>
        </p:nvSpPr>
        <p:spPr>
          <a:xfrm>
            <a:off x="1515799" y="2220233"/>
            <a:ext cx="1217877" cy="179627"/>
          </a:xfrm>
          <a:custGeom>
            <a:avLst/>
            <a:gdLst/>
            <a:ahLst/>
            <a:cxnLst/>
            <a:rect l="0" t="0" r="0" b="0"/>
            <a:pathLst>
              <a:path w="1217877" h="179627">
                <a:moveTo>
                  <a:pt x="8201" y="113392"/>
                </a:moveTo>
                <a:lnTo>
                  <a:pt x="8201" y="113392"/>
                </a:lnTo>
                <a:lnTo>
                  <a:pt x="8201" y="108336"/>
                </a:lnTo>
                <a:lnTo>
                  <a:pt x="7143" y="107904"/>
                </a:lnTo>
                <a:lnTo>
                  <a:pt x="0" y="112460"/>
                </a:lnTo>
                <a:lnTo>
                  <a:pt x="4125" y="108060"/>
                </a:lnTo>
                <a:lnTo>
                  <a:pt x="47616" y="99179"/>
                </a:lnTo>
                <a:lnTo>
                  <a:pt x="95027" y="94979"/>
                </a:lnTo>
                <a:lnTo>
                  <a:pt x="139055" y="91709"/>
                </a:lnTo>
                <a:lnTo>
                  <a:pt x="178912" y="86859"/>
                </a:lnTo>
                <a:lnTo>
                  <a:pt x="220354" y="82599"/>
                </a:lnTo>
                <a:lnTo>
                  <a:pt x="266147" y="74635"/>
                </a:lnTo>
                <a:lnTo>
                  <a:pt x="298527" y="69708"/>
                </a:lnTo>
                <a:lnTo>
                  <a:pt x="334085" y="67519"/>
                </a:lnTo>
                <a:lnTo>
                  <a:pt x="373877" y="63723"/>
                </a:lnTo>
                <a:lnTo>
                  <a:pt x="416257" y="59567"/>
                </a:lnTo>
                <a:lnTo>
                  <a:pt x="459787" y="57719"/>
                </a:lnTo>
                <a:lnTo>
                  <a:pt x="503828" y="54076"/>
                </a:lnTo>
                <a:lnTo>
                  <a:pt x="548096" y="49988"/>
                </a:lnTo>
                <a:lnTo>
                  <a:pt x="592466" y="48171"/>
                </a:lnTo>
                <a:lnTo>
                  <a:pt x="636880" y="44541"/>
                </a:lnTo>
                <a:lnTo>
                  <a:pt x="681314" y="40458"/>
                </a:lnTo>
                <a:lnTo>
                  <a:pt x="725757" y="38644"/>
                </a:lnTo>
                <a:lnTo>
                  <a:pt x="767381" y="35015"/>
                </a:lnTo>
                <a:lnTo>
                  <a:pt x="807048" y="30933"/>
                </a:lnTo>
                <a:lnTo>
                  <a:pt x="845844" y="29119"/>
                </a:lnTo>
                <a:lnTo>
                  <a:pt x="881431" y="28313"/>
                </a:lnTo>
                <a:lnTo>
                  <a:pt x="928394" y="25036"/>
                </a:lnTo>
                <a:lnTo>
                  <a:pt x="969120" y="20185"/>
                </a:lnTo>
                <a:lnTo>
                  <a:pt x="1007998" y="15924"/>
                </a:lnTo>
                <a:lnTo>
                  <a:pt x="1054005" y="10061"/>
                </a:lnTo>
                <a:lnTo>
                  <a:pt x="1100213" y="7844"/>
                </a:lnTo>
                <a:lnTo>
                  <a:pt x="1135589" y="454"/>
                </a:lnTo>
                <a:lnTo>
                  <a:pt x="1134443" y="0"/>
                </a:lnTo>
                <a:lnTo>
                  <a:pt x="1117661" y="419"/>
                </a:lnTo>
                <a:lnTo>
                  <a:pt x="1075079" y="6684"/>
                </a:lnTo>
                <a:lnTo>
                  <a:pt x="1033043" y="8044"/>
                </a:lnTo>
                <a:lnTo>
                  <a:pt x="997658" y="11270"/>
                </a:lnTo>
                <a:lnTo>
                  <a:pt x="951896" y="16106"/>
                </a:lnTo>
                <a:lnTo>
                  <a:pt x="915512" y="17237"/>
                </a:lnTo>
                <a:lnTo>
                  <a:pt x="871229" y="18932"/>
                </a:lnTo>
                <a:lnTo>
                  <a:pt x="830239" y="24609"/>
                </a:lnTo>
                <a:lnTo>
                  <a:pt x="785050" y="27819"/>
                </a:lnTo>
                <a:lnTo>
                  <a:pt x="738147" y="35003"/>
                </a:lnTo>
                <a:lnTo>
                  <a:pt x="690736" y="43834"/>
                </a:lnTo>
                <a:lnTo>
                  <a:pt x="643174" y="53154"/>
                </a:lnTo>
                <a:lnTo>
                  <a:pt x="595568" y="62618"/>
                </a:lnTo>
                <a:lnTo>
                  <a:pt x="563823" y="68953"/>
                </a:lnTo>
                <a:lnTo>
                  <a:pt x="529252" y="75297"/>
                </a:lnTo>
                <a:lnTo>
                  <a:pt x="492721" y="81644"/>
                </a:lnTo>
                <a:lnTo>
                  <a:pt x="455318" y="87993"/>
                </a:lnTo>
                <a:lnTo>
                  <a:pt x="420350" y="94343"/>
                </a:lnTo>
                <a:lnTo>
                  <a:pt x="387170" y="101751"/>
                </a:lnTo>
                <a:lnTo>
                  <a:pt x="354784" y="112098"/>
                </a:lnTo>
                <a:lnTo>
                  <a:pt x="322752" y="120931"/>
                </a:lnTo>
                <a:lnTo>
                  <a:pt x="277790" y="131853"/>
                </a:lnTo>
                <a:lnTo>
                  <a:pt x="237657" y="141792"/>
                </a:lnTo>
                <a:lnTo>
                  <a:pt x="198955" y="151440"/>
                </a:lnTo>
                <a:lnTo>
                  <a:pt x="158064" y="164182"/>
                </a:lnTo>
                <a:lnTo>
                  <a:pt x="110747" y="172527"/>
                </a:lnTo>
                <a:lnTo>
                  <a:pt x="97249" y="178578"/>
                </a:lnTo>
                <a:lnTo>
                  <a:pt x="110080" y="179626"/>
                </a:lnTo>
                <a:lnTo>
                  <a:pt x="154771" y="172470"/>
                </a:lnTo>
                <a:lnTo>
                  <a:pt x="193093" y="168291"/>
                </a:lnTo>
                <a:lnTo>
                  <a:pt x="237962" y="160350"/>
                </a:lnTo>
                <a:lnTo>
                  <a:pt x="271184" y="154371"/>
                </a:lnTo>
                <a:lnTo>
                  <a:pt x="310643" y="148185"/>
                </a:lnTo>
                <a:lnTo>
                  <a:pt x="352875" y="141909"/>
                </a:lnTo>
                <a:lnTo>
                  <a:pt x="397398" y="136649"/>
                </a:lnTo>
                <a:lnTo>
                  <a:pt x="421124" y="135247"/>
                </a:lnTo>
                <a:lnTo>
                  <a:pt x="445408" y="134312"/>
                </a:lnTo>
                <a:lnTo>
                  <a:pt x="471123" y="132630"/>
                </a:lnTo>
                <a:lnTo>
                  <a:pt x="497790" y="130451"/>
                </a:lnTo>
                <a:lnTo>
                  <a:pt x="525094" y="127940"/>
                </a:lnTo>
                <a:lnTo>
                  <a:pt x="551763" y="126265"/>
                </a:lnTo>
                <a:lnTo>
                  <a:pt x="578009" y="125149"/>
                </a:lnTo>
                <a:lnTo>
                  <a:pt x="603973" y="124405"/>
                </a:lnTo>
                <a:lnTo>
                  <a:pt x="630807" y="122851"/>
                </a:lnTo>
                <a:lnTo>
                  <a:pt x="658222" y="120756"/>
                </a:lnTo>
                <a:lnTo>
                  <a:pt x="686023" y="118301"/>
                </a:lnTo>
                <a:lnTo>
                  <a:pt x="713024" y="116665"/>
                </a:lnTo>
                <a:lnTo>
                  <a:pt x="739491" y="115574"/>
                </a:lnTo>
                <a:lnTo>
                  <a:pt x="765603" y="114847"/>
                </a:lnTo>
                <a:lnTo>
                  <a:pt x="792536" y="114362"/>
                </a:lnTo>
                <a:lnTo>
                  <a:pt x="820016" y="114038"/>
                </a:lnTo>
                <a:lnTo>
                  <a:pt x="847861" y="113823"/>
                </a:lnTo>
                <a:lnTo>
                  <a:pt x="873833" y="113679"/>
                </a:lnTo>
                <a:lnTo>
                  <a:pt x="898555" y="113584"/>
                </a:lnTo>
                <a:lnTo>
                  <a:pt x="944722" y="113477"/>
                </a:lnTo>
                <a:lnTo>
                  <a:pt x="986408" y="113430"/>
                </a:lnTo>
                <a:lnTo>
                  <a:pt x="1026101" y="113409"/>
                </a:lnTo>
                <a:lnTo>
                  <a:pt x="1062793" y="113399"/>
                </a:lnTo>
                <a:lnTo>
                  <a:pt x="1107249" y="113394"/>
                </a:lnTo>
                <a:lnTo>
                  <a:pt x="1147233" y="113393"/>
                </a:lnTo>
                <a:lnTo>
                  <a:pt x="1191196" y="113392"/>
                </a:lnTo>
                <a:lnTo>
                  <a:pt x="1217876" y="103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SMARTInkShape-Group216"/>
          <p:cNvGrpSpPr/>
          <p:nvPr/>
        </p:nvGrpSpPr>
        <p:grpSpPr>
          <a:xfrm>
            <a:off x="2507723" y="3819918"/>
            <a:ext cx="302153" cy="165901"/>
            <a:chOff x="2507723" y="3819918"/>
            <a:chExt cx="302153" cy="165901"/>
          </a:xfrm>
        </p:grpSpPr>
        <p:sp>
          <p:nvSpPr>
            <p:cNvPr id="299" name="SMARTInkShape-1129"/>
            <p:cNvSpPr/>
            <p:nvPr>
              <p:custDataLst>
                <p:tags r:id="rId102"/>
              </p:custDataLst>
            </p:nvPr>
          </p:nvSpPr>
          <p:spPr>
            <a:xfrm>
              <a:off x="2507723" y="3943350"/>
              <a:ext cx="302153" cy="42469"/>
            </a:xfrm>
            <a:custGeom>
              <a:avLst/>
              <a:gdLst/>
              <a:ahLst/>
              <a:cxnLst/>
              <a:rect l="0" t="0" r="0" b="0"/>
              <a:pathLst>
                <a:path w="302153" h="42469">
                  <a:moveTo>
                    <a:pt x="16402" y="19050"/>
                  </a:moveTo>
                  <a:lnTo>
                    <a:pt x="16402" y="19050"/>
                  </a:lnTo>
                  <a:lnTo>
                    <a:pt x="0" y="35452"/>
                  </a:lnTo>
                  <a:lnTo>
                    <a:pt x="1234" y="37393"/>
                  </a:lnTo>
                  <a:lnTo>
                    <a:pt x="8250" y="42372"/>
                  </a:lnTo>
                  <a:lnTo>
                    <a:pt x="24068" y="42468"/>
                  </a:lnTo>
                  <a:lnTo>
                    <a:pt x="59595" y="39394"/>
                  </a:lnTo>
                  <a:lnTo>
                    <a:pt x="106458" y="35661"/>
                  </a:lnTo>
                  <a:lnTo>
                    <a:pt x="152094" y="30674"/>
                  </a:lnTo>
                  <a:lnTo>
                    <a:pt x="195958" y="23933"/>
                  </a:lnTo>
                  <a:lnTo>
                    <a:pt x="240684" y="18957"/>
                  </a:lnTo>
                  <a:lnTo>
                    <a:pt x="283997" y="5920"/>
                  </a:lnTo>
                  <a:lnTo>
                    <a:pt x="302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130"/>
            <p:cNvSpPr/>
            <p:nvPr>
              <p:custDataLst>
                <p:tags r:id="rId103"/>
              </p:custDataLst>
            </p:nvPr>
          </p:nvSpPr>
          <p:spPr>
            <a:xfrm>
              <a:off x="2514716" y="3819918"/>
              <a:ext cx="247535" cy="9133"/>
            </a:xfrm>
            <a:custGeom>
              <a:avLst/>
              <a:gdLst/>
              <a:ahLst/>
              <a:cxnLst/>
              <a:rect l="0" t="0" r="0" b="0"/>
              <a:pathLst>
                <a:path w="247535" h="9133">
                  <a:moveTo>
                    <a:pt x="9409" y="9132"/>
                  </a:moveTo>
                  <a:lnTo>
                    <a:pt x="9409" y="9132"/>
                  </a:lnTo>
                  <a:lnTo>
                    <a:pt x="0" y="9132"/>
                  </a:lnTo>
                  <a:lnTo>
                    <a:pt x="40591" y="9132"/>
                  </a:lnTo>
                  <a:lnTo>
                    <a:pt x="84203" y="8074"/>
                  </a:lnTo>
                  <a:lnTo>
                    <a:pt x="127939" y="1593"/>
                  </a:lnTo>
                  <a:lnTo>
                    <a:pt x="167701" y="0"/>
                  </a:lnTo>
                  <a:lnTo>
                    <a:pt x="214204" y="743"/>
                  </a:lnTo>
                  <a:lnTo>
                    <a:pt x="247534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217"/>
          <p:cNvGrpSpPr/>
          <p:nvPr/>
        </p:nvGrpSpPr>
        <p:grpSpPr>
          <a:xfrm>
            <a:off x="743462" y="3419653"/>
            <a:ext cx="1354006" cy="680301"/>
            <a:chOff x="743462" y="3419653"/>
            <a:chExt cx="1354006" cy="680301"/>
          </a:xfrm>
        </p:grpSpPr>
        <p:sp>
          <p:nvSpPr>
            <p:cNvPr id="302" name="SMARTInkShape-1131"/>
            <p:cNvSpPr/>
            <p:nvPr>
              <p:custDataLst>
                <p:tags r:id="rId96"/>
              </p:custDataLst>
            </p:nvPr>
          </p:nvSpPr>
          <p:spPr>
            <a:xfrm>
              <a:off x="1849174" y="3419653"/>
              <a:ext cx="248294" cy="680301"/>
            </a:xfrm>
            <a:custGeom>
              <a:avLst/>
              <a:gdLst/>
              <a:ahLst/>
              <a:cxnLst/>
              <a:rect l="0" t="0" r="0" b="0"/>
              <a:pathLst>
                <a:path w="248294" h="680301">
                  <a:moveTo>
                    <a:pt x="8201" y="9347"/>
                  </a:moveTo>
                  <a:lnTo>
                    <a:pt x="8201" y="9347"/>
                  </a:lnTo>
                  <a:lnTo>
                    <a:pt x="3145" y="9347"/>
                  </a:lnTo>
                  <a:lnTo>
                    <a:pt x="1655" y="10405"/>
                  </a:lnTo>
                  <a:lnTo>
                    <a:pt x="662" y="12169"/>
                  </a:lnTo>
                  <a:lnTo>
                    <a:pt x="0" y="14404"/>
                  </a:lnTo>
                  <a:lnTo>
                    <a:pt x="617" y="14835"/>
                  </a:lnTo>
                  <a:lnTo>
                    <a:pt x="4125" y="12491"/>
                  </a:lnTo>
                  <a:lnTo>
                    <a:pt x="48181" y="9761"/>
                  </a:lnTo>
                  <a:lnTo>
                    <a:pt x="87242" y="4372"/>
                  </a:lnTo>
                  <a:lnTo>
                    <a:pt x="125218" y="721"/>
                  </a:lnTo>
                  <a:lnTo>
                    <a:pt x="168468" y="0"/>
                  </a:lnTo>
                  <a:lnTo>
                    <a:pt x="210987" y="904"/>
                  </a:lnTo>
                  <a:lnTo>
                    <a:pt x="228503" y="4889"/>
                  </a:lnTo>
                  <a:lnTo>
                    <a:pt x="241227" y="13010"/>
                  </a:lnTo>
                  <a:lnTo>
                    <a:pt x="246102" y="18139"/>
                  </a:lnTo>
                  <a:lnTo>
                    <a:pt x="248293" y="24733"/>
                  </a:lnTo>
                  <a:lnTo>
                    <a:pt x="245580" y="71049"/>
                  </a:lnTo>
                  <a:lnTo>
                    <a:pt x="238849" y="112826"/>
                  </a:lnTo>
                  <a:lnTo>
                    <a:pt x="234585" y="147958"/>
                  </a:lnTo>
                  <a:lnTo>
                    <a:pt x="226619" y="194703"/>
                  </a:lnTo>
                  <a:lnTo>
                    <a:pt x="220379" y="240303"/>
                  </a:lnTo>
                  <a:lnTo>
                    <a:pt x="218530" y="282390"/>
                  </a:lnTo>
                  <a:lnTo>
                    <a:pt x="218097" y="316966"/>
                  </a:lnTo>
                  <a:lnTo>
                    <a:pt x="217905" y="353500"/>
                  </a:lnTo>
                  <a:lnTo>
                    <a:pt x="212740" y="394599"/>
                  </a:lnTo>
                  <a:lnTo>
                    <a:pt x="209563" y="436998"/>
                  </a:lnTo>
                  <a:lnTo>
                    <a:pt x="208622" y="483074"/>
                  </a:lnTo>
                  <a:lnTo>
                    <a:pt x="208343" y="530240"/>
                  </a:lnTo>
                  <a:lnTo>
                    <a:pt x="208249" y="572889"/>
                  </a:lnTo>
                  <a:lnTo>
                    <a:pt x="208229" y="617102"/>
                  </a:lnTo>
                  <a:lnTo>
                    <a:pt x="203170" y="635216"/>
                  </a:lnTo>
                  <a:lnTo>
                    <a:pt x="195043" y="644875"/>
                  </a:lnTo>
                  <a:lnTo>
                    <a:pt x="182259" y="652696"/>
                  </a:lnTo>
                  <a:lnTo>
                    <a:pt x="139558" y="666339"/>
                  </a:lnTo>
                  <a:lnTo>
                    <a:pt x="102860" y="676028"/>
                  </a:lnTo>
                  <a:lnTo>
                    <a:pt x="77788" y="680300"/>
                  </a:lnTo>
                  <a:lnTo>
                    <a:pt x="27251" y="67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132"/>
            <p:cNvSpPr/>
            <p:nvPr>
              <p:custDataLst>
                <p:tags r:id="rId97"/>
              </p:custDataLst>
            </p:nvPr>
          </p:nvSpPr>
          <p:spPr>
            <a:xfrm>
              <a:off x="1489205" y="3593573"/>
              <a:ext cx="215771" cy="330728"/>
            </a:xfrm>
            <a:custGeom>
              <a:avLst/>
              <a:gdLst/>
              <a:ahLst/>
              <a:cxnLst/>
              <a:rect l="0" t="0" r="0" b="0"/>
              <a:pathLst>
                <a:path w="215771" h="330728">
                  <a:moveTo>
                    <a:pt x="215770" y="16402"/>
                  </a:moveTo>
                  <a:lnTo>
                    <a:pt x="215770" y="16402"/>
                  </a:lnTo>
                  <a:lnTo>
                    <a:pt x="215770" y="0"/>
                  </a:lnTo>
                  <a:lnTo>
                    <a:pt x="213653" y="175"/>
                  </a:lnTo>
                  <a:lnTo>
                    <a:pt x="205657" y="3193"/>
                  </a:lnTo>
                  <a:lnTo>
                    <a:pt x="197870" y="10884"/>
                  </a:lnTo>
                  <a:lnTo>
                    <a:pt x="172334" y="47818"/>
                  </a:lnTo>
                  <a:lnTo>
                    <a:pt x="144160" y="88146"/>
                  </a:lnTo>
                  <a:lnTo>
                    <a:pt x="123241" y="130311"/>
                  </a:lnTo>
                  <a:lnTo>
                    <a:pt x="94642" y="170214"/>
                  </a:lnTo>
                  <a:lnTo>
                    <a:pt x="63307" y="209074"/>
                  </a:lnTo>
                  <a:lnTo>
                    <a:pt x="37958" y="250487"/>
                  </a:lnTo>
                  <a:lnTo>
                    <a:pt x="13757" y="294081"/>
                  </a:lnTo>
                  <a:lnTo>
                    <a:pt x="4278" y="311265"/>
                  </a:lnTo>
                  <a:lnTo>
                    <a:pt x="65" y="325958"/>
                  </a:lnTo>
                  <a:lnTo>
                    <a:pt x="0" y="330722"/>
                  </a:lnTo>
                  <a:lnTo>
                    <a:pt x="6220" y="33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133"/>
            <p:cNvSpPr/>
            <p:nvPr>
              <p:custDataLst>
                <p:tags r:id="rId98"/>
              </p:custDataLst>
            </p:nvPr>
          </p:nvSpPr>
          <p:spPr>
            <a:xfrm>
              <a:off x="1476375" y="3609975"/>
              <a:ext cx="247651" cy="295276"/>
            </a:xfrm>
            <a:custGeom>
              <a:avLst/>
              <a:gdLst/>
              <a:ahLst/>
              <a:cxnLst/>
              <a:rect l="0" t="0" r="0" b="0"/>
              <a:pathLst>
                <a:path w="247651" h="2952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43229" y="52703"/>
                  </a:lnTo>
                  <a:lnTo>
                    <a:pt x="77213" y="91784"/>
                  </a:lnTo>
                  <a:lnTo>
                    <a:pt x="120181" y="138838"/>
                  </a:lnTo>
                  <a:lnTo>
                    <a:pt x="158527" y="184100"/>
                  </a:lnTo>
                  <a:lnTo>
                    <a:pt x="198289" y="226747"/>
                  </a:lnTo>
                  <a:lnTo>
                    <a:pt x="230020" y="271842"/>
                  </a:lnTo>
                  <a:lnTo>
                    <a:pt x="2476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134"/>
            <p:cNvSpPr/>
            <p:nvPr>
              <p:custDataLst>
                <p:tags r:id="rId99"/>
              </p:custDataLst>
            </p:nvPr>
          </p:nvSpPr>
          <p:spPr>
            <a:xfrm>
              <a:off x="1095746" y="3438918"/>
              <a:ext cx="228114" cy="540622"/>
            </a:xfrm>
            <a:custGeom>
              <a:avLst/>
              <a:gdLst/>
              <a:ahLst/>
              <a:cxnLst/>
              <a:rect l="0" t="0" r="0" b="0"/>
              <a:pathLst>
                <a:path w="228114" h="540622">
                  <a:moveTo>
                    <a:pt x="218704" y="9132"/>
                  </a:moveTo>
                  <a:lnTo>
                    <a:pt x="218704" y="9132"/>
                  </a:lnTo>
                  <a:lnTo>
                    <a:pt x="223761" y="9132"/>
                  </a:lnTo>
                  <a:lnTo>
                    <a:pt x="225250" y="8074"/>
                  </a:lnTo>
                  <a:lnTo>
                    <a:pt x="226243" y="6310"/>
                  </a:lnTo>
                  <a:lnTo>
                    <a:pt x="228113" y="0"/>
                  </a:lnTo>
                  <a:lnTo>
                    <a:pt x="223138" y="4780"/>
                  </a:lnTo>
                  <a:lnTo>
                    <a:pt x="219543" y="5172"/>
                  </a:lnTo>
                  <a:lnTo>
                    <a:pt x="173378" y="235"/>
                  </a:lnTo>
                  <a:lnTo>
                    <a:pt x="126762" y="4747"/>
                  </a:lnTo>
                  <a:lnTo>
                    <a:pt x="105972" y="7832"/>
                  </a:lnTo>
                  <a:lnTo>
                    <a:pt x="94165" y="14199"/>
                  </a:lnTo>
                  <a:lnTo>
                    <a:pt x="75617" y="32505"/>
                  </a:lnTo>
                  <a:lnTo>
                    <a:pt x="65152" y="48095"/>
                  </a:lnTo>
                  <a:lnTo>
                    <a:pt x="52825" y="86909"/>
                  </a:lnTo>
                  <a:lnTo>
                    <a:pt x="48354" y="129231"/>
                  </a:lnTo>
                  <a:lnTo>
                    <a:pt x="47471" y="168636"/>
                  </a:lnTo>
                  <a:lnTo>
                    <a:pt x="47297" y="211266"/>
                  </a:lnTo>
                  <a:lnTo>
                    <a:pt x="47267" y="248470"/>
                  </a:lnTo>
                  <a:lnTo>
                    <a:pt x="39652" y="295357"/>
                  </a:lnTo>
                  <a:lnTo>
                    <a:pt x="31008" y="338179"/>
                  </a:lnTo>
                  <a:lnTo>
                    <a:pt x="21744" y="384381"/>
                  </a:lnTo>
                  <a:lnTo>
                    <a:pt x="12296" y="428409"/>
                  </a:lnTo>
                  <a:lnTo>
                    <a:pt x="2445" y="466680"/>
                  </a:lnTo>
                  <a:lnTo>
                    <a:pt x="0" y="512945"/>
                  </a:lnTo>
                  <a:lnTo>
                    <a:pt x="797" y="532825"/>
                  </a:lnTo>
                  <a:lnTo>
                    <a:pt x="2524" y="536061"/>
                  </a:lnTo>
                  <a:lnTo>
                    <a:pt x="4734" y="538218"/>
                  </a:lnTo>
                  <a:lnTo>
                    <a:pt x="12834" y="540614"/>
                  </a:lnTo>
                  <a:lnTo>
                    <a:pt x="25606" y="540621"/>
                  </a:lnTo>
                  <a:lnTo>
                    <a:pt x="68300" y="534825"/>
                  </a:lnTo>
                  <a:lnTo>
                    <a:pt x="104995" y="530723"/>
                  </a:lnTo>
                  <a:lnTo>
                    <a:pt x="145208" y="524913"/>
                  </a:lnTo>
                  <a:lnTo>
                    <a:pt x="190129" y="513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135"/>
            <p:cNvSpPr/>
            <p:nvPr>
              <p:custDataLst>
                <p:tags r:id="rId100"/>
              </p:custDataLst>
            </p:nvPr>
          </p:nvSpPr>
          <p:spPr>
            <a:xfrm>
              <a:off x="762000" y="3724275"/>
              <a:ext cx="142876" cy="53114"/>
            </a:xfrm>
            <a:custGeom>
              <a:avLst/>
              <a:gdLst/>
              <a:ahLst/>
              <a:cxnLst/>
              <a:rect l="0" t="0" r="0" b="0"/>
              <a:pathLst>
                <a:path w="142876" h="53114">
                  <a:moveTo>
                    <a:pt x="0" y="47625"/>
                  </a:moveTo>
                  <a:lnTo>
                    <a:pt x="0" y="47625"/>
                  </a:lnTo>
                  <a:lnTo>
                    <a:pt x="0" y="52682"/>
                  </a:lnTo>
                  <a:lnTo>
                    <a:pt x="2117" y="53113"/>
                  </a:lnTo>
                  <a:lnTo>
                    <a:pt x="26515" y="43500"/>
                  </a:lnTo>
                  <a:lnTo>
                    <a:pt x="69553" y="23733"/>
                  </a:lnTo>
                  <a:lnTo>
                    <a:pt x="111896" y="1206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136"/>
            <p:cNvSpPr/>
            <p:nvPr>
              <p:custDataLst>
                <p:tags r:id="rId101"/>
              </p:custDataLst>
            </p:nvPr>
          </p:nvSpPr>
          <p:spPr>
            <a:xfrm>
              <a:off x="743462" y="3477949"/>
              <a:ext cx="199514" cy="436498"/>
            </a:xfrm>
            <a:custGeom>
              <a:avLst/>
              <a:gdLst/>
              <a:ahLst/>
              <a:cxnLst/>
              <a:rect l="0" t="0" r="0" b="0"/>
              <a:pathLst>
                <a:path w="199514" h="436498">
                  <a:moveTo>
                    <a:pt x="199513" y="8201"/>
                  </a:moveTo>
                  <a:lnTo>
                    <a:pt x="199513" y="8201"/>
                  </a:lnTo>
                  <a:lnTo>
                    <a:pt x="199513" y="0"/>
                  </a:lnTo>
                  <a:lnTo>
                    <a:pt x="199513" y="4125"/>
                  </a:lnTo>
                  <a:lnTo>
                    <a:pt x="197396" y="5483"/>
                  </a:lnTo>
                  <a:lnTo>
                    <a:pt x="156077" y="14676"/>
                  </a:lnTo>
                  <a:lnTo>
                    <a:pt x="113085" y="22381"/>
                  </a:lnTo>
                  <a:lnTo>
                    <a:pt x="84212" y="33893"/>
                  </a:lnTo>
                  <a:lnTo>
                    <a:pt x="74890" y="40081"/>
                  </a:lnTo>
                  <a:lnTo>
                    <a:pt x="58636" y="59627"/>
                  </a:lnTo>
                  <a:lnTo>
                    <a:pt x="45471" y="90584"/>
                  </a:lnTo>
                  <a:lnTo>
                    <a:pt x="38087" y="131366"/>
                  </a:lnTo>
                  <a:lnTo>
                    <a:pt x="30357" y="172818"/>
                  </a:lnTo>
                  <a:lnTo>
                    <a:pt x="25920" y="211846"/>
                  </a:lnTo>
                  <a:lnTo>
                    <a:pt x="20725" y="256923"/>
                  </a:lnTo>
                  <a:lnTo>
                    <a:pt x="18970" y="304393"/>
                  </a:lnTo>
                  <a:lnTo>
                    <a:pt x="11019" y="348303"/>
                  </a:lnTo>
                  <a:lnTo>
                    <a:pt x="1216" y="393301"/>
                  </a:lnTo>
                  <a:lnTo>
                    <a:pt x="0" y="413934"/>
                  </a:lnTo>
                  <a:lnTo>
                    <a:pt x="2538" y="424182"/>
                  </a:lnTo>
                  <a:lnTo>
                    <a:pt x="4696" y="428397"/>
                  </a:lnTo>
                  <a:lnTo>
                    <a:pt x="7193" y="431206"/>
                  </a:lnTo>
                  <a:lnTo>
                    <a:pt x="12790" y="434328"/>
                  </a:lnTo>
                  <a:lnTo>
                    <a:pt x="56404" y="436497"/>
                  </a:lnTo>
                  <a:lnTo>
                    <a:pt x="85144" y="433906"/>
                  </a:lnTo>
                  <a:lnTo>
                    <a:pt x="118678" y="426054"/>
                  </a:lnTo>
                  <a:lnTo>
                    <a:pt x="143882" y="405957"/>
                  </a:lnTo>
                  <a:lnTo>
                    <a:pt x="151888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218"/>
          <p:cNvGrpSpPr/>
          <p:nvPr/>
        </p:nvGrpSpPr>
        <p:grpSpPr>
          <a:xfrm>
            <a:off x="10182225" y="32619"/>
            <a:ext cx="1952626" cy="6523135"/>
            <a:chOff x="10182225" y="32619"/>
            <a:chExt cx="1952626" cy="6523135"/>
          </a:xfrm>
        </p:grpSpPr>
        <p:sp>
          <p:nvSpPr>
            <p:cNvPr id="309" name="SMARTInkShape-1137"/>
            <p:cNvSpPr/>
            <p:nvPr>
              <p:custDataLst>
                <p:tags r:id="rId56"/>
              </p:custDataLst>
            </p:nvPr>
          </p:nvSpPr>
          <p:spPr>
            <a:xfrm>
              <a:off x="11934825" y="1254370"/>
              <a:ext cx="123826" cy="222006"/>
            </a:xfrm>
            <a:custGeom>
              <a:avLst/>
              <a:gdLst/>
              <a:ahLst/>
              <a:cxnLst/>
              <a:rect l="0" t="0" r="0" b="0"/>
              <a:pathLst>
                <a:path w="123826" h="222006">
                  <a:moveTo>
                    <a:pt x="0" y="183905"/>
                  </a:moveTo>
                  <a:lnTo>
                    <a:pt x="0" y="183905"/>
                  </a:lnTo>
                  <a:lnTo>
                    <a:pt x="2824" y="165077"/>
                  </a:lnTo>
                  <a:lnTo>
                    <a:pt x="13256" y="121742"/>
                  </a:lnTo>
                  <a:lnTo>
                    <a:pt x="21109" y="74916"/>
                  </a:lnTo>
                  <a:lnTo>
                    <a:pt x="34137" y="30284"/>
                  </a:lnTo>
                  <a:lnTo>
                    <a:pt x="36339" y="16498"/>
                  </a:lnTo>
                  <a:lnTo>
                    <a:pt x="34495" y="6138"/>
                  </a:lnTo>
                  <a:lnTo>
                    <a:pt x="32521" y="1894"/>
                  </a:lnTo>
                  <a:lnTo>
                    <a:pt x="30148" y="122"/>
                  </a:lnTo>
                  <a:lnTo>
                    <a:pt x="27508" y="0"/>
                  </a:lnTo>
                  <a:lnTo>
                    <a:pt x="24689" y="977"/>
                  </a:lnTo>
                  <a:lnTo>
                    <a:pt x="21558" y="16173"/>
                  </a:lnTo>
                  <a:lnTo>
                    <a:pt x="14489" y="58933"/>
                  </a:lnTo>
                  <a:lnTo>
                    <a:pt x="10507" y="103441"/>
                  </a:lnTo>
                  <a:lnTo>
                    <a:pt x="9718" y="140455"/>
                  </a:lnTo>
                  <a:lnTo>
                    <a:pt x="9535" y="185652"/>
                  </a:lnTo>
                  <a:lnTo>
                    <a:pt x="10592" y="187186"/>
                  </a:lnTo>
                  <a:lnTo>
                    <a:pt x="12352" y="187151"/>
                  </a:lnTo>
                  <a:lnTo>
                    <a:pt x="17132" y="184289"/>
                  </a:lnTo>
                  <a:lnTo>
                    <a:pt x="22785" y="179490"/>
                  </a:lnTo>
                  <a:lnTo>
                    <a:pt x="51029" y="134602"/>
                  </a:lnTo>
                  <a:lnTo>
                    <a:pt x="59017" y="125656"/>
                  </a:lnTo>
                  <a:lnTo>
                    <a:pt x="61568" y="124964"/>
                  </a:lnTo>
                  <a:lnTo>
                    <a:pt x="63271" y="126620"/>
                  </a:lnTo>
                  <a:lnTo>
                    <a:pt x="65667" y="136240"/>
                  </a:lnTo>
                  <a:lnTo>
                    <a:pt x="66477" y="159085"/>
                  </a:lnTo>
                  <a:lnTo>
                    <a:pt x="61560" y="179961"/>
                  </a:lnTo>
                  <a:lnTo>
                    <a:pt x="53401" y="194496"/>
                  </a:lnTo>
                  <a:lnTo>
                    <a:pt x="39930" y="210413"/>
                  </a:lnTo>
                  <a:lnTo>
                    <a:pt x="39319" y="208986"/>
                  </a:lnTo>
                  <a:lnTo>
                    <a:pt x="38643" y="201755"/>
                  </a:lnTo>
                  <a:lnTo>
                    <a:pt x="43986" y="191485"/>
                  </a:lnTo>
                  <a:lnTo>
                    <a:pt x="79428" y="144671"/>
                  </a:lnTo>
                  <a:lnTo>
                    <a:pt x="98013" y="132329"/>
                  </a:lnTo>
                  <a:lnTo>
                    <a:pt x="100269" y="131529"/>
                  </a:lnTo>
                  <a:lnTo>
                    <a:pt x="101771" y="132054"/>
                  </a:lnTo>
                  <a:lnTo>
                    <a:pt x="102772" y="133463"/>
                  </a:lnTo>
                  <a:lnTo>
                    <a:pt x="102381" y="135460"/>
                  </a:lnTo>
                  <a:lnTo>
                    <a:pt x="96775" y="143328"/>
                  </a:lnTo>
                  <a:lnTo>
                    <a:pt x="88411" y="154478"/>
                  </a:lnTo>
                  <a:lnTo>
                    <a:pt x="82332" y="168710"/>
                  </a:lnTo>
                  <a:lnTo>
                    <a:pt x="81748" y="182796"/>
                  </a:lnTo>
                  <a:lnTo>
                    <a:pt x="83074" y="189516"/>
                  </a:lnTo>
                  <a:lnTo>
                    <a:pt x="87132" y="195054"/>
                  </a:lnTo>
                  <a:lnTo>
                    <a:pt x="123825" y="222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138"/>
            <p:cNvSpPr/>
            <p:nvPr>
              <p:custDataLst>
                <p:tags r:id="rId57"/>
              </p:custDataLst>
            </p:nvPr>
          </p:nvSpPr>
          <p:spPr>
            <a:xfrm>
              <a:off x="11887200" y="1363942"/>
              <a:ext cx="62639" cy="102909"/>
            </a:xfrm>
            <a:custGeom>
              <a:avLst/>
              <a:gdLst/>
              <a:ahLst/>
              <a:cxnLst/>
              <a:rect l="0" t="0" r="0" b="0"/>
              <a:pathLst>
                <a:path w="62639" h="102909">
                  <a:moveTo>
                    <a:pt x="57150" y="36233"/>
                  </a:moveTo>
                  <a:lnTo>
                    <a:pt x="57150" y="36233"/>
                  </a:lnTo>
                  <a:lnTo>
                    <a:pt x="62208" y="31177"/>
                  </a:lnTo>
                  <a:lnTo>
                    <a:pt x="62638" y="28629"/>
                  </a:lnTo>
                  <a:lnTo>
                    <a:pt x="61867" y="25872"/>
                  </a:lnTo>
                  <a:lnTo>
                    <a:pt x="53026" y="13843"/>
                  </a:lnTo>
                  <a:lnTo>
                    <a:pt x="44169" y="4434"/>
                  </a:lnTo>
                  <a:lnTo>
                    <a:pt x="35152" y="933"/>
                  </a:lnTo>
                  <a:lnTo>
                    <a:pt x="29785" y="0"/>
                  </a:lnTo>
                  <a:lnTo>
                    <a:pt x="25149" y="1494"/>
                  </a:lnTo>
                  <a:lnTo>
                    <a:pt x="17174" y="8799"/>
                  </a:lnTo>
                  <a:lnTo>
                    <a:pt x="6735" y="29868"/>
                  </a:lnTo>
                  <a:lnTo>
                    <a:pt x="0" y="102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139"/>
            <p:cNvSpPr/>
            <p:nvPr>
              <p:custDataLst>
                <p:tags r:id="rId58"/>
              </p:custDataLst>
            </p:nvPr>
          </p:nvSpPr>
          <p:spPr>
            <a:xfrm>
              <a:off x="11782425" y="1306249"/>
              <a:ext cx="36082" cy="170127"/>
            </a:xfrm>
            <a:custGeom>
              <a:avLst/>
              <a:gdLst/>
              <a:ahLst/>
              <a:cxnLst/>
              <a:rect l="0" t="0" r="0" b="0"/>
              <a:pathLst>
                <a:path w="36082" h="170127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5"/>
                  </a:lnTo>
                  <a:lnTo>
                    <a:pt x="20108" y="1655"/>
                  </a:lnTo>
                  <a:lnTo>
                    <a:pt x="21874" y="662"/>
                  </a:lnTo>
                  <a:lnTo>
                    <a:pt x="24108" y="0"/>
                  </a:lnTo>
                  <a:lnTo>
                    <a:pt x="25596" y="2734"/>
                  </a:lnTo>
                  <a:lnTo>
                    <a:pt x="34860" y="43064"/>
                  </a:lnTo>
                  <a:lnTo>
                    <a:pt x="36081" y="79679"/>
                  </a:lnTo>
                  <a:lnTo>
                    <a:pt x="29152" y="111577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140"/>
            <p:cNvSpPr/>
            <p:nvPr>
              <p:custDataLst>
                <p:tags r:id="rId59"/>
              </p:custDataLst>
            </p:nvPr>
          </p:nvSpPr>
          <p:spPr>
            <a:xfrm>
              <a:off x="11649075" y="1355941"/>
              <a:ext cx="85726" cy="94430"/>
            </a:xfrm>
            <a:custGeom>
              <a:avLst/>
              <a:gdLst/>
              <a:ahLst/>
              <a:cxnLst/>
              <a:rect l="0" t="0" r="0" b="0"/>
              <a:pathLst>
                <a:path w="85726" h="94430">
                  <a:moveTo>
                    <a:pt x="0" y="34709"/>
                  </a:moveTo>
                  <a:lnTo>
                    <a:pt x="0" y="34709"/>
                  </a:lnTo>
                  <a:lnTo>
                    <a:pt x="0" y="13251"/>
                  </a:lnTo>
                  <a:lnTo>
                    <a:pt x="2824" y="6475"/>
                  </a:lnTo>
                  <a:lnTo>
                    <a:pt x="5058" y="3186"/>
                  </a:lnTo>
                  <a:lnTo>
                    <a:pt x="7606" y="2052"/>
                  </a:lnTo>
                  <a:lnTo>
                    <a:pt x="10361" y="2354"/>
                  </a:lnTo>
                  <a:lnTo>
                    <a:pt x="17332" y="5387"/>
                  </a:lnTo>
                  <a:lnTo>
                    <a:pt x="31803" y="20137"/>
                  </a:lnTo>
                  <a:lnTo>
                    <a:pt x="35301" y="27527"/>
                  </a:lnTo>
                  <a:lnTo>
                    <a:pt x="37271" y="42694"/>
                  </a:lnTo>
                  <a:lnTo>
                    <a:pt x="32797" y="65650"/>
                  </a:lnTo>
                  <a:lnTo>
                    <a:pt x="24770" y="82447"/>
                  </a:lnTo>
                  <a:lnTo>
                    <a:pt x="15687" y="94127"/>
                  </a:lnTo>
                  <a:lnTo>
                    <a:pt x="13633" y="94429"/>
                  </a:lnTo>
                  <a:lnTo>
                    <a:pt x="12264" y="92514"/>
                  </a:lnTo>
                  <a:lnTo>
                    <a:pt x="11350" y="89121"/>
                  </a:lnTo>
                  <a:lnTo>
                    <a:pt x="11801" y="85800"/>
                  </a:lnTo>
                  <a:lnTo>
                    <a:pt x="31716" y="45401"/>
                  </a:lnTo>
                  <a:lnTo>
                    <a:pt x="63250" y="4238"/>
                  </a:lnTo>
                  <a:lnTo>
                    <a:pt x="69741" y="0"/>
                  </a:lnTo>
                  <a:lnTo>
                    <a:pt x="71893" y="986"/>
                  </a:lnTo>
                  <a:lnTo>
                    <a:pt x="73329" y="3761"/>
                  </a:lnTo>
                  <a:lnTo>
                    <a:pt x="75948" y="33442"/>
                  </a:lnTo>
                  <a:lnTo>
                    <a:pt x="85725" y="82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141"/>
            <p:cNvSpPr/>
            <p:nvPr>
              <p:custDataLst>
                <p:tags r:id="rId60"/>
              </p:custDataLst>
            </p:nvPr>
          </p:nvSpPr>
          <p:spPr>
            <a:xfrm>
              <a:off x="11601450" y="1259948"/>
              <a:ext cx="66676" cy="168803"/>
            </a:xfrm>
            <a:custGeom>
              <a:avLst/>
              <a:gdLst/>
              <a:ahLst/>
              <a:cxnLst/>
              <a:rect l="0" t="0" r="0" b="0"/>
              <a:pathLst>
                <a:path w="66676" h="168803">
                  <a:moveTo>
                    <a:pt x="66675" y="16402"/>
                  </a:moveTo>
                  <a:lnTo>
                    <a:pt x="66675" y="16402"/>
                  </a:lnTo>
                  <a:lnTo>
                    <a:pt x="66675" y="6289"/>
                  </a:lnTo>
                  <a:lnTo>
                    <a:pt x="64558" y="3310"/>
                  </a:lnTo>
                  <a:lnTo>
                    <a:pt x="61031" y="1324"/>
                  </a:lnTo>
                  <a:lnTo>
                    <a:pt x="56563" y="0"/>
                  </a:lnTo>
                  <a:lnTo>
                    <a:pt x="45953" y="1351"/>
                  </a:lnTo>
                  <a:lnTo>
                    <a:pt x="40161" y="3193"/>
                  </a:lnTo>
                  <a:lnTo>
                    <a:pt x="30903" y="10884"/>
                  </a:lnTo>
                  <a:lnTo>
                    <a:pt x="16335" y="33069"/>
                  </a:lnTo>
                  <a:lnTo>
                    <a:pt x="2884" y="79209"/>
                  </a:lnTo>
                  <a:lnTo>
                    <a:pt x="573" y="122883"/>
                  </a:lnTo>
                  <a:lnTo>
                    <a:pt x="0" y="168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142"/>
            <p:cNvSpPr/>
            <p:nvPr>
              <p:custDataLst>
                <p:tags r:id="rId61"/>
              </p:custDataLst>
            </p:nvPr>
          </p:nvSpPr>
          <p:spPr>
            <a:xfrm>
              <a:off x="11440309" y="1381125"/>
              <a:ext cx="123042" cy="57151"/>
            </a:xfrm>
            <a:custGeom>
              <a:avLst/>
              <a:gdLst/>
              <a:ahLst/>
              <a:cxnLst/>
              <a:rect l="0" t="0" r="0" b="0"/>
              <a:pathLst>
                <a:path w="123042" h="57151">
                  <a:moveTo>
                    <a:pt x="18266" y="57150"/>
                  </a:moveTo>
                  <a:lnTo>
                    <a:pt x="18266" y="57150"/>
                  </a:lnTo>
                  <a:lnTo>
                    <a:pt x="1865" y="40748"/>
                  </a:lnTo>
                  <a:lnTo>
                    <a:pt x="392" y="36455"/>
                  </a:lnTo>
                  <a:lnTo>
                    <a:pt x="0" y="33828"/>
                  </a:lnTo>
                  <a:lnTo>
                    <a:pt x="1857" y="31019"/>
                  </a:lnTo>
                  <a:lnTo>
                    <a:pt x="9562" y="25075"/>
                  </a:lnTo>
                  <a:lnTo>
                    <a:pt x="20043" y="21728"/>
                  </a:lnTo>
                  <a:lnTo>
                    <a:pt x="64400" y="11798"/>
                  </a:lnTo>
                  <a:lnTo>
                    <a:pt x="1230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143"/>
            <p:cNvSpPr/>
            <p:nvPr>
              <p:custDataLst>
                <p:tags r:id="rId62"/>
              </p:custDataLst>
            </p:nvPr>
          </p:nvSpPr>
          <p:spPr>
            <a:xfrm>
              <a:off x="11515725" y="1182851"/>
              <a:ext cx="57116" cy="312575"/>
            </a:xfrm>
            <a:custGeom>
              <a:avLst/>
              <a:gdLst/>
              <a:ahLst/>
              <a:cxnLst/>
              <a:rect l="0" t="0" r="0" b="0"/>
              <a:pathLst>
                <a:path w="57116" h="312575">
                  <a:moveTo>
                    <a:pt x="47625" y="26824"/>
                  </a:moveTo>
                  <a:lnTo>
                    <a:pt x="47625" y="26824"/>
                  </a:lnTo>
                  <a:lnTo>
                    <a:pt x="55827" y="18623"/>
                  </a:lnTo>
                  <a:lnTo>
                    <a:pt x="56759" y="12635"/>
                  </a:lnTo>
                  <a:lnTo>
                    <a:pt x="57115" y="0"/>
                  </a:lnTo>
                  <a:lnTo>
                    <a:pt x="47027" y="3824"/>
                  </a:lnTo>
                  <a:lnTo>
                    <a:pt x="39245" y="11663"/>
                  </a:lnTo>
                  <a:lnTo>
                    <a:pt x="16889" y="46582"/>
                  </a:lnTo>
                  <a:lnTo>
                    <a:pt x="5436" y="90587"/>
                  </a:lnTo>
                  <a:lnTo>
                    <a:pt x="1075" y="126594"/>
                  </a:lnTo>
                  <a:lnTo>
                    <a:pt x="317" y="165512"/>
                  </a:lnTo>
                  <a:lnTo>
                    <a:pt x="62" y="211480"/>
                  </a:lnTo>
                  <a:lnTo>
                    <a:pt x="2840" y="237465"/>
                  </a:lnTo>
                  <a:lnTo>
                    <a:pt x="5497" y="255909"/>
                  </a:lnTo>
                  <a:lnTo>
                    <a:pt x="0" y="312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144"/>
            <p:cNvSpPr/>
            <p:nvPr>
              <p:custDataLst>
                <p:tags r:id="rId63"/>
              </p:custDataLst>
            </p:nvPr>
          </p:nvSpPr>
          <p:spPr>
            <a:xfrm>
              <a:off x="11229975" y="1321117"/>
              <a:ext cx="152401" cy="117159"/>
            </a:xfrm>
            <a:custGeom>
              <a:avLst/>
              <a:gdLst/>
              <a:ahLst/>
              <a:cxnLst/>
              <a:rect l="0" t="0" r="0" b="0"/>
              <a:pathLst>
                <a:path w="152401" h="117159">
                  <a:moveTo>
                    <a:pt x="0" y="12383"/>
                  </a:moveTo>
                  <a:lnTo>
                    <a:pt x="0" y="12383"/>
                  </a:lnTo>
                  <a:lnTo>
                    <a:pt x="5057" y="12383"/>
                  </a:lnTo>
                  <a:lnTo>
                    <a:pt x="10361" y="9561"/>
                  </a:lnTo>
                  <a:lnTo>
                    <a:pt x="13257" y="7327"/>
                  </a:lnTo>
                  <a:lnTo>
                    <a:pt x="17304" y="6895"/>
                  </a:lnTo>
                  <a:lnTo>
                    <a:pt x="33114" y="11345"/>
                  </a:lnTo>
                  <a:lnTo>
                    <a:pt x="45055" y="16508"/>
                  </a:lnTo>
                  <a:lnTo>
                    <a:pt x="54597" y="25152"/>
                  </a:lnTo>
                  <a:lnTo>
                    <a:pt x="62366" y="38167"/>
                  </a:lnTo>
                  <a:lnTo>
                    <a:pt x="69345" y="58062"/>
                  </a:lnTo>
                  <a:lnTo>
                    <a:pt x="70331" y="75371"/>
                  </a:lnTo>
                  <a:lnTo>
                    <a:pt x="62340" y="103730"/>
                  </a:lnTo>
                  <a:lnTo>
                    <a:pt x="56633" y="111190"/>
                  </a:lnTo>
                  <a:lnTo>
                    <a:pt x="50571" y="114506"/>
                  </a:lnTo>
                  <a:lnTo>
                    <a:pt x="44348" y="115979"/>
                  </a:lnTo>
                  <a:lnTo>
                    <a:pt x="44382" y="113197"/>
                  </a:lnTo>
                  <a:lnTo>
                    <a:pt x="69400" y="66758"/>
                  </a:lnTo>
                  <a:lnTo>
                    <a:pt x="101334" y="19172"/>
                  </a:lnTo>
                  <a:lnTo>
                    <a:pt x="117440" y="159"/>
                  </a:lnTo>
                  <a:lnTo>
                    <a:pt x="119568" y="0"/>
                  </a:lnTo>
                  <a:lnTo>
                    <a:pt x="120987" y="2011"/>
                  </a:lnTo>
                  <a:lnTo>
                    <a:pt x="121934" y="5468"/>
                  </a:lnTo>
                  <a:lnTo>
                    <a:pt x="120162" y="14954"/>
                  </a:lnTo>
                  <a:lnTo>
                    <a:pt x="110402" y="43347"/>
                  </a:lnTo>
                  <a:lnTo>
                    <a:pt x="110099" y="58248"/>
                  </a:lnTo>
                  <a:lnTo>
                    <a:pt x="111499" y="65185"/>
                  </a:lnTo>
                  <a:lnTo>
                    <a:pt x="134444" y="97014"/>
                  </a:lnTo>
                  <a:lnTo>
                    <a:pt x="152400" y="117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145"/>
            <p:cNvSpPr/>
            <p:nvPr>
              <p:custDataLst>
                <p:tags r:id="rId64"/>
              </p:custDataLst>
            </p:nvPr>
          </p:nvSpPr>
          <p:spPr>
            <a:xfrm>
              <a:off x="11115675" y="1093233"/>
              <a:ext cx="104776" cy="520545"/>
            </a:xfrm>
            <a:custGeom>
              <a:avLst/>
              <a:gdLst/>
              <a:ahLst/>
              <a:cxnLst/>
              <a:rect l="0" t="0" r="0" b="0"/>
              <a:pathLst>
                <a:path w="104776" h="520545">
                  <a:moveTo>
                    <a:pt x="104775" y="21192"/>
                  </a:moveTo>
                  <a:lnTo>
                    <a:pt x="104775" y="21192"/>
                  </a:lnTo>
                  <a:lnTo>
                    <a:pt x="97169" y="12529"/>
                  </a:lnTo>
                  <a:lnTo>
                    <a:pt x="91518" y="2878"/>
                  </a:lnTo>
                  <a:lnTo>
                    <a:pt x="88528" y="516"/>
                  </a:lnTo>
                  <a:lnTo>
                    <a:pt x="85479" y="0"/>
                  </a:lnTo>
                  <a:lnTo>
                    <a:pt x="82386" y="714"/>
                  </a:lnTo>
                  <a:lnTo>
                    <a:pt x="50229" y="28531"/>
                  </a:lnTo>
                  <a:lnTo>
                    <a:pt x="20851" y="75842"/>
                  </a:lnTo>
                  <a:lnTo>
                    <a:pt x="8195" y="118099"/>
                  </a:lnTo>
                  <a:lnTo>
                    <a:pt x="1619" y="154869"/>
                  </a:lnTo>
                  <a:lnTo>
                    <a:pt x="319" y="199253"/>
                  </a:lnTo>
                  <a:lnTo>
                    <a:pt x="2886" y="239691"/>
                  </a:lnTo>
                  <a:lnTo>
                    <a:pt x="9709" y="283387"/>
                  </a:lnTo>
                  <a:lnTo>
                    <a:pt x="16871" y="321953"/>
                  </a:lnTo>
                  <a:lnTo>
                    <a:pt x="25949" y="367802"/>
                  </a:lnTo>
                  <a:lnTo>
                    <a:pt x="29526" y="384791"/>
                  </a:lnTo>
                  <a:lnTo>
                    <a:pt x="41321" y="413264"/>
                  </a:lnTo>
                  <a:lnTo>
                    <a:pt x="46796" y="457494"/>
                  </a:lnTo>
                  <a:lnTo>
                    <a:pt x="42323" y="480667"/>
                  </a:lnTo>
                  <a:lnTo>
                    <a:pt x="34295" y="497528"/>
                  </a:lnTo>
                  <a:lnTo>
                    <a:pt x="25214" y="509227"/>
                  </a:lnTo>
                  <a:lnTo>
                    <a:pt x="10763" y="519396"/>
                  </a:lnTo>
                  <a:lnTo>
                    <a:pt x="7175" y="520544"/>
                  </a:lnTo>
                  <a:lnTo>
                    <a:pt x="0" y="516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146"/>
            <p:cNvSpPr/>
            <p:nvPr>
              <p:custDataLst>
                <p:tags r:id="rId65"/>
              </p:custDataLst>
            </p:nvPr>
          </p:nvSpPr>
          <p:spPr>
            <a:xfrm>
              <a:off x="10906909" y="1314450"/>
              <a:ext cx="94467" cy="27639"/>
            </a:xfrm>
            <a:custGeom>
              <a:avLst/>
              <a:gdLst/>
              <a:ahLst/>
              <a:cxnLst/>
              <a:rect l="0" t="0" r="0" b="0"/>
              <a:pathLst>
                <a:path w="94467" h="27639">
                  <a:moveTo>
                    <a:pt x="18266" y="0"/>
                  </a:moveTo>
                  <a:lnTo>
                    <a:pt x="18266" y="0"/>
                  </a:lnTo>
                  <a:lnTo>
                    <a:pt x="5175" y="14150"/>
                  </a:lnTo>
                  <a:lnTo>
                    <a:pt x="0" y="26466"/>
                  </a:lnTo>
                  <a:lnTo>
                    <a:pt x="5209" y="27638"/>
                  </a:lnTo>
                  <a:lnTo>
                    <a:pt x="41476" y="27393"/>
                  </a:lnTo>
                  <a:lnTo>
                    <a:pt x="9446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147"/>
            <p:cNvSpPr/>
            <p:nvPr>
              <p:custDataLst>
                <p:tags r:id="rId66"/>
              </p:custDataLst>
            </p:nvPr>
          </p:nvSpPr>
          <p:spPr>
            <a:xfrm>
              <a:off x="10915650" y="12477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44239" y="1986"/>
                  </a:lnTo>
                  <a:lnTo>
                    <a:pt x="85056" y="3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148"/>
            <p:cNvSpPr/>
            <p:nvPr>
              <p:custDataLst>
                <p:tags r:id="rId67"/>
              </p:custDataLst>
            </p:nvPr>
          </p:nvSpPr>
          <p:spPr>
            <a:xfrm>
              <a:off x="10658475" y="1076766"/>
              <a:ext cx="113900" cy="408403"/>
            </a:xfrm>
            <a:custGeom>
              <a:avLst/>
              <a:gdLst/>
              <a:ahLst/>
              <a:cxnLst/>
              <a:rect l="0" t="0" r="0" b="0"/>
              <a:pathLst>
                <a:path w="113900" h="408403">
                  <a:moveTo>
                    <a:pt x="0" y="47184"/>
                  </a:moveTo>
                  <a:lnTo>
                    <a:pt x="0" y="47184"/>
                  </a:lnTo>
                  <a:lnTo>
                    <a:pt x="0" y="33927"/>
                  </a:lnTo>
                  <a:lnTo>
                    <a:pt x="2117" y="30937"/>
                  </a:lnTo>
                  <a:lnTo>
                    <a:pt x="10112" y="24794"/>
                  </a:lnTo>
                  <a:lnTo>
                    <a:pt x="43312" y="11884"/>
                  </a:lnTo>
                  <a:lnTo>
                    <a:pt x="87912" y="1047"/>
                  </a:lnTo>
                  <a:lnTo>
                    <a:pt x="99779" y="0"/>
                  </a:lnTo>
                  <a:lnTo>
                    <a:pt x="102502" y="1970"/>
                  </a:lnTo>
                  <a:lnTo>
                    <a:pt x="108351" y="9803"/>
                  </a:lnTo>
                  <a:lnTo>
                    <a:pt x="112537" y="26113"/>
                  </a:lnTo>
                  <a:lnTo>
                    <a:pt x="112893" y="59250"/>
                  </a:lnTo>
                  <a:lnTo>
                    <a:pt x="106692" y="99818"/>
                  </a:lnTo>
                  <a:lnTo>
                    <a:pt x="105154" y="138955"/>
                  </a:lnTo>
                  <a:lnTo>
                    <a:pt x="103792" y="185334"/>
                  </a:lnTo>
                  <a:lnTo>
                    <a:pt x="97252" y="222718"/>
                  </a:lnTo>
                  <a:lnTo>
                    <a:pt x="98665" y="255122"/>
                  </a:lnTo>
                  <a:lnTo>
                    <a:pt x="103568" y="299572"/>
                  </a:lnTo>
                  <a:lnTo>
                    <a:pt x="109726" y="344687"/>
                  </a:lnTo>
                  <a:lnTo>
                    <a:pt x="113899" y="386547"/>
                  </a:lnTo>
                  <a:lnTo>
                    <a:pt x="111299" y="396626"/>
                  </a:lnTo>
                  <a:lnTo>
                    <a:pt x="109124" y="400795"/>
                  </a:lnTo>
                  <a:lnTo>
                    <a:pt x="105557" y="403575"/>
                  </a:lnTo>
                  <a:lnTo>
                    <a:pt x="95951" y="406663"/>
                  </a:lnTo>
                  <a:lnTo>
                    <a:pt x="78641" y="408402"/>
                  </a:lnTo>
                  <a:lnTo>
                    <a:pt x="73595" y="406529"/>
                  </a:lnTo>
                  <a:lnTo>
                    <a:pt x="57150" y="390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149"/>
            <p:cNvSpPr/>
            <p:nvPr>
              <p:custDataLst>
                <p:tags r:id="rId68"/>
              </p:custDataLst>
            </p:nvPr>
          </p:nvSpPr>
          <p:spPr>
            <a:xfrm>
              <a:off x="10498792" y="1219984"/>
              <a:ext cx="150159" cy="180192"/>
            </a:xfrm>
            <a:custGeom>
              <a:avLst/>
              <a:gdLst/>
              <a:ahLst/>
              <a:cxnLst/>
              <a:rect l="0" t="0" r="0" b="0"/>
              <a:pathLst>
                <a:path w="150159" h="180192">
                  <a:moveTo>
                    <a:pt x="150158" y="18266"/>
                  </a:moveTo>
                  <a:lnTo>
                    <a:pt x="150158" y="18266"/>
                  </a:lnTo>
                  <a:lnTo>
                    <a:pt x="150158" y="8153"/>
                  </a:lnTo>
                  <a:lnTo>
                    <a:pt x="149100" y="5174"/>
                  </a:lnTo>
                  <a:lnTo>
                    <a:pt x="147334" y="3188"/>
                  </a:lnTo>
                  <a:lnTo>
                    <a:pt x="145101" y="1864"/>
                  </a:lnTo>
                  <a:lnTo>
                    <a:pt x="131844" y="0"/>
                  </a:lnTo>
                  <a:lnTo>
                    <a:pt x="117676" y="8031"/>
                  </a:lnTo>
                  <a:lnTo>
                    <a:pt x="74452" y="49601"/>
                  </a:lnTo>
                  <a:lnTo>
                    <a:pt x="37845" y="93771"/>
                  </a:lnTo>
                  <a:lnTo>
                    <a:pt x="13193" y="136460"/>
                  </a:lnTo>
                  <a:lnTo>
                    <a:pt x="1121" y="165791"/>
                  </a:lnTo>
                  <a:lnTo>
                    <a:pt x="0" y="170591"/>
                  </a:lnTo>
                  <a:lnTo>
                    <a:pt x="310" y="173791"/>
                  </a:lnTo>
                  <a:lnTo>
                    <a:pt x="7283" y="180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150"/>
            <p:cNvSpPr/>
            <p:nvPr>
              <p:custDataLst>
                <p:tags r:id="rId69"/>
              </p:custDataLst>
            </p:nvPr>
          </p:nvSpPr>
          <p:spPr>
            <a:xfrm>
              <a:off x="10487025" y="1201474"/>
              <a:ext cx="133351" cy="189177"/>
            </a:xfrm>
            <a:custGeom>
              <a:avLst/>
              <a:gdLst/>
              <a:ahLst/>
              <a:cxnLst/>
              <a:rect l="0" t="0" r="0" b="0"/>
              <a:pathLst>
                <a:path w="133351" h="1891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5644" y="9212"/>
                  </a:lnTo>
                  <a:lnTo>
                    <a:pt x="26514" y="26157"/>
                  </a:lnTo>
                  <a:lnTo>
                    <a:pt x="32950" y="34879"/>
                  </a:lnTo>
                  <a:lnTo>
                    <a:pt x="37926" y="43341"/>
                  </a:lnTo>
                  <a:lnTo>
                    <a:pt x="76562" y="87422"/>
                  </a:lnTo>
                  <a:lnTo>
                    <a:pt x="100394" y="130307"/>
                  </a:lnTo>
                  <a:lnTo>
                    <a:pt x="133350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151"/>
            <p:cNvSpPr/>
            <p:nvPr>
              <p:custDataLst>
                <p:tags r:id="rId70"/>
              </p:custDataLst>
            </p:nvPr>
          </p:nvSpPr>
          <p:spPr>
            <a:xfrm>
              <a:off x="10386373" y="1104945"/>
              <a:ext cx="144241" cy="304661"/>
            </a:xfrm>
            <a:custGeom>
              <a:avLst/>
              <a:gdLst/>
              <a:ahLst/>
              <a:cxnLst/>
              <a:rect l="0" t="0" r="0" b="0"/>
              <a:pathLst>
                <a:path w="144241" h="304661">
                  <a:moveTo>
                    <a:pt x="138752" y="19005"/>
                  </a:moveTo>
                  <a:lnTo>
                    <a:pt x="138752" y="19005"/>
                  </a:lnTo>
                  <a:lnTo>
                    <a:pt x="143809" y="13949"/>
                  </a:lnTo>
                  <a:lnTo>
                    <a:pt x="144240" y="11401"/>
                  </a:lnTo>
                  <a:lnTo>
                    <a:pt x="143469" y="8644"/>
                  </a:lnTo>
                  <a:lnTo>
                    <a:pt x="141897" y="5748"/>
                  </a:lnTo>
                  <a:lnTo>
                    <a:pt x="139791" y="3817"/>
                  </a:lnTo>
                  <a:lnTo>
                    <a:pt x="130828" y="463"/>
                  </a:lnTo>
                  <a:lnTo>
                    <a:pt x="111054" y="0"/>
                  </a:lnTo>
                  <a:lnTo>
                    <a:pt x="102453" y="2797"/>
                  </a:lnTo>
                  <a:lnTo>
                    <a:pt x="62130" y="22346"/>
                  </a:lnTo>
                  <a:lnTo>
                    <a:pt x="54251" y="37071"/>
                  </a:lnTo>
                  <a:lnTo>
                    <a:pt x="35512" y="75961"/>
                  </a:lnTo>
                  <a:lnTo>
                    <a:pt x="25578" y="120763"/>
                  </a:lnTo>
                  <a:lnTo>
                    <a:pt x="17345" y="166928"/>
                  </a:lnTo>
                  <a:lnTo>
                    <a:pt x="12822" y="205356"/>
                  </a:lnTo>
                  <a:lnTo>
                    <a:pt x="6868" y="251842"/>
                  </a:lnTo>
                  <a:lnTo>
                    <a:pt x="4633" y="280035"/>
                  </a:lnTo>
                  <a:lnTo>
                    <a:pt x="0" y="296490"/>
                  </a:lnTo>
                  <a:lnTo>
                    <a:pt x="743" y="299245"/>
                  </a:lnTo>
                  <a:lnTo>
                    <a:pt x="2296" y="301082"/>
                  </a:lnTo>
                  <a:lnTo>
                    <a:pt x="6844" y="303123"/>
                  </a:lnTo>
                  <a:lnTo>
                    <a:pt x="40970" y="304660"/>
                  </a:lnTo>
                  <a:lnTo>
                    <a:pt x="81602" y="2952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152"/>
            <p:cNvSpPr/>
            <p:nvPr>
              <p:custDataLst>
                <p:tags r:id="rId71"/>
              </p:custDataLst>
            </p:nvPr>
          </p:nvSpPr>
          <p:spPr>
            <a:xfrm>
              <a:off x="10248900" y="124777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49361" y="2185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153"/>
            <p:cNvSpPr/>
            <p:nvPr>
              <p:custDataLst>
                <p:tags r:id="rId72"/>
              </p:custDataLst>
            </p:nvPr>
          </p:nvSpPr>
          <p:spPr>
            <a:xfrm>
              <a:off x="10259799" y="1114541"/>
              <a:ext cx="131977" cy="270466"/>
            </a:xfrm>
            <a:custGeom>
              <a:avLst/>
              <a:gdLst/>
              <a:ahLst/>
              <a:cxnLst/>
              <a:rect l="0" t="0" r="0" b="0"/>
              <a:pathLst>
                <a:path w="131977" h="270466">
                  <a:moveTo>
                    <a:pt x="103401" y="9409"/>
                  </a:moveTo>
                  <a:lnTo>
                    <a:pt x="103401" y="9409"/>
                  </a:lnTo>
                  <a:lnTo>
                    <a:pt x="108458" y="9409"/>
                  </a:lnTo>
                  <a:lnTo>
                    <a:pt x="109947" y="8351"/>
                  </a:lnTo>
                  <a:lnTo>
                    <a:pt x="110939" y="6587"/>
                  </a:lnTo>
                  <a:lnTo>
                    <a:pt x="112891" y="0"/>
                  </a:lnTo>
                  <a:lnTo>
                    <a:pt x="112917" y="4975"/>
                  </a:lnTo>
                  <a:lnTo>
                    <a:pt x="111862" y="6453"/>
                  </a:lnTo>
                  <a:lnTo>
                    <a:pt x="72906" y="19597"/>
                  </a:lnTo>
                  <a:lnTo>
                    <a:pt x="51327" y="28656"/>
                  </a:lnTo>
                  <a:lnTo>
                    <a:pt x="42156" y="35955"/>
                  </a:lnTo>
                  <a:lnTo>
                    <a:pt x="31045" y="53023"/>
                  </a:lnTo>
                  <a:lnTo>
                    <a:pt x="17809" y="89520"/>
                  </a:lnTo>
                  <a:lnTo>
                    <a:pt x="11013" y="124868"/>
                  </a:lnTo>
                  <a:lnTo>
                    <a:pt x="8998" y="164975"/>
                  </a:lnTo>
                  <a:lnTo>
                    <a:pt x="5580" y="207550"/>
                  </a:lnTo>
                  <a:lnTo>
                    <a:pt x="0" y="244692"/>
                  </a:lnTo>
                  <a:lnTo>
                    <a:pt x="2058" y="254385"/>
                  </a:lnTo>
                  <a:lnTo>
                    <a:pt x="9168" y="265792"/>
                  </a:lnTo>
                  <a:lnTo>
                    <a:pt x="12004" y="269231"/>
                  </a:lnTo>
                  <a:lnTo>
                    <a:pt x="16011" y="270465"/>
                  </a:lnTo>
                  <a:lnTo>
                    <a:pt x="53806" y="262248"/>
                  </a:lnTo>
                  <a:lnTo>
                    <a:pt x="100319" y="250203"/>
                  </a:lnTo>
                  <a:lnTo>
                    <a:pt x="113672" y="247662"/>
                  </a:lnTo>
                  <a:lnTo>
                    <a:pt x="131976" y="238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154"/>
            <p:cNvSpPr/>
            <p:nvPr>
              <p:custDataLst>
                <p:tags r:id="rId73"/>
              </p:custDataLst>
            </p:nvPr>
          </p:nvSpPr>
          <p:spPr>
            <a:xfrm>
              <a:off x="12020714" y="498710"/>
              <a:ext cx="114137" cy="180821"/>
            </a:xfrm>
            <a:custGeom>
              <a:avLst/>
              <a:gdLst/>
              <a:ahLst/>
              <a:cxnLst/>
              <a:rect l="0" t="0" r="0" b="0"/>
              <a:pathLst>
                <a:path w="114137" h="180821">
                  <a:moveTo>
                    <a:pt x="47461" y="120415"/>
                  </a:moveTo>
                  <a:lnTo>
                    <a:pt x="47461" y="120415"/>
                  </a:lnTo>
                  <a:lnTo>
                    <a:pt x="42403" y="115358"/>
                  </a:lnTo>
                  <a:lnTo>
                    <a:pt x="37100" y="112876"/>
                  </a:lnTo>
                  <a:lnTo>
                    <a:pt x="34205" y="112214"/>
                  </a:lnTo>
                  <a:lnTo>
                    <a:pt x="32274" y="110714"/>
                  </a:lnTo>
                  <a:lnTo>
                    <a:pt x="30129" y="106226"/>
                  </a:lnTo>
                  <a:lnTo>
                    <a:pt x="28497" y="105664"/>
                  </a:lnTo>
                  <a:lnTo>
                    <a:pt x="26352" y="106347"/>
                  </a:lnTo>
                  <a:lnTo>
                    <a:pt x="23863" y="107862"/>
                  </a:lnTo>
                  <a:lnTo>
                    <a:pt x="9179" y="131214"/>
                  </a:lnTo>
                  <a:lnTo>
                    <a:pt x="2605" y="146545"/>
                  </a:lnTo>
                  <a:lnTo>
                    <a:pt x="0" y="179273"/>
                  </a:lnTo>
                  <a:lnTo>
                    <a:pt x="2060" y="180820"/>
                  </a:lnTo>
                  <a:lnTo>
                    <a:pt x="5551" y="180793"/>
                  </a:lnTo>
                  <a:lnTo>
                    <a:pt x="9997" y="179717"/>
                  </a:lnTo>
                  <a:lnTo>
                    <a:pt x="17757" y="172877"/>
                  </a:lnTo>
                  <a:lnTo>
                    <a:pt x="23676" y="162782"/>
                  </a:lnTo>
                  <a:lnTo>
                    <a:pt x="32843" y="122728"/>
                  </a:lnTo>
                  <a:lnTo>
                    <a:pt x="44804" y="80634"/>
                  </a:lnTo>
                  <a:lnTo>
                    <a:pt x="53657" y="36585"/>
                  </a:lnTo>
                  <a:lnTo>
                    <a:pt x="56900" y="0"/>
                  </a:lnTo>
                  <a:lnTo>
                    <a:pt x="56948" y="2692"/>
                  </a:lnTo>
                  <a:lnTo>
                    <a:pt x="48342" y="49167"/>
                  </a:lnTo>
                  <a:lnTo>
                    <a:pt x="47538" y="96199"/>
                  </a:lnTo>
                  <a:lnTo>
                    <a:pt x="47470" y="121864"/>
                  </a:lnTo>
                  <a:lnTo>
                    <a:pt x="48525" y="123498"/>
                  </a:lnTo>
                  <a:lnTo>
                    <a:pt x="50288" y="123529"/>
                  </a:lnTo>
                  <a:lnTo>
                    <a:pt x="52521" y="122491"/>
                  </a:lnTo>
                  <a:lnTo>
                    <a:pt x="65775" y="110917"/>
                  </a:lnTo>
                  <a:lnTo>
                    <a:pt x="71476" y="102788"/>
                  </a:lnTo>
                  <a:lnTo>
                    <a:pt x="75135" y="94003"/>
                  </a:lnTo>
                  <a:lnTo>
                    <a:pt x="76493" y="94340"/>
                  </a:lnTo>
                  <a:lnTo>
                    <a:pt x="80826" y="97537"/>
                  </a:lnTo>
                  <a:lnTo>
                    <a:pt x="83456" y="102486"/>
                  </a:lnTo>
                  <a:lnTo>
                    <a:pt x="85145" y="119343"/>
                  </a:lnTo>
                  <a:lnTo>
                    <a:pt x="80381" y="136913"/>
                  </a:lnTo>
                  <a:lnTo>
                    <a:pt x="66247" y="165300"/>
                  </a:lnTo>
                  <a:lnTo>
                    <a:pt x="58816" y="175142"/>
                  </a:lnTo>
                  <a:lnTo>
                    <a:pt x="58205" y="174891"/>
                  </a:lnTo>
                  <a:lnTo>
                    <a:pt x="57529" y="171791"/>
                  </a:lnTo>
                  <a:lnTo>
                    <a:pt x="70291" y="141854"/>
                  </a:lnTo>
                  <a:lnTo>
                    <a:pt x="79391" y="128414"/>
                  </a:lnTo>
                  <a:lnTo>
                    <a:pt x="99827" y="111107"/>
                  </a:lnTo>
                  <a:lnTo>
                    <a:pt x="101421" y="107860"/>
                  </a:lnTo>
                  <a:lnTo>
                    <a:pt x="103544" y="105695"/>
                  </a:lnTo>
                  <a:lnTo>
                    <a:pt x="108723" y="103289"/>
                  </a:lnTo>
                  <a:lnTo>
                    <a:pt x="109469" y="103706"/>
                  </a:lnTo>
                  <a:lnTo>
                    <a:pt x="108908" y="105043"/>
                  </a:lnTo>
                  <a:lnTo>
                    <a:pt x="105463" y="111466"/>
                  </a:lnTo>
                  <a:lnTo>
                    <a:pt x="96663" y="140207"/>
                  </a:lnTo>
                  <a:lnTo>
                    <a:pt x="95553" y="156501"/>
                  </a:lnTo>
                  <a:lnTo>
                    <a:pt x="114136" y="177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155"/>
            <p:cNvSpPr/>
            <p:nvPr>
              <p:custDataLst>
                <p:tags r:id="rId74"/>
              </p:custDataLst>
            </p:nvPr>
          </p:nvSpPr>
          <p:spPr>
            <a:xfrm>
              <a:off x="11982450" y="518387"/>
              <a:ext cx="27233" cy="157889"/>
            </a:xfrm>
            <a:custGeom>
              <a:avLst/>
              <a:gdLst/>
              <a:ahLst/>
              <a:cxnLst/>
              <a:rect l="0" t="0" r="0" b="0"/>
              <a:pathLst>
                <a:path w="27233" h="157889">
                  <a:moveTo>
                    <a:pt x="9525" y="5488"/>
                  </a:moveTo>
                  <a:lnTo>
                    <a:pt x="9525" y="5488"/>
                  </a:lnTo>
                  <a:lnTo>
                    <a:pt x="9525" y="431"/>
                  </a:lnTo>
                  <a:lnTo>
                    <a:pt x="10583" y="0"/>
                  </a:lnTo>
                  <a:lnTo>
                    <a:pt x="14583" y="2343"/>
                  </a:lnTo>
                  <a:lnTo>
                    <a:pt x="17063" y="9735"/>
                  </a:lnTo>
                  <a:lnTo>
                    <a:pt x="21285" y="25796"/>
                  </a:lnTo>
                  <a:lnTo>
                    <a:pt x="26414" y="43961"/>
                  </a:lnTo>
                  <a:lnTo>
                    <a:pt x="27232" y="89537"/>
                  </a:lnTo>
                  <a:lnTo>
                    <a:pt x="19828" y="119292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156"/>
            <p:cNvSpPr/>
            <p:nvPr>
              <p:custDataLst>
                <p:tags r:id="rId75"/>
              </p:custDataLst>
            </p:nvPr>
          </p:nvSpPr>
          <p:spPr>
            <a:xfrm>
              <a:off x="11858625" y="574540"/>
              <a:ext cx="95251" cy="81975"/>
            </a:xfrm>
            <a:custGeom>
              <a:avLst/>
              <a:gdLst/>
              <a:ahLst/>
              <a:cxnLst/>
              <a:rect l="0" t="0" r="0" b="0"/>
              <a:pathLst>
                <a:path w="95251" h="81975">
                  <a:moveTo>
                    <a:pt x="0" y="25535"/>
                  </a:moveTo>
                  <a:lnTo>
                    <a:pt x="0" y="25535"/>
                  </a:lnTo>
                  <a:lnTo>
                    <a:pt x="0" y="0"/>
                  </a:lnTo>
                  <a:lnTo>
                    <a:pt x="1058" y="45"/>
                  </a:lnTo>
                  <a:lnTo>
                    <a:pt x="5058" y="2917"/>
                  </a:lnTo>
                  <a:lnTo>
                    <a:pt x="31800" y="42972"/>
                  </a:lnTo>
                  <a:lnTo>
                    <a:pt x="36233" y="60923"/>
                  </a:lnTo>
                  <a:lnTo>
                    <a:pt x="34450" y="70543"/>
                  </a:lnTo>
                  <a:lnTo>
                    <a:pt x="32491" y="74591"/>
                  </a:lnTo>
                  <a:lnTo>
                    <a:pt x="30128" y="77289"/>
                  </a:lnTo>
                  <a:lnTo>
                    <a:pt x="20717" y="81974"/>
                  </a:lnTo>
                  <a:lnTo>
                    <a:pt x="19543" y="67305"/>
                  </a:lnTo>
                  <a:lnTo>
                    <a:pt x="24253" y="47907"/>
                  </a:lnTo>
                  <a:lnTo>
                    <a:pt x="38367" y="18851"/>
                  </a:lnTo>
                  <a:lnTo>
                    <a:pt x="45795" y="8928"/>
                  </a:lnTo>
                  <a:lnTo>
                    <a:pt x="47464" y="9172"/>
                  </a:lnTo>
                  <a:lnTo>
                    <a:pt x="57745" y="17168"/>
                  </a:lnTo>
                  <a:lnTo>
                    <a:pt x="62706" y="22875"/>
                  </a:lnTo>
                  <a:lnTo>
                    <a:pt x="71208" y="43359"/>
                  </a:lnTo>
                  <a:lnTo>
                    <a:pt x="95250" y="63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157"/>
            <p:cNvSpPr/>
            <p:nvPr>
              <p:custDataLst>
                <p:tags r:id="rId76"/>
              </p:custDataLst>
            </p:nvPr>
          </p:nvSpPr>
          <p:spPr>
            <a:xfrm>
              <a:off x="11811198" y="476642"/>
              <a:ext cx="56953" cy="190109"/>
            </a:xfrm>
            <a:custGeom>
              <a:avLst/>
              <a:gdLst/>
              <a:ahLst/>
              <a:cxnLst/>
              <a:rect l="0" t="0" r="0" b="0"/>
              <a:pathLst>
                <a:path w="56953" h="190109">
                  <a:moveTo>
                    <a:pt x="56952" y="9133"/>
                  </a:moveTo>
                  <a:lnTo>
                    <a:pt x="56952" y="9133"/>
                  </a:lnTo>
                  <a:lnTo>
                    <a:pt x="48750" y="932"/>
                  </a:lnTo>
                  <a:lnTo>
                    <a:pt x="42761" y="0"/>
                  </a:lnTo>
                  <a:lnTo>
                    <a:pt x="37241" y="2605"/>
                  </a:lnTo>
                  <a:lnTo>
                    <a:pt x="20015" y="17956"/>
                  </a:lnTo>
                  <a:lnTo>
                    <a:pt x="7436" y="40322"/>
                  </a:lnTo>
                  <a:lnTo>
                    <a:pt x="1310" y="77383"/>
                  </a:lnTo>
                  <a:lnTo>
                    <a:pt x="0" y="121589"/>
                  </a:lnTo>
                  <a:lnTo>
                    <a:pt x="4917" y="144759"/>
                  </a:lnTo>
                  <a:lnTo>
                    <a:pt x="28377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158"/>
            <p:cNvSpPr/>
            <p:nvPr>
              <p:custDataLst>
                <p:tags r:id="rId77"/>
              </p:custDataLst>
            </p:nvPr>
          </p:nvSpPr>
          <p:spPr>
            <a:xfrm>
              <a:off x="11678973" y="581025"/>
              <a:ext cx="132028" cy="47626"/>
            </a:xfrm>
            <a:custGeom>
              <a:avLst/>
              <a:gdLst/>
              <a:ahLst/>
              <a:cxnLst/>
              <a:rect l="0" t="0" r="0" b="0"/>
              <a:pathLst>
                <a:path w="132028" h="47626">
                  <a:moveTo>
                    <a:pt x="8202" y="47625"/>
                  </a:moveTo>
                  <a:lnTo>
                    <a:pt x="8202" y="47625"/>
                  </a:lnTo>
                  <a:lnTo>
                    <a:pt x="3144" y="47625"/>
                  </a:lnTo>
                  <a:lnTo>
                    <a:pt x="1656" y="46567"/>
                  </a:lnTo>
                  <a:lnTo>
                    <a:pt x="664" y="44803"/>
                  </a:lnTo>
                  <a:lnTo>
                    <a:pt x="0" y="42568"/>
                  </a:lnTo>
                  <a:lnTo>
                    <a:pt x="618" y="40021"/>
                  </a:lnTo>
                  <a:lnTo>
                    <a:pt x="4126" y="34368"/>
                  </a:lnTo>
                  <a:lnTo>
                    <a:pt x="17107" y="25235"/>
                  </a:lnTo>
                  <a:lnTo>
                    <a:pt x="56999" y="17042"/>
                  </a:lnTo>
                  <a:lnTo>
                    <a:pt x="99217" y="11010"/>
                  </a:lnTo>
                  <a:lnTo>
                    <a:pt x="1320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159"/>
            <p:cNvSpPr/>
            <p:nvPr>
              <p:custDataLst>
                <p:tags r:id="rId78"/>
              </p:custDataLst>
            </p:nvPr>
          </p:nvSpPr>
          <p:spPr>
            <a:xfrm>
              <a:off x="11737109" y="429983"/>
              <a:ext cx="45202" cy="274868"/>
            </a:xfrm>
            <a:custGeom>
              <a:avLst/>
              <a:gdLst/>
              <a:ahLst/>
              <a:cxnLst/>
              <a:rect l="0" t="0" r="0" b="0"/>
              <a:pathLst>
                <a:path w="45202" h="274868">
                  <a:moveTo>
                    <a:pt x="35791" y="17692"/>
                  </a:moveTo>
                  <a:lnTo>
                    <a:pt x="35791" y="17692"/>
                  </a:lnTo>
                  <a:lnTo>
                    <a:pt x="44925" y="8559"/>
                  </a:lnTo>
                  <a:lnTo>
                    <a:pt x="45201" y="3227"/>
                  </a:lnTo>
                  <a:lnTo>
                    <a:pt x="44179" y="1698"/>
                  </a:lnTo>
                  <a:lnTo>
                    <a:pt x="42443" y="680"/>
                  </a:lnTo>
                  <a:lnTo>
                    <a:pt x="40226" y="0"/>
                  </a:lnTo>
                  <a:lnTo>
                    <a:pt x="37689" y="1664"/>
                  </a:lnTo>
                  <a:lnTo>
                    <a:pt x="32049" y="9157"/>
                  </a:lnTo>
                  <a:lnTo>
                    <a:pt x="16667" y="50474"/>
                  </a:lnTo>
                  <a:lnTo>
                    <a:pt x="1915" y="97229"/>
                  </a:lnTo>
                  <a:lnTo>
                    <a:pt x="0" y="130747"/>
                  </a:lnTo>
                  <a:lnTo>
                    <a:pt x="5477" y="174354"/>
                  </a:lnTo>
                  <a:lnTo>
                    <a:pt x="14592" y="218278"/>
                  </a:lnTo>
                  <a:lnTo>
                    <a:pt x="21278" y="245400"/>
                  </a:lnTo>
                  <a:lnTo>
                    <a:pt x="16741" y="27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160"/>
            <p:cNvSpPr/>
            <p:nvPr>
              <p:custDataLst>
                <p:tags r:id="rId79"/>
              </p:custDataLst>
            </p:nvPr>
          </p:nvSpPr>
          <p:spPr>
            <a:xfrm>
              <a:off x="11620500" y="519270"/>
              <a:ext cx="33987" cy="147481"/>
            </a:xfrm>
            <a:custGeom>
              <a:avLst/>
              <a:gdLst/>
              <a:ahLst/>
              <a:cxnLst/>
              <a:rect l="0" t="0" r="0" b="0"/>
              <a:pathLst>
                <a:path w="33987" h="147481">
                  <a:moveTo>
                    <a:pt x="19050" y="14130"/>
                  </a:moveTo>
                  <a:lnTo>
                    <a:pt x="19050" y="14130"/>
                  </a:lnTo>
                  <a:lnTo>
                    <a:pt x="19050" y="873"/>
                  </a:lnTo>
                  <a:lnTo>
                    <a:pt x="20108" y="0"/>
                  </a:lnTo>
                  <a:lnTo>
                    <a:pt x="21874" y="477"/>
                  </a:lnTo>
                  <a:lnTo>
                    <a:pt x="24108" y="1853"/>
                  </a:lnTo>
                  <a:lnTo>
                    <a:pt x="26588" y="11848"/>
                  </a:lnTo>
                  <a:lnTo>
                    <a:pt x="31223" y="54852"/>
                  </a:lnTo>
                  <a:lnTo>
                    <a:pt x="33986" y="71387"/>
                  </a:lnTo>
                  <a:lnTo>
                    <a:pt x="24439" y="110857"/>
                  </a:lnTo>
                  <a:lnTo>
                    <a:pt x="15592" y="128280"/>
                  </a:lnTo>
                  <a:lnTo>
                    <a:pt x="0" y="147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161"/>
            <p:cNvSpPr/>
            <p:nvPr>
              <p:custDataLst>
                <p:tags r:id="rId80"/>
              </p:custDataLst>
            </p:nvPr>
          </p:nvSpPr>
          <p:spPr>
            <a:xfrm>
              <a:off x="11506200" y="562992"/>
              <a:ext cx="76201" cy="92077"/>
            </a:xfrm>
            <a:custGeom>
              <a:avLst/>
              <a:gdLst/>
              <a:ahLst/>
              <a:cxnLst/>
              <a:rect l="0" t="0" r="0" b="0"/>
              <a:pathLst>
                <a:path w="76201" h="92077">
                  <a:moveTo>
                    <a:pt x="0" y="37083"/>
                  </a:moveTo>
                  <a:lnTo>
                    <a:pt x="0" y="37083"/>
                  </a:lnTo>
                  <a:lnTo>
                    <a:pt x="0" y="10568"/>
                  </a:lnTo>
                  <a:lnTo>
                    <a:pt x="1058" y="6706"/>
                  </a:lnTo>
                  <a:lnTo>
                    <a:pt x="2824" y="4132"/>
                  </a:lnTo>
                  <a:lnTo>
                    <a:pt x="8202" y="0"/>
                  </a:lnTo>
                  <a:lnTo>
                    <a:pt x="11760" y="2257"/>
                  </a:lnTo>
                  <a:lnTo>
                    <a:pt x="16867" y="7847"/>
                  </a:lnTo>
                  <a:lnTo>
                    <a:pt x="31880" y="34657"/>
                  </a:lnTo>
                  <a:lnTo>
                    <a:pt x="36256" y="58236"/>
                  </a:lnTo>
                  <a:lnTo>
                    <a:pt x="34460" y="70473"/>
                  </a:lnTo>
                  <a:lnTo>
                    <a:pt x="27497" y="83313"/>
                  </a:lnTo>
                  <a:lnTo>
                    <a:pt x="20718" y="92076"/>
                  </a:lnTo>
                  <a:lnTo>
                    <a:pt x="20162" y="91737"/>
                  </a:lnTo>
                  <a:lnTo>
                    <a:pt x="19544" y="88537"/>
                  </a:lnTo>
                  <a:lnTo>
                    <a:pt x="32351" y="42127"/>
                  </a:lnTo>
                  <a:lnTo>
                    <a:pt x="41453" y="26818"/>
                  </a:lnTo>
                  <a:lnTo>
                    <a:pt x="63485" y="10603"/>
                  </a:lnTo>
                  <a:lnTo>
                    <a:pt x="65608" y="10963"/>
                  </a:lnTo>
                  <a:lnTo>
                    <a:pt x="70787" y="14185"/>
                  </a:lnTo>
                  <a:lnTo>
                    <a:pt x="73794" y="24790"/>
                  </a:lnTo>
                  <a:lnTo>
                    <a:pt x="76200" y="65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162"/>
            <p:cNvSpPr/>
            <p:nvPr>
              <p:custDataLst>
                <p:tags r:id="rId81"/>
              </p:custDataLst>
            </p:nvPr>
          </p:nvSpPr>
          <p:spPr>
            <a:xfrm>
              <a:off x="11470968" y="490695"/>
              <a:ext cx="54283" cy="185581"/>
            </a:xfrm>
            <a:custGeom>
              <a:avLst/>
              <a:gdLst/>
              <a:ahLst/>
              <a:cxnLst/>
              <a:rect l="0" t="0" r="0" b="0"/>
              <a:pathLst>
                <a:path w="54283" h="185581">
                  <a:moveTo>
                    <a:pt x="54282" y="14130"/>
                  </a:moveTo>
                  <a:lnTo>
                    <a:pt x="54282" y="14130"/>
                  </a:lnTo>
                  <a:lnTo>
                    <a:pt x="54282" y="9073"/>
                  </a:lnTo>
                  <a:lnTo>
                    <a:pt x="51458" y="3769"/>
                  </a:lnTo>
                  <a:lnTo>
                    <a:pt x="49225" y="873"/>
                  </a:lnTo>
                  <a:lnTo>
                    <a:pt x="45619" y="0"/>
                  </a:lnTo>
                  <a:lnTo>
                    <a:pt x="35968" y="1853"/>
                  </a:lnTo>
                  <a:lnTo>
                    <a:pt x="27446" y="9026"/>
                  </a:lnTo>
                  <a:lnTo>
                    <a:pt x="20129" y="21387"/>
                  </a:lnTo>
                  <a:lnTo>
                    <a:pt x="6809" y="60993"/>
                  </a:lnTo>
                  <a:lnTo>
                    <a:pt x="0" y="92927"/>
                  </a:lnTo>
                  <a:lnTo>
                    <a:pt x="804" y="129199"/>
                  </a:lnTo>
                  <a:lnTo>
                    <a:pt x="6945" y="174706"/>
                  </a:lnTo>
                  <a:lnTo>
                    <a:pt x="16182" y="185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163"/>
            <p:cNvSpPr/>
            <p:nvPr>
              <p:custDataLst>
                <p:tags r:id="rId82"/>
              </p:custDataLst>
            </p:nvPr>
          </p:nvSpPr>
          <p:spPr>
            <a:xfrm>
              <a:off x="11345255" y="543471"/>
              <a:ext cx="94144" cy="293199"/>
            </a:xfrm>
            <a:custGeom>
              <a:avLst/>
              <a:gdLst/>
              <a:ahLst/>
              <a:cxnLst/>
              <a:rect l="0" t="0" r="0" b="0"/>
              <a:pathLst>
                <a:path w="94144" h="293199">
                  <a:moveTo>
                    <a:pt x="56170" y="37554"/>
                  </a:moveTo>
                  <a:lnTo>
                    <a:pt x="56170" y="37554"/>
                  </a:lnTo>
                  <a:lnTo>
                    <a:pt x="56170" y="5673"/>
                  </a:lnTo>
                  <a:lnTo>
                    <a:pt x="55112" y="3600"/>
                  </a:lnTo>
                  <a:lnTo>
                    <a:pt x="53346" y="2218"/>
                  </a:lnTo>
                  <a:lnTo>
                    <a:pt x="47507" y="682"/>
                  </a:lnTo>
                  <a:lnTo>
                    <a:pt x="37856" y="0"/>
                  </a:lnTo>
                  <a:lnTo>
                    <a:pt x="33378" y="1935"/>
                  </a:lnTo>
                  <a:lnTo>
                    <a:pt x="6461" y="30921"/>
                  </a:lnTo>
                  <a:lnTo>
                    <a:pt x="2328" y="39192"/>
                  </a:lnTo>
                  <a:lnTo>
                    <a:pt x="0" y="54855"/>
                  </a:lnTo>
                  <a:lnTo>
                    <a:pt x="1790" y="59671"/>
                  </a:lnTo>
                  <a:lnTo>
                    <a:pt x="20565" y="78397"/>
                  </a:lnTo>
                  <a:lnTo>
                    <a:pt x="25025" y="79599"/>
                  </a:lnTo>
                  <a:lnTo>
                    <a:pt x="48437" y="76383"/>
                  </a:lnTo>
                  <a:lnTo>
                    <a:pt x="52073" y="74023"/>
                  </a:lnTo>
                  <a:lnTo>
                    <a:pt x="73303" y="49207"/>
                  </a:lnTo>
                  <a:lnTo>
                    <a:pt x="73940" y="50614"/>
                  </a:lnTo>
                  <a:lnTo>
                    <a:pt x="77790" y="68082"/>
                  </a:lnTo>
                  <a:lnTo>
                    <a:pt x="81654" y="80755"/>
                  </a:lnTo>
                  <a:lnTo>
                    <a:pt x="89395" y="123951"/>
                  </a:lnTo>
                  <a:lnTo>
                    <a:pt x="93628" y="163453"/>
                  </a:lnTo>
                  <a:lnTo>
                    <a:pt x="94143" y="204945"/>
                  </a:lnTo>
                  <a:lnTo>
                    <a:pt x="86057" y="252540"/>
                  </a:lnTo>
                  <a:lnTo>
                    <a:pt x="75022" y="277290"/>
                  </a:lnTo>
                  <a:lnTo>
                    <a:pt x="67018" y="286978"/>
                  </a:lnTo>
                  <a:lnTo>
                    <a:pt x="63403" y="289562"/>
                  </a:lnTo>
                  <a:lnTo>
                    <a:pt x="53740" y="292432"/>
                  </a:lnTo>
                  <a:lnTo>
                    <a:pt x="48199" y="293198"/>
                  </a:lnTo>
                  <a:lnTo>
                    <a:pt x="39222" y="291226"/>
                  </a:lnTo>
                  <a:lnTo>
                    <a:pt x="35346" y="289219"/>
                  </a:lnTo>
                  <a:lnTo>
                    <a:pt x="28217" y="278522"/>
                  </a:lnTo>
                  <a:lnTo>
                    <a:pt x="24835" y="271224"/>
                  </a:lnTo>
                  <a:lnTo>
                    <a:pt x="27595" y="218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164"/>
            <p:cNvSpPr/>
            <p:nvPr>
              <p:custDataLst>
                <p:tags r:id="rId83"/>
              </p:custDataLst>
            </p:nvPr>
          </p:nvSpPr>
          <p:spPr>
            <a:xfrm>
              <a:off x="11268075" y="288398"/>
              <a:ext cx="114301" cy="492653"/>
            </a:xfrm>
            <a:custGeom>
              <a:avLst/>
              <a:gdLst/>
              <a:ahLst/>
              <a:cxnLst/>
              <a:rect l="0" t="0" r="0" b="0"/>
              <a:pathLst>
                <a:path w="114301" h="492653">
                  <a:moveTo>
                    <a:pt x="114300" y="16402"/>
                  </a:moveTo>
                  <a:lnTo>
                    <a:pt x="114300" y="16402"/>
                  </a:lnTo>
                  <a:lnTo>
                    <a:pt x="114300" y="6289"/>
                  </a:lnTo>
                  <a:lnTo>
                    <a:pt x="113242" y="3310"/>
                  </a:lnTo>
                  <a:lnTo>
                    <a:pt x="111476" y="1324"/>
                  </a:lnTo>
                  <a:lnTo>
                    <a:pt x="109243" y="0"/>
                  </a:lnTo>
                  <a:lnTo>
                    <a:pt x="101116" y="1351"/>
                  </a:lnTo>
                  <a:lnTo>
                    <a:pt x="90450" y="6538"/>
                  </a:lnTo>
                  <a:lnTo>
                    <a:pt x="53832" y="40213"/>
                  </a:lnTo>
                  <a:lnTo>
                    <a:pt x="31369" y="74492"/>
                  </a:lnTo>
                  <a:lnTo>
                    <a:pt x="22700" y="99583"/>
                  </a:lnTo>
                  <a:lnTo>
                    <a:pt x="14715" y="137138"/>
                  </a:lnTo>
                  <a:lnTo>
                    <a:pt x="10551" y="184263"/>
                  </a:lnTo>
                  <a:lnTo>
                    <a:pt x="12549" y="228065"/>
                  </a:lnTo>
                  <a:lnTo>
                    <a:pt x="22768" y="264678"/>
                  </a:lnTo>
                  <a:lnTo>
                    <a:pt x="35072" y="304863"/>
                  </a:lnTo>
                  <a:lnTo>
                    <a:pt x="50595" y="346275"/>
                  </a:lnTo>
                  <a:lnTo>
                    <a:pt x="61344" y="388879"/>
                  </a:lnTo>
                  <a:lnTo>
                    <a:pt x="59075" y="430604"/>
                  </a:lnTo>
                  <a:lnTo>
                    <a:pt x="58006" y="443203"/>
                  </a:lnTo>
                  <a:lnTo>
                    <a:pt x="51885" y="455152"/>
                  </a:lnTo>
                  <a:lnTo>
                    <a:pt x="35766" y="480071"/>
                  </a:lnTo>
                  <a:lnTo>
                    <a:pt x="30194" y="484264"/>
                  </a:lnTo>
                  <a:lnTo>
                    <a:pt x="0" y="492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165"/>
            <p:cNvSpPr/>
            <p:nvPr>
              <p:custDataLst>
                <p:tags r:id="rId84"/>
              </p:custDataLst>
            </p:nvPr>
          </p:nvSpPr>
          <p:spPr>
            <a:xfrm>
              <a:off x="11044396" y="542925"/>
              <a:ext cx="99855" cy="18818"/>
            </a:xfrm>
            <a:custGeom>
              <a:avLst/>
              <a:gdLst/>
              <a:ahLst/>
              <a:cxnLst/>
              <a:rect l="0" t="0" r="0" b="0"/>
              <a:pathLst>
                <a:path w="99855" h="18818">
                  <a:moveTo>
                    <a:pt x="14129" y="0"/>
                  </a:moveTo>
                  <a:lnTo>
                    <a:pt x="14129" y="0"/>
                  </a:lnTo>
                  <a:lnTo>
                    <a:pt x="9072" y="10113"/>
                  </a:lnTo>
                  <a:lnTo>
                    <a:pt x="6523" y="13092"/>
                  </a:lnTo>
                  <a:lnTo>
                    <a:pt x="0" y="17285"/>
                  </a:lnTo>
                  <a:lnTo>
                    <a:pt x="476" y="17873"/>
                  </a:lnTo>
                  <a:lnTo>
                    <a:pt x="6204" y="18701"/>
                  </a:lnTo>
                  <a:lnTo>
                    <a:pt x="8846" y="18817"/>
                  </a:lnTo>
                  <a:lnTo>
                    <a:pt x="50526" y="9336"/>
                  </a:lnTo>
                  <a:lnTo>
                    <a:pt x="998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166"/>
            <p:cNvSpPr/>
            <p:nvPr>
              <p:custDataLst>
                <p:tags r:id="rId85"/>
              </p:custDataLst>
            </p:nvPr>
          </p:nvSpPr>
          <p:spPr>
            <a:xfrm>
              <a:off x="11049000" y="4762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7"/>
                  </a:lnTo>
                  <a:lnTo>
                    <a:pt x="16247" y="5488"/>
                  </a:lnTo>
                  <a:lnTo>
                    <a:pt x="49489" y="276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167"/>
            <p:cNvSpPr/>
            <p:nvPr>
              <p:custDataLst>
                <p:tags r:id="rId86"/>
              </p:custDataLst>
            </p:nvPr>
          </p:nvSpPr>
          <p:spPr>
            <a:xfrm>
              <a:off x="10915650" y="314325"/>
              <a:ext cx="104174" cy="314326"/>
            </a:xfrm>
            <a:custGeom>
              <a:avLst/>
              <a:gdLst/>
              <a:ahLst/>
              <a:cxnLst/>
              <a:rect l="0" t="0" r="0" b="0"/>
              <a:pathLst>
                <a:path w="104174" h="314326">
                  <a:moveTo>
                    <a:pt x="28575" y="0"/>
                  </a:moveTo>
                  <a:lnTo>
                    <a:pt x="28575" y="0"/>
                  </a:lnTo>
                  <a:lnTo>
                    <a:pt x="73630" y="0"/>
                  </a:lnTo>
                  <a:lnTo>
                    <a:pt x="83172" y="2822"/>
                  </a:lnTo>
                  <a:lnTo>
                    <a:pt x="97920" y="13257"/>
                  </a:lnTo>
                  <a:lnTo>
                    <a:pt x="101728" y="22120"/>
                  </a:lnTo>
                  <a:lnTo>
                    <a:pt x="104173" y="50113"/>
                  </a:lnTo>
                  <a:lnTo>
                    <a:pt x="94335" y="90861"/>
                  </a:lnTo>
                  <a:lnTo>
                    <a:pt x="87426" y="132483"/>
                  </a:lnTo>
                  <a:lnTo>
                    <a:pt x="78410" y="175216"/>
                  </a:lnTo>
                  <a:lnTo>
                    <a:pt x="76393" y="220242"/>
                  </a:lnTo>
                  <a:lnTo>
                    <a:pt x="75168" y="259249"/>
                  </a:lnTo>
                  <a:lnTo>
                    <a:pt x="68603" y="278016"/>
                  </a:lnTo>
                  <a:lnTo>
                    <a:pt x="62946" y="286899"/>
                  </a:lnTo>
                  <a:lnTo>
                    <a:pt x="43088" y="301225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168"/>
            <p:cNvSpPr/>
            <p:nvPr>
              <p:custDataLst>
                <p:tags r:id="rId87"/>
              </p:custDataLst>
            </p:nvPr>
          </p:nvSpPr>
          <p:spPr>
            <a:xfrm>
              <a:off x="10858500" y="363274"/>
              <a:ext cx="52853" cy="217752"/>
            </a:xfrm>
            <a:custGeom>
              <a:avLst/>
              <a:gdLst/>
              <a:ahLst/>
              <a:cxnLst/>
              <a:rect l="0" t="0" r="0" b="0"/>
              <a:pathLst>
                <a:path w="52853" h="21775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43157" y="9181"/>
                  </a:lnTo>
                  <a:lnTo>
                    <a:pt x="49860" y="45790"/>
                  </a:lnTo>
                  <a:lnTo>
                    <a:pt x="52852" y="71474"/>
                  </a:lnTo>
                  <a:lnTo>
                    <a:pt x="48971" y="116812"/>
                  </a:lnTo>
                  <a:lnTo>
                    <a:pt x="42835" y="151834"/>
                  </a:lnTo>
                  <a:lnTo>
                    <a:pt x="22113" y="198180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169"/>
            <p:cNvSpPr/>
            <p:nvPr>
              <p:custDataLst>
                <p:tags r:id="rId88"/>
              </p:custDataLst>
            </p:nvPr>
          </p:nvSpPr>
          <p:spPr>
            <a:xfrm>
              <a:off x="10753725" y="409575"/>
              <a:ext cx="114301" cy="142876"/>
            </a:xfrm>
            <a:custGeom>
              <a:avLst/>
              <a:gdLst/>
              <a:ahLst/>
              <a:cxnLst/>
              <a:rect l="0" t="0" r="0" b="0"/>
              <a:pathLst>
                <a:path w="114301" h="142876">
                  <a:moveTo>
                    <a:pt x="114300" y="0"/>
                  </a:moveTo>
                  <a:lnTo>
                    <a:pt x="114300" y="0"/>
                  </a:lnTo>
                  <a:lnTo>
                    <a:pt x="101043" y="0"/>
                  </a:lnTo>
                  <a:lnTo>
                    <a:pt x="95004" y="2822"/>
                  </a:lnTo>
                  <a:lnTo>
                    <a:pt x="58279" y="32481"/>
                  </a:lnTo>
                  <a:lnTo>
                    <a:pt x="20967" y="79077"/>
                  </a:lnTo>
                  <a:lnTo>
                    <a:pt x="7859" y="10057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170"/>
            <p:cNvSpPr/>
            <p:nvPr>
              <p:custDataLst>
                <p:tags r:id="rId89"/>
              </p:custDataLst>
            </p:nvPr>
          </p:nvSpPr>
          <p:spPr>
            <a:xfrm>
              <a:off x="10764573" y="404087"/>
              <a:ext cx="74878" cy="138839"/>
            </a:xfrm>
            <a:custGeom>
              <a:avLst/>
              <a:gdLst/>
              <a:ahLst/>
              <a:cxnLst/>
              <a:rect l="0" t="0" r="0" b="0"/>
              <a:pathLst>
                <a:path w="74878" h="138839">
                  <a:moveTo>
                    <a:pt x="8202" y="5488"/>
                  </a:moveTo>
                  <a:lnTo>
                    <a:pt x="8202" y="5488"/>
                  </a:lnTo>
                  <a:lnTo>
                    <a:pt x="8202" y="431"/>
                  </a:lnTo>
                  <a:lnTo>
                    <a:pt x="7144" y="0"/>
                  </a:lnTo>
                  <a:lnTo>
                    <a:pt x="0" y="4556"/>
                  </a:lnTo>
                  <a:lnTo>
                    <a:pt x="12051" y="31921"/>
                  </a:lnTo>
                  <a:lnTo>
                    <a:pt x="45740" y="77012"/>
                  </a:lnTo>
                  <a:lnTo>
                    <a:pt x="74877" y="138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171"/>
            <p:cNvSpPr/>
            <p:nvPr>
              <p:custDataLst>
                <p:tags r:id="rId90"/>
              </p:custDataLst>
            </p:nvPr>
          </p:nvSpPr>
          <p:spPr>
            <a:xfrm>
              <a:off x="10668081" y="359809"/>
              <a:ext cx="47545" cy="202167"/>
            </a:xfrm>
            <a:custGeom>
              <a:avLst/>
              <a:gdLst/>
              <a:ahLst/>
              <a:cxnLst/>
              <a:rect l="0" t="0" r="0" b="0"/>
              <a:pathLst>
                <a:path w="47545" h="202167">
                  <a:moveTo>
                    <a:pt x="47544" y="40241"/>
                  </a:moveTo>
                  <a:lnTo>
                    <a:pt x="47544" y="40241"/>
                  </a:lnTo>
                  <a:lnTo>
                    <a:pt x="31068" y="4468"/>
                  </a:lnTo>
                  <a:lnTo>
                    <a:pt x="30209" y="517"/>
                  </a:lnTo>
                  <a:lnTo>
                    <a:pt x="28580" y="0"/>
                  </a:lnTo>
                  <a:lnTo>
                    <a:pt x="26435" y="1772"/>
                  </a:lnTo>
                  <a:lnTo>
                    <a:pt x="6860" y="26630"/>
                  </a:lnTo>
                  <a:lnTo>
                    <a:pt x="1975" y="52436"/>
                  </a:lnTo>
                  <a:lnTo>
                    <a:pt x="325" y="92901"/>
                  </a:lnTo>
                  <a:lnTo>
                    <a:pt x="0" y="132017"/>
                  </a:lnTo>
                  <a:lnTo>
                    <a:pt x="994" y="159813"/>
                  </a:lnTo>
                  <a:lnTo>
                    <a:pt x="4981" y="175934"/>
                  </a:lnTo>
                  <a:lnTo>
                    <a:pt x="9645" y="182561"/>
                  </a:lnTo>
                  <a:lnTo>
                    <a:pt x="23291" y="192747"/>
                  </a:lnTo>
                  <a:lnTo>
                    <a:pt x="47544" y="202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172"/>
            <p:cNvSpPr/>
            <p:nvPr>
              <p:custDataLst>
                <p:tags r:id="rId91"/>
              </p:custDataLst>
            </p:nvPr>
          </p:nvSpPr>
          <p:spPr>
            <a:xfrm>
              <a:off x="10516181" y="441699"/>
              <a:ext cx="83921" cy="298118"/>
            </a:xfrm>
            <a:custGeom>
              <a:avLst/>
              <a:gdLst/>
              <a:ahLst/>
              <a:cxnLst/>
              <a:rect l="0" t="0" r="0" b="0"/>
              <a:pathLst>
                <a:path w="83921" h="298118">
                  <a:moveTo>
                    <a:pt x="56569" y="44076"/>
                  </a:moveTo>
                  <a:lnTo>
                    <a:pt x="56569" y="44076"/>
                  </a:lnTo>
                  <a:lnTo>
                    <a:pt x="56569" y="39019"/>
                  </a:lnTo>
                  <a:lnTo>
                    <a:pt x="39234" y="0"/>
                  </a:lnTo>
                  <a:lnTo>
                    <a:pt x="36548" y="934"/>
                  </a:lnTo>
                  <a:lnTo>
                    <a:pt x="16211" y="18221"/>
                  </a:lnTo>
                  <a:lnTo>
                    <a:pt x="6041" y="38179"/>
                  </a:lnTo>
                  <a:lnTo>
                    <a:pt x="291" y="69470"/>
                  </a:lnTo>
                  <a:lnTo>
                    <a:pt x="0" y="73706"/>
                  </a:lnTo>
                  <a:lnTo>
                    <a:pt x="866" y="76529"/>
                  </a:lnTo>
                  <a:lnTo>
                    <a:pt x="2500" y="78411"/>
                  </a:lnTo>
                  <a:lnTo>
                    <a:pt x="4647" y="79666"/>
                  </a:lnTo>
                  <a:lnTo>
                    <a:pt x="17784" y="81432"/>
                  </a:lnTo>
                  <a:lnTo>
                    <a:pt x="22246" y="79564"/>
                  </a:lnTo>
                  <a:lnTo>
                    <a:pt x="54659" y="46019"/>
                  </a:lnTo>
                  <a:lnTo>
                    <a:pt x="55295" y="47488"/>
                  </a:lnTo>
                  <a:lnTo>
                    <a:pt x="59316" y="88392"/>
                  </a:lnTo>
                  <a:lnTo>
                    <a:pt x="69812" y="129147"/>
                  </a:lnTo>
                  <a:lnTo>
                    <a:pt x="78955" y="168295"/>
                  </a:lnTo>
                  <a:lnTo>
                    <a:pt x="83920" y="214781"/>
                  </a:lnTo>
                  <a:lnTo>
                    <a:pt x="82081" y="260809"/>
                  </a:lnTo>
                  <a:lnTo>
                    <a:pt x="79926" y="271115"/>
                  </a:lnTo>
                  <a:lnTo>
                    <a:pt x="75315" y="279043"/>
                  </a:lnTo>
                  <a:lnTo>
                    <a:pt x="61725" y="290675"/>
                  </a:lnTo>
                  <a:lnTo>
                    <a:pt x="46338" y="298117"/>
                  </a:lnTo>
                  <a:lnTo>
                    <a:pt x="41281" y="297045"/>
                  </a:lnTo>
                  <a:lnTo>
                    <a:pt x="30019" y="290210"/>
                  </a:lnTo>
                  <a:lnTo>
                    <a:pt x="16834" y="274461"/>
                  </a:lnTo>
                  <a:lnTo>
                    <a:pt x="8944" y="234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173"/>
            <p:cNvSpPr/>
            <p:nvPr>
              <p:custDataLst>
                <p:tags r:id="rId92"/>
              </p:custDataLst>
            </p:nvPr>
          </p:nvSpPr>
          <p:spPr>
            <a:xfrm>
              <a:off x="10392204" y="335091"/>
              <a:ext cx="113872" cy="282013"/>
            </a:xfrm>
            <a:custGeom>
              <a:avLst/>
              <a:gdLst/>
              <a:ahLst/>
              <a:cxnLst/>
              <a:rect l="0" t="0" r="0" b="0"/>
              <a:pathLst>
                <a:path w="113872" h="282013">
                  <a:moveTo>
                    <a:pt x="113871" y="17334"/>
                  </a:moveTo>
                  <a:lnTo>
                    <a:pt x="113871" y="17334"/>
                  </a:lnTo>
                  <a:lnTo>
                    <a:pt x="108814" y="12277"/>
                  </a:lnTo>
                  <a:lnTo>
                    <a:pt x="106333" y="6973"/>
                  </a:lnTo>
                  <a:lnTo>
                    <a:pt x="105669" y="4077"/>
                  </a:lnTo>
                  <a:lnTo>
                    <a:pt x="103111" y="2146"/>
                  </a:lnTo>
                  <a:lnTo>
                    <a:pt x="94626" y="0"/>
                  </a:lnTo>
                  <a:lnTo>
                    <a:pt x="90458" y="487"/>
                  </a:lnTo>
                  <a:lnTo>
                    <a:pt x="73341" y="6049"/>
                  </a:lnTo>
                  <a:lnTo>
                    <a:pt x="63049" y="8085"/>
                  </a:lnTo>
                  <a:lnTo>
                    <a:pt x="49493" y="15907"/>
                  </a:lnTo>
                  <a:lnTo>
                    <a:pt x="41103" y="38807"/>
                  </a:lnTo>
                  <a:lnTo>
                    <a:pt x="38124" y="81323"/>
                  </a:lnTo>
                  <a:lnTo>
                    <a:pt x="31215" y="121578"/>
                  </a:lnTo>
                  <a:lnTo>
                    <a:pt x="25930" y="162926"/>
                  </a:lnTo>
                  <a:lnTo>
                    <a:pt x="18526" y="203371"/>
                  </a:lnTo>
                  <a:lnTo>
                    <a:pt x="6919" y="247380"/>
                  </a:lnTo>
                  <a:lnTo>
                    <a:pt x="1022" y="266563"/>
                  </a:lnTo>
                  <a:lnTo>
                    <a:pt x="0" y="277211"/>
                  </a:lnTo>
                  <a:lnTo>
                    <a:pt x="1974" y="279485"/>
                  </a:lnTo>
                  <a:lnTo>
                    <a:pt x="9811" y="282012"/>
                  </a:lnTo>
                  <a:lnTo>
                    <a:pt x="31181" y="278379"/>
                  </a:lnTo>
                  <a:lnTo>
                    <a:pt x="94821" y="255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174"/>
            <p:cNvSpPr/>
            <p:nvPr>
              <p:custDataLst>
                <p:tags r:id="rId93"/>
              </p:custDataLst>
            </p:nvPr>
          </p:nvSpPr>
          <p:spPr>
            <a:xfrm>
              <a:off x="10258425" y="47625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1058" y="22912"/>
                  </a:lnTo>
                  <a:lnTo>
                    <a:pt x="2824" y="21625"/>
                  </a:lnTo>
                  <a:lnTo>
                    <a:pt x="29658" y="1173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175"/>
            <p:cNvSpPr/>
            <p:nvPr>
              <p:custDataLst>
                <p:tags r:id="rId94"/>
              </p:custDataLst>
            </p:nvPr>
          </p:nvSpPr>
          <p:spPr>
            <a:xfrm>
              <a:off x="10269348" y="333375"/>
              <a:ext cx="121105" cy="275042"/>
            </a:xfrm>
            <a:custGeom>
              <a:avLst/>
              <a:gdLst/>
              <a:ahLst/>
              <a:cxnLst/>
              <a:rect l="0" t="0" r="0" b="0"/>
              <a:pathLst>
                <a:path w="121105" h="275042">
                  <a:moveTo>
                    <a:pt x="112902" y="0"/>
                  </a:moveTo>
                  <a:lnTo>
                    <a:pt x="112902" y="0"/>
                  </a:lnTo>
                  <a:lnTo>
                    <a:pt x="121104" y="0"/>
                  </a:lnTo>
                  <a:lnTo>
                    <a:pt x="89123" y="1058"/>
                  </a:lnTo>
                  <a:lnTo>
                    <a:pt x="72225" y="7604"/>
                  </a:lnTo>
                  <a:lnTo>
                    <a:pt x="34193" y="28648"/>
                  </a:lnTo>
                  <a:lnTo>
                    <a:pt x="23506" y="46346"/>
                  </a:lnTo>
                  <a:lnTo>
                    <a:pt x="19386" y="64062"/>
                  </a:lnTo>
                  <a:lnTo>
                    <a:pt x="17879" y="105685"/>
                  </a:lnTo>
                  <a:lnTo>
                    <a:pt x="14898" y="133620"/>
                  </a:lnTo>
                  <a:lnTo>
                    <a:pt x="7312" y="167649"/>
                  </a:lnTo>
                  <a:lnTo>
                    <a:pt x="1184" y="205602"/>
                  </a:lnTo>
                  <a:lnTo>
                    <a:pt x="0" y="249051"/>
                  </a:lnTo>
                  <a:lnTo>
                    <a:pt x="6847" y="272228"/>
                  </a:lnTo>
                  <a:lnTo>
                    <a:pt x="9391" y="273561"/>
                  </a:lnTo>
                  <a:lnTo>
                    <a:pt x="17861" y="275041"/>
                  </a:lnTo>
                  <a:lnTo>
                    <a:pt x="57931" y="267920"/>
                  </a:lnTo>
                  <a:lnTo>
                    <a:pt x="92165" y="259337"/>
                  </a:lnTo>
                  <a:lnTo>
                    <a:pt x="112902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176"/>
            <p:cNvSpPr/>
            <p:nvPr>
              <p:custDataLst>
                <p:tags r:id="rId95"/>
              </p:custDataLst>
            </p:nvPr>
          </p:nvSpPr>
          <p:spPr>
            <a:xfrm>
              <a:off x="10182225" y="32619"/>
              <a:ext cx="133351" cy="6523135"/>
            </a:xfrm>
            <a:custGeom>
              <a:avLst/>
              <a:gdLst/>
              <a:ahLst/>
              <a:cxnLst/>
              <a:rect l="0" t="0" r="0" b="0"/>
              <a:pathLst>
                <a:path w="133351" h="6523135">
                  <a:moveTo>
                    <a:pt x="0" y="15006"/>
                  </a:moveTo>
                  <a:lnTo>
                    <a:pt x="0" y="15006"/>
                  </a:lnTo>
                  <a:lnTo>
                    <a:pt x="0" y="5515"/>
                  </a:lnTo>
                  <a:lnTo>
                    <a:pt x="10112" y="435"/>
                  </a:lnTo>
                  <a:lnTo>
                    <a:pt x="14149" y="0"/>
                  </a:lnTo>
                  <a:lnTo>
                    <a:pt x="21458" y="2340"/>
                  </a:lnTo>
                  <a:lnTo>
                    <a:pt x="23831" y="4445"/>
                  </a:lnTo>
                  <a:lnTo>
                    <a:pt x="27951" y="13406"/>
                  </a:lnTo>
                  <a:lnTo>
                    <a:pt x="29509" y="29899"/>
                  </a:lnTo>
                  <a:lnTo>
                    <a:pt x="37207" y="59452"/>
                  </a:lnTo>
                  <a:lnTo>
                    <a:pt x="39079" y="88113"/>
                  </a:lnTo>
                  <a:lnTo>
                    <a:pt x="46289" y="117035"/>
                  </a:lnTo>
                  <a:lnTo>
                    <a:pt x="47507" y="159800"/>
                  </a:lnTo>
                  <a:lnTo>
                    <a:pt x="47615" y="206998"/>
                  </a:lnTo>
                  <a:lnTo>
                    <a:pt x="48682" y="244959"/>
                  </a:lnTo>
                  <a:lnTo>
                    <a:pt x="55163" y="289303"/>
                  </a:lnTo>
                  <a:lnTo>
                    <a:pt x="53739" y="322057"/>
                  </a:lnTo>
                  <a:lnTo>
                    <a:pt x="48832" y="365994"/>
                  </a:lnTo>
                  <a:lnTo>
                    <a:pt x="47864" y="412851"/>
                  </a:lnTo>
                  <a:lnTo>
                    <a:pt x="47696" y="451327"/>
                  </a:lnTo>
                  <a:lnTo>
                    <a:pt x="47646" y="494712"/>
                  </a:lnTo>
                  <a:lnTo>
                    <a:pt x="47632" y="534849"/>
                  </a:lnTo>
                  <a:lnTo>
                    <a:pt x="46568" y="574610"/>
                  </a:lnTo>
                  <a:lnTo>
                    <a:pt x="41080" y="619435"/>
                  </a:lnTo>
                  <a:lnTo>
                    <a:pt x="38983" y="666230"/>
                  </a:lnTo>
                  <a:lnTo>
                    <a:pt x="38360" y="713610"/>
                  </a:lnTo>
                  <a:lnTo>
                    <a:pt x="38215" y="745302"/>
                  </a:lnTo>
                  <a:lnTo>
                    <a:pt x="38152" y="779849"/>
                  </a:lnTo>
                  <a:lnTo>
                    <a:pt x="38122" y="815311"/>
                  </a:lnTo>
                  <a:lnTo>
                    <a:pt x="38110" y="848711"/>
                  </a:lnTo>
                  <a:lnTo>
                    <a:pt x="40927" y="884016"/>
                  </a:lnTo>
                  <a:lnTo>
                    <a:pt x="44648" y="921933"/>
                  </a:lnTo>
                  <a:lnTo>
                    <a:pt x="46302" y="963479"/>
                  </a:lnTo>
                  <a:lnTo>
                    <a:pt x="47037" y="1003816"/>
                  </a:lnTo>
                  <a:lnTo>
                    <a:pt x="47365" y="1043969"/>
                  </a:lnTo>
                  <a:lnTo>
                    <a:pt x="47510" y="1086509"/>
                  </a:lnTo>
                  <a:lnTo>
                    <a:pt x="47573" y="1127288"/>
                  </a:lnTo>
                  <a:lnTo>
                    <a:pt x="48660" y="1167637"/>
                  </a:lnTo>
                  <a:lnTo>
                    <a:pt x="52670" y="1210264"/>
                  </a:lnTo>
                  <a:lnTo>
                    <a:pt x="55159" y="1256726"/>
                  </a:lnTo>
                  <a:lnTo>
                    <a:pt x="55823" y="1280969"/>
                  </a:lnTo>
                  <a:lnTo>
                    <a:pt x="56559" y="1327662"/>
                  </a:lnTo>
                  <a:lnTo>
                    <a:pt x="56887" y="1373109"/>
                  </a:lnTo>
                  <a:lnTo>
                    <a:pt x="57035" y="1418001"/>
                  </a:lnTo>
                  <a:lnTo>
                    <a:pt x="57098" y="1462648"/>
                  </a:lnTo>
                  <a:lnTo>
                    <a:pt x="58185" y="1508244"/>
                  </a:lnTo>
                  <a:lnTo>
                    <a:pt x="59957" y="1532257"/>
                  </a:lnTo>
                  <a:lnTo>
                    <a:pt x="62195" y="1556731"/>
                  </a:lnTo>
                  <a:lnTo>
                    <a:pt x="63689" y="1581515"/>
                  </a:lnTo>
                  <a:lnTo>
                    <a:pt x="64684" y="1606503"/>
                  </a:lnTo>
                  <a:lnTo>
                    <a:pt x="65348" y="1631629"/>
                  </a:lnTo>
                  <a:lnTo>
                    <a:pt x="65791" y="1656847"/>
                  </a:lnTo>
                  <a:lnTo>
                    <a:pt x="66084" y="1682125"/>
                  </a:lnTo>
                  <a:lnTo>
                    <a:pt x="66282" y="1707444"/>
                  </a:lnTo>
                  <a:lnTo>
                    <a:pt x="66412" y="1732789"/>
                  </a:lnTo>
                  <a:lnTo>
                    <a:pt x="66501" y="1758153"/>
                  </a:lnTo>
                  <a:lnTo>
                    <a:pt x="66560" y="1783529"/>
                  </a:lnTo>
                  <a:lnTo>
                    <a:pt x="66598" y="1809971"/>
                  </a:lnTo>
                  <a:lnTo>
                    <a:pt x="66623" y="1837125"/>
                  </a:lnTo>
                  <a:lnTo>
                    <a:pt x="66640" y="1864752"/>
                  </a:lnTo>
                  <a:lnTo>
                    <a:pt x="66653" y="1891637"/>
                  </a:lnTo>
                  <a:lnTo>
                    <a:pt x="66659" y="1918026"/>
                  </a:lnTo>
                  <a:lnTo>
                    <a:pt x="66665" y="1944086"/>
                  </a:lnTo>
                  <a:lnTo>
                    <a:pt x="66668" y="1970984"/>
                  </a:lnTo>
                  <a:lnTo>
                    <a:pt x="66671" y="1998442"/>
                  </a:lnTo>
                  <a:lnTo>
                    <a:pt x="66672" y="2026271"/>
                  </a:lnTo>
                  <a:lnTo>
                    <a:pt x="66673" y="2054350"/>
                  </a:lnTo>
                  <a:lnTo>
                    <a:pt x="66674" y="2082594"/>
                  </a:lnTo>
                  <a:lnTo>
                    <a:pt x="66674" y="2110948"/>
                  </a:lnTo>
                  <a:lnTo>
                    <a:pt x="66675" y="2139376"/>
                  </a:lnTo>
                  <a:lnTo>
                    <a:pt x="66675" y="2167852"/>
                  </a:lnTo>
                  <a:lnTo>
                    <a:pt x="66675" y="2196362"/>
                  </a:lnTo>
                  <a:lnTo>
                    <a:pt x="66675" y="2224893"/>
                  </a:lnTo>
                  <a:lnTo>
                    <a:pt x="66675" y="2253439"/>
                  </a:lnTo>
                  <a:lnTo>
                    <a:pt x="66675" y="2281995"/>
                  </a:lnTo>
                  <a:lnTo>
                    <a:pt x="66675" y="2311615"/>
                  </a:lnTo>
                  <a:lnTo>
                    <a:pt x="66675" y="2341945"/>
                  </a:lnTo>
                  <a:lnTo>
                    <a:pt x="66675" y="2372749"/>
                  </a:lnTo>
                  <a:lnTo>
                    <a:pt x="65617" y="2402809"/>
                  </a:lnTo>
                  <a:lnTo>
                    <a:pt x="63851" y="2432375"/>
                  </a:lnTo>
                  <a:lnTo>
                    <a:pt x="61618" y="2461610"/>
                  </a:lnTo>
                  <a:lnTo>
                    <a:pt x="60129" y="2490625"/>
                  </a:lnTo>
                  <a:lnTo>
                    <a:pt x="59137" y="2519494"/>
                  </a:lnTo>
                  <a:lnTo>
                    <a:pt x="58473" y="2548265"/>
                  </a:lnTo>
                  <a:lnTo>
                    <a:pt x="58033" y="2579087"/>
                  </a:lnTo>
                  <a:lnTo>
                    <a:pt x="57738" y="2611276"/>
                  </a:lnTo>
                  <a:lnTo>
                    <a:pt x="57541" y="2644378"/>
                  </a:lnTo>
                  <a:lnTo>
                    <a:pt x="57410" y="2675971"/>
                  </a:lnTo>
                  <a:lnTo>
                    <a:pt x="57324" y="2706557"/>
                  </a:lnTo>
                  <a:lnTo>
                    <a:pt x="57265" y="2736473"/>
                  </a:lnTo>
                  <a:lnTo>
                    <a:pt x="57227" y="2767001"/>
                  </a:lnTo>
                  <a:lnTo>
                    <a:pt x="57202" y="2797936"/>
                  </a:lnTo>
                  <a:lnTo>
                    <a:pt x="57185" y="2829143"/>
                  </a:lnTo>
                  <a:lnTo>
                    <a:pt x="56115" y="2860530"/>
                  </a:lnTo>
                  <a:lnTo>
                    <a:pt x="54343" y="2892039"/>
                  </a:lnTo>
                  <a:lnTo>
                    <a:pt x="52105" y="2923628"/>
                  </a:lnTo>
                  <a:lnTo>
                    <a:pt x="50611" y="2955271"/>
                  </a:lnTo>
                  <a:lnTo>
                    <a:pt x="49616" y="2986949"/>
                  </a:lnTo>
                  <a:lnTo>
                    <a:pt x="48952" y="3018651"/>
                  </a:lnTo>
                  <a:lnTo>
                    <a:pt x="48509" y="3051428"/>
                  </a:lnTo>
                  <a:lnTo>
                    <a:pt x="48216" y="3084920"/>
                  </a:lnTo>
                  <a:lnTo>
                    <a:pt x="48018" y="3118891"/>
                  </a:lnTo>
                  <a:lnTo>
                    <a:pt x="46829" y="3152121"/>
                  </a:lnTo>
                  <a:lnTo>
                    <a:pt x="44979" y="3184858"/>
                  </a:lnTo>
                  <a:lnTo>
                    <a:pt x="42686" y="3217266"/>
                  </a:lnTo>
                  <a:lnTo>
                    <a:pt x="42215" y="3251571"/>
                  </a:lnTo>
                  <a:lnTo>
                    <a:pt x="42959" y="3287141"/>
                  </a:lnTo>
                  <a:lnTo>
                    <a:pt x="44516" y="3323554"/>
                  </a:lnTo>
                  <a:lnTo>
                    <a:pt x="44493" y="3358413"/>
                  </a:lnTo>
                  <a:lnTo>
                    <a:pt x="43421" y="3392236"/>
                  </a:lnTo>
                  <a:lnTo>
                    <a:pt x="41647" y="3425367"/>
                  </a:lnTo>
                  <a:lnTo>
                    <a:pt x="40465" y="3459097"/>
                  </a:lnTo>
                  <a:lnTo>
                    <a:pt x="39677" y="3493225"/>
                  </a:lnTo>
                  <a:lnTo>
                    <a:pt x="39151" y="3527618"/>
                  </a:lnTo>
                  <a:lnTo>
                    <a:pt x="38800" y="3562189"/>
                  </a:lnTo>
                  <a:lnTo>
                    <a:pt x="38567" y="3596878"/>
                  </a:lnTo>
                  <a:lnTo>
                    <a:pt x="38412" y="3631646"/>
                  </a:lnTo>
                  <a:lnTo>
                    <a:pt x="38308" y="3666466"/>
                  </a:lnTo>
                  <a:lnTo>
                    <a:pt x="38239" y="3701321"/>
                  </a:lnTo>
                  <a:lnTo>
                    <a:pt x="38192" y="3736199"/>
                  </a:lnTo>
                  <a:lnTo>
                    <a:pt x="39219" y="3772151"/>
                  </a:lnTo>
                  <a:lnTo>
                    <a:pt x="40963" y="3808820"/>
                  </a:lnTo>
                  <a:lnTo>
                    <a:pt x="43183" y="3845965"/>
                  </a:lnTo>
                  <a:lnTo>
                    <a:pt x="44664" y="3882370"/>
                  </a:lnTo>
                  <a:lnTo>
                    <a:pt x="45651" y="3918282"/>
                  </a:lnTo>
                  <a:lnTo>
                    <a:pt x="46308" y="3953865"/>
                  </a:lnTo>
                  <a:lnTo>
                    <a:pt x="46748" y="3989229"/>
                  </a:lnTo>
                  <a:lnTo>
                    <a:pt x="47040" y="4024446"/>
                  </a:lnTo>
                  <a:lnTo>
                    <a:pt x="47235" y="4059566"/>
                  </a:lnTo>
                  <a:lnTo>
                    <a:pt x="47365" y="4094621"/>
                  </a:lnTo>
                  <a:lnTo>
                    <a:pt x="47451" y="4129633"/>
                  </a:lnTo>
                  <a:lnTo>
                    <a:pt x="47510" y="4164616"/>
                  </a:lnTo>
                  <a:lnTo>
                    <a:pt x="48607" y="4199579"/>
                  </a:lnTo>
                  <a:lnTo>
                    <a:pt x="50396" y="4234529"/>
                  </a:lnTo>
                  <a:lnTo>
                    <a:pt x="52647" y="4269472"/>
                  </a:lnTo>
                  <a:lnTo>
                    <a:pt x="55206" y="4304408"/>
                  </a:lnTo>
                  <a:lnTo>
                    <a:pt x="57971" y="4339340"/>
                  </a:lnTo>
                  <a:lnTo>
                    <a:pt x="60871" y="4374271"/>
                  </a:lnTo>
                  <a:lnTo>
                    <a:pt x="62806" y="4410257"/>
                  </a:lnTo>
                  <a:lnTo>
                    <a:pt x="64096" y="4446948"/>
                  </a:lnTo>
                  <a:lnTo>
                    <a:pt x="64955" y="4484110"/>
                  </a:lnTo>
                  <a:lnTo>
                    <a:pt x="66586" y="4521582"/>
                  </a:lnTo>
                  <a:lnTo>
                    <a:pt x="68733" y="4559266"/>
                  </a:lnTo>
                  <a:lnTo>
                    <a:pt x="71223" y="4597088"/>
                  </a:lnTo>
                  <a:lnTo>
                    <a:pt x="72882" y="4633944"/>
                  </a:lnTo>
                  <a:lnTo>
                    <a:pt x="73989" y="4670156"/>
                  </a:lnTo>
                  <a:lnTo>
                    <a:pt x="74726" y="4705939"/>
                  </a:lnTo>
                  <a:lnTo>
                    <a:pt x="76275" y="4741436"/>
                  </a:lnTo>
                  <a:lnTo>
                    <a:pt x="78367" y="4776743"/>
                  </a:lnTo>
                  <a:lnTo>
                    <a:pt x="80820" y="4811922"/>
                  </a:lnTo>
                  <a:lnTo>
                    <a:pt x="82454" y="4847017"/>
                  </a:lnTo>
                  <a:lnTo>
                    <a:pt x="83545" y="4882056"/>
                  </a:lnTo>
                  <a:lnTo>
                    <a:pt x="84272" y="4917056"/>
                  </a:lnTo>
                  <a:lnTo>
                    <a:pt x="84755" y="4952031"/>
                  </a:lnTo>
                  <a:lnTo>
                    <a:pt x="85078" y="4986989"/>
                  </a:lnTo>
                  <a:lnTo>
                    <a:pt x="85295" y="5021936"/>
                  </a:lnTo>
                  <a:lnTo>
                    <a:pt x="85437" y="5056877"/>
                  </a:lnTo>
                  <a:lnTo>
                    <a:pt x="85535" y="5091811"/>
                  </a:lnTo>
                  <a:lnTo>
                    <a:pt x="85597" y="5126742"/>
                  </a:lnTo>
                  <a:lnTo>
                    <a:pt x="85641" y="5161672"/>
                  </a:lnTo>
                  <a:lnTo>
                    <a:pt x="85667" y="5196600"/>
                  </a:lnTo>
                  <a:lnTo>
                    <a:pt x="85687" y="5231527"/>
                  </a:lnTo>
                  <a:lnTo>
                    <a:pt x="85698" y="5266453"/>
                  </a:lnTo>
                  <a:lnTo>
                    <a:pt x="85707" y="5301379"/>
                  </a:lnTo>
                  <a:lnTo>
                    <a:pt x="85713" y="5336304"/>
                  </a:lnTo>
                  <a:lnTo>
                    <a:pt x="85718" y="5369113"/>
                  </a:lnTo>
                  <a:lnTo>
                    <a:pt x="85721" y="5400511"/>
                  </a:lnTo>
                  <a:lnTo>
                    <a:pt x="85722" y="5430968"/>
                  </a:lnTo>
                  <a:lnTo>
                    <a:pt x="86782" y="5462914"/>
                  </a:lnTo>
                  <a:lnTo>
                    <a:pt x="88546" y="5495853"/>
                  </a:lnTo>
                  <a:lnTo>
                    <a:pt x="90781" y="5529454"/>
                  </a:lnTo>
                  <a:lnTo>
                    <a:pt x="91212" y="5562438"/>
                  </a:lnTo>
                  <a:lnTo>
                    <a:pt x="90441" y="5595011"/>
                  </a:lnTo>
                  <a:lnTo>
                    <a:pt x="88869" y="5627310"/>
                  </a:lnTo>
                  <a:lnTo>
                    <a:pt x="87821" y="5658366"/>
                  </a:lnTo>
                  <a:lnTo>
                    <a:pt x="87123" y="5688596"/>
                  </a:lnTo>
                  <a:lnTo>
                    <a:pt x="86656" y="5718275"/>
                  </a:lnTo>
                  <a:lnTo>
                    <a:pt x="86346" y="5748642"/>
                  </a:lnTo>
                  <a:lnTo>
                    <a:pt x="86138" y="5779473"/>
                  </a:lnTo>
                  <a:lnTo>
                    <a:pt x="86002" y="5810609"/>
                  </a:lnTo>
                  <a:lnTo>
                    <a:pt x="85909" y="5840891"/>
                  </a:lnTo>
                  <a:lnTo>
                    <a:pt x="85848" y="5870604"/>
                  </a:lnTo>
                  <a:lnTo>
                    <a:pt x="85808" y="5899939"/>
                  </a:lnTo>
                  <a:lnTo>
                    <a:pt x="85780" y="5929019"/>
                  </a:lnTo>
                  <a:lnTo>
                    <a:pt x="85762" y="5957932"/>
                  </a:lnTo>
                  <a:lnTo>
                    <a:pt x="85750" y="5986731"/>
                  </a:lnTo>
                  <a:lnTo>
                    <a:pt x="85741" y="6014398"/>
                  </a:lnTo>
                  <a:lnTo>
                    <a:pt x="85737" y="6041309"/>
                  </a:lnTo>
                  <a:lnTo>
                    <a:pt x="85734" y="6067716"/>
                  </a:lnTo>
                  <a:lnTo>
                    <a:pt x="85731" y="6093788"/>
                  </a:lnTo>
                  <a:lnTo>
                    <a:pt x="85729" y="6119636"/>
                  </a:lnTo>
                  <a:lnTo>
                    <a:pt x="85727" y="6145334"/>
                  </a:lnTo>
                  <a:lnTo>
                    <a:pt x="88549" y="6190821"/>
                  </a:lnTo>
                  <a:lnTo>
                    <a:pt x="92271" y="6233263"/>
                  </a:lnTo>
                  <a:lnTo>
                    <a:pt x="93927" y="6276820"/>
                  </a:lnTo>
                  <a:lnTo>
                    <a:pt x="94662" y="6318052"/>
                  </a:lnTo>
                  <a:lnTo>
                    <a:pt x="94990" y="6355426"/>
                  </a:lnTo>
                  <a:lnTo>
                    <a:pt x="95173" y="6401325"/>
                  </a:lnTo>
                  <a:lnTo>
                    <a:pt x="96285" y="6445853"/>
                  </a:lnTo>
                  <a:lnTo>
                    <a:pt x="102784" y="6493238"/>
                  </a:lnTo>
                  <a:lnTo>
                    <a:pt x="103448" y="6505527"/>
                  </a:lnTo>
                  <a:lnTo>
                    <a:pt x="107066" y="6513720"/>
                  </a:lnTo>
                  <a:lnTo>
                    <a:pt x="112651" y="6519182"/>
                  </a:lnTo>
                  <a:lnTo>
                    <a:pt x="119550" y="6522823"/>
                  </a:lnTo>
                  <a:lnTo>
                    <a:pt x="124151" y="6523134"/>
                  </a:lnTo>
                  <a:lnTo>
                    <a:pt x="133350" y="6511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219"/>
          <p:cNvGrpSpPr/>
          <p:nvPr/>
        </p:nvGrpSpPr>
        <p:grpSpPr>
          <a:xfrm>
            <a:off x="4743842" y="2419350"/>
            <a:ext cx="523484" cy="279672"/>
            <a:chOff x="4743842" y="2419350"/>
            <a:chExt cx="523484" cy="279672"/>
          </a:xfrm>
        </p:grpSpPr>
        <p:sp>
          <p:nvSpPr>
            <p:cNvPr id="350" name="SMARTInkShape-1177"/>
            <p:cNvSpPr/>
            <p:nvPr>
              <p:custDataLst>
                <p:tags r:id="rId54"/>
              </p:custDataLst>
            </p:nvPr>
          </p:nvSpPr>
          <p:spPr>
            <a:xfrm>
              <a:off x="4743842" y="2420674"/>
              <a:ext cx="94759" cy="278348"/>
            </a:xfrm>
            <a:custGeom>
              <a:avLst/>
              <a:gdLst/>
              <a:ahLst/>
              <a:cxnLst/>
              <a:rect l="0" t="0" r="0" b="0"/>
              <a:pathLst>
                <a:path w="94759" h="278348">
                  <a:moveTo>
                    <a:pt x="9133" y="8201"/>
                  </a:moveTo>
                  <a:lnTo>
                    <a:pt x="9133" y="8201"/>
                  </a:lnTo>
                  <a:lnTo>
                    <a:pt x="932" y="0"/>
                  </a:lnTo>
                  <a:lnTo>
                    <a:pt x="491" y="617"/>
                  </a:lnTo>
                  <a:lnTo>
                    <a:pt x="0" y="4125"/>
                  </a:lnTo>
                  <a:lnTo>
                    <a:pt x="11382" y="46638"/>
                  </a:lnTo>
                  <a:lnTo>
                    <a:pt x="19323" y="62629"/>
                  </a:lnTo>
                  <a:lnTo>
                    <a:pt x="25304" y="69433"/>
                  </a:lnTo>
                  <a:lnTo>
                    <a:pt x="31489" y="72457"/>
                  </a:lnTo>
                  <a:lnTo>
                    <a:pt x="40589" y="70979"/>
                  </a:lnTo>
                  <a:lnTo>
                    <a:pt x="54790" y="64197"/>
                  </a:lnTo>
                  <a:lnTo>
                    <a:pt x="58620" y="61406"/>
                  </a:lnTo>
                  <a:lnTo>
                    <a:pt x="69069" y="42310"/>
                  </a:lnTo>
                  <a:lnTo>
                    <a:pt x="75633" y="245"/>
                  </a:lnTo>
                  <a:lnTo>
                    <a:pt x="76832" y="14194"/>
                  </a:lnTo>
                  <a:lnTo>
                    <a:pt x="92281" y="60708"/>
                  </a:lnTo>
                  <a:lnTo>
                    <a:pt x="94519" y="105544"/>
                  </a:lnTo>
                  <a:lnTo>
                    <a:pt x="94758" y="152402"/>
                  </a:lnTo>
                  <a:lnTo>
                    <a:pt x="93770" y="192979"/>
                  </a:lnTo>
                  <a:lnTo>
                    <a:pt x="84491" y="235671"/>
                  </a:lnTo>
                  <a:lnTo>
                    <a:pt x="75558" y="259397"/>
                  </a:lnTo>
                  <a:lnTo>
                    <a:pt x="63060" y="276895"/>
                  </a:lnTo>
                  <a:lnTo>
                    <a:pt x="58842" y="278347"/>
                  </a:lnTo>
                  <a:lnTo>
                    <a:pt x="48512" y="277138"/>
                  </a:lnTo>
                  <a:lnTo>
                    <a:pt x="43852" y="273217"/>
                  </a:lnTo>
                  <a:lnTo>
                    <a:pt x="25399" y="245438"/>
                  </a:lnTo>
                  <a:lnTo>
                    <a:pt x="21654" y="232173"/>
                  </a:lnTo>
                  <a:lnTo>
                    <a:pt x="21048" y="215694"/>
                  </a:lnTo>
                  <a:lnTo>
                    <a:pt x="28183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178"/>
            <p:cNvSpPr/>
            <p:nvPr>
              <p:custDataLst>
                <p:tags r:id="rId55"/>
              </p:custDataLst>
            </p:nvPr>
          </p:nvSpPr>
          <p:spPr>
            <a:xfrm>
              <a:off x="5099912" y="2419350"/>
              <a:ext cx="167414" cy="131779"/>
            </a:xfrm>
            <a:custGeom>
              <a:avLst/>
              <a:gdLst/>
              <a:ahLst/>
              <a:cxnLst/>
              <a:rect l="0" t="0" r="0" b="0"/>
              <a:pathLst>
                <a:path w="167414" h="131779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6913" y="2822"/>
                  </a:lnTo>
                  <a:lnTo>
                    <a:pt x="14587" y="7604"/>
                  </a:lnTo>
                  <a:lnTo>
                    <a:pt x="49255" y="22390"/>
                  </a:lnTo>
                  <a:lnTo>
                    <a:pt x="59511" y="31471"/>
                  </a:lnTo>
                  <a:lnTo>
                    <a:pt x="63728" y="36856"/>
                  </a:lnTo>
                  <a:lnTo>
                    <a:pt x="68416" y="54128"/>
                  </a:lnTo>
                  <a:lnTo>
                    <a:pt x="69439" y="73798"/>
                  </a:lnTo>
                  <a:lnTo>
                    <a:pt x="66366" y="89597"/>
                  </a:lnTo>
                  <a:lnTo>
                    <a:pt x="53630" y="115447"/>
                  </a:lnTo>
                  <a:lnTo>
                    <a:pt x="48166" y="121415"/>
                  </a:lnTo>
                  <a:lnTo>
                    <a:pt x="36450" y="128045"/>
                  </a:lnTo>
                  <a:lnTo>
                    <a:pt x="23011" y="131778"/>
                  </a:lnTo>
                  <a:lnTo>
                    <a:pt x="21403" y="130186"/>
                  </a:lnTo>
                  <a:lnTo>
                    <a:pt x="21390" y="127007"/>
                  </a:lnTo>
                  <a:lnTo>
                    <a:pt x="37611" y="83472"/>
                  </a:lnTo>
                  <a:lnTo>
                    <a:pt x="46873" y="66596"/>
                  </a:lnTo>
                  <a:lnTo>
                    <a:pt x="84182" y="27326"/>
                  </a:lnTo>
                  <a:lnTo>
                    <a:pt x="108231" y="11172"/>
                  </a:lnTo>
                  <a:lnTo>
                    <a:pt x="102258" y="19571"/>
                  </a:lnTo>
                  <a:lnTo>
                    <a:pt x="93708" y="46787"/>
                  </a:lnTo>
                  <a:lnTo>
                    <a:pt x="93380" y="61011"/>
                  </a:lnTo>
                  <a:lnTo>
                    <a:pt x="96762" y="77916"/>
                  </a:lnTo>
                  <a:lnTo>
                    <a:pt x="109673" y="100227"/>
                  </a:lnTo>
                  <a:lnTo>
                    <a:pt x="167413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3" name="SMARTInkShape-1179"/>
          <p:cNvSpPr/>
          <p:nvPr>
            <p:custDataLst>
              <p:tags r:id="rId6"/>
            </p:custDataLst>
          </p:nvPr>
        </p:nvSpPr>
        <p:spPr>
          <a:xfrm>
            <a:off x="9626166" y="1641310"/>
            <a:ext cx="289233" cy="524893"/>
          </a:xfrm>
          <a:custGeom>
            <a:avLst/>
            <a:gdLst/>
            <a:ahLst/>
            <a:cxnLst/>
            <a:rect l="0" t="0" r="0" b="0"/>
            <a:pathLst>
              <a:path w="289233" h="524893">
                <a:moveTo>
                  <a:pt x="127434" y="254165"/>
                </a:moveTo>
                <a:lnTo>
                  <a:pt x="127434" y="254165"/>
                </a:lnTo>
                <a:lnTo>
                  <a:pt x="127434" y="249109"/>
                </a:lnTo>
                <a:lnTo>
                  <a:pt x="117321" y="230795"/>
                </a:lnTo>
                <a:lnTo>
                  <a:pt x="109534" y="222611"/>
                </a:lnTo>
                <a:lnTo>
                  <a:pt x="95911" y="212301"/>
                </a:lnTo>
                <a:lnTo>
                  <a:pt x="80968" y="211923"/>
                </a:lnTo>
                <a:lnTo>
                  <a:pt x="62332" y="216341"/>
                </a:lnTo>
                <a:lnTo>
                  <a:pt x="46995" y="225360"/>
                </a:lnTo>
                <a:lnTo>
                  <a:pt x="20960" y="254943"/>
                </a:lnTo>
                <a:lnTo>
                  <a:pt x="1046" y="293831"/>
                </a:lnTo>
                <a:lnTo>
                  <a:pt x="0" y="312011"/>
                </a:lnTo>
                <a:lnTo>
                  <a:pt x="3063" y="328557"/>
                </a:lnTo>
                <a:lnTo>
                  <a:pt x="7952" y="339439"/>
                </a:lnTo>
                <a:lnTo>
                  <a:pt x="19298" y="347804"/>
                </a:lnTo>
                <a:lnTo>
                  <a:pt x="26768" y="351516"/>
                </a:lnTo>
                <a:lnTo>
                  <a:pt x="34923" y="351874"/>
                </a:lnTo>
                <a:lnTo>
                  <a:pt x="52452" y="346627"/>
                </a:lnTo>
                <a:lnTo>
                  <a:pt x="68003" y="334418"/>
                </a:lnTo>
                <a:lnTo>
                  <a:pt x="96246" y="295974"/>
                </a:lnTo>
                <a:lnTo>
                  <a:pt x="117841" y="254793"/>
                </a:lnTo>
                <a:lnTo>
                  <a:pt x="127754" y="217050"/>
                </a:lnTo>
                <a:lnTo>
                  <a:pt x="135691" y="178403"/>
                </a:lnTo>
                <a:lnTo>
                  <a:pt x="141687" y="143235"/>
                </a:lnTo>
                <a:lnTo>
                  <a:pt x="146120" y="105586"/>
                </a:lnTo>
                <a:lnTo>
                  <a:pt x="153742" y="64420"/>
                </a:lnTo>
                <a:lnTo>
                  <a:pt x="162257" y="18256"/>
                </a:lnTo>
                <a:lnTo>
                  <a:pt x="164077" y="7147"/>
                </a:lnTo>
                <a:lnTo>
                  <a:pt x="163504" y="3761"/>
                </a:lnTo>
                <a:lnTo>
                  <a:pt x="162064" y="1504"/>
                </a:lnTo>
                <a:lnTo>
                  <a:pt x="160046" y="0"/>
                </a:lnTo>
                <a:lnTo>
                  <a:pt x="157643" y="1113"/>
                </a:lnTo>
                <a:lnTo>
                  <a:pt x="152149" y="7995"/>
                </a:lnTo>
                <a:lnTo>
                  <a:pt x="136868" y="50781"/>
                </a:lnTo>
                <a:lnTo>
                  <a:pt x="122130" y="93052"/>
                </a:lnTo>
                <a:lnTo>
                  <a:pt x="118743" y="138967"/>
                </a:lnTo>
                <a:lnTo>
                  <a:pt x="118156" y="181580"/>
                </a:lnTo>
                <a:lnTo>
                  <a:pt x="120805" y="217136"/>
                </a:lnTo>
                <a:lnTo>
                  <a:pt x="133107" y="264498"/>
                </a:lnTo>
                <a:lnTo>
                  <a:pt x="137935" y="285213"/>
                </a:lnTo>
                <a:lnTo>
                  <a:pt x="146565" y="298303"/>
                </a:lnTo>
                <a:lnTo>
                  <a:pt x="151827" y="301582"/>
                </a:lnTo>
                <a:lnTo>
                  <a:pt x="157456" y="302710"/>
                </a:lnTo>
                <a:lnTo>
                  <a:pt x="163323" y="302403"/>
                </a:lnTo>
                <a:lnTo>
                  <a:pt x="168294" y="299024"/>
                </a:lnTo>
                <a:lnTo>
                  <a:pt x="176638" y="286802"/>
                </a:lnTo>
                <a:lnTo>
                  <a:pt x="189560" y="254144"/>
                </a:lnTo>
                <a:lnTo>
                  <a:pt x="193511" y="224712"/>
                </a:lnTo>
                <a:lnTo>
                  <a:pt x="194769" y="225005"/>
                </a:lnTo>
                <a:lnTo>
                  <a:pt x="198987" y="233797"/>
                </a:lnTo>
                <a:lnTo>
                  <a:pt x="205845" y="261112"/>
                </a:lnTo>
                <a:lnTo>
                  <a:pt x="216770" y="275881"/>
                </a:lnTo>
                <a:lnTo>
                  <a:pt x="222879" y="279691"/>
                </a:lnTo>
                <a:lnTo>
                  <a:pt x="225987" y="280708"/>
                </a:lnTo>
                <a:lnTo>
                  <a:pt x="230179" y="279268"/>
                </a:lnTo>
                <a:lnTo>
                  <a:pt x="240478" y="272025"/>
                </a:lnTo>
                <a:lnTo>
                  <a:pt x="246468" y="261750"/>
                </a:lnTo>
                <a:lnTo>
                  <a:pt x="251247" y="250128"/>
                </a:lnTo>
                <a:lnTo>
                  <a:pt x="265916" y="228242"/>
                </a:lnTo>
                <a:lnTo>
                  <a:pt x="268356" y="222535"/>
                </a:lnTo>
                <a:lnTo>
                  <a:pt x="269009" y="222495"/>
                </a:lnTo>
                <a:lnTo>
                  <a:pt x="269443" y="223527"/>
                </a:lnTo>
                <a:lnTo>
                  <a:pt x="270195" y="263941"/>
                </a:lnTo>
                <a:lnTo>
                  <a:pt x="273097" y="292339"/>
                </a:lnTo>
                <a:lnTo>
                  <a:pt x="280005" y="334412"/>
                </a:lnTo>
                <a:lnTo>
                  <a:pt x="287198" y="379417"/>
                </a:lnTo>
                <a:lnTo>
                  <a:pt x="288718" y="416513"/>
                </a:lnTo>
                <a:lnTo>
                  <a:pt x="289232" y="456861"/>
                </a:lnTo>
                <a:lnTo>
                  <a:pt x="281731" y="490701"/>
                </a:lnTo>
                <a:lnTo>
                  <a:pt x="270057" y="509772"/>
                </a:lnTo>
                <a:lnTo>
                  <a:pt x="266967" y="513470"/>
                </a:lnTo>
                <a:lnTo>
                  <a:pt x="247446" y="523730"/>
                </a:lnTo>
                <a:lnTo>
                  <a:pt x="241308" y="524892"/>
                </a:lnTo>
                <a:lnTo>
                  <a:pt x="231667" y="523360"/>
                </a:lnTo>
                <a:lnTo>
                  <a:pt x="223854" y="513507"/>
                </a:lnTo>
                <a:lnTo>
                  <a:pt x="217912" y="498545"/>
                </a:lnTo>
                <a:lnTo>
                  <a:pt x="215271" y="481312"/>
                </a:lnTo>
                <a:lnTo>
                  <a:pt x="222684" y="4351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SMARTInkShape-1180"/>
          <p:cNvSpPr/>
          <p:nvPr>
            <p:custDataLst>
              <p:tags r:id="rId7"/>
            </p:custDataLst>
          </p:nvPr>
        </p:nvSpPr>
        <p:spPr>
          <a:xfrm>
            <a:off x="8993677" y="1639320"/>
            <a:ext cx="283674" cy="353144"/>
          </a:xfrm>
          <a:custGeom>
            <a:avLst/>
            <a:gdLst/>
            <a:ahLst/>
            <a:cxnLst/>
            <a:rect l="0" t="0" r="0" b="0"/>
            <a:pathLst>
              <a:path w="283674" h="353144">
                <a:moveTo>
                  <a:pt x="93173" y="227580"/>
                </a:moveTo>
                <a:lnTo>
                  <a:pt x="93173" y="227580"/>
                </a:lnTo>
                <a:lnTo>
                  <a:pt x="93173" y="213391"/>
                </a:lnTo>
                <a:lnTo>
                  <a:pt x="90351" y="207868"/>
                </a:lnTo>
                <a:lnTo>
                  <a:pt x="88116" y="204914"/>
                </a:lnTo>
                <a:lnTo>
                  <a:pt x="79989" y="201631"/>
                </a:lnTo>
                <a:lnTo>
                  <a:pt x="74859" y="200756"/>
                </a:lnTo>
                <a:lnTo>
                  <a:pt x="60691" y="205428"/>
                </a:lnTo>
                <a:lnTo>
                  <a:pt x="44870" y="215618"/>
                </a:lnTo>
                <a:lnTo>
                  <a:pt x="25122" y="239205"/>
                </a:lnTo>
                <a:lnTo>
                  <a:pt x="8431" y="278442"/>
                </a:lnTo>
                <a:lnTo>
                  <a:pt x="0" y="316532"/>
                </a:lnTo>
                <a:lnTo>
                  <a:pt x="1668" y="330967"/>
                </a:lnTo>
                <a:lnTo>
                  <a:pt x="3594" y="337780"/>
                </a:lnTo>
                <a:lnTo>
                  <a:pt x="8055" y="343380"/>
                </a:lnTo>
                <a:lnTo>
                  <a:pt x="21476" y="352425"/>
                </a:lnTo>
                <a:lnTo>
                  <a:pt x="30559" y="353143"/>
                </a:lnTo>
                <a:lnTo>
                  <a:pt x="51939" y="348297"/>
                </a:lnTo>
                <a:lnTo>
                  <a:pt x="60393" y="342983"/>
                </a:lnTo>
                <a:lnTo>
                  <a:pt x="90490" y="307727"/>
                </a:lnTo>
                <a:lnTo>
                  <a:pt x="104137" y="267908"/>
                </a:lnTo>
                <a:lnTo>
                  <a:pt x="111451" y="233862"/>
                </a:lnTo>
                <a:lnTo>
                  <a:pt x="117171" y="199680"/>
                </a:lnTo>
                <a:lnTo>
                  <a:pt x="120392" y="154520"/>
                </a:lnTo>
                <a:lnTo>
                  <a:pt x="121146" y="119967"/>
                </a:lnTo>
                <a:lnTo>
                  <a:pt x="121479" y="86266"/>
                </a:lnTo>
                <a:lnTo>
                  <a:pt x="121668" y="40365"/>
                </a:lnTo>
                <a:lnTo>
                  <a:pt x="121732" y="2098"/>
                </a:lnTo>
                <a:lnTo>
                  <a:pt x="120679" y="0"/>
                </a:lnTo>
                <a:lnTo>
                  <a:pt x="118918" y="719"/>
                </a:lnTo>
                <a:lnTo>
                  <a:pt x="116687" y="3314"/>
                </a:lnTo>
                <a:lnTo>
                  <a:pt x="108489" y="27193"/>
                </a:lnTo>
                <a:lnTo>
                  <a:pt x="104413" y="71192"/>
                </a:lnTo>
                <a:lnTo>
                  <a:pt x="103206" y="109276"/>
                </a:lnTo>
                <a:lnTo>
                  <a:pt x="102849" y="155838"/>
                </a:lnTo>
                <a:lnTo>
                  <a:pt x="102764" y="191461"/>
                </a:lnTo>
                <a:lnTo>
                  <a:pt x="102717" y="235928"/>
                </a:lnTo>
                <a:lnTo>
                  <a:pt x="107759" y="280029"/>
                </a:lnTo>
                <a:lnTo>
                  <a:pt x="114458" y="318553"/>
                </a:lnTo>
                <a:lnTo>
                  <a:pt x="116889" y="323153"/>
                </a:lnTo>
                <a:lnTo>
                  <a:pt x="119566" y="325162"/>
                </a:lnTo>
                <a:lnTo>
                  <a:pt x="122411" y="325443"/>
                </a:lnTo>
                <a:lnTo>
                  <a:pt x="125364" y="324572"/>
                </a:lnTo>
                <a:lnTo>
                  <a:pt x="127333" y="320816"/>
                </a:lnTo>
                <a:lnTo>
                  <a:pt x="138531" y="274192"/>
                </a:lnTo>
                <a:lnTo>
                  <a:pt x="153618" y="232503"/>
                </a:lnTo>
                <a:lnTo>
                  <a:pt x="166222" y="207817"/>
                </a:lnTo>
                <a:lnTo>
                  <a:pt x="172558" y="202922"/>
                </a:lnTo>
                <a:lnTo>
                  <a:pt x="176789" y="203733"/>
                </a:lnTo>
                <a:lnTo>
                  <a:pt x="187132" y="210279"/>
                </a:lnTo>
                <a:lnTo>
                  <a:pt x="193141" y="217421"/>
                </a:lnTo>
                <a:lnTo>
                  <a:pt x="194744" y="220807"/>
                </a:lnTo>
                <a:lnTo>
                  <a:pt x="197526" y="260594"/>
                </a:lnTo>
                <a:lnTo>
                  <a:pt x="195000" y="289926"/>
                </a:lnTo>
                <a:lnTo>
                  <a:pt x="188680" y="328619"/>
                </a:lnTo>
                <a:lnTo>
                  <a:pt x="188538" y="326109"/>
                </a:lnTo>
                <a:lnTo>
                  <a:pt x="197109" y="294119"/>
                </a:lnTo>
                <a:lnTo>
                  <a:pt x="219017" y="256725"/>
                </a:lnTo>
                <a:lnTo>
                  <a:pt x="257517" y="216844"/>
                </a:lnTo>
                <a:lnTo>
                  <a:pt x="279094" y="203772"/>
                </a:lnTo>
                <a:lnTo>
                  <a:pt x="280621" y="204300"/>
                </a:lnTo>
                <a:lnTo>
                  <a:pt x="281638" y="205710"/>
                </a:lnTo>
                <a:lnTo>
                  <a:pt x="281258" y="207708"/>
                </a:lnTo>
                <a:lnTo>
                  <a:pt x="261819" y="240878"/>
                </a:lnTo>
                <a:lnTo>
                  <a:pt x="256426" y="283280"/>
                </a:lnTo>
                <a:lnTo>
                  <a:pt x="256747" y="302077"/>
                </a:lnTo>
                <a:lnTo>
                  <a:pt x="260416" y="317487"/>
                </a:lnTo>
                <a:lnTo>
                  <a:pt x="283673" y="3418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SMARTInkShape-Group222"/>
          <p:cNvGrpSpPr/>
          <p:nvPr/>
        </p:nvGrpSpPr>
        <p:grpSpPr>
          <a:xfrm>
            <a:off x="7106975" y="1510494"/>
            <a:ext cx="1557924" cy="661207"/>
            <a:chOff x="7106975" y="1510494"/>
            <a:chExt cx="1557924" cy="661207"/>
          </a:xfrm>
        </p:grpSpPr>
        <p:sp>
          <p:nvSpPr>
            <p:cNvPr id="355" name="SMARTInkShape-1181"/>
            <p:cNvSpPr/>
            <p:nvPr>
              <p:custDataLst>
                <p:tags r:id="rId42"/>
              </p:custDataLst>
            </p:nvPr>
          </p:nvSpPr>
          <p:spPr>
            <a:xfrm>
              <a:off x="8572500" y="1666875"/>
              <a:ext cx="92399" cy="323851"/>
            </a:xfrm>
            <a:custGeom>
              <a:avLst/>
              <a:gdLst/>
              <a:ahLst/>
              <a:cxnLst/>
              <a:rect l="0" t="0" r="0" b="0"/>
              <a:pathLst>
                <a:path w="92399" h="323851">
                  <a:moveTo>
                    <a:pt x="47625" y="0"/>
                  </a:moveTo>
                  <a:lnTo>
                    <a:pt x="47625" y="0"/>
                  </a:lnTo>
                  <a:lnTo>
                    <a:pt x="57738" y="5056"/>
                  </a:lnTo>
                  <a:lnTo>
                    <a:pt x="65525" y="16006"/>
                  </a:lnTo>
                  <a:lnTo>
                    <a:pt x="85623" y="62527"/>
                  </a:lnTo>
                  <a:lnTo>
                    <a:pt x="92398" y="102488"/>
                  </a:lnTo>
                  <a:lnTo>
                    <a:pt x="91583" y="146078"/>
                  </a:lnTo>
                  <a:lnTo>
                    <a:pt x="81816" y="187568"/>
                  </a:lnTo>
                  <a:lnTo>
                    <a:pt x="65517" y="231612"/>
                  </a:lnTo>
                  <a:lnTo>
                    <a:pt x="44460" y="267592"/>
                  </a:lnTo>
                  <a:lnTo>
                    <a:pt x="9305" y="31299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182"/>
            <p:cNvSpPr/>
            <p:nvPr>
              <p:custDataLst>
                <p:tags r:id="rId43"/>
              </p:custDataLst>
            </p:nvPr>
          </p:nvSpPr>
          <p:spPr>
            <a:xfrm>
              <a:off x="8334802" y="1762125"/>
              <a:ext cx="142319" cy="395396"/>
            </a:xfrm>
            <a:custGeom>
              <a:avLst/>
              <a:gdLst/>
              <a:ahLst/>
              <a:cxnLst/>
              <a:rect l="0" t="0" r="0" b="0"/>
              <a:pathLst>
                <a:path w="142319" h="395396">
                  <a:moveTo>
                    <a:pt x="18623" y="0"/>
                  </a:moveTo>
                  <a:lnTo>
                    <a:pt x="18623" y="0"/>
                  </a:lnTo>
                  <a:lnTo>
                    <a:pt x="13567" y="0"/>
                  </a:lnTo>
                  <a:lnTo>
                    <a:pt x="12078" y="2117"/>
                  </a:lnTo>
                  <a:lnTo>
                    <a:pt x="1733" y="46135"/>
                  </a:lnTo>
                  <a:lnTo>
                    <a:pt x="0" y="72731"/>
                  </a:lnTo>
                  <a:lnTo>
                    <a:pt x="9813" y="97044"/>
                  </a:lnTo>
                  <a:lnTo>
                    <a:pt x="15924" y="102796"/>
                  </a:lnTo>
                  <a:lnTo>
                    <a:pt x="31181" y="109187"/>
                  </a:lnTo>
                  <a:lnTo>
                    <a:pt x="45724" y="109206"/>
                  </a:lnTo>
                  <a:lnTo>
                    <a:pt x="59243" y="104628"/>
                  </a:lnTo>
                  <a:lnTo>
                    <a:pt x="76637" y="91208"/>
                  </a:lnTo>
                  <a:lnTo>
                    <a:pt x="81449" y="83576"/>
                  </a:lnTo>
                  <a:lnTo>
                    <a:pt x="101320" y="37613"/>
                  </a:lnTo>
                  <a:lnTo>
                    <a:pt x="107589" y="32592"/>
                  </a:lnTo>
                  <a:lnTo>
                    <a:pt x="108626" y="33370"/>
                  </a:lnTo>
                  <a:lnTo>
                    <a:pt x="105921" y="69966"/>
                  </a:lnTo>
                  <a:lnTo>
                    <a:pt x="112105" y="104574"/>
                  </a:lnTo>
                  <a:lnTo>
                    <a:pt x="120640" y="147872"/>
                  </a:lnTo>
                  <a:lnTo>
                    <a:pt x="128812" y="191040"/>
                  </a:lnTo>
                  <a:lnTo>
                    <a:pt x="137438" y="238405"/>
                  </a:lnTo>
                  <a:lnTo>
                    <a:pt x="141788" y="283893"/>
                  </a:lnTo>
                  <a:lnTo>
                    <a:pt x="142318" y="326070"/>
                  </a:lnTo>
                  <a:lnTo>
                    <a:pt x="137354" y="358139"/>
                  </a:lnTo>
                  <a:lnTo>
                    <a:pt x="129248" y="376484"/>
                  </a:lnTo>
                  <a:lnTo>
                    <a:pt x="119648" y="389576"/>
                  </a:lnTo>
                  <a:lnTo>
                    <a:pt x="111854" y="395395"/>
                  </a:lnTo>
                  <a:lnTo>
                    <a:pt x="99217" y="395159"/>
                  </a:lnTo>
                  <a:lnTo>
                    <a:pt x="91403" y="393614"/>
                  </a:lnTo>
                  <a:lnTo>
                    <a:pt x="85134" y="389409"/>
                  </a:lnTo>
                  <a:lnTo>
                    <a:pt x="66248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183"/>
            <p:cNvSpPr/>
            <p:nvPr>
              <p:custDataLst>
                <p:tags r:id="rId44"/>
              </p:custDataLst>
            </p:nvPr>
          </p:nvSpPr>
          <p:spPr>
            <a:xfrm>
              <a:off x="8181975" y="19050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10113"/>
                  </a:lnTo>
                  <a:lnTo>
                    <a:pt x="35278" y="17900"/>
                  </a:lnTo>
                  <a:lnTo>
                    <a:pt x="14085" y="48360"/>
                  </a:lnTo>
                  <a:lnTo>
                    <a:pt x="10493" y="595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184"/>
            <p:cNvSpPr/>
            <p:nvPr>
              <p:custDataLst>
                <p:tags r:id="rId45"/>
              </p:custDataLst>
            </p:nvPr>
          </p:nvSpPr>
          <p:spPr>
            <a:xfrm>
              <a:off x="8024733" y="1783516"/>
              <a:ext cx="119143" cy="149042"/>
            </a:xfrm>
            <a:custGeom>
              <a:avLst/>
              <a:gdLst/>
              <a:ahLst/>
              <a:cxnLst/>
              <a:rect l="0" t="0" r="0" b="0"/>
              <a:pathLst>
                <a:path w="119143" h="149042">
                  <a:moveTo>
                    <a:pt x="33417" y="45284"/>
                  </a:moveTo>
                  <a:lnTo>
                    <a:pt x="33417" y="45284"/>
                  </a:lnTo>
                  <a:lnTo>
                    <a:pt x="32359" y="30075"/>
                  </a:lnTo>
                  <a:lnTo>
                    <a:pt x="25217" y="5560"/>
                  </a:lnTo>
                  <a:lnTo>
                    <a:pt x="25833" y="2926"/>
                  </a:lnTo>
                  <a:lnTo>
                    <a:pt x="27303" y="1171"/>
                  </a:lnTo>
                  <a:lnTo>
                    <a:pt x="29341" y="0"/>
                  </a:lnTo>
                  <a:lnTo>
                    <a:pt x="31757" y="278"/>
                  </a:lnTo>
                  <a:lnTo>
                    <a:pt x="37266" y="3409"/>
                  </a:lnTo>
                  <a:lnTo>
                    <a:pt x="46317" y="16179"/>
                  </a:lnTo>
                  <a:lnTo>
                    <a:pt x="51252" y="60153"/>
                  </a:lnTo>
                  <a:lnTo>
                    <a:pt x="51927" y="81526"/>
                  </a:lnTo>
                  <a:lnTo>
                    <a:pt x="46583" y="98786"/>
                  </a:lnTo>
                  <a:lnTo>
                    <a:pt x="21389" y="132675"/>
                  </a:lnTo>
                  <a:lnTo>
                    <a:pt x="8111" y="146625"/>
                  </a:lnTo>
                  <a:lnTo>
                    <a:pt x="3472" y="148533"/>
                  </a:lnTo>
                  <a:lnTo>
                    <a:pt x="754" y="149041"/>
                  </a:lnTo>
                  <a:lnTo>
                    <a:pt x="0" y="147264"/>
                  </a:lnTo>
                  <a:lnTo>
                    <a:pt x="1985" y="139645"/>
                  </a:lnTo>
                  <a:lnTo>
                    <a:pt x="25188" y="101063"/>
                  </a:lnTo>
                  <a:lnTo>
                    <a:pt x="55813" y="56745"/>
                  </a:lnTo>
                  <a:lnTo>
                    <a:pt x="98248" y="15181"/>
                  </a:lnTo>
                  <a:lnTo>
                    <a:pt x="102038" y="13574"/>
                  </a:lnTo>
                  <a:lnTo>
                    <a:pt x="104564" y="13561"/>
                  </a:lnTo>
                  <a:lnTo>
                    <a:pt x="106249" y="14610"/>
                  </a:lnTo>
                  <a:lnTo>
                    <a:pt x="107371" y="16368"/>
                  </a:lnTo>
                  <a:lnTo>
                    <a:pt x="108619" y="21144"/>
                  </a:lnTo>
                  <a:lnTo>
                    <a:pt x="101328" y="65560"/>
                  </a:lnTo>
                  <a:lnTo>
                    <a:pt x="105514" y="88216"/>
                  </a:lnTo>
                  <a:lnTo>
                    <a:pt x="119142" y="11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185"/>
            <p:cNvSpPr/>
            <p:nvPr>
              <p:custDataLst>
                <p:tags r:id="rId46"/>
              </p:custDataLst>
            </p:nvPr>
          </p:nvSpPr>
          <p:spPr>
            <a:xfrm>
              <a:off x="7900978" y="1696774"/>
              <a:ext cx="90498" cy="284427"/>
            </a:xfrm>
            <a:custGeom>
              <a:avLst/>
              <a:gdLst/>
              <a:ahLst/>
              <a:cxnLst/>
              <a:rect l="0" t="0" r="0" b="0"/>
              <a:pathLst>
                <a:path w="90498" h="284427">
                  <a:moveTo>
                    <a:pt x="90497" y="8201"/>
                  </a:moveTo>
                  <a:lnTo>
                    <a:pt x="90497" y="8201"/>
                  </a:lnTo>
                  <a:lnTo>
                    <a:pt x="82297" y="8201"/>
                  </a:lnTo>
                  <a:lnTo>
                    <a:pt x="81855" y="7143"/>
                  </a:lnTo>
                  <a:lnTo>
                    <a:pt x="81088" y="0"/>
                  </a:lnTo>
                  <a:lnTo>
                    <a:pt x="75950" y="4125"/>
                  </a:lnTo>
                  <a:lnTo>
                    <a:pt x="58187" y="23663"/>
                  </a:lnTo>
                  <a:lnTo>
                    <a:pt x="34985" y="71189"/>
                  </a:lnTo>
                  <a:lnTo>
                    <a:pt x="12934" y="118794"/>
                  </a:lnTo>
                  <a:lnTo>
                    <a:pt x="3562" y="162691"/>
                  </a:lnTo>
                  <a:lnTo>
                    <a:pt x="0" y="186930"/>
                  </a:lnTo>
                  <a:lnTo>
                    <a:pt x="3934" y="234454"/>
                  </a:lnTo>
                  <a:lnTo>
                    <a:pt x="14637" y="257978"/>
                  </a:lnTo>
                  <a:lnTo>
                    <a:pt x="28206" y="270202"/>
                  </a:lnTo>
                  <a:lnTo>
                    <a:pt x="43762" y="278104"/>
                  </a:lnTo>
                  <a:lnTo>
                    <a:pt x="71447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186"/>
            <p:cNvSpPr/>
            <p:nvPr>
              <p:custDataLst>
                <p:tags r:id="rId47"/>
              </p:custDataLst>
            </p:nvPr>
          </p:nvSpPr>
          <p:spPr>
            <a:xfrm>
              <a:off x="7644295" y="1957545"/>
              <a:ext cx="70956" cy="214156"/>
            </a:xfrm>
            <a:custGeom>
              <a:avLst/>
              <a:gdLst/>
              <a:ahLst/>
              <a:cxnLst/>
              <a:rect l="0" t="0" r="0" b="0"/>
              <a:pathLst>
                <a:path w="70956" h="214156">
                  <a:moveTo>
                    <a:pt x="70955" y="14130"/>
                  </a:moveTo>
                  <a:lnTo>
                    <a:pt x="70955" y="14130"/>
                  </a:lnTo>
                  <a:lnTo>
                    <a:pt x="70955" y="872"/>
                  </a:lnTo>
                  <a:lnTo>
                    <a:pt x="69897" y="0"/>
                  </a:lnTo>
                  <a:lnTo>
                    <a:pt x="68133" y="477"/>
                  </a:lnTo>
                  <a:lnTo>
                    <a:pt x="63351" y="2770"/>
                  </a:lnTo>
                  <a:lnTo>
                    <a:pt x="57698" y="3790"/>
                  </a:lnTo>
                  <a:lnTo>
                    <a:pt x="43509" y="14476"/>
                  </a:lnTo>
                  <a:lnTo>
                    <a:pt x="21074" y="40346"/>
                  </a:lnTo>
                  <a:lnTo>
                    <a:pt x="15476" y="44308"/>
                  </a:lnTo>
                  <a:lnTo>
                    <a:pt x="9256" y="59998"/>
                  </a:lnTo>
                  <a:lnTo>
                    <a:pt x="207" y="99508"/>
                  </a:lnTo>
                  <a:lnTo>
                    <a:pt x="0" y="118751"/>
                  </a:lnTo>
                  <a:lnTo>
                    <a:pt x="4775" y="165452"/>
                  </a:lnTo>
                  <a:lnTo>
                    <a:pt x="13805" y="2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187"/>
            <p:cNvSpPr/>
            <p:nvPr>
              <p:custDataLst>
                <p:tags r:id="rId48"/>
              </p:custDataLst>
            </p:nvPr>
          </p:nvSpPr>
          <p:spPr>
            <a:xfrm>
              <a:off x="7595463" y="1952625"/>
              <a:ext cx="62638" cy="95251"/>
            </a:xfrm>
            <a:custGeom>
              <a:avLst/>
              <a:gdLst/>
              <a:ahLst/>
              <a:cxnLst/>
              <a:rect l="0" t="0" r="0" b="0"/>
              <a:pathLst>
                <a:path w="62638" h="95251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8663"/>
                  </a:lnTo>
                  <a:lnTo>
                    <a:pt x="2342" y="18314"/>
                  </a:lnTo>
                  <a:lnTo>
                    <a:pt x="29155" y="58371"/>
                  </a:lnTo>
                  <a:lnTo>
                    <a:pt x="6263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188"/>
            <p:cNvSpPr/>
            <p:nvPr>
              <p:custDataLst>
                <p:tags r:id="rId49"/>
              </p:custDataLst>
            </p:nvPr>
          </p:nvSpPr>
          <p:spPr>
            <a:xfrm>
              <a:off x="7419975" y="2066925"/>
              <a:ext cx="76201" cy="66676"/>
            </a:xfrm>
            <a:custGeom>
              <a:avLst/>
              <a:gdLst/>
              <a:ahLst/>
              <a:cxnLst/>
              <a:rect l="0" t="0" r="0" b="0"/>
              <a:pathLst>
                <a:path w="76201" h="66676">
                  <a:moveTo>
                    <a:pt x="76200" y="0"/>
                  </a:moveTo>
                  <a:lnTo>
                    <a:pt x="76200" y="0"/>
                  </a:lnTo>
                  <a:lnTo>
                    <a:pt x="76200" y="5057"/>
                  </a:lnTo>
                  <a:lnTo>
                    <a:pt x="70555" y="10361"/>
                  </a:lnTo>
                  <a:lnTo>
                    <a:pt x="26364" y="45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189"/>
            <p:cNvSpPr/>
            <p:nvPr>
              <p:custDataLst>
                <p:tags r:id="rId50"/>
              </p:custDataLst>
            </p:nvPr>
          </p:nvSpPr>
          <p:spPr>
            <a:xfrm>
              <a:off x="7334250" y="1947569"/>
              <a:ext cx="123826" cy="166982"/>
            </a:xfrm>
            <a:custGeom>
              <a:avLst/>
              <a:gdLst/>
              <a:ahLst/>
              <a:cxnLst/>
              <a:rect l="0" t="0" r="0" b="0"/>
              <a:pathLst>
                <a:path w="123826" h="166982">
                  <a:moveTo>
                    <a:pt x="123825" y="5056"/>
                  </a:moveTo>
                  <a:lnTo>
                    <a:pt x="123825" y="5056"/>
                  </a:lnTo>
                  <a:lnTo>
                    <a:pt x="118769" y="0"/>
                  </a:lnTo>
                  <a:lnTo>
                    <a:pt x="115163" y="626"/>
                  </a:lnTo>
                  <a:lnTo>
                    <a:pt x="105511" y="6968"/>
                  </a:lnTo>
                  <a:lnTo>
                    <a:pt x="68814" y="52879"/>
                  </a:lnTo>
                  <a:lnTo>
                    <a:pt x="36374" y="100287"/>
                  </a:lnTo>
                  <a:lnTo>
                    <a:pt x="0" y="166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190"/>
            <p:cNvSpPr/>
            <p:nvPr>
              <p:custDataLst>
                <p:tags r:id="rId51"/>
              </p:custDataLst>
            </p:nvPr>
          </p:nvSpPr>
          <p:spPr>
            <a:xfrm>
              <a:off x="7315200" y="1971675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3" y="5644"/>
                  </a:lnTo>
                  <a:lnTo>
                    <a:pt x="44474" y="27006"/>
                  </a:lnTo>
                  <a:lnTo>
                    <a:pt x="78373" y="71113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191"/>
            <p:cNvSpPr/>
            <p:nvPr>
              <p:custDataLst>
                <p:tags r:id="rId52"/>
              </p:custDataLst>
            </p:nvPr>
          </p:nvSpPr>
          <p:spPr>
            <a:xfrm>
              <a:off x="7106975" y="1809750"/>
              <a:ext cx="198701" cy="57151"/>
            </a:xfrm>
            <a:custGeom>
              <a:avLst/>
              <a:gdLst/>
              <a:ahLst/>
              <a:cxnLst/>
              <a:rect l="0" t="0" r="0" b="0"/>
              <a:pathLst>
                <a:path w="198701" h="57151">
                  <a:moveTo>
                    <a:pt x="8200" y="57150"/>
                  </a:moveTo>
                  <a:lnTo>
                    <a:pt x="8200" y="57150"/>
                  </a:lnTo>
                  <a:lnTo>
                    <a:pt x="3144" y="57150"/>
                  </a:lnTo>
                  <a:lnTo>
                    <a:pt x="1655" y="55033"/>
                  </a:lnTo>
                  <a:lnTo>
                    <a:pt x="0" y="47037"/>
                  </a:lnTo>
                  <a:lnTo>
                    <a:pt x="3791" y="43000"/>
                  </a:lnTo>
                  <a:lnTo>
                    <a:pt x="46764" y="25627"/>
                  </a:lnTo>
                  <a:lnTo>
                    <a:pt x="85126" y="15942"/>
                  </a:lnTo>
                  <a:lnTo>
                    <a:pt x="125857" y="9734"/>
                  </a:lnTo>
                  <a:lnTo>
                    <a:pt x="198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192"/>
            <p:cNvSpPr/>
            <p:nvPr>
              <p:custDataLst>
                <p:tags r:id="rId53"/>
              </p:custDataLst>
            </p:nvPr>
          </p:nvSpPr>
          <p:spPr>
            <a:xfrm>
              <a:off x="7221227" y="1510494"/>
              <a:ext cx="74924" cy="489757"/>
            </a:xfrm>
            <a:custGeom>
              <a:avLst/>
              <a:gdLst/>
              <a:ahLst/>
              <a:cxnLst/>
              <a:rect l="0" t="0" r="0" b="0"/>
              <a:pathLst>
                <a:path w="74924" h="489757">
                  <a:moveTo>
                    <a:pt x="74923" y="51606"/>
                  </a:moveTo>
                  <a:lnTo>
                    <a:pt x="74923" y="51606"/>
                  </a:lnTo>
                  <a:lnTo>
                    <a:pt x="74923" y="24159"/>
                  </a:lnTo>
                  <a:lnTo>
                    <a:pt x="72101" y="15419"/>
                  </a:lnTo>
                  <a:lnTo>
                    <a:pt x="61666" y="1184"/>
                  </a:lnTo>
                  <a:lnTo>
                    <a:pt x="58677" y="0"/>
                  </a:lnTo>
                  <a:lnTo>
                    <a:pt x="55626" y="268"/>
                  </a:lnTo>
                  <a:lnTo>
                    <a:pt x="52533" y="1506"/>
                  </a:lnTo>
                  <a:lnTo>
                    <a:pt x="38067" y="18417"/>
                  </a:lnTo>
                  <a:lnTo>
                    <a:pt x="21821" y="58064"/>
                  </a:lnTo>
                  <a:lnTo>
                    <a:pt x="5188" y="100290"/>
                  </a:lnTo>
                  <a:lnTo>
                    <a:pt x="0" y="140715"/>
                  </a:lnTo>
                  <a:lnTo>
                    <a:pt x="160" y="186664"/>
                  </a:lnTo>
                  <a:lnTo>
                    <a:pt x="5382" y="230147"/>
                  </a:lnTo>
                  <a:lnTo>
                    <a:pt x="6974" y="264308"/>
                  </a:lnTo>
                  <a:lnTo>
                    <a:pt x="10504" y="300657"/>
                  </a:lnTo>
                  <a:lnTo>
                    <a:pt x="14542" y="336920"/>
                  </a:lnTo>
                  <a:lnTo>
                    <a:pt x="16816" y="383911"/>
                  </a:lnTo>
                  <a:lnTo>
                    <a:pt x="17584" y="428828"/>
                  </a:lnTo>
                  <a:lnTo>
                    <a:pt x="8248" y="489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223"/>
          <p:cNvGrpSpPr/>
          <p:nvPr/>
        </p:nvGrpSpPr>
        <p:grpSpPr>
          <a:xfrm>
            <a:off x="4791931" y="1337981"/>
            <a:ext cx="1927468" cy="1008590"/>
            <a:chOff x="4791931" y="1337981"/>
            <a:chExt cx="1927468" cy="1008590"/>
          </a:xfrm>
        </p:grpSpPr>
        <p:sp>
          <p:nvSpPr>
            <p:cNvPr id="368" name="SMARTInkShape-1193"/>
            <p:cNvSpPr/>
            <p:nvPr>
              <p:custDataLst>
                <p:tags r:id="rId34"/>
              </p:custDataLst>
            </p:nvPr>
          </p:nvSpPr>
          <p:spPr>
            <a:xfrm>
              <a:off x="6600825" y="1590675"/>
              <a:ext cx="118574" cy="419101"/>
            </a:xfrm>
            <a:custGeom>
              <a:avLst/>
              <a:gdLst/>
              <a:ahLst/>
              <a:cxnLst/>
              <a:rect l="0" t="0" r="0" b="0"/>
              <a:pathLst>
                <a:path w="118574" h="419101">
                  <a:moveTo>
                    <a:pt x="19050" y="0"/>
                  </a:moveTo>
                  <a:lnTo>
                    <a:pt x="19050" y="0"/>
                  </a:lnTo>
                  <a:lnTo>
                    <a:pt x="40804" y="1058"/>
                  </a:lnTo>
                  <a:lnTo>
                    <a:pt x="53765" y="5056"/>
                  </a:lnTo>
                  <a:lnTo>
                    <a:pt x="66582" y="16006"/>
                  </a:lnTo>
                  <a:lnTo>
                    <a:pt x="82875" y="40020"/>
                  </a:lnTo>
                  <a:lnTo>
                    <a:pt x="102919" y="86692"/>
                  </a:lnTo>
                  <a:lnTo>
                    <a:pt x="110928" y="126346"/>
                  </a:lnTo>
                  <a:lnTo>
                    <a:pt x="118356" y="159850"/>
                  </a:lnTo>
                  <a:lnTo>
                    <a:pt x="118573" y="191342"/>
                  </a:lnTo>
                  <a:lnTo>
                    <a:pt x="116198" y="225799"/>
                  </a:lnTo>
                  <a:lnTo>
                    <a:pt x="113804" y="263048"/>
                  </a:lnTo>
                  <a:lnTo>
                    <a:pt x="104050" y="304079"/>
                  </a:lnTo>
                  <a:lnTo>
                    <a:pt x="86875" y="342758"/>
                  </a:lnTo>
                  <a:lnTo>
                    <a:pt x="54061" y="38296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194"/>
            <p:cNvSpPr/>
            <p:nvPr>
              <p:custDataLst>
                <p:tags r:id="rId35"/>
              </p:custDataLst>
            </p:nvPr>
          </p:nvSpPr>
          <p:spPr>
            <a:xfrm>
              <a:off x="6382143" y="1706299"/>
              <a:ext cx="151661" cy="434894"/>
            </a:xfrm>
            <a:custGeom>
              <a:avLst/>
              <a:gdLst/>
              <a:ahLst/>
              <a:cxnLst/>
              <a:rect l="0" t="0" r="0" b="0"/>
              <a:pathLst>
                <a:path w="151661" h="434894">
                  <a:moveTo>
                    <a:pt x="9132" y="8201"/>
                  </a:moveTo>
                  <a:lnTo>
                    <a:pt x="9132" y="8201"/>
                  </a:lnTo>
                  <a:lnTo>
                    <a:pt x="9132" y="0"/>
                  </a:lnTo>
                  <a:lnTo>
                    <a:pt x="4076" y="4125"/>
                  </a:lnTo>
                  <a:lnTo>
                    <a:pt x="1593" y="9212"/>
                  </a:lnTo>
                  <a:lnTo>
                    <a:pt x="0" y="36270"/>
                  </a:lnTo>
                  <a:lnTo>
                    <a:pt x="7289" y="73718"/>
                  </a:lnTo>
                  <a:lnTo>
                    <a:pt x="22008" y="109230"/>
                  </a:lnTo>
                  <a:lnTo>
                    <a:pt x="33905" y="119425"/>
                  </a:lnTo>
                  <a:lnTo>
                    <a:pt x="48717" y="126426"/>
                  </a:lnTo>
                  <a:lnTo>
                    <a:pt x="62355" y="129537"/>
                  </a:lnTo>
                  <a:lnTo>
                    <a:pt x="68956" y="128250"/>
                  </a:lnTo>
                  <a:lnTo>
                    <a:pt x="81935" y="121175"/>
                  </a:lnTo>
                  <a:lnTo>
                    <a:pt x="101141" y="100236"/>
                  </a:lnTo>
                  <a:lnTo>
                    <a:pt x="108233" y="85795"/>
                  </a:lnTo>
                  <a:lnTo>
                    <a:pt x="112445" y="73379"/>
                  </a:lnTo>
                  <a:lnTo>
                    <a:pt x="121776" y="58347"/>
                  </a:lnTo>
                  <a:lnTo>
                    <a:pt x="122328" y="58565"/>
                  </a:lnTo>
                  <a:lnTo>
                    <a:pt x="122941" y="61629"/>
                  </a:lnTo>
                  <a:lnTo>
                    <a:pt x="117847" y="93975"/>
                  </a:lnTo>
                  <a:lnTo>
                    <a:pt x="124837" y="134858"/>
                  </a:lnTo>
                  <a:lnTo>
                    <a:pt x="131353" y="173273"/>
                  </a:lnTo>
                  <a:lnTo>
                    <a:pt x="140244" y="215394"/>
                  </a:lnTo>
                  <a:lnTo>
                    <a:pt x="150248" y="260009"/>
                  </a:lnTo>
                  <a:lnTo>
                    <a:pt x="151660" y="306806"/>
                  </a:lnTo>
                  <a:lnTo>
                    <a:pt x="149116" y="348192"/>
                  </a:lnTo>
                  <a:lnTo>
                    <a:pt x="141239" y="393522"/>
                  </a:lnTo>
                  <a:lnTo>
                    <a:pt x="132757" y="410171"/>
                  </a:lnTo>
                  <a:lnTo>
                    <a:pt x="111025" y="432338"/>
                  </a:lnTo>
                  <a:lnTo>
                    <a:pt x="104578" y="434893"/>
                  </a:lnTo>
                  <a:lnTo>
                    <a:pt x="99221" y="434479"/>
                  </a:lnTo>
                  <a:lnTo>
                    <a:pt x="83803" y="423784"/>
                  </a:lnTo>
                  <a:lnTo>
                    <a:pt x="77962" y="418606"/>
                  </a:lnTo>
                  <a:lnTo>
                    <a:pt x="66282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195"/>
            <p:cNvSpPr/>
            <p:nvPr>
              <p:custDataLst>
                <p:tags r:id="rId36"/>
              </p:custDataLst>
            </p:nvPr>
          </p:nvSpPr>
          <p:spPr>
            <a:xfrm>
              <a:off x="6200775" y="1838325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7042" y="9721"/>
                  </a:lnTo>
                  <a:lnTo>
                    <a:pt x="20794" y="5145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196"/>
            <p:cNvSpPr/>
            <p:nvPr>
              <p:custDataLst>
                <p:tags r:id="rId37"/>
              </p:custDataLst>
            </p:nvPr>
          </p:nvSpPr>
          <p:spPr>
            <a:xfrm>
              <a:off x="6001143" y="1716609"/>
              <a:ext cx="123433" cy="161891"/>
            </a:xfrm>
            <a:custGeom>
              <a:avLst/>
              <a:gdLst/>
              <a:ahLst/>
              <a:cxnLst/>
              <a:rect l="0" t="0" r="0" b="0"/>
              <a:pathLst>
                <a:path w="123433" h="161891">
                  <a:moveTo>
                    <a:pt x="9132" y="26466"/>
                  </a:moveTo>
                  <a:lnTo>
                    <a:pt x="9132" y="26466"/>
                  </a:lnTo>
                  <a:lnTo>
                    <a:pt x="1593" y="8566"/>
                  </a:lnTo>
                  <a:lnTo>
                    <a:pt x="0" y="0"/>
                  </a:lnTo>
                  <a:lnTo>
                    <a:pt x="927" y="355"/>
                  </a:lnTo>
                  <a:lnTo>
                    <a:pt x="12900" y="11334"/>
                  </a:lnTo>
                  <a:lnTo>
                    <a:pt x="31670" y="38646"/>
                  </a:lnTo>
                  <a:lnTo>
                    <a:pt x="42151" y="65353"/>
                  </a:lnTo>
                  <a:lnTo>
                    <a:pt x="44668" y="93374"/>
                  </a:lnTo>
                  <a:lnTo>
                    <a:pt x="38833" y="130684"/>
                  </a:lnTo>
                  <a:lnTo>
                    <a:pt x="32563" y="141929"/>
                  </a:lnTo>
                  <a:lnTo>
                    <a:pt x="22721" y="152925"/>
                  </a:lnTo>
                  <a:lnTo>
                    <a:pt x="11291" y="161339"/>
                  </a:lnTo>
                  <a:lnTo>
                    <a:pt x="7397" y="161890"/>
                  </a:lnTo>
                  <a:lnTo>
                    <a:pt x="4799" y="160140"/>
                  </a:lnTo>
                  <a:lnTo>
                    <a:pt x="1915" y="153610"/>
                  </a:lnTo>
                  <a:lnTo>
                    <a:pt x="632" y="147180"/>
                  </a:lnTo>
                  <a:lnTo>
                    <a:pt x="7898" y="111670"/>
                  </a:lnTo>
                  <a:lnTo>
                    <a:pt x="37231" y="75590"/>
                  </a:lnTo>
                  <a:lnTo>
                    <a:pt x="78788" y="31992"/>
                  </a:lnTo>
                  <a:lnTo>
                    <a:pt x="102369" y="298"/>
                  </a:lnTo>
                  <a:lnTo>
                    <a:pt x="98730" y="3661"/>
                  </a:lnTo>
                  <a:lnTo>
                    <a:pt x="82530" y="36033"/>
                  </a:lnTo>
                  <a:lnTo>
                    <a:pt x="78794" y="55060"/>
                  </a:lnTo>
                  <a:lnTo>
                    <a:pt x="81749" y="88678"/>
                  </a:lnTo>
                  <a:lnTo>
                    <a:pt x="94383" y="120394"/>
                  </a:lnTo>
                  <a:lnTo>
                    <a:pt x="123432" y="150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197"/>
            <p:cNvSpPr/>
            <p:nvPr>
              <p:custDataLst>
                <p:tags r:id="rId38"/>
              </p:custDataLst>
            </p:nvPr>
          </p:nvSpPr>
          <p:spPr>
            <a:xfrm>
              <a:off x="5849214" y="1581150"/>
              <a:ext cx="113437" cy="352426"/>
            </a:xfrm>
            <a:custGeom>
              <a:avLst/>
              <a:gdLst/>
              <a:ahLst/>
              <a:cxnLst/>
              <a:rect l="0" t="0" r="0" b="0"/>
              <a:pathLst>
                <a:path w="113437" h="352426">
                  <a:moveTo>
                    <a:pt x="113436" y="0"/>
                  </a:moveTo>
                  <a:lnTo>
                    <a:pt x="113436" y="0"/>
                  </a:lnTo>
                  <a:lnTo>
                    <a:pt x="100179" y="0"/>
                  </a:lnTo>
                  <a:lnTo>
                    <a:pt x="85990" y="10113"/>
                  </a:lnTo>
                  <a:lnTo>
                    <a:pt x="64349" y="31435"/>
                  </a:lnTo>
                  <a:lnTo>
                    <a:pt x="36297" y="76482"/>
                  </a:lnTo>
                  <a:lnTo>
                    <a:pt x="19255" y="121685"/>
                  </a:lnTo>
                  <a:lnTo>
                    <a:pt x="5697" y="161502"/>
                  </a:lnTo>
                  <a:lnTo>
                    <a:pt x="0" y="207600"/>
                  </a:lnTo>
                  <a:lnTo>
                    <a:pt x="4362" y="254908"/>
                  </a:lnTo>
                  <a:lnTo>
                    <a:pt x="16474" y="300315"/>
                  </a:lnTo>
                  <a:lnTo>
                    <a:pt x="39141" y="333660"/>
                  </a:lnTo>
                  <a:lnTo>
                    <a:pt x="75336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198"/>
            <p:cNvSpPr/>
            <p:nvPr>
              <p:custDataLst>
                <p:tags r:id="rId39"/>
              </p:custDataLst>
            </p:nvPr>
          </p:nvSpPr>
          <p:spPr>
            <a:xfrm>
              <a:off x="5498328" y="1697303"/>
              <a:ext cx="197493" cy="649268"/>
            </a:xfrm>
            <a:custGeom>
              <a:avLst/>
              <a:gdLst/>
              <a:ahLst/>
              <a:cxnLst/>
              <a:rect l="0" t="0" r="0" b="0"/>
              <a:pathLst>
                <a:path w="197493" h="649268">
                  <a:moveTo>
                    <a:pt x="140472" y="45772"/>
                  </a:moveTo>
                  <a:lnTo>
                    <a:pt x="140472" y="45772"/>
                  </a:lnTo>
                  <a:lnTo>
                    <a:pt x="140472" y="22450"/>
                  </a:lnTo>
                  <a:lnTo>
                    <a:pt x="137650" y="16709"/>
                  </a:lnTo>
                  <a:lnTo>
                    <a:pt x="127215" y="4400"/>
                  </a:lnTo>
                  <a:lnTo>
                    <a:pt x="118352" y="926"/>
                  </a:lnTo>
                  <a:lnTo>
                    <a:pt x="113026" y="0"/>
                  </a:lnTo>
                  <a:lnTo>
                    <a:pt x="85303" y="3752"/>
                  </a:lnTo>
                  <a:lnTo>
                    <a:pt x="67974" y="11574"/>
                  </a:lnTo>
                  <a:lnTo>
                    <a:pt x="44660" y="28786"/>
                  </a:lnTo>
                  <a:lnTo>
                    <a:pt x="28240" y="49206"/>
                  </a:lnTo>
                  <a:lnTo>
                    <a:pt x="11331" y="90038"/>
                  </a:lnTo>
                  <a:lnTo>
                    <a:pt x="624" y="123503"/>
                  </a:lnTo>
                  <a:lnTo>
                    <a:pt x="0" y="141703"/>
                  </a:lnTo>
                  <a:lnTo>
                    <a:pt x="6658" y="169799"/>
                  </a:lnTo>
                  <a:lnTo>
                    <a:pt x="20507" y="195057"/>
                  </a:lnTo>
                  <a:lnTo>
                    <a:pt x="28240" y="202079"/>
                  </a:lnTo>
                  <a:lnTo>
                    <a:pt x="48656" y="211089"/>
                  </a:lnTo>
                  <a:lnTo>
                    <a:pt x="65799" y="211674"/>
                  </a:lnTo>
                  <a:lnTo>
                    <a:pt x="97618" y="208483"/>
                  </a:lnTo>
                  <a:lnTo>
                    <a:pt x="111195" y="199579"/>
                  </a:lnTo>
                  <a:lnTo>
                    <a:pt x="151911" y="157128"/>
                  </a:lnTo>
                  <a:lnTo>
                    <a:pt x="163576" y="128183"/>
                  </a:lnTo>
                  <a:lnTo>
                    <a:pt x="168327" y="101336"/>
                  </a:lnTo>
                  <a:lnTo>
                    <a:pt x="168952" y="80684"/>
                  </a:lnTo>
                  <a:lnTo>
                    <a:pt x="168984" y="80688"/>
                  </a:lnTo>
                  <a:lnTo>
                    <a:pt x="169044" y="123866"/>
                  </a:lnTo>
                  <a:lnTo>
                    <a:pt x="170104" y="165690"/>
                  </a:lnTo>
                  <a:lnTo>
                    <a:pt x="176651" y="209479"/>
                  </a:lnTo>
                  <a:lnTo>
                    <a:pt x="184235" y="246678"/>
                  </a:lnTo>
                  <a:lnTo>
                    <a:pt x="188010" y="293330"/>
                  </a:lnTo>
                  <a:lnTo>
                    <a:pt x="194303" y="329731"/>
                  </a:lnTo>
                  <a:lnTo>
                    <a:pt x="196639" y="368974"/>
                  </a:lnTo>
                  <a:lnTo>
                    <a:pt x="197185" y="402142"/>
                  </a:lnTo>
                  <a:lnTo>
                    <a:pt x="197492" y="446403"/>
                  </a:lnTo>
                  <a:lnTo>
                    <a:pt x="194742" y="478889"/>
                  </a:lnTo>
                  <a:lnTo>
                    <a:pt x="188934" y="513435"/>
                  </a:lnTo>
                  <a:lnTo>
                    <a:pt x="175880" y="560518"/>
                  </a:lnTo>
                  <a:lnTo>
                    <a:pt x="167897" y="595517"/>
                  </a:lnTo>
                  <a:lnTo>
                    <a:pt x="139654" y="635378"/>
                  </a:lnTo>
                  <a:lnTo>
                    <a:pt x="123414" y="647801"/>
                  </a:lnTo>
                  <a:lnTo>
                    <a:pt x="118516" y="649267"/>
                  </a:lnTo>
                  <a:lnTo>
                    <a:pt x="114193" y="649185"/>
                  </a:lnTo>
                  <a:lnTo>
                    <a:pt x="110253" y="648072"/>
                  </a:lnTo>
                  <a:lnTo>
                    <a:pt x="81605" y="624584"/>
                  </a:lnTo>
                  <a:lnTo>
                    <a:pt x="77267" y="609233"/>
                  </a:lnTo>
                  <a:lnTo>
                    <a:pt x="74482" y="564884"/>
                  </a:lnTo>
                  <a:lnTo>
                    <a:pt x="73797" y="54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199"/>
            <p:cNvSpPr/>
            <p:nvPr>
              <p:custDataLst>
                <p:tags r:id="rId40"/>
              </p:custDataLst>
            </p:nvPr>
          </p:nvSpPr>
          <p:spPr>
            <a:xfrm>
              <a:off x="5133975" y="1337981"/>
              <a:ext cx="152401" cy="938495"/>
            </a:xfrm>
            <a:custGeom>
              <a:avLst/>
              <a:gdLst/>
              <a:ahLst/>
              <a:cxnLst/>
              <a:rect l="0" t="0" r="0" b="0"/>
              <a:pathLst>
                <a:path w="152401" h="938495">
                  <a:moveTo>
                    <a:pt x="152400" y="43144"/>
                  </a:moveTo>
                  <a:lnTo>
                    <a:pt x="152400" y="43144"/>
                  </a:lnTo>
                  <a:lnTo>
                    <a:pt x="152400" y="29887"/>
                  </a:lnTo>
                  <a:lnTo>
                    <a:pt x="142287" y="10641"/>
                  </a:lnTo>
                  <a:lnTo>
                    <a:pt x="137190" y="5600"/>
                  </a:lnTo>
                  <a:lnTo>
                    <a:pt x="125885" y="0"/>
                  </a:lnTo>
                  <a:lnTo>
                    <a:pt x="113805" y="333"/>
                  </a:lnTo>
                  <a:lnTo>
                    <a:pt x="101379" y="5067"/>
                  </a:lnTo>
                  <a:lnTo>
                    <a:pt x="74878" y="26227"/>
                  </a:lnTo>
                  <a:lnTo>
                    <a:pt x="49855" y="68446"/>
                  </a:lnTo>
                  <a:lnTo>
                    <a:pt x="32044" y="110642"/>
                  </a:lnTo>
                  <a:lnTo>
                    <a:pt x="19108" y="156548"/>
                  </a:lnTo>
                  <a:lnTo>
                    <a:pt x="12364" y="199159"/>
                  </a:lnTo>
                  <a:lnTo>
                    <a:pt x="10366" y="234715"/>
                  </a:lnTo>
                  <a:lnTo>
                    <a:pt x="9691" y="279599"/>
                  </a:lnTo>
                  <a:lnTo>
                    <a:pt x="14631" y="314406"/>
                  </a:lnTo>
                  <a:lnTo>
                    <a:pt x="17740" y="361643"/>
                  </a:lnTo>
                  <a:lnTo>
                    <a:pt x="23718" y="400686"/>
                  </a:lnTo>
                  <a:lnTo>
                    <a:pt x="32193" y="437420"/>
                  </a:lnTo>
                  <a:lnTo>
                    <a:pt x="44537" y="483329"/>
                  </a:lnTo>
                  <a:lnTo>
                    <a:pt x="50839" y="515006"/>
                  </a:lnTo>
                  <a:lnTo>
                    <a:pt x="57167" y="550252"/>
                  </a:lnTo>
                  <a:lnTo>
                    <a:pt x="63858" y="597329"/>
                  </a:lnTo>
                  <a:lnTo>
                    <a:pt x="68662" y="639853"/>
                  </a:lnTo>
                  <a:lnTo>
                    <a:pt x="72850" y="674531"/>
                  </a:lnTo>
                  <a:lnTo>
                    <a:pt x="74711" y="711111"/>
                  </a:lnTo>
                  <a:lnTo>
                    <a:pt x="75538" y="745713"/>
                  </a:lnTo>
                  <a:lnTo>
                    <a:pt x="76004" y="789298"/>
                  </a:lnTo>
                  <a:lnTo>
                    <a:pt x="73320" y="825144"/>
                  </a:lnTo>
                  <a:lnTo>
                    <a:pt x="62999" y="862575"/>
                  </a:lnTo>
                  <a:lnTo>
                    <a:pt x="42045" y="904077"/>
                  </a:lnTo>
                  <a:lnTo>
                    <a:pt x="0" y="93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200"/>
            <p:cNvSpPr/>
            <p:nvPr>
              <p:custDataLst>
                <p:tags r:id="rId41"/>
              </p:custDataLst>
            </p:nvPr>
          </p:nvSpPr>
          <p:spPr>
            <a:xfrm>
              <a:off x="4791931" y="1354499"/>
              <a:ext cx="122970" cy="938380"/>
            </a:xfrm>
            <a:custGeom>
              <a:avLst/>
              <a:gdLst/>
              <a:ahLst/>
              <a:cxnLst/>
              <a:rect l="0" t="0" r="0" b="0"/>
              <a:pathLst>
                <a:path w="122970" h="938380">
                  <a:moveTo>
                    <a:pt x="122969" y="36151"/>
                  </a:moveTo>
                  <a:lnTo>
                    <a:pt x="122969" y="36151"/>
                  </a:lnTo>
                  <a:lnTo>
                    <a:pt x="122969" y="14693"/>
                  </a:lnTo>
                  <a:lnTo>
                    <a:pt x="120852" y="11262"/>
                  </a:lnTo>
                  <a:lnTo>
                    <a:pt x="112856" y="4628"/>
                  </a:lnTo>
                  <a:lnTo>
                    <a:pt x="105069" y="974"/>
                  </a:lnTo>
                  <a:lnTo>
                    <a:pt x="101510" y="0"/>
                  </a:lnTo>
                  <a:lnTo>
                    <a:pt x="97022" y="1467"/>
                  </a:lnTo>
                  <a:lnTo>
                    <a:pt x="73560" y="19680"/>
                  </a:lnTo>
                  <a:lnTo>
                    <a:pt x="52140" y="50184"/>
                  </a:lnTo>
                  <a:lnTo>
                    <a:pt x="30348" y="96504"/>
                  </a:lnTo>
                  <a:lnTo>
                    <a:pt x="12190" y="141348"/>
                  </a:lnTo>
                  <a:lnTo>
                    <a:pt x="2035" y="179109"/>
                  </a:lnTo>
                  <a:lnTo>
                    <a:pt x="0" y="216092"/>
                  </a:lnTo>
                  <a:lnTo>
                    <a:pt x="583" y="250533"/>
                  </a:lnTo>
                  <a:lnTo>
                    <a:pt x="4370" y="290535"/>
                  </a:lnTo>
                  <a:lnTo>
                    <a:pt x="9581" y="324541"/>
                  </a:lnTo>
                  <a:lnTo>
                    <a:pt x="16482" y="356941"/>
                  </a:lnTo>
                  <a:lnTo>
                    <a:pt x="26606" y="396035"/>
                  </a:lnTo>
                  <a:lnTo>
                    <a:pt x="35338" y="429638"/>
                  </a:lnTo>
                  <a:lnTo>
                    <a:pt x="46204" y="469534"/>
                  </a:lnTo>
                  <a:lnTo>
                    <a:pt x="59357" y="516516"/>
                  </a:lnTo>
                  <a:lnTo>
                    <a:pt x="65769" y="549861"/>
                  </a:lnTo>
                  <a:lnTo>
                    <a:pt x="72147" y="585141"/>
                  </a:lnTo>
                  <a:lnTo>
                    <a:pt x="81687" y="623912"/>
                  </a:lnTo>
                  <a:lnTo>
                    <a:pt x="91217" y="663857"/>
                  </a:lnTo>
                  <a:lnTo>
                    <a:pt x="97568" y="697190"/>
                  </a:lnTo>
                  <a:lnTo>
                    <a:pt x="102037" y="741543"/>
                  </a:lnTo>
                  <a:lnTo>
                    <a:pt x="103361" y="786552"/>
                  </a:lnTo>
                  <a:lnTo>
                    <a:pt x="98696" y="823289"/>
                  </a:lnTo>
                  <a:lnTo>
                    <a:pt x="87640" y="870693"/>
                  </a:lnTo>
                  <a:lnTo>
                    <a:pt x="72116" y="916438"/>
                  </a:lnTo>
                  <a:lnTo>
                    <a:pt x="62628" y="932094"/>
                  </a:lnTo>
                  <a:lnTo>
                    <a:pt x="58400" y="935071"/>
                  </a:lnTo>
                  <a:lnTo>
                    <a:pt x="48058" y="938379"/>
                  </a:lnTo>
                  <a:lnTo>
                    <a:pt x="42336" y="937145"/>
                  </a:lnTo>
                  <a:lnTo>
                    <a:pt x="18194" y="921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224"/>
          <p:cNvGrpSpPr/>
          <p:nvPr/>
        </p:nvGrpSpPr>
        <p:grpSpPr>
          <a:xfrm>
            <a:off x="3845957" y="1609725"/>
            <a:ext cx="202169" cy="150292"/>
            <a:chOff x="3845957" y="1609725"/>
            <a:chExt cx="202169" cy="150292"/>
          </a:xfrm>
        </p:grpSpPr>
        <p:sp>
          <p:nvSpPr>
            <p:cNvPr id="377" name="SMARTInkShape-1201"/>
            <p:cNvSpPr/>
            <p:nvPr>
              <p:custDataLst>
                <p:tags r:id="rId32"/>
              </p:custDataLst>
            </p:nvPr>
          </p:nvSpPr>
          <p:spPr>
            <a:xfrm>
              <a:off x="3845957" y="1733550"/>
              <a:ext cx="202169" cy="26467"/>
            </a:xfrm>
            <a:custGeom>
              <a:avLst/>
              <a:gdLst/>
              <a:ahLst/>
              <a:cxnLst/>
              <a:rect l="0" t="0" r="0" b="0"/>
              <a:pathLst>
                <a:path w="202169" h="26467">
                  <a:moveTo>
                    <a:pt x="21193" y="0"/>
                  </a:moveTo>
                  <a:lnTo>
                    <a:pt x="21193" y="0"/>
                  </a:lnTo>
                  <a:lnTo>
                    <a:pt x="16136" y="0"/>
                  </a:lnTo>
                  <a:lnTo>
                    <a:pt x="2879" y="10113"/>
                  </a:lnTo>
                  <a:lnTo>
                    <a:pt x="517" y="14150"/>
                  </a:lnTo>
                  <a:lnTo>
                    <a:pt x="0" y="17900"/>
                  </a:lnTo>
                  <a:lnTo>
                    <a:pt x="715" y="21458"/>
                  </a:lnTo>
                  <a:lnTo>
                    <a:pt x="4366" y="23831"/>
                  </a:lnTo>
                  <a:lnTo>
                    <a:pt x="16889" y="26466"/>
                  </a:lnTo>
                  <a:lnTo>
                    <a:pt x="51903" y="22894"/>
                  </a:lnTo>
                  <a:lnTo>
                    <a:pt x="95791" y="20189"/>
                  </a:lnTo>
                  <a:lnTo>
                    <a:pt x="132196" y="14331"/>
                  </a:lnTo>
                  <a:lnTo>
                    <a:pt x="173204" y="5892"/>
                  </a:lnTo>
                  <a:lnTo>
                    <a:pt x="202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202"/>
            <p:cNvSpPr/>
            <p:nvPr>
              <p:custDataLst>
                <p:tags r:id="rId33"/>
              </p:custDataLst>
            </p:nvPr>
          </p:nvSpPr>
          <p:spPr>
            <a:xfrm>
              <a:off x="3857625" y="1609725"/>
              <a:ext cx="180976" cy="14131"/>
            </a:xfrm>
            <a:custGeom>
              <a:avLst/>
              <a:gdLst/>
              <a:ahLst/>
              <a:cxnLst/>
              <a:rect l="0" t="0" r="0" b="0"/>
              <a:pathLst>
                <a:path w="180976" h="1413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3175" y="14130"/>
                  </a:lnTo>
                  <a:lnTo>
                    <a:pt x="49885" y="10340"/>
                  </a:lnTo>
                  <a:lnTo>
                    <a:pt x="93685" y="4710"/>
                  </a:lnTo>
                  <a:lnTo>
                    <a:pt x="139626" y="7476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225"/>
          <p:cNvGrpSpPr/>
          <p:nvPr/>
        </p:nvGrpSpPr>
        <p:grpSpPr>
          <a:xfrm>
            <a:off x="2600325" y="1311261"/>
            <a:ext cx="742548" cy="629418"/>
            <a:chOff x="2600325" y="1311261"/>
            <a:chExt cx="742548" cy="629418"/>
          </a:xfrm>
        </p:grpSpPr>
        <p:sp>
          <p:nvSpPr>
            <p:cNvPr id="380" name="SMARTInkShape-1203"/>
            <p:cNvSpPr/>
            <p:nvPr>
              <p:custDataLst>
                <p:tags r:id="rId28"/>
              </p:custDataLst>
            </p:nvPr>
          </p:nvSpPr>
          <p:spPr>
            <a:xfrm>
              <a:off x="3152775" y="1311261"/>
              <a:ext cx="190098" cy="629418"/>
            </a:xfrm>
            <a:custGeom>
              <a:avLst/>
              <a:gdLst/>
              <a:ahLst/>
              <a:cxnLst/>
              <a:rect l="0" t="0" r="0" b="0"/>
              <a:pathLst>
                <a:path w="190098" h="629418">
                  <a:moveTo>
                    <a:pt x="0" y="41289"/>
                  </a:moveTo>
                  <a:lnTo>
                    <a:pt x="0" y="41289"/>
                  </a:lnTo>
                  <a:lnTo>
                    <a:pt x="0" y="36233"/>
                  </a:lnTo>
                  <a:lnTo>
                    <a:pt x="2822" y="30928"/>
                  </a:lnTo>
                  <a:lnTo>
                    <a:pt x="8663" y="25042"/>
                  </a:lnTo>
                  <a:lnTo>
                    <a:pt x="32481" y="12640"/>
                  </a:lnTo>
                  <a:lnTo>
                    <a:pt x="77560" y="0"/>
                  </a:lnTo>
                  <a:lnTo>
                    <a:pt x="123270" y="1461"/>
                  </a:lnTo>
                  <a:lnTo>
                    <a:pt x="147215" y="2421"/>
                  </a:lnTo>
                  <a:lnTo>
                    <a:pt x="157409" y="5852"/>
                  </a:lnTo>
                  <a:lnTo>
                    <a:pt x="174382" y="18131"/>
                  </a:lnTo>
                  <a:lnTo>
                    <a:pt x="183336" y="34172"/>
                  </a:lnTo>
                  <a:lnTo>
                    <a:pt x="186258" y="52942"/>
                  </a:lnTo>
                  <a:lnTo>
                    <a:pt x="182332" y="93842"/>
                  </a:lnTo>
                  <a:lnTo>
                    <a:pt x="181243" y="138100"/>
                  </a:lnTo>
                  <a:lnTo>
                    <a:pt x="181094" y="170041"/>
                  </a:lnTo>
                  <a:lnTo>
                    <a:pt x="178188" y="215257"/>
                  </a:lnTo>
                  <a:lnTo>
                    <a:pt x="173446" y="257230"/>
                  </a:lnTo>
                  <a:lnTo>
                    <a:pt x="172042" y="301416"/>
                  </a:lnTo>
                  <a:lnTo>
                    <a:pt x="166510" y="344790"/>
                  </a:lnTo>
                  <a:lnTo>
                    <a:pt x="169377" y="386049"/>
                  </a:lnTo>
                  <a:lnTo>
                    <a:pt x="171894" y="427897"/>
                  </a:lnTo>
                  <a:lnTo>
                    <a:pt x="177814" y="470635"/>
                  </a:lnTo>
                  <a:lnTo>
                    <a:pt x="180351" y="511292"/>
                  </a:lnTo>
                  <a:lnTo>
                    <a:pt x="185908" y="554405"/>
                  </a:lnTo>
                  <a:lnTo>
                    <a:pt x="190097" y="591222"/>
                  </a:lnTo>
                  <a:lnTo>
                    <a:pt x="185324" y="609809"/>
                  </a:lnTo>
                  <a:lnTo>
                    <a:pt x="174441" y="619579"/>
                  </a:lnTo>
                  <a:lnTo>
                    <a:pt x="160079" y="626390"/>
                  </a:lnTo>
                  <a:lnTo>
                    <a:pt x="146641" y="629417"/>
                  </a:lnTo>
                  <a:lnTo>
                    <a:pt x="117062" y="626065"/>
                  </a:lnTo>
                  <a:lnTo>
                    <a:pt x="86544" y="613312"/>
                  </a:lnTo>
                  <a:lnTo>
                    <a:pt x="66675" y="59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204"/>
            <p:cNvSpPr/>
            <p:nvPr>
              <p:custDataLst>
                <p:tags r:id="rId29"/>
              </p:custDataLst>
            </p:nvPr>
          </p:nvSpPr>
          <p:spPr>
            <a:xfrm>
              <a:off x="2971800" y="1428750"/>
              <a:ext cx="109243" cy="412710"/>
            </a:xfrm>
            <a:custGeom>
              <a:avLst/>
              <a:gdLst/>
              <a:ahLst/>
              <a:cxnLst/>
              <a:rect l="0" t="0" r="0" b="0"/>
              <a:pathLst>
                <a:path w="109243" h="412710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37364" y="5056"/>
                  </a:lnTo>
                  <a:lnTo>
                    <a:pt x="54698" y="18314"/>
                  </a:lnTo>
                  <a:lnTo>
                    <a:pt x="68182" y="35648"/>
                  </a:lnTo>
                  <a:lnTo>
                    <a:pt x="88753" y="81289"/>
                  </a:lnTo>
                  <a:lnTo>
                    <a:pt x="100513" y="115305"/>
                  </a:lnTo>
                  <a:lnTo>
                    <a:pt x="106755" y="161065"/>
                  </a:lnTo>
                  <a:lnTo>
                    <a:pt x="109242" y="206473"/>
                  </a:lnTo>
                  <a:lnTo>
                    <a:pt x="103276" y="249561"/>
                  </a:lnTo>
                  <a:lnTo>
                    <a:pt x="94806" y="290197"/>
                  </a:lnTo>
                  <a:lnTo>
                    <a:pt x="77406" y="337428"/>
                  </a:lnTo>
                  <a:lnTo>
                    <a:pt x="49157" y="384349"/>
                  </a:lnTo>
                  <a:lnTo>
                    <a:pt x="39260" y="402688"/>
                  </a:lnTo>
                  <a:lnTo>
                    <a:pt x="29443" y="411100"/>
                  </a:lnTo>
                  <a:lnTo>
                    <a:pt x="23862" y="412709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205"/>
            <p:cNvSpPr/>
            <p:nvPr>
              <p:custDataLst>
                <p:tags r:id="rId30"/>
              </p:custDataLst>
            </p:nvPr>
          </p:nvSpPr>
          <p:spPr>
            <a:xfrm>
              <a:off x="2715661" y="1489937"/>
              <a:ext cx="132315" cy="357914"/>
            </a:xfrm>
            <a:custGeom>
              <a:avLst/>
              <a:gdLst/>
              <a:ahLst/>
              <a:cxnLst/>
              <a:rect l="0" t="0" r="0" b="0"/>
              <a:pathLst>
                <a:path w="132315" h="357914">
                  <a:moveTo>
                    <a:pt x="132314" y="5488"/>
                  </a:moveTo>
                  <a:lnTo>
                    <a:pt x="132314" y="5488"/>
                  </a:lnTo>
                  <a:lnTo>
                    <a:pt x="132314" y="432"/>
                  </a:lnTo>
                  <a:lnTo>
                    <a:pt x="131256" y="0"/>
                  </a:lnTo>
                  <a:lnTo>
                    <a:pt x="123651" y="3392"/>
                  </a:lnTo>
                  <a:lnTo>
                    <a:pt x="91610" y="10268"/>
                  </a:lnTo>
                  <a:lnTo>
                    <a:pt x="45036" y="36055"/>
                  </a:lnTo>
                  <a:lnTo>
                    <a:pt x="32493" y="45884"/>
                  </a:lnTo>
                  <a:lnTo>
                    <a:pt x="6829" y="75641"/>
                  </a:lnTo>
                  <a:lnTo>
                    <a:pt x="2459" y="88172"/>
                  </a:lnTo>
                  <a:lnTo>
                    <a:pt x="0" y="112184"/>
                  </a:lnTo>
                  <a:lnTo>
                    <a:pt x="5715" y="156347"/>
                  </a:lnTo>
                  <a:lnTo>
                    <a:pt x="8725" y="193297"/>
                  </a:lnTo>
                  <a:lnTo>
                    <a:pt x="14791" y="231056"/>
                  </a:lnTo>
                  <a:lnTo>
                    <a:pt x="17377" y="276097"/>
                  </a:lnTo>
                  <a:lnTo>
                    <a:pt x="15003" y="301921"/>
                  </a:lnTo>
                  <a:lnTo>
                    <a:pt x="9347" y="346424"/>
                  </a:lnTo>
                  <a:lnTo>
                    <a:pt x="8489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206"/>
            <p:cNvSpPr/>
            <p:nvPr>
              <p:custDataLst>
                <p:tags r:id="rId31"/>
              </p:custDataLst>
            </p:nvPr>
          </p:nvSpPr>
          <p:spPr>
            <a:xfrm>
              <a:off x="2600325" y="1466850"/>
              <a:ext cx="114301" cy="180976"/>
            </a:xfrm>
            <a:custGeom>
              <a:avLst/>
              <a:gdLst/>
              <a:ahLst/>
              <a:cxnLst/>
              <a:rect l="0" t="0" r="0" b="0"/>
              <a:pathLst>
                <a:path w="114301" h="180976">
                  <a:moveTo>
                    <a:pt x="0" y="0"/>
                  </a:moveTo>
                  <a:lnTo>
                    <a:pt x="0" y="0"/>
                  </a:lnTo>
                  <a:lnTo>
                    <a:pt x="17900" y="20722"/>
                  </a:lnTo>
                  <a:lnTo>
                    <a:pt x="45538" y="64836"/>
                  </a:lnTo>
                  <a:lnTo>
                    <a:pt x="76853" y="112153"/>
                  </a:lnTo>
                  <a:lnTo>
                    <a:pt x="88132" y="127104"/>
                  </a:lnTo>
                  <a:lnTo>
                    <a:pt x="1143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226"/>
          <p:cNvGrpSpPr/>
          <p:nvPr/>
        </p:nvGrpSpPr>
        <p:grpSpPr>
          <a:xfrm>
            <a:off x="737566" y="1477815"/>
            <a:ext cx="1620598" cy="715270"/>
            <a:chOff x="737566" y="1477815"/>
            <a:chExt cx="1620598" cy="715270"/>
          </a:xfrm>
        </p:grpSpPr>
        <p:sp>
          <p:nvSpPr>
            <p:cNvPr id="385" name="SMARTInkShape-1207"/>
            <p:cNvSpPr/>
            <p:nvPr>
              <p:custDataLst>
                <p:tags r:id="rId20"/>
              </p:custDataLst>
            </p:nvPr>
          </p:nvSpPr>
          <p:spPr>
            <a:xfrm>
              <a:off x="2286000" y="1790700"/>
              <a:ext cx="72164" cy="104776"/>
            </a:xfrm>
            <a:custGeom>
              <a:avLst/>
              <a:gdLst/>
              <a:ahLst/>
              <a:cxnLst/>
              <a:rect l="0" t="0" r="0" b="0"/>
              <a:pathLst>
                <a:path w="72164" h="104776">
                  <a:moveTo>
                    <a:pt x="66675" y="0"/>
                  </a:moveTo>
                  <a:lnTo>
                    <a:pt x="66675" y="0"/>
                  </a:lnTo>
                  <a:lnTo>
                    <a:pt x="71731" y="5056"/>
                  </a:lnTo>
                  <a:lnTo>
                    <a:pt x="72163" y="8663"/>
                  </a:lnTo>
                  <a:lnTo>
                    <a:pt x="62550" y="40704"/>
                  </a:lnTo>
                  <a:lnTo>
                    <a:pt x="43008" y="75656"/>
                  </a:lnTo>
                  <a:lnTo>
                    <a:pt x="26031" y="9520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208"/>
            <p:cNvSpPr/>
            <p:nvPr>
              <p:custDataLst>
                <p:tags r:id="rId21"/>
              </p:custDataLst>
            </p:nvPr>
          </p:nvSpPr>
          <p:spPr>
            <a:xfrm>
              <a:off x="2147162" y="1582474"/>
              <a:ext cx="119789" cy="227277"/>
            </a:xfrm>
            <a:custGeom>
              <a:avLst/>
              <a:gdLst/>
              <a:ahLst/>
              <a:cxnLst/>
              <a:rect l="0" t="0" r="0" b="0"/>
              <a:pathLst>
                <a:path w="119789" h="227277">
                  <a:moveTo>
                    <a:pt x="5488" y="8201"/>
                  </a:moveTo>
                  <a:lnTo>
                    <a:pt x="5488" y="8201"/>
                  </a:lnTo>
                  <a:lnTo>
                    <a:pt x="5488" y="0"/>
                  </a:lnTo>
                  <a:lnTo>
                    <a:pt x="432" y="4125"/>
                  </a:lnTo>
                  <a:lnTo>
                    <a:pt x="0" y="7600"/>
                  </a:lnTo>
                  <a:lnTo>
                    <a:pt x="2343" y="17106"/>
                  </a:lnTo>
                  <a:lnTo>
                    <a:pt x="25796" y="59821"/>
                  </a:lnTo>
                  <a:lnTo>
                    <a:pt x="52387" y="106938"/>
                  </a:lnTo>
                  <a:lnTo>
                    <a:pt x="65670" y="132127"/>
                  </a:lnTo>
                  <a:lnTo>
                    <a:pt x="85031" y="157015"/>
                  </a:lnTo>
                  <a:lnTo>
                    <a:pt x="103517" y="202488"/>
                  </a:lnTo>
                  <a:lnTo>
                    <a:pt x="119788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209"/>
            <p:cNvSpPr/>
            <p:nvPr>
              <p:custDataLst>
                <p:tags r:id="rId22"/>
              </p:custDataLst>
            </p:nvPr>
          </p:nvSpPr>
          <p:spPr>
            <a:xfrm>
              <a:off x="2143125" y="1537562"/>
              <a:ext cx="142876" cy="272189"/>
            </a:xfrm>
            <a:custGeom>
              <a:avLst/>
              <a:gdLst/>
              <a:ahLst/>
              <a:cxnLst/>
              <a:rect l="0" t="0" r="0" b="0"/>
              <a:pathLst>
                <a:path w="142876" h="272189">
                  <a:moveTo>
                    <a:pt x="142875" y="5488"/>
                  </a:moveTo>
                  <a:lnTo>
                    <a:pt x="142875" y="5488"/>
                  </a:lnTo>
                  <a:lnTo>
                    <a:pt x="142875" y="432"/>
                  </a:lnTo>
                  <a:lnTo>
                    <a:pt x="141817" y="0"/>
                  </a:lnTo>
                  <a:lnTo>
                    <a:pt x="137819" y="2344"/>
                  </a:lnTo>
                  <a:lnTo>
                    <a:pt x="108702" y="46460"/>
                  </a:lnTo>
                  <a:lnTo>
                    <a:pt x="77916" y="92408"/>
                  </a:lnTo>
                  <a:lnTo>
                    <a:pt x="56196" y="132136"/>
                  </a:lnTo>
                  <a:lnTo>
                    <a:pt x="40052" y="168837"/>
                  </a:lnTo>
                  <a:lnTo>
                    <a:pt x="8124" y="215063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210"/>
            <p:cNvSpPr/>
            <p:nvPr>
              <p:custDataLst>
                <p:tags r:id="rId23"/>
              </p:custDataLst>
            </p:nvPr>
          </p:nvSpPr>
          <p:spPr>
            <a:xfrm>
              <a:off x="1926108" y="1486408"/>
              <a:ext cx="131293" cy="374017"/>
            </a:xfrm>
            <a:custGeom>
              <a:avLst/>
              <a:gdLst/>
              <a:ahLst/>
              <a:cxnLst/>
              <a:rect l="0" t="0" r="0" b="0"/>
              <a:pathLst>
                <a:path w="131293" h="374017">
                  <a:moveTo>
                    <a:pt x="93192" y="18542"/>
                  </a:moveTo>
                  <a:lnTo>
                    <a:pt x="93192" y="18542"/>
                  </a:lnTo>
                  <a:lnTo>
                    <a:pt x="93192" y="5285"/>
                  </a:lnTo>
                  <a:lnTo>
                    <a:pt x="91075" y="3354"/>
                  </a:lnTo>
                  <a:lnTo>
                    <a:pt x="79042" y="636"/>
                  </a:lnTo>
                  <a:lnTo>
                    <a:pt x="71734" y="0"/>
                  </a:lnTo>
                  <a:lnTo>
                    <a:pt x="68303" y="3006"/>
                  </a:lnTo>
                  <a:lnTo>
                    <a:pt x="42775" y="47972"/>
                  </a:lnTo>
                  <a:lnTo>
                    <a:pt x="24672" y="93029"/>
                  </a:lnTo>
                  <a:lnTo>
                    <a:pt x="11963" y="132504"/>
                  </a:lnTo>
                  <a:lnTo>
                    <a:pt x="5533" y="170875"/>
                  </a:lnTo>
                  <a:lnTo>
                    <a:pt x="191" y="207964"/>
                  </a:lnTo>
                  <a:lnTo>
                    <a:pt x="0" y="240313"/>
                  </a:lnTo>
                  <a:lnTo>
                    <a:pt x="6901" y="287217"/>
                  </a:lnTo>
                  <a:lnTo>
                    <a:pt x="21881" y="325221"/>
                  </a:lnTo>
                  <a:lnTo>
                    <a:pt x="40783" y="345653"/>
                  </a:lnTo>
                  <a:lnTo>
                    <a:pt x="75079" y="368162"/>
                  </a:lnTo>
                  <a:lnTo>
                    <a:pt x="84291" y="372272"/>
                  </a:lnTo>
                  <a:lnTo>
                    <a:pt x="102995" y="374016"/>
                  </a:lnTo>
                  <a:lnTo>
                    <a:pt x="131292" y="370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211"/>
            <p:cNvSpPr/>
            <p:nvPr>
              <p:custDataLst>
                <p:tags r:id="rId24"/>
              </p:custDataLst>
            </p:nvPr>
          </p:nvSpPr>
          <p:spPr>
            <a:xfrm>
              <a:off x="1572615" y="1678232"/>
              <a:ext cx="169905" cy="514853"/>
            </a:xfrm>
            <a:custGeom>
              <a:avLst/>
              <a:gdLst/>
              <a:ahLst/>
              <a:cxnLst/>
              <a:rect l="0" t="0" r="0" b="0"/>
              <a:pathLst>
                <a:path w="169905" h="514853">
                  <a:moveTo>
                    <a:pt x="122835" y="26743"/>
                  </a:moveTo>
                  <a:lnTo>
                    <a:pt x="122835" y="26743"/>
                  </a:lnTo>
                  <a:lnTo>
                    <a:pt x="97325" y="2291"/>
                  </a:lnTo>
                  <a:lnTo>
                    <a:pt x="91036" y="0"/>
                  </a:lnTo>
                  <a:lnTo>
                    <a:pt x="55629" y="6530"/>
                  </a:lnTo>
                  <a:lnTo>
                    <a:pt x="39187" y="17461"/>
                  </a:lnTo>
                  <a:lnTo>
                    <a:pt x="15929" y="41526"/>
                  </a:lnTo>
                  <a:lnTo>
                    <a:pt x="10290" y="49299"/>
                  </a:lnTo>
                  <a:lnTo>
                    <a:pt x="4023" y="69223"/>
                  </a:lnTo>
                  <a:lnTo>
                    <a:pt x="0" y="106395"/>
                  </a:lnTo>
                  <a:lnTo>
                    <a:pt x="2845" y="113711"/>
                  </a:lnTo>
                  <a:lnTo>
                    <a:pt x="14473" y="127485"/>
                  </a:lnTo>
                  <a:lnTo>
                    <a:pt x="27402" y="135017"/>
                  </a:lnTo>
                  <a:lnTo>
                    <a:pt x="33813" y="137026"/>
                  </a:lnTo>
                  <a:lnTo>
                    <a:pt x="49403" y="136435"/>
                  </a:lnTo>
                  <a:lnTo>
                    <a:pt x="75169" y="132489"/>
                  </a:lnTo>
                  <a:lnTo>
                    <a:pt x="86128" y="123483"/>
                  </a:lnTo>
                  <a:lnTo>
                    <a:pt x="96996" y="112072"/>
                  </a:lnTo>
                  <a:lnTo>
                    <a:pt x="105354" y="107000"/>
                  </a:lnTo>
                  <a:lnTo>
                    <a:pt x="112596" y="96280"/>
                  </a:lnTo>
                  <a:lnTo>
                    <a:pt x="119801" y="75216"/>
                  </a:lnTo>
                  <a:lnTo>
                    <a:pt x="122717" y="39868"/>
                  </a:lnTo>
                  <a:lnTo>
                    <a:pt x="125650" y="83976"/>
                  </a:lnTo>
                  <a:lnTo>
                    <a:pt x="136091" y="127066"/>
                  </a:lnTo>
                  <a:lnTo>
                    <a:pt x="148345" y="170855"/>
                  </a:lnTo>
                  <a:lnTo>
                    <a:pt x="157793" y="213141"/>
                  </a:lnTo>
                  <a:lnTo>
                    <a:pt x="166236" y="257067"/>
                  </a:lnTo>
                  <a:lnTo>
                    <a:pt x="169209" y="294307"/>
                  </a:lnTo>
                  <a:lnTo>
                    <a:pt x="169904" y="326635"/>
                  </a:lnTo>
                  <a:lnTo>
                    <a:pt x="167391" y="359348"/>
                  </a:lnTo>
                  <a:lnTo>
                    <a:pt x="160026" y="401870"/>
                  </a:lnTo>
                  <a:lnTo>
                    <a:pt x="148318" y="437400"/>
                  </a:lnTo>
                  <a:lnTo>
                    <a:pt x="128622" y="471916"/>
                  </a:lnTo>
                  <a:lnTo>
                    <a:pt x="98393" y="506505"/>
                  </a:lnTo>
                  <a:lnTo>
                    <a:pt x="86925" y="514432"/>
                  </a:lnTo>
                  <a:lnTo>
                    <a:pt x="79845" y="514852"/>
                  </a:lnTo>
                  <a:lnTo>
                    <a:pt x="63511" y="509675"/>
                  </a:lnTo>
                  <a:lnTo>
                    <a:pt x="51313" y="497496"/>
                  </a:lnTo>
                  <a:lnTo>
                    <a:pt x="38496" y="469967"/>
                  </a:lnTo>
                  <a:lnTo>
                    <a:pt x="33493" y="449157"/>
                  </a:lnTo>
                  <a:lnTo>
                    <a:pt x="37110" y="417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212"/>
            <p:cNvSpPr/>
            <p:nvPr>
              <p:custDataLst>
                <p:tags r:id="rId25"/>
              </p:custDataLst>
            </p:nvPr>
          </p:nvSpPr>
          <p:spPr>
            <a:xfrm>
              <a:off x="762000" y="180975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1457" y="18874"/>
                  </a:lnTo>
                  <a:lnTo>
                    <a:pt x="89304" y="886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213"/>
            <p:cNvSpPr/>
            <p:nvPr>
              <p:custDataLst>
                <p:tags r:id="rId26"/>
              </p:custDataLst>
            </p:nvPr>
          </p:nvSpPr>
          <p:spPr>
            <a:xfrm>
              <a:off x="1144496" y="1477815"/>
              <a:ext cx="255680" cy="482734"/>
            </a:xfrm>
            <a:custGeom>
              <a:avLst/>
              <a:gdLst/>
              <a:ahLst/>
              <a:cxnLst/>
              <a:rect l="0" t="0" r="0" b="0"/>
              <a:pathLst>
                <a:path w="255680" h="482734">
                  <a:moveTo>
                    <a:pt x="255679" y="17610"/>
                  </a:moveTo>
                  <a:lnTo>
                    <a:pt x="255679" y="17610"/>
                  </a:lnTo>
                  <a:lnTo>
                    <a:pt x="255679" y="12554"/>
                  </a:lnTo>
                  <a:lnTo>
                    <a:pt x="254621" y="11064"/>
                  </a:lnTo>
                  <a:lnTo>
                    <a:pt x="252857" y="10071"/>
                  </a:lnTo>
                  <a:lnTo>
                    <a:pt x="250622" y="9409"/>
                  </a:lnTo>
                  <a:lnTo>
                    <a:pt x="236381" y="720"/>
                  </a:lnTo>
                  <a:lnTo>
                    <a:pt x="233289" y="0"/>
                  </a:lnTo>
                  <a:lnTo>
                    <a:pt x="191818" y="7287"/>
                  </a:lnTo>
                  <a:lnTo>
                    <a:pt x="150020" y="13036"/>
                  </a:lnTo>
                  <a:lnTo>
                    <a:pt x="102520" y="33589"/>
                  </a:lnTo>
                  <a:lnTo>
                    <a:pt x="55670" y="60148"/>
                  </a:lnTo>
                  <a:lnTo>
                    <a:pt x="36491" y="77251"/>
                  </a:lnTo>
                  <a:lnTo>
                    <a:pt x="9730" y="123832"/>
                  </a:lnTo>
                  <a:lnTo>
                    <a:pt x="721" y="150658"/>
                  </a:lnTo>
                  <a:lnTo>
                    <a:pt x="0" y="190019"/>
                  </a:lnTo>
                  <a:lnTo>
                    <a:pt x="5180" y="232501"/>
                  </a:lnTo>
                  <a:lnTo>
                    <a:pt x="7185" y="275427"/>
                  </a:lnTo>
                  <a:lnTo>
                    <a:pt x="7862" y="318970"/>
                  </a:lnTo>
                  <a:lnTo>
                    <a:pt x="7996" y="362418"/>
                  </a:lnTo>
                  <a:lnTo>
                    <a:pt x="8022" y="406591"/>
                  </a:lnTo>
                  <a:lnTo>
                    <a:pt x="10850" y="450438"/>
                  </a:lnTo>
                  <a:lnTo>
                    <a:pt x="18390" y="470411"/>
                  </a:lnTo>
                  <a:lnTo>
                    <a:pt x="21286" y="475052"/>
                  </a:lnTo>
                  <a:lnTo>
                    <a:pt x="25334" y="478146"/>
                  </a:lnTo>
                  <a:lnTo>
                    <a:pt x="35476" y="481585"/>
                  </a:lnTo>
                  <a:lnTo>
                    <a:pt x="74442" y="482733"/>
                  </a:lnTo>
                  <a:lnTo>
                    <a:pt x="117260" y="476689"/>
                  </a:lnTo>
                  <a:lnTo>
                    <a:pt x="161016" y="467453"/>
                  </a:lnTo>
                  <a:lnTo>
                    <a:pt x="208131" y="452452"/>
                  </a:lnTo>
                  <a:lnTo>
                    <a:pt x="227104" y="44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214"/>
            <p:cNvSpPr/>
            <p:nvPr>
              <p:custDataLst>
                <p:tags r:id="rId27"/>
              </p:custDataLst>
            </p:nvPr>
          </p:nvSpPr>
          <p:spPr>
            <a:xfrm>
              <a:off x="737566" y="1590849"/>
              <a:ext cx="243510" cy="455067"/>
            </a:xfrm>
            <a:custGeom>
              <a:avLst/>
              <a:gdLst/>
              <a:ahLst/>
              <a:cxnLst/>
              <a:rect l="0" t="0" r="0" b="0"/>
              <a:pathLst>
                <a:path w="243510" h="455067">
                  <a:moveTo>
                    <a:pt x="243509" y="9351"/>
                  </a:moveTo>
                  <a:lnTo>
                    <a:pt x="243509" y="9351"/>
                  </a:lnTo>
                  <a:lnTo>
                    <a:pt x="234100" y="9351"/>
                  </a:lnTo>
                  <a:lnTo>
                    <a:pt x="228962" y="4295"/>
                  </a:lnTo>
                  <a:lnTo>
                    <a:pt x="220816" y="1812"/>
                  </a:lnTo>
                  <a:lnTo>
                    <a:pt x="175678" y="0"/>
                  </a:lnTo>
                  <a:lnTo>
                    <a:pt x="147916" y="2700"/>
                  </a:lnTo>
                  <a:lnTo>
                    <a:pt x="125227" y="10203"/>
                  </a:lnTo>
                  <a:lnTo>
                    <a:pt x="85858" y="37939"/>
                  </a:lnTo>
                  <a:lnTo>
                    <a:pt x="75560" y="53569"/>
                  </a:lnTo>
                  <a:lnTo>
                    <a:pt x="62759" y="93104"/>
                  </a:lnTo>
                  <a:lnTo>
                    <a:pt x="54502" y="137176"/>
                  </a:lnTo>
                  <a:lnTo>
                    <a:pt x="45700" y="178612"/>
                  </a:lnTo>
                  <a:lnTo>
                    <a:pt x="30658" y="223081"/>
                  </a:lnTo>
                  <a:lnTo>
                    <a:pt x="24605" y="269860"/>
                  </a:lnTo>
                  <a:lnTo>
                    <a:pt x="14316" y="308421"/>
                  </a:lnTo>
                  <a:lnTo>
                    <a:pt x="8030" y="343850"/>
                  </a:lnTo>
                  <a:lnTo>
                    <a:pt x="4674" y="385678"/>
                  </a:lnTo>
                  <a:lnTo>
                    <a:pt x="0" y="410839"/>
                  </a:lnTo>
                  <a:lnTo>
                    <a:pt x="4466" y="447102"/>
                  </a:lnTo>
                  <a:lnTo>
                    <a:pt x="6889" y="450410"/>
                  </a:lnTo>
                  <a:lnTo>
                    <a:pt x="10620" y="452615"/>
                  </a:lnTo>
                  <a:lnTo>
                    <a:pt x="22528" y="455066"/>
                  </a:lnTo>
                  <a:lnTo>
                    <a:pt x="64666" y="453817"/>
                  </a:lnTo>
                  <a:lnTo>
                    <a:pt x="101266" y="443728"/>
                  </a:lnTo>
                  <a:lnTo>
                    <a:pt x="146502" y="426412"/>
                  </a:lnTo>
                  <a:lnTo>
                    <a:pt x="191997" y="414526"/>
                  </a:lnTo>
                  <a:lnTo>
                    <a:pt x="214934" y="390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227"/>
          <p:cNvGrpSpPr/>
          <p:nvPr/>
        </p:nvGrpSpPr>
        <p:grpSpPr>
          <a:xfrm>
            <a:off x="1754166" y="495334"/>
            <a:ext cx="874008" cy="536856"/>
            <a:chOff x="1754166" y="495334"/>
            <a:chExt cx="874008" cy="536856"/>
          </a:xfrm>
        </p:grpSpPr>
        <p:sp>
          <p:nvSpPr>
            <p:cNvPr id="394" name="SMARTInkShape-1215"/>
            <p:cNvSpPr/>
            <p:nvPr>
              <p:custDataLst>
                <p:tags r:id="rId15"/>
              </p:custDataLst>
            </p:nvPr>
          </p:nvSpPr>
          <p:spPr>
            <a:xfrm>
              <a:off x="2571750" y="525591"/>
              <a:ext cx="56424" cy="303085"/>
            </a:xfrm>
            <a:custGeom>
              <a:avLst/>
              <a:gdLst/>
              <a:ahLst/>
              <a:cxnLst/>
              <a:rect l="0" t="0" r="0" b="0"/>
              <a:pathLst>
                <a:path w="56424" h="30308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23851" y="39540"/>
                  </a:lnTo>
                  <a:lnTo>
                    <a:pt x="42302" y="79615"/>
                  </a:lnTo>
                  <a:lnTo>
                    <a:pt x="53470" y="121726"/>
                  </a:lnTo>
                  <a:lnTo>
                    <a:pt x="56423" y="158448"/>
                  </a:lnTo>
                  <a:lnTo>
                    <a:pt x="51950" y="205605"/>
                  </a:lnTo>
                  <a:lnTo>
                    <a:pt x="32212" y="253098"/>
                  </a:lnTo>
                  <a:lnTo>
                    <a:pt x="0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216"/>
            <p:cNvSpPr/>
            <p:nvPr>
              <p:custDataLst>
                <p:tags r:id="rId16"/>
              </p:custDataLst>
            </p:nvPr>
          </p:nvSpPr>
          <p:spPr>
            <a:xfrm>
              <a:off x="2324100" y="609992"/>
              <a:ext cx="171383" cy="422198"/>
            </a:xfrm>
            <a:custGeom>
              <a:avLst/>
              <a:gdLst/>
              <a:ahLst/>
              <a:cxnLst/>
              <a:rect l="0" t="0" r="0" b="0"/>
              <a:pathLst>
                <a:path w="171383" h="422198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9525" y="43863"/>
                  </a:lnTo>
                  <a:lnTo>
                    <a:pt x="9525" y="54511"/>
                  </a:lnTo>
                  <a:lnTo>
                    <a:pt x="15169" y="71987"/>
                  </a:lnTo>
                  <a:lnTo>
                    <a:pt x="19638" y="79611"/>
                  </a:lnTo>
                  <a:lnTo>
                    <a:pt x="25792" y="84693"/>
                  </a:lnTo>
                  <a:lnTo>
                    <a:pt x="41096" y="90340"/>
                  </a:lnTo>
                  <a:lnTo>
                    <a:pt x="58482" y="87206"/>
                  </a:lnTo>
                  <a:lnTo>
                    <a:pt x="83297" y="73541"/>
                  </a:lnTo>
                  <a:lnTo>
                    <a:pt x="101233" y="56086"/>
                  </a:lnTo>
                  <a:lnTo>
                    <a:pt x="139372" y="9952"/>
                  </a:lnTo>
                  <a:lnTo>
                    <a:pt x="142183" y="1651"/>
                  </a:lnTo>
                  <a:lnTo>
                    <a:pt x="147871" y="39560"/>
                  </a:lnTo>
                  <a:lnTo>
                    <a:pt x="152564" y="81661"/>
                  </a:lnTo>
                  <a:lnTo>
                    <a:pt x="162584" y="121022"/>
                  </a:lnTo>
                  <a:lnTo>
                    <a:pt x="168823" y="163641"/>
                  </a:lnTo>
                  <a:lnTo>
                    <a:pt x="170672" y="204138"/>
                  </a:lnTo>
                  <a:lnTo>
                    <a:pt x="171220" y="241890"/>
                  </a:lnTo>
                  <a:lnTo>
                    <a:pt x="171382" y="280945"/>
                  </a:lnTo>
                  <a:lnTo>
                    <a:pt x="166380" y="327643"/>
                  </a:lnTo>
                  <a:lnTo>
                    <a:pt x="153132" y="365032"/>
                  </a:lnTo>
                  <a:lnTo>
                    <a:pt x="135801" y="392809"/>
                  </a:lnTo>
                  <a:lnTo>
                    <a:pt x="117260" y="409388"/>
                  </a:lnTo>
                  <a:lnTo>
                    <a:pt x="98361" y="421003"/>
                  </a:lnTo>
                  <a:lnTo>
                    <a:pt x="82875" y="422197"/>
                  </a:lnTo>
                  <a:lnTo>
                    <a:pt x="67525" y="419200"/>
                  </a:lnTo>
                  <a:lnTo>
                    <a:pt x="57175" y="414341"/>
                  </a:lnTo>
                  <a:lnTo>
                    <a:pt x="20621" y="378778"/>
                  </a:lnTo>
                  <a:lnTo>
                    <a:pt x="9165" y="360745"/>
                  </a:lnTo>
                  <a:lnTo>
                    <a:pt x="0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217"/>
            <p:cNvSpPr/>
            <p:nvPr>
              <p:custDataLst>
                <p:tags r:id="rId17"/>
              </p:custDataLst>
            </p:nvPr>
          </p:nvSpPr>
          <p:spPr>
            <a:xfrm>
              <a:off x="2085975" y="742950"/>
              <a:ext cx="66676" cy="114301"/>
            </a:xfrm>
            <a:custGeom>
              <a:avLst/>
              <a:gdLst/>
              <a:ahLst/>
              <a:cxnLst/>
              <a:rect l="0" t="0" r="0" b="0"/>
              <a:pathLst>
                <a:path w="66676" h="114301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55916" y="48303"/>
                  </a:lnTo>
                  <a:lnTo>
                    <a:pt x="35808" y="7716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218"/>
            <p:cNvSpPr/>
            <p:nvPr>
              <p:custDataLst>
                <p:tags r:id="rId18"/>
              </p:custDataLst>
            </p:nvPr>
          </p:nvSpPr>
          <p:spPr>
            <a:xfrm>
              <a:off x="1952625" y="619517"/>
              <a:ext cx="123826" cy="172157"/>
            </a:xfrm>
            <a:custGeom>
              <a:avLst/>
              <a:gdLst/>
              <a:ahLst/>
              <a:cxnLst/>
              <a:rect l="0" t="0" r="0" b="0"/>
              <a:pathLst>
                <a:path w="123826" h="172157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2822" y="10021"/>
                  </a:lnTo>
                  <a:lnTo>
                    <a:pt x="24015" y="35800"/>
                  </a:lnTo>
                  <a:lnTo>
                    <a:pt x="43253" y="82030"/>
                  </a:lnTo>
                  <a:lnTo>
                    <a:pt x="46761" y="125250"/>
                  </a:lnTo>
                  <a:lnTo>
                    <a:pt x="41597" y="145760"/>
                  </a:lnTo>
                  <a:lnTo>
                    <a:pt x="26091" y="171117"/>
                  </a:lnTo>
                  <a:lnTo>
                    <a:pt x="23744" y="172156"/>
                  </a:lnTo>
                  <a:lnTo>
                    <a:pt x="22179" y="170732"/>
                  </a:lnTo>
                  <a:lnTo>
                    <a:pt x="14612" y="153237"/>
                  </a:lnTo>
                  <a:lnTo>
                    <a:pt x="14608" y="138796"/>
                  </a:lnTo>
                  <a:lnTo>
                    <a:pt x="24305" y="97265"/>
                  </a:lnTo>
                  <a:lnTo>
                    <a:pt x="50072" y="52997"/>
                  </a:lnTo>
                  <a:lnTo>
                    <a:pt x="83721" y="11280"/>
                  </a:lnTo>
                  <a:lnTo>
                    <a:pt x="71484" y="50825"/>
                  </a:lnTo>
                  <a:lnTo>
                    <a:pt x="71634" y="67879"/>
                  </a:lnTo>
                  <a:lnTo>
                    <a:pt x="76287" y="84984"/>
                  </a:lnTo>
                  <a:lnTo>
                    <a:pt x="85411" y="99642"/>
                  </a:lnTo>
                  <a:lnTo>
                    <a:pt x="123825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219"/>
            <p:cNvSpPr/>
            <p:nvPr>
              <p:custDataLst>
                <p:tags r:id="rId19"/>
              </p:custDataLst>
            </p:nvPr>
          </p:nvSpPr>
          <p:spPr>
            <a:xfrm>
              <a:off x="1754166" y="495334"/>
              <a:ext cx="122260" cy="333342"/>
            </a:xfrm>
            <a:custGeom>
              <a:avLst/>
              <a:gdLst/>
              <a:ahLst/>
              <a:cxnLst/>
              <a:rect l="0" t="0" r="0" b="0"/>
              <a:pathLst>
                <a:path w="122260" h="333342">
                  <a:moveTo>
                    <a:pt x="122259" y="9491"/>
                  </a:moveTo>
                  <a:lnTo>
                    <a:pt x="122259" y="9491"/>
                  </a:lnTo>
                  <a:lnTo>
                    <a:pt x="122259" y="82"/>
                  </a:lnTo>
                  <a:lnTo>
                    <a:pt x="117203" y="0"/>
                  </a:lnTo>
                  <a:lnTo>
                    <a:pt x="111898" y="5626"/>
                  </a:lnTo>
                  <a:lnTo>
                    <a:pt x="103896" y="15181"/>
                  </a:lnTo>
                  <a:lnTo>
                    <a:pt x="60620" y="55369"/>
                  </a:lnTo>
                  <a:lnTo>
                    <a:pt x="40848" y="85173"/>
                  </a:lnTo>
                  <a:lnTo>
                    <a:pt x="19630" y="128745"/>
                  </a:lnTo>
                  <a:lnTo>
                    <a:pt x="6360" y="170650"/>
                  </a:lnTo>
                  <a:lnTo>
                    <a:pt x="0" y="211520"/>
                  </a:lnTo>
                  <a:lnTo>
                    <a:pt x="1015" y="244917"/>
                  </a:lnTo>
                  <a:lnTo>
                    <a:pt x="16426" y="279538"/>
                  </a:lnTo>
                  <a:lnTo>
                    <a:pt x="41882" y="313870"/>
                  </a:lnTo>
                  <a:lnTo>
                    <a:pt x="74634" y="33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228"/>
          <p:cNvGrpSpPr/>
          <p:nvPr/>
        </p:nvGrpSpPr>
        <p:grpSpPr>
          <a:xfrm>
            <a:off x="839916" y="344918"/>
            <a:ext cx="655394" cy="674258"/>
            <a:chOff x="839916" y="344918"/>
            <a:chExt cx="655394" cy="674258"/>
          </a:xfrm>
        </p:grpSpPr>
        <p:sp>
          <p:nvSpPr>
            <p:cNvPr id="400" name="SMARTInkShape-1220"/>
            <p:cNvSpPr/>
            <p:nvPr>
              <p:custDataLst>
                <p:tags r:id="rId8"/>
              </p:custDataLst>
            </p:nvPr>
          </p:nvSpPr>
          <p:spPr>
            <a:xfrm>
              <a:off x="1447800" y="771641"/>
              <a:ext cx="47510" cy="199910"/>
            </a:xfrm>
            <a:custGeom>
              <a:avLst/>
              <a:gdLst/>
              <a:ahLst/>
              <a:cxnLst/>
              <a:rect l="0" t="0" r="0" b="0"/>
              <a:pathLst>
                <a:path w="47510" h="199910">
                  <a:moveTo>
                    <a:pt x="38100" y="9409"/>
                  </a:moveTo>
                  <a:lnTo>
                    <a:pt x="38100" y="9409"/>
                  </a:lnTo>
                  <a:lnTo>
                    <a:pt x="43156" y="9409"/>
                  </a:lnTo>
                  <a:lnTo>
                    <a:pt x="44646" y="8351"/>
                  </a:lnTo>
                  <a:lnTo>
                    <a:pt x="45639" y="6587"/>
                  </a:lnTo>
                  <a:lnTo>
                    <a:pt x="47509" y="276"/>
                  </a:lnTo>
                  <a:lnTo>
                    <a:pt x="42534" y="0"/>
                  </a:lnTo>
                  <a:lnTo>
                    <a:pt x="41056" y="1020"/>
                  </a:lnTo>
                  <a:lnTo>
                    <a:pt x="40071" y="2758"/>
                  </a:lnTo>
                  <a:lnTo>
                    <a:pt x="33433" y="18208"/>
                  </a:lnTo>
                  <a:lnTo>
                    <a:pt x="13671" y="50652"/>
                  </a:lnTo>
                  <a:lnTo>
                    <a:pt x="10754" y="63492"/>
                  </a:lnTo>
                  <a:lnTo>
                    <a:pt x="8831" y="79173"/>
                  </a:lnTo>
                  <a:lnTo>
                    <a:pt x="2058" y="97312"/>
                  </a:lnTo>
                  <a:lnTo>
                    <a:pt x="181" y="139070"/>
                  </a:lnTo>
                  <a:lnTo>
                    <a:pt x="16" y="181685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221"/>
            <p:cNvSpPr/>
            <p:nvPr>
              <p:custDataLst>
                <p:tags r:id="rId9"/>
              </p:custDataLst>
            </p:nvPr>
          </p:nvSpPr>
          <p:spPr>
            <a:xfrm>
              <a:off x="1366112" y="765040"/>
              <a:ext cx="91214" cy="92211"/>
            </a:xfrm>
            <a:custGeom>
              <a:avLst/>
              <a:gdLst/>
              <a:ahLst/>
              <a:cxnLst/>
              <a:rect l="0" t="0" r="0" b="0"/>
              <a:pathLst>
                <a:path w="91214" h="92211">
                  <a:moveTo>
                    <a:pt x="5488" y="25535"/>
                  </a:moveTo>
                  <a:lnTo>
                    <a:pt x="5488" y="25535"/>
                  </a:lnTo>
                  <a:lnTo>
                    <a:pt x="5488" y="20479"/>
                  </a:lnTo>
                  <a:lnTo>
                    <a:pt x="0" y="3801"/>
                  </a:lnTo>
                  <a:lnTo>
                    <a:pt x="771" y="1520"/>
                  </a:lnTo>
                  <a:lnTo>
                    <a:pt x="2344" y="0"/>
                  </a:lnTo>
                  <a:lnTo>
                    <a:pt x="4450" y="45"/>
                  </a:lnTo>
                  <a:lnTo>
                    <a:pt x="13413" y="5428"/>
                  </a:lnTo>
                  <a:lnTo>
                    <a:pt x="46354" y="39975"/>
                  </a:lnTo>
                  <a:lnTo>
                    <a:pt x="75198" y="84937"/>
                  </a:lnTo>
                  <a:lnTo>
                    <a:pt x="91213" y="92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222"/>
            <p:cNvSpPr/>
            <p:nvPr>
              <p:custDataLst>
                <p:tags r:id="rId10"/>
              </p:custDataLst>
            </p:nvPr>
          </p:nvSpPr>
          <p:spPr>
            <a:xfrm>
              <a:off x="1219200" y="942975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76200" y="5057"/>
                  </a:lnTo>
                  <a:lnTo>
                    <a:pt x="34006" y="417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223"/>
            <p:cNvSpPr/>
            <p:nvPr>
              <p:custDataLst>
                <p:tags r:id="rId11"/>
              </p:custDataLst>
            </p:nvPr>
          </p:nvSpPr>
          <p:spPr>
            <a:xfrm>
              <a:off x="1066800" y="800492"/>
              <a:ext cx="142876" cy="180584"/>
            </a:xfrm>
            <a:custGeom>
              <a:avLst/>
              <a:gdLst/>
              <a:ahLst/>
              <a:cxnLst/>
              <a:rect l="0" t="0" r="0" b="0"/>
              <a:pathLst>
                <a:path w="142876" h="180584">
                  <a:moveTo>
                    <a:pt x="142875" y="9133"/>
                  </a:moveTo>
                  <a:lnTo>
                    <a:pt x="142875" y="9133"/>
                  </a:lnTo>
                  <a:lnTo>
                    <a:pt x="137819" y="4077"/>
                  </a:lnTo>
                  <a:lnTo>
                    <a:pt x="132514" y="1594"/>
                  </a:lnTo>
                  <a:lnTo>
                    <a:pt x="115428" y="0"/>
                  </a:lnTo>
                  <a:lnTo>
                    <a:pt x="106688" y="2605"/>
                  </a:lnTo>
                  <a:lnTo>
                    <a:pt x="102875" y="4781"/>
                  </a:lnTo>
                  <a:lnTo>
                    <a:pt x="87396" y="23013"/>
                  </a:lnTo>
                  <a:lnTo>
                    <a:pt x="61647" y="68303"/>
                  </a:lnTo>
                  <a:lnTo>
                    <a:pt x="36562" y="114174"/>
                  </a:lnTo>
                  <a:lnTo>
                    <a:pt x="7818" y="157824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224"/>
            <p:cNvSpPr/>
            <p:nvPr>
              <p:custDataLst>
                <p:tags r:id="rId12"/>
              </p:custDataLst>
            </p:nvPr>
          </p:nvSpPr>
          <p:spPr>
            <a:xfrm>
              <a:off x="1030140" y="819150"/>
              <a:ext cx="131911" cy="180976"/>
            </a:xfrm>
            <a:custGeom>
              <a:avLst/>
              <a:gdLst/>
              <a:ahLst/>
              <a:cxnLst/>
              <a:rect l="0" t="0" r="0" b="0"/>
              <a:pathLst>
                <a:path w="131911" h="180976">
                  <a:moveTo>
                    <a:pt x="17610" y="0"/>
                  </a:moveTo>
                  <a:lnTo>
                    <a:pt x="17610" y="0"/>
                  </a:lnTo>
                  <a:lnTo>
                    <a:pt x="0" y="0"/>
                  </a:lnTo>
                  <a:lnTo>
                    <a:pt x="2022" y="2822"/>
                  </a:lnTo>
                  <a:lnTo>
                    <a:pt x="46772" y="45056"/>
                  </a:lnTo>
                  <a:lnTo>
                    <a:pt x="81440" y="87660"/>
                  </a:lnTo>
                  <a:lnTo>
                    <a:pt x="102542" y="118527"/>
                  </a:lnTo>
                  <a:lnTo>
                    <a:pt x="119106" y="160365"/>
                  </a:lnTo>
                  <a:lnTo>
                    <a:pt x="13191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225"/>
            <p:cNvSpPr/>
            <p:nvPr>
              <p:custDataLst>
                <p:tags r:id="rId13"/>
              </p:custDataLst>
            </p:nvPr>
          </p:nvSpPr>
          <p:spPr>
            <a:xfrm>
              <a:off x="839916" y="647700"/>
              <a:ext cx="207835" cy="76201"/>
            </a:xfrm>
            <a:custGeom>
              <a:avLst/>
              <a:gdLst/>
              <a:ahLst/>
              <a:cxnLst/>
              <a:rect l="0" t="0" r="0" b="0"/>
              <a:pathLst>
                <a:path w="207835" h="76201">
                  <a:moveTo>
                    <a:pt x="17334" y="76200"/>
                  </a:moveTo>
                  <a:lnTo>
                    <a:pt x="17334" y="76200"/>
                  </a:lnTo>
                  <a:lnTo>
                    <a:pt x="4077" y="76200"/>
                  </a:lnTo>
                  <a:lnTo>
                    <a:pt x="2146" y="75142"/>
                  </a:lnTo>
                  <a:lnTo>
                    <a:pt x="858" y="73378"/>
                  </a:lnTo>
                  <a:lnTo>
                    <a:pt x="0" y="71144"/>
                  </a:lnTo>
                  <a:lnTo>
                    <a:pt x="1545" y="68596"/>
                  </a:lnTo>
                  <a:lnTo>
                    <a:pt x="8906" y="62943"/>
                  </a:lnTo>
                  <a:lnTo>
                    <a:pt x="53547" y="41242"/>
                  </a:lnTo>
                  <a:lnTo>
                    <a:pt x="98492" y="28569"/>
                  </a:lnTo>
                  <a:lnTo>
                    <a:pt x="142844" y="15874"/>
                  </a:lnTo>
                  <a:lnTo>
                    <a:pt x="207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226"/>
            <p:cNvSpPr/>
            <p:nvPr>
              <p:custDataLst>
                <p:tags r:id="rId14"/>
              </p:custDataLst>
            </p:nvPr>
          </p:nvSpPr>
          <p:spPr>
            <a:xfrm>
              <a:off x="923925" y="344918"/>
              <a:ext cx="119358" cy="562591"/>
            </a:xfrm>
            <a:custGeom>
              <a:avLst/>
              <a:gdLst/>
              <a:ahLst/>
              <a:cxnLst/>
              <a:rect l="0" t="0" r="0" b="0"/>
              <a:pathLst>
                <a:path w="119358" h="562591">
                  <a:moveTo>
                    <a:pt x="114300" y="55132"/>
                  </a:moveTo>
                  <a:lnTo>
                    <a:pt x="114300" y="55132"/>
                  </a:lnTo>
                  <a:lnTo>
                    <a:pt x="119357" y="45019"/>
                  </a:lnTo>
                  <a:lnTo>
                    <a:pt x="119017" y="34410"/>
                  </a:lnTo>
                  <a:lnTo>
                    <a:pt x="115338" y="23697"/>
                  </a:lnTo>
                  <a:lnTo>
                    <a:pt x="101319" y="4792"/>
                  </a:lnTo>
                  <a:lnTo>
                    <a:pt x="92303" y="1008"/>
                  </a:lnTo>
                  <a:lnTo>
                    <a:pt x="86935" y="0"/>
                  </a:lnTo>
                  <a:lnTo>
                    <a:pt x="78149" y="1701"/>
                  </a:lnTo>
                  <a:lnTo>
                    <a:pt x="69658" y="7043"/>
                  </a:lnTo>
                  <a:lnTo>
                    <a:pt x="46960" y="30542"/>
                  </a:lnTo>
                  <a:lnTo>
                    <a:pt x="31200" y="56313"/>
                  </a:lnTo>
                  <a:lnTo>
                    <a:pt x="22650" y="81235"/>
                  </a:lnTo>
                  <a:lnTo>
                    <a:pt x="14705" y="118732"/>
                  </a:lnTo>
                  <a:lnTo>
                    <a:pt x="10548" y="162475"/>
                  </a:lnTo>
                  <a:lnTo>
                    <a:pt x="9980" y="193856"/>
                  </a:lnTo>
                  <a:lnTo>
                    <a:pt x="9727" y="228971"/>
                  </a:lnTo>
                  <a:lnTo>
                    <a:pt x="9585" y="275973"/>
                  </a:lnTo>
                  <a:lnTo>
                    <a:pt x="9543" y="318475"/>
                  </a:lnTo>
                  <a:lnTo>
                    <a:pt x="9533" y="352090"/>
                  </a:lnTo>
                  <a:lnTo>
                    <a:pt x="9527" y="398648"/>
                  </a:lnTo>
                  <a:lnTo>
                    <a:pt x="9526" y="435609"/>
                  </a:lnTo>
                  <a:lnTo>
                    <a:pt x="9525" y="475958"/>
                  </a:lnTo>
                  <a:lnTo>
                    <a:pt x="6703" y="512987"/>
                  </a:lnTo>
                  <a:lnTo>
                    <a:pt x="588" y="556356"/>
                  </a:lnTo>
                  <a:lnTo>
                    <a:pt x="262" y="562590"/>
                  </a:lnTo>
                  <a:lnTo>
                    <a:pt x="0" y="55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377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MARTInkShape-1227"/>
          <p:cNvSpPr/>
          <p:nvPr>
            <p:custDataLst>
              <p:tags r:id="rId1"/>
            </p:custDataLst>
          </p:nvPr>
        </p:nvSpPr>
        <p:spPr>
          <a:xfrm>
            <a:off x="381509" y="514350"/>
            <a:ext cx="3504692" cy="161926"/>
          </a:xfrm>
          <a:custGeom>
            <a:avLst/>
            <a:gdLst/>
            <a:ahLst/>
            <a:cxnLst/>
            <a:rect l="0" t="0" r="0" b="0"/>
            <a:pathLst>
              <a:path w="3504692" h="161926">
                <a:moveTo>
                  <a:pt x="18541" y="161925"/>
                </a:moveTo>
                <a:lnTo>
                  <a:pt x="18541" y="161925"/>
                </a:lnTo>
                <a:lnTo>
                  <a:pt x="13485" y="156868"/>
                </a:lnTo>
                <a:lnTo>
                  <a:pt x="8180" y="154386"/>
                </a:lnTo>
                <a:lnTo>
                  <a:pt x="5284" y="153724"/>
                </a:lnTo>
                <a:lnTo>
                  <a:pt x="3353" y="152224"/>
                </a:lnTo>
                <a:lnTo>
                  <a:pt x="0" y="144315"/>
                </a:lnTo>
                <a:lnTo>
                  <a:pt x="15858" y="143159"/>
                </a:lnTo>
                <a:lnTo>
                  <a:pt x="62599" y="147969"/>
                </a:lnTo>
                <a:lnTo>
                  <a:pt x="109049" y="151525"/>
                </a:lnTo>
                <a:lnTo>
                  <a:pt x="152730" y="157341"/>
                </a:lnTo>
                <a:lnTo>
                  <a:pt x="180715" y="160567"/>
                </a:lnTo>
                <a:lnTo>
                  <a:pt x="228124" y="157029"/>
                </a:lnTo>
                <a:lnTo>
                  <a:pt x="247156" y="158691"/>
                </a:lnTo>
                <a:lnTo>
                  <a:pt x="288066" y="153956"/>
                </a:lnTo>
                <a:lnTo>
                  <a:pt x="324178" y="152861"/>
                </a:lnTo>
                <a:lnTo>
                  <a:pt x="361689" y="149714"/>
                </a:lnTo>
                <a:lnTo>
                  <a:pt x="391185" y="144856"/>
                </a:lnTo>
                <a:lnTo>
                  <a:pt x="432516" y="139169"/>
                </a:lnTo>
                <a:lnTo>
                  <a:pt x="467819" y="135936"/>
                </a:lnTo>
                <a:lnTo>
                  <a:pt x="511494" y="134116"/>
                </a:lnTo>
                <a:lnTo>
                  <a:pt x="554068" y="130755"/>
                </a:lnTo>
                <a:lnTo>
                  <a:pt x="600196" y="125878"/>
                </a:lnTo>
                <a:lnTo>
                  <a:pt x="647378" y="124433"/>
                </a:lnTo>
                <a:lnTo>
                  <a:pt x="694871" y="121183"/>
                </a:lnTo>
                <a:lnTo>
                  <a:pt x="742457" y="116339"/>
                </a:lnTo>
                <a:lnTo>
                  <a:pt x="775257" y="115206"/>
                </a:lnTo>
                <a:lnTo>
                  <a:pt x="811001" y="114703"/>
                </a:lnTo>
                <a:lnTo>
                  <a:pt x="845232" y="111657"/>
                </a:lnTo>
                <a:lnTo>
                  <a:pt x="879142" y="107834"/>
                </a:lnTo>
                <a:lnTo>
                  <a:pt x="915380" y="106134"/>
                </a:lnTo>
                <a:lnTo>
                  <a:pt x="949831" y="105379"/>
                </a:lnTo>
                <a:lnTo>
                  <a:pt x="982781" y="103985"/>
                </a:lnTo>
                <a:lnTo>
                  <a:pt x="1015064" y="99838"/>
                </a:lnTo>
                <a:lnTo>
                  <a:pt x="1049874" y="97289"/>
                </a:lnTo>
                <a:lnTo>
                  <a:pt x="1086511" y="95098"/>
                </a:lnTo>
                <a:lnTo>
                  <a:pt x="1123961" y="90596"/>
                </a:lnTo>
                <a:lnTo>
                  <a:pt x="1161772" y="87890"/>
                </a:lnTo>
                <a:lnTo>
                  <a:pt x="1198685" y="85629"/>
                </a:lnTo>
                <a:lnTo>
                  <a:pt x="1232730" y="81096"/>
                </a:lnTo>
                <a:lnTo>
                  <a:pt x="1268322" y="78376"/>
                </a:lnTo>
                <a:lnTo>
                  <a:pt x="1305308" y="77167"/>
                </a:lnTo>
                <a:lnTo>
                  <a:pt x="1342912" y="76630"/>
                </a:lnTo>
                <a:lnTo>
                  <a:pt x="1377970" y="73569"/>
                </a:lnTo>
                <a:lnTo>
                  <a:pt x="1412248" y="69739"/>
                </a:lnTo>
                <a:lnTo>
                  <a:pt x="1448650" y="68037"/>
                </a:lnTo>
                <a:lnTo>
                  <a:pt x="1485995" y="64458"/>
                </a:lnTo>
                <a:lnTo>
                  <a:pt x="1523759" y="60398"/>
                </a:lnTo>
                <a:lnTo>
                  <a:pt x="1561710" y="58594"/>
                </a:lnTo>
                <a:lnTo>
                  <a:pt x="1596922" y="57792"/>
                </a:lnTo>
                <a:lnTo>
                  <a:pt x="1631269" y="57435"/>
                </a:lnTo>
                <a:lnTo>
                  <a:pt x="1667701" y="57277"/>
                </a:lnTo>
                <a:lnTo>
                  <a:pt x="1705059" y="54384"/>
                </a:lnTo>
                <a:lnTo>
                  <a:pt x="1741771" y="50629"/>
                </a:lnTo>
                <a:lnTo>
                  <a:pt x="1775727" y="48960"/>
                </a:lnTo>
                <a:lnTo>
                  <a:pt x="1811279" y="45396"/>
                </a:lnTo>
                <a:lnTo>
                  <a:pt x="1848247" y="41343"/>
                </a:lnTo>
                <a:lnTo>
                  <a:pt x="1885843" y="39541"/>
                </a:lnTo>
                <a:lnTo>
                  <a:pt x="1920898" y="38741"/>
                </a:lnTo>
                <a:lnTo>
                  <a:pt x="1955175" y="37326"/>
                </a:lnTo>
                <a:lnTo>
                  <a:pt x="1991575" y="33170"/>
                </a:lnTo>
                <a:lnTo>
                  <a:pt x="2026098" y="30617"/>
                </a:lnTo>
                <a:lnTo>
                  <a:pt x="2060138" y="29483"/>
                </a:lnTo>
                <a:lnTo>
                  <a:pt x="2096434" y="28978"/>
                </a:lnTo>
                <a:lnTo>
                  <a:pt x="2130910" y="28754"/>
                </a:lnTo>
                <a:lnTo>
                  <a:pt x="2163871" y="27596"/>
                </a:lnTo>
                <a:lnTo>
                  <a:pt x="2196160" y="23554"/>
                </a:lnTo>
                <a:lnTo>
                  <a:pt x="2228150" y="21052"/>
                </a:lnTo>
                <a:lnTo>
                  <a:pt x="2260006" y="19940"/>
                </a:lnTo>
                <a:lnTo>
                  <a:pt x="2291803" y="19445"/>
                </a:lnTo>
                <a:lnTo>
                  <a:pt x="2323574" y="19226"/>
                </a:lnTo>
                <a:lnTo>
                  <a:pt x="2368389" y="19102"/>
                </a:lnTo>
                <a:lnTo>
                  <a:pt x="2411300" y="19065"/>
                </a:lnTo>
                <a:lnTo>
                  <a:pt x="2454707" y="19055"/>
                </a:lnTo>
                <a:lnTo>
                  <a:pt x="2494379" y="16229"/>
                </a:lnTo>
                <a:lnTo>
                  <a:pt x="2535767" y="11511"/>
                </a:lnTo>
                <a:lnTo>
                  <a:pt x="2578722" y="10114"/>
                </a:lnTo>
                <a:lnTo>
                  <a:pt x="2608432" y="10845"/>
                </a:lnTo>
                <a:lnTo>
                  <a:pt x="2646332" y="14698"/>
                </a:lnTo>
                <a:lnTo>
                  <a:pt x="2679404" y="14293"/>
                </a:lnTo>
                <a:lnTo>
                  <a:pt x="2721823" y="10938"/>
                </a:lnTo>
                <a:lnTo>
                  <a:pt x="2769025" y="9804"/>
                </a:lnTo>
                <a:lnTo>
                  <a:pt x="2815470" y="9580"/>
                </a:lnTo>
                <a:lnTo>
                  <a:pt x="2850685" y="9541"/>
                </a:lnTo>
                <a:lnTo>
                  <a:pt x="2886292" y="9532"/>
                </a:lnTo>
                <a:lnTo>
                  <a:pt x="2927761" y="9527"/>
                </a:lnTo>
                <a:lnTo>
                  <a:pt x="2975326" y="9526"/>
                </a:lnTo>
                <a:lnTo>
                  <a:pt x="3011185" y="9525"/>
                </a:lnTo>
                <a:lnTo>
                  <a:pt x="3058606" y="9525"/>
                </a:lnTo>
                <a:lnTo>
                  <a:pt x="3098409" y="9525"/>
                </a:lnTo>
                <a:lnTo>
                  <a:pt x="3143717" y="9525"/>
                </a:lnTo>
                <a:lnTo>
                  <a:pt x="3190655" y="9525"/>
                </a:lnTo>
                <a:lnTo>
                  <a:pt x="3229610" y="9525"/>
                </a:lnTo>
                <a:lnTo>
                  <a:pt x="3265847" y="9525"/>
                </a:lnTo>
                <a:lnTo>
                  <a:pt x="3308334" y="9525"/>
                </a:lnTo>
                <a:lnTo>
                  <a:pt x="3351134" y="4468"/>
                </a:lnTo>
                <a:lnTo>
                  <a:pt x="3392938" y="392"/>
                </a:lnTo>
                <a:lnTo>
                  <a:pt x="3426878" y="1136"/>
                </a:lnTo>
                <a:lnTo>
                  <a:pt x="3459780" y="8211"/>
                </a:lnTo>
                <a:lnTo>
                  <a:pt x="350469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230"/>
          <p:cNvGrpSpPr/>
          <p:nvPr/>
        </p:nvGrpSpPr>
        <p:grpSpPr>
          <a:xfrm>
            <a:off x="2367381" y="104960"/>
            <a:ext cx="1432490" cy="554585"/>
            <a:chOff x="2367381" y="104960"/>
            <a:chExt cx="1432490" cy="554585"/>
          </a:xfrm>
        </p:grpSpPr>
        <p:sp>
          <p:nvSpPr>
            <p:cNvPr id="38" name="SMARTInkShape-1228"/>
            <p:cNvSpPr/>
            <p:nvPr>
              <p:custDataLst>
                <p:tags r:id="rId315"/>
              </p:custDataLst>
            </p:nvPr>
          </p:nvSpPr>
          <p:spPr>
            <a:xfrm>
              <a:off x="2381380" y="104960"/>
              <a:ext cx="133221" cy="349663"/>
            </a:xfrm>
            <a:custGeom>
              <a:avLst/>
              <a:gdLst/>
              <a:ahLst/>
              <a:cxnLst/>
              <a:rect l="0" t="0" r="0" b="0"/>
              <a:pathLst>
                <a:path w="133221" h="349663">
                  <a:moveTo>
                    <a:pt x="133220" y="28390"/>
                  </a:moveTo>
                  <a:lnTo>
                    <a:pt x="133220" y="28390"/>
                  </a:lnTo>
                  <a:lnTo>
                    <a:pt x="133220" y="440"/>
                  </a:lnTo>
                  <a:lnTo>
                    <a:pt x="123107" y="0"/>
                  </a:lnTo>
                  <a:lnTo>
                    <a:pt x="106705" y="4926"/>
                  </a:lnTo>
                  <a:lnTo>
                    <a:pt x="69622" y="35467"/>
                  </a:lnTo>
                  <a:lnTo>
                    <a:pt x="41511" y="82387"/>
                  </a:lnTo>
                  <a:lnTo>
                    <a:pt x="31339" y="112552"/>
                  </a:lnTo>
                  <a:lnTo>
                    <a:pt x="23960" y="149319"/>
                  </a:lnTo>
                  <a:lnTo>
                    <a:pt x="13370" y="195231"/>
                  </a:lnTo>
                  <a:lnTo>
                    <a:pt x="4862" y="238796"/>
                  </a:lnTo>
                  <a:lnTo>
                    <a:pt x="1349" y="276882"/>
                  </a:lnTo>
                  <a:lnTo>
                    <a:pt x="162" y="319833"/>
                  </a:lnTo>
                  <a:lnTo>
                    <a:pt x="0" y="331840"/>
                  </a:lnTo>
                  <a:lnTo>
                    <a:pt x="2073" y="336523"/>
                  </a:lnTo>
                  <a:lnTo>
                    <a:pt x="10022" y="344549"/>
                  </a:lnTo>
                  <a:lnTo>
                    <a:pt x="23432" y="348822"/>
                  </a:lnTo>
                  <a:lnTo>
                    <a:pt x="38917" y="349662"/>
                  </a:lnTo>
                  <a:lnTo>
                    <a:pt x="82715" y="338782"/>
                  </a:lnTo>
                  <a:lnTo>
                    <a:pt x="123695" y="323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29"/>
            <p:cNvSpPr/>
            <p:nvPr>
              <p:custDataLst>
                <p:tags r:id="rId316"/>
              </p:custDataLst>
            </p:nvPr>
          </p:nvSpPr>
          <p:spPr>
            <a:xfrm>
              <a:off x="2367381" y="323850"/>
              <a:ext cx="137695" cy="24539"/>
            </a:xfrm>
            <a:custGeom>
              <a:avLst/>
              <a:gdLst/>
              <a:ahLst/>
              <a:cxnLst/>
              <a:rect l="0" t="0" r="0" b="0"/>
              <a:pathLst>
                <a:path w="137695" h="24539">
                  <a:moveTo>
                    <a:pt x="23394" y="19050"/>
                  </a:moveTo>
                  <a:lnTo>
                    <a:pt x="23394" y="19050"/>
                  </a:lnTo>
                  <a:lnTo>
                    <a:pt x="10136" y="19050"/>
                  </a:lnTo>
                  <a:lnTo>
                    <a:pt x="4096" y="21872"/>
                  </a:lnTo>
                  <a:lnTo>
                    <a:pt x="0" y="24538"/>
                  </a:lnTo>
                  <a:lnTo>
                    <a:pt x="390" y="23767"/>
                  </a:lnTo>
                  <a:lnTo>
                    <a:pt x="1708" y="22195"/>
                  </a:lnTo>
                  <a:lnTo>
                    <a:pt x="8817" y="20448"/>
                  </a:lnTo>
                  <a:lnTo>
                    <a:pt x="52201" y="10931"/>
                  </a:lnTo>
                  <a:lnTo>
                    <a:pt x="90075" y="8744"/>
                  </a:lnTo>
                  <a:lnTo>
                    <a:pt x="137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30"/>
            <p:cNvSpPr/>
            <p:nvPr>
              <p:custDataLst>
                <p:tags r:id="rId317"/>
              </p:custDataLst>
            </p:nvPr>
          </p:nvSpPr>
          <p:spPr>
            <a:xfrm>
              <a:off x="2553092" y="286142"/>
              <a:ext cx="104384" cy="123434"/>
            </a:xfrm>
            <a:custGeom>
              <a:avLst/>
              <a:gdLst/>
              <a:ahLst/>
              <a:cxnLst/>
              <a:rect l="0" t="0" r="0" b="0"/>
              <a:pathLst>
                <a:path w="104384" h="123434">
                  <a:moveTo>
                    <a:pt x="9133" y="9133"/>
                  </a:moveTo>
                  <a:lnTo>
                    <a:pt x="9133" y="9133"/>
                  </a:lnTo>
                  <a:lnTo>
                    <a:pt x="0" y="0"/>
                  </a:lnTo>
                  <a:lnTo>
                    <a:pt x="7290" y="8348"/>
                  </a:lnTo>
                  <a:lnTo>
                    <a:pt x="27065" y="35266"/>
                  </a:lnTo>
                  <a:lnTo>
                    <a:pt x="69578" y="76930"/>
                  </a:lnTo>
                  <a:lnTo>
                    <a:pt x="98906" y="109298"/>
                  </a:lnTo>
                  <a:lnTo>
                    <a:pt x="104383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231"/>
            <p:cNvSpPr/>
            <p:nvPr>
              <p:custDataLst>
                <p:tags r:id="rId318"/>
              </p:custDataLst>
            </p:nvPr>
          </p:nvSpPr>
          <p:spPr>
            <a:xfrm>
              <a:off x="2581275" y="305192"/>
              <a:ext cx="85726" cy="113909"/>
            </a:xfrm>
            <a:custGeom>
              <a:avLst/>
              <a:gdLst/>
              <a:ahLst/>
              <a:cxnLst/>
              <a:rect l="0" t="0" r="0" b="0"/>
              <a:pathLst>
                <a:path w="85726" h="113909">
                  <a:moveTo>
                    <a:pt x="85725" y="9133"/>
                  </a:moveTo>
                  <a:lnTo>
                    <a:pt x="85725" y="9133"/>
                  </a:lnTo>
                  <a:lnTo>
                    <a:pt x="85725" y="4076"/>
                  </a:lnTo>
                  <a:lnTo>
                    <a:pt x="83608" y="2587"/>
                  </a:lnTo>
                  <a:lnTo>
                    <a:pt x="64266" y="0"/>
                  </a:lnTo>
                  <a:lnTo>
                    <a:pt x="54668" y="5427"/>
                  </a:lnTo>
                  <a:lnTo>
                    <a:pt x="36316" y="21101"/>
                  </a:lnTo>
                  <a:lnTo>
                    <a:pt x="9579" y="67900"/>
                  </a:lnTo>
                  <a:lnTo>
                    <a:pt x="4258" y="80760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232"/>
            <p:cNvSpPr/>
            <p:nvPr>
              <p:custDataLst>
                <p:tags r:id="rId319"/>
              </p:custDataLst>
            </p:nvPr>
          </p:nvSpPr>
          <p:spPr>
            <a:xfrm>
              <a:off x="2686230" y="290181"/>
              <a:ext cx="107699" cy="369364"/>
            </a:xfrm>
            <a:custGeom>
              <a:avLst/>
              <a:gdLst/>
              <a:ahLst/>
              <a:cxnLst/>
              <a:rect l="0" t="0" r="0" b="0"/>
              <a:pathLst>
                <a:path w="107699" h="369364">
                  <a:moveTo>
                    <a:pt x="37920" y="33669"/>
                  </a:moveTo>
                  <a:lnTo>
                    <a:pt x="37920" y="33669"/>
                  </a:lnTo>
                  <a:lnTo>
                    <a:pt x="36862" y="58578"/>
                  </a:lnTo>
                  <a:lnTo>
                    <a:pt x="29719" y="106172"/>
                  </a:lnTo>
                  <a:lnTo>
                    <a:pt x="27598" y="149355"/>
                  </a:lnTo>
                  <a:lnTo>
                    <a:pt x="20868" y="191536"/>
                  </a:lnTo>
                  <a:lnTo>
                    <a:pt x="13229" y="235431"/>
                  </a:lnTo>
                  <a:lnTo>
                    <a:pt x="10112" y="282603"/>
                  </a:lnTo>
                  <a:lnTo>
                    <a:pt x="6750" y="314155"/>
                  </a:lnTo>
                  <a:lnTo>
                    <a:pt x="733" y="355963"/>
                  </a:lnTo>
                  <a:lnTo>
                    <a:pt x="0" y="369363"/>
                  </a:lnTo>
                  <a:lnTo>
                    <a:pt x="2658" y="322980"/>
                  </a:lnTo>
                  <a:lnTo>
                    <a:pt x="7364" y="285196"/>
                  </a:lnTo>
                  <a:lnTo>
                    <a:pt x="8954" y="238929"/>
                  </a:lnTo>
                  <a:lnTo>
                    <a:pt x="15814" y="192395"/>
                  </a:lnTo>
                  <a:lnTo>
                    <a:pt x="17512" y="156778"/>
                  </a:lnTo>
                  <a:lnTo>
                    <a:pt x="21088" y="121898"/>
                  </a:lnTo>
                  <a:lnTo>
                    <a:pt x="29052" y="78155"/>
                  </a:lnTo>
                  <a:lnTo>
                    <a:pt x="40937" y="45086"/>
                  </a:lnTo>
                  <a:lnTo>
                    <a:pt x="58859" y="10524"/>
                  </a:lnTo>
                  <a:lnTo>
                    <a:pt x="63521" y="5539"/>
                  </a:lnTo>
                  <a:lnTo>
                    <a:pt x="74345" y="0"/>
                  </a:lnTo>
                  <a:lnTo>
                    <a:pt x="80196" y="1698"/>
                  </a:lnTo>
                  <a:lnTo>
                    <a:pt x="92340" y="12051"/>
                  </a:lnTo>
                  <a:lnTo>
                    <a:pt x="106020" y="40787"/>
                  </a:lnTo>
                  <a:lnTo>
                    <a:pt x="107698" y="61174"/>
                  </a:lnTo>
                  <a:lnTo>
                    <a:pt x="103857" y="80819"/>
                  </a:lnTo>
                  <a:lnTo>
                    <a:pt x="83318" y="123800"/>
                  </a:lnTo>
                  <a:lnTo>
                    <a:pt x="63013" y="144218"/>
                  </a:lnTo>
                  <a:lnTo>
                    <a:pt x="28395" y="15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33"/>
            <p:cNvSpPr/>
            <p:nvPr>
              <p:custDataLst>
                <p:tags r:id="rId320"/>
              </p:custDataLst>
            </p:nvPr>
          </p:nvSpPr>
          <p:spPr>
            <a:xfrm>
              <a:off x="2847975" y="259549"/>
              <a:ext cx="95251" cy="129331"/>
            </a:xfrm>
            <a:custGeom>
              <a:avLst/>
              <a:gdLst/>
              <a:ahLst/>
              <a:cxnLst/>
              <a:rect l="0" t="0" r="0" b="0"/>
              <a:pathLst>
                <a:path w="95251" h="129331">
                  <a:moveTo>
                    <a:pt x="0" y="35726"/>
                  </a:moveTo>
                  <a:lnTo>
                    <a:pt x="0" y="35726"/>
                  </a:lnTo>
                  <a:lnTo>
                    <a:pt x="0" y="40783"/>
                  </a:lnTo>
                  <a:lnTo>
                    <a:pt x="2822" y="46087"/>
                  </a:lnTo>
                  <a:lnTo>
                    <a:pt x="5056" y="48983"/>
                  </a:lnTo>
                  <a:lnTo>
                    <a:pt x="10361" y="52202"/>
                  </a:lnTo>
                  <a:lnTo>
                    <a:pt x="18363" y="53632"/>
                  </a:lnTo>
                  <a:lnTo>
                    <a:pt x="39660" y="53379"/>
                  </a:lnTo>
                  <a:lnTo>
                    <a:pt x="53257" y="49569"/>
                  </a:lnTo>
                  <a:lnTo>
                    <a:pt x="63534" y="41526"/>
                  </a:lnTo>
                  <a:lnTo>
                    <a:pt x="70570" y="30895"/>
                  </a:lnTo>
                  <a:lnTo>
                    <a:pt x="75458" y="5639"/>
                  </a:lnTo>
                  <a:lnTo>
                    <a:pt x="73589" y="2968"/>
                  </a:lnTo>
                  <a:lnTo>
                    <a:pt x="65867" y="0"/>
                  </a:lnTo>
                  <a:lnTo>
                    <a:pt x="61903" y="267"/>
                  </a:lnTo>
                  <a:lnTo>
                    <a:pt x="54676" y="3386"/>
                  </a:lnTo>
                  <a:lnTo>
                    <a:pt x="29930" y="25134"/>
                  </a:lnTo>
                  <a:lnTo>
                    <a:pt x="23886" y="33841"/>
                  </a:lnTo>
                  <a:lnTo>
                    <a:pt x="13141" y="66561"/>
                  </a:lnTo>
                  <a:lnTo>
                    <a:pt x="11655" y="93546"/>
                  </a:lnTo>
                  <a:lnTo>
                    <a:pt x="15057" y="112224"/>
                  </a:lnTo>
                  <a:lnTo>
                    <a:pt x="18505" y="118474"/>
                  </a:lnTo>
                  <a:lnTo>
                    <a:pt x="22920" y="122642"/>
                  </a:lnTo>
                  <a:lnTo>
                    <a:pt x="27980" y="125420"/>
                  </a:lnTo>
                  <a:lnTo>
                    <a:pt x="50271" y="129330"/>
                  </a:lnTo>
                  <a:lnTo>
                    <a:pt x="95250" y="12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34"/>
            <p:cNvSpPr/>
            <p:nvPr>
              <p:custDataLst>
                <p:tags r:id="rId321"/>
              </p:custDataLst>
            </p:nvPr>
          </p:nvSpPr>
          <p:spPr>
            <a:xfrm>
              <a:off x="2981926" y="247650"/>
              <a:ext cx="66075" cy="136047"/>
            </a:xfrm>
            <a:custGeom>
              <a:avLst/>
              <a:gdLst/>
              <a:ahLst/>
              <a:cxnLst/>
              <a:rect l="0" t="0" r="0" b="0"/>
              <a:pathLst>
                <a:path w="66075" h="136047">
                  <a:moveTo>
                    <a:pt x="66074" y="0"/>
                  </a:moveTo>
                  <a:lnTo>
                    <a:pt x="66074" y="0"/>
                  </a:lnTo>
                  <a:lnTo>
                    <a:pt x="47760" y="0"/>
                  </a:lnTo>
                  <a:lnTo>
                    <a:pt x="36415" y="5644"/>
                  </a:lnTo>
                  <a:lnTo>
                    <a:pt x="25376" y="15209"/>
                  </a:lnTo>
                  <a:lnTo>
                    <a:pt x="13211" y="33552"/>
                  </a:lnTo>
                  <a:lnTo>
                    <a:pt x="2441" y="64836"/>
                  </a:lnTo>
                  <a:lnTo>
                    <a:pt x="0" y="96768"/>
                  </a:lnTo>
                  <a:lnTo>
                    <a:pt x="5310" y="112153"/>
                  </a:lnTo>
                  <a:lnTo>
                    <a:pt x="14727" y="124987"/>
                  </a:lnTo>
                  <a:lnTo>
                    <a:pt x="25967" y="134219"/>
                  </a:lnTo>
                  <a:lnTo>
                    <a:pt x="32986" y="136046"/>
                  </a:lnTo>
                  <a:lnTo>
                    <a:pt x="6607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35"/>
            <p:cNvSpPr/>
            <p:nvPr>
              <p:custDataLst>
                <p:tags r:id="rId322"/>
              </p:custDataLst>
            </p:nvPr>
          </p:nvSpPr>
          <p:spPr>
            <a:xfrm>
              <a:off x="3134692" y="128745"/>
              <a:ext cx="56184" cy="268388"/>
            </a:xfrm>
            <a:custGeom>
              <a:avLst/>
              <a:gdLst/>
              <a:ahLst/>
              <a:cxnLst/>
              <a:rect l="0" t="0" r="0" b="0"/>
              <a:pathLst>
                <a:path w="56184" h="268388">
                  <a:moveTo>
                    <a:pt x="27608" y="14130"/>
                  </a:moveTo>
                  <a:lnTo>
                    <a:pt x="27608" y="14130"/>
                  </a:lnTo>
                  <a:lnTo>
                    <a:pt x="27608" y="873"/>
                  </a:lnTo>
                  <a:lnTo>
                    <a:pt x="26550" y="0"/>
                  </a:lnTo>
                  <a:lnTo>
                    <a:pt x="24786" y="477"/>
                  </a:lnTo>
                  <a:lnTo>
                    <a:pt x="22552" y="1853"/>
                  </a:lnTo>
                  <a:lnTo>
                    <a:pt x="20069" y="9026"/>
                  </a:lnTo>
                  <a:lnTo>
                    <a:pt x="10718" y="50632"/>
                  </a:lnTo>
                  <a:lnTo>
                    <a:pt x="3928" y="87427"/>
                  </a:lnTo>
                  <a:lnTo>
                    <a:pt x="0" y="134403"/>
                  </a:lnTo>
                  <a:lnTo>
                    <a:pt x="2046" y="178176"/>
                  </a:lnTo>
                  <a:lnTo>
                    <a:pt x="7700" y="225684"/>
                  </a:lnTo>
                  <a:lnTo>
                    <a:pt x="8177" y="243621"/>
                  </a:lnTo>
                  <a:lnTo>
                    <a:pt x="10421" y="250732"/>
                  </a:lnTo>
                  <a:lnTo>
                    <a:pt x="18558" y="261456"/>
                  </a:lnTo>
                  <a:lnTo>
                    <a:pt x="29230" y="266928"/>
                  </a:lnTo>
                  <a:lnTo>
                    <a:pt x="35040" y="268387"/>
                  </a:lnTo>
                  <a:lnTo>
                    <a:pt x="39971" y="267243"/>
                  </a:lnTo>
                  <a:lnTo>
                    <a:pt x="56183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36"/>
            <p:cNvSpPr/>
            <p:nvPr>
              <p:custDataLst>
                <p:tags r:id="rId323"/>
              </p:custDataLst>
            </p:nvPr>
          </p:nvSpPr>
          <p:spPr>
            <a:xfrm>
              <a:off x="3079223" y="257175"/>
              <a:ext cx="130703" cy="9492"/>
            </a:xfrm>
            <a:custGeom>
              <a:avLst/>
              <a:gdLst/>
              <a:ahLst/>
              <a:cxnLst/>
              <a:rect l="0" t="0" r="0" b="0"/>
              <a:pathLst>
                <a:path w="130703" h="9492">
                  <a:moveTo>
                    <a:pt x="16402" y="0"/>
                  </a:moveTo>
                  <a:lnTo>
                    <a:pt x="16402" y="0"/>
                  </a:lnTo>
                  <a:lnTo>
                    <a:pt x="0" y="8201"/>
                  </a:lnTo>
                  <a:lnTo>
                    <a:pt x="176" y="8642"/>
                  </a:lnTo>
                  <a:lnTo>
                    <a:pt x="8654" y="9264"/>
                  </a:lnTo>
                  <a:lnTo>
                    <a:pt x="54527" y="9491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37"/>
            <p:cNvSpPr/>
            <p:nvPr>
              <p:custDataLst>
                <p:tags r:id="rId324"/>
              </p:custDataLst>
            </p:nvPr>
          </p:nvSpPr>
          <p:spPr>
            <a:xfrm>
              <a:off x="3250036" y="249517"/>
              <a:ext cx="102765" cy="131484"/>
            </a:xfrm>
            <a:custGeom>
              <a:avLst/>
              <a:gdLst/>
              <a:ahLst/>
              <a:cxnLst/>
              <a:rect l="0" t="0" r="0" b="0"/>
              <a:pathLst>
                <a:path w="102765" h="131484">
                  <a:moveTo>
                    <a:pt x="102764" y="36233"/>
                  </a:moveTo>
                  <a:lnTo>
                    <a:pt x="102764" y="36233"/>
                  </a:lnTo>
                  <a:lnTo>
                    <a:pt x="80644" y="16935"/>
                  </a:lnTo>
                  <a:lnTo>
                    <a:pt x="48167" y="933"/>
                  </a:lnTo>
                  <a:lnTo>
                    <a:pt x="44141" y="0"/>
                  </a:lnTo>
                  <a:lnTo>
                    <a:pt x="39340" y="1494"/>
                  </a:lnTo>
                  <a:lnTo>
                    <a:pt x="28362" y="8799"/>
                  </a:lnTo>
                  <a:lnTo>
                    <a:pt x="15337" y="29868"/>
                  </a:lnTo>
                  <a:lnTo>
                    <a:pt x="1005" y="71927"/>
                  </a:lnTo>
                  <a:lnTo>
                    <a:pt x="0" y="79079"/>
                  </a:lnTo>
                  <a:lnTo>
                    <a:pt x="1447" y="84905"/>
                  </a:lnTo>
                  <a:lnTo>
                    <a:pt x="8698" y="94201"/>
                  </a:lnTo>
                  <a:lnTo>
                    <a:pt x="24680" y="105385"/>
                  </a:lnTo>
                  <a:lnTo>
                    <a:pt x="29541" y="106676"/>
                  </a:lnTo>
                  <a:lnTo>
                    <a:pt x="33841" y="106478"/>
                  </a:lnTo>
                  <a:lnTo>
                    <a:pt x="37765" y="105288"/>
                  </a:lnTo>
                  <a:lnTo>
                    <a:pt x="66383" y="73457"/>
                  </a:lnTo>
                  <a:lnTo>
                    <a:pt x="70720" y="65830"/>
                  </a:lnTo>
                  <a:lnTo>
                    <a:pt x="73504" y="57366"/>
                  </a:lnTo>
                  <a:lnTo>
                    <a:pt x="81701" y="96782"/>
                  </a:lnTo>
                  <a:lnTo>
                    <a:pt x="82373" y="105174"/>
                  </a:lnTo>
                  <a:lnTo>
                    <a:pt x="84936" y="111827"/>
                  </a:lnTo>
                  <a:lnTo>
                    <a:pt x="102764" y="131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38"/>
            <p:cNvSpPr/>
            <p:nvPr>
              <p:custDataLst>
                <p:tags r:id="rId325"/>
              </p:custDataLst>
            </p:nvPr>
          </p:nvSpPr>
          <p:spPr>
            <a:xfrm>
              <a:off x="3409961" y="107423"/>
              <a:ext cx="24528" cy="292628"/>
            </a:xfrm>
            <a:custGeom>
              <a:avLst/>
              <a:gdLst/>
              <a:ahLst/>
              <a:cxnLst/>
              <a:rect l="0" t="0" r="0" b="0"/>
              <a:pathLst>
                <a:path w="24528" h="292628">
                  <a:moveTo>
                    <a:pt x="19039" y="16402"/>
                  </a:moveTo>
                  <a:lnTo>
                    <a:pt x="19039" y="16402"/>
                  </a:lnTo>
                  <a:lnTo>
                    <a:pt x="24096" y="6289"/>
                  </a:lnTo>
                  <a:lnTo>
                    <a:pt x="24527" y="3310"/>
                  </a:lnTo>
                  <a:lnTo>
                    <a:pt x="23756" y="1324"/>
                  </a:lnTo>
                  <a:lnTo>
                    <a:pt x="22183" y="0"/>
                  </a:lnTo>
                  <a:lnTo>
                    <a:pt x="21135" y="1234"/>
                  </a:lnTo>
                  <a:lnTo>
                    <a:pt x="11623" y="46412"/>
                  </a:lnTo>
                  <a:lnTo>
                    <a:pt x="4874" y="93473"/>
                  </a:lnTo>
                  <a:lnTo>
                    <a:pt x="954" y="134088"/>
                  </a:lnTo>
                  <a:lnTo>
                    <a:pt x="275" y="174862"/>
                  </a:lnTo>
                  <a:lnTo>
                    <a:pt x="73" y="216223"/>
                  </a:lnTo>
                  <a:lnTo>
                    <a:pt x="0" y="256173"/>
                  </a:lnTo>
                  <a:lnTo>
                    <a:pt x="5049" y="278533"/>
                  </a:lnTo>
                  <a:lnTo>
                    <a:pt x="7596" y="283231"/>
                  </a:lnTo>
                  <a:lnTo>
                    <a:pt x="19039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239"/>
            <p:cNvSpPr/>
            <p:nvPr>
              <p:custDataLst>
                <p:tags r:id="rId326"/>
              </p:custDataLst>
            </p:nvPr>
          </p:nvSpPr>
          <p:spPr>
            <a:xfrm>
              <a:off x="3344992" y="247650"/>
              <a:ext cx="131634" cy="1"/>
            </a:xfrm>
            <a:custGeom>
              <a:avLst/>
              <a:gdLst/>
              <a:ahLst/>
              <a:cxnLst/>
              <a:rect l="0" t="0" r="0" b="0"/>
              <a:pathLst>
                <a:path w="131634" h="1">
                  <a:moveTo>
                    <a:pt x="17333" y="0"/>
                  </a:moveTo>
                  <a:lnTo>
                    <a:pt x="17333" y="0"/>
                  </a:lnTo>
                  <a:lnTo>
                    <a:pt x="0" y="0"/>
                  </a:lnTo>
                  <a:lnTo>
                    <a:pt x="47307" y="0"/>
                  </a:lnTo>
                  <a:lnTo>
                    <a:pt x="94398" y="0"/>
                  </a:lnTo>
                  <a:lnTo>
                    <a:pt x="131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240"/>
            <p:cNvSpPr/>
            <p:nvPr>
              <p:custDataLst>
                <p:tags r:id="rId327"/>
              </p:custDataLst>
            </p:nvPr>
          </p:nvSpPr>
          <p:spPr>
            <a:xfrm>
              <a:off x="3524250" y="1714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3040"/>
                  </a:lnTo>
                  <a:lnTo>
                    <a:pt x="1058" y="202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41"/>
            <p:cNvSpPr/>
            <p:nvPr>
              <p:custDataLst>
                <p:tags r:id="rId328"/>
              </p:custDataLst>
            </p:nvPr>
          </p:nvSpPr>
          <p:spPr>
            <a:xfrm>
              <a:off x="3496999" y="276225"/>
              <a:ext cx="8202" cy="85726"/>
            </a:xfrm>
            <a:custGeom>
              <a:avLst/>
              <a:gdLst/>
              <a:ahLst/>
              <a:cxnLst/>
              <a:rect l="0" t="0" r="0" b="0"/>
              <a:pathLst>
                <a:path w="8202" h="85726">
                  <a:moveTo>
                    <a:pt x="8201" y="0"/>
                  </a:moveTo>
                  <a:lnTo>
                    <a:pt x="8201" y="0"/>
                  </a:lnTo>
                  <a:lnTo>
                    <a:pt x="1655" y="15209"/>
                  </a:lnTo>
                  <a:lnTo>
                    <a:pt x="0" y="26515"/>
                  </a:lnTo>
                  <a:lnTo>
                    <a:pt x="8201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42"/>
            <p:cNvSpPr/>
            <p:nvPr>
              <p:custDataLst>
                <p:tags r:id="rId329"/>
              </p:custDataLst>
            </p:nvPr>
          </p:nvSpPr>
          <p:spPr>
            <a:xfrm>
              <a:off x="3563852" y="257960"/>
              <a:ext cx="65174" cy="109148"/>
            </a:xfrm>
            <a:custGeom>
              <a:avLst/>
              <a:gdLst/>
              <a:ahLst/>
              <a:cxnLst/>
              <a:rect l="0" t="0" r="0" b="0"/>
              <a:pathLst>
                <a:path w="65174" h="109148">
                  <a:moveTo>
                    <a:pt x="55648" y="18265"/>
                  </a:moveTo>
                  <a:lnTo>
                    <a:pt x="55648" y="18265"/>
                  </a:lnTo>
                  <a:lnTo>
                    <a:pt x="39246" y="1863"/>
                  </a:lnTo>
                  <a:lnTo>
                    <a:pt x="34953" y="392"/>
                  </a:lnTo>
                  <a:lnTo>
                    <a:pt x="32326" y="0"/>
                  </a:lnTo>
                  <a:lnTo>
                    <a:pt x="18517" y="4504"/>
                  </a:lnTo>
                  <a:lnTo>
                    <a:pt x="9865" y="12502"/>
                  </a:lnTo>
                  <a:lnTo>
                    <a:pt x="6076" y="17598"/>
                  </a:lnTo>
                  <a:lnTo>
                    <a:pt x="744" y="44996"/>
                  </a:lnTo>
                  <a:lnTo>
                    <a:pt x="0" y="83517"/>
                  </a:lnTo>
                  <a:lnTo>
                    <a:pt x="3752" y="98772"/>
                  </a:lnTo>
                  <a:lnTo>
                    <a:pt x="8350" y="103686"/>
                  </a:lnTo>
                  <a:lnTo>
                    <a:pt x="21927" y="109147"/>
                  </a:lnTo>
                  <a:lnTo>
                    <a:pt x="27876" y="108486"/>
                  </a:lnTo>
                  <a:lnTo>
                    <a:pt x="32900" y="105929"/>
                  </a:lnTo>
                  <a:lnTo>
                    <a:pt x="41304" y="97443"/>
                  </a:lnTo>
                  <a:lnTo>
                    <a:pt x="48567" y="86617"/>
                  </a:lnTo>
                  <a:lnTo>
                    <a:pt x="53550" y="63564"/>
                  </a:lnTo>
                  <a:lnTo>
                    <a:pt x="65173" y="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43"/>
            <p:cNvSpPr/>
            <p:nvPr>
              <p:custDataLst>
                <p:tags r:id="rId330"/>
              </p:custDataLst>
            </p:nvPr>
          </p:nvSpPr>
          <p:spPr>
            <a:xfrm>
              <a:off x="3657600" y="221836"/>
              <a:ext cx="142271" cy="133585"/>
            </a:xfrm>
            <a:custGeom>
              <a:avLst/>
              <a:gdLst/>
              <a:ahLst/>
              <a:cxnLst/>
              <a:rect l="0" t="0" r="0" b="0"/>
              <a:pathLst>
                <a:path w="142271" h="133585">
                  <a:moveTo>
                    <a:pt x="0" y="16289"/>
                  </a:moveTo>
                  <a:lnTo>
                    <a:pt x="0" y="16289"/>
                  </a:lnTo>
                  <a:lnTo>
                    <a:pt x="5057" y="16289"/>
                  </a:lnTo>
                  <a:lnTo>
                    <a:pt x="6546" y="17347"/>
                  </a:lnTo>
                  <a:lnTo>
                    <a:pt x="7539" y="19111"/>
                  </a:lnTo>
                  <a:lnTo>
                    <a:pt x="19148" y="59104"/>
                  </a:lnTo>
                  <a:lnTo>
                    <a:pt x="27124" y="97578"/>
                  </a:lnTo>
                  <a:lnTo>
                    <a:pt x="19848" y="133494"/>
                  </a:lnTo>
                  <a:lnTo>
                    <a:pt x="19582" y="133584"/>
                  </a:lnTo>
                  <a:lnTo>
                    <a:pt x="19405" y="132586"/>
                  </a:lnTo>
                  <a:lnTo>
                    <a:pt x="32338" y="90992"/>
                  </a:lnTo>
                  <a:lnTo>
                    <a:pt x="47703" y="50311"/>
                  </a:lnTo>
                  <a:lnTo>
                    <a:pt x="69504" y="11214"/>
                  </a:lnTo>
                  <a:lnTo>
                    <a:pt x="80632" y="3450"/>
                  </a:lnTo>
                  <a:lnTo>
                    <a:pt x="92634" y="0"/>
                  </a:lnTo>
                  <a:lnTo>
                    <a:pt x="98797" y="2254"/>
                  </a:lnTo>
                  <a:lnTo>
                    <a:pt x="111290" y="13226"/>
                  </a:lnTo>
                  <a:lnTo>
                    <a:pt x="128953" y="39594"/>
                  </a:lnTo>
                  <a:lnTo>
                    <a:pt x="140833" y="73411"/>
                  </a:lnTo>
                  <a:lnTo>
                    <a:pt x="142270" y="90247"/>
                  </a:lnTo>
                  <a:lnTo>
                    <a:pt x="133350" y="130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31"/>
          <p:cNvGrpSpPr/>
          <p:nvPr/>
        </p:nvGrpSpPr>
        <p:grpSpPr>
          <a:xfrm>
            <a:off x="1821269" y="113373"/>
            <a:ext cx="226607" cy="372403"/>
            <a:chOff x="1821269" y="113373"/>
            <a:chExt cx="226607" cy="372403"/>
          </a:xfrm>
        </p:grpSpPr>
        <p:sp>
          <p:nvSpPr>
            <p:cNvPr id="55" name="SMARTInkShape-1244"/>
            <p:cNvSpPr/>
            <p:nvPr>
              <p:custDataLst>
                <p:tags r:id="rId312"/>
              </p:custDataLst>
            </p:nvPr>
          </p:nvSpPr>
          <p:spPr>
            <a:xfrm>
              <a:off x="1821269" y="304800"/>
              <a:ext cx="81197" cy="156490"/>
            </a:xfrm>
            <a:custGeom>
              <a:avLst/>
              <a:gdLst/>
              <a:ahLst/>
              <a:cxnLst/>
              <a:rect l="0" t="0" r="0" b="0"/>
              <a:pathLst>
                <a:path w="81197" h="156490">
                  <a:moveTo>
                    <a:pt x="64681" y="57150"/>
                  </a:moveTo>
                  <a:lnTo>
                    <a:pt x="64681" y="57150"/>
                  </a:lnTo>
                  <a:lnTo>
                    <a:pt x="64681" y="52093"/>
                  </a:lnTo>
                  <a:lnTo>
                    <a:pt x="61859" y="46789"/>
                  </a:lnTo>
                  <a:lnTo>
                    <a:pt x="58135" y="40903"/>
                  </a:lnTo>
                  <a:lnTo>
                    <a:pt x="55745" y="28502"/>
                  </a:lnTo>
                  <a:lnTo>
                    <a:pt x="55548" y="25351"/>
                  </a:lnTo>
                  <a:lnTo>
                    <a:pt x="54359" y="23251"/>
                  </a:lnTo>
                  <a:lnTo>
                    <a:pt x="52508" y="21850"/>
                  </a:lnTo>
                  <a:lnTo>
                    <a:pt x="50216" y="20917"/>
                  </a:lnTo>
                  <a:lnTo>
                    <a:pt x="47629" y="21353"/>
                  </a:lnTo>
                  <a:lnTo>
                    <a:pt x="41933" y="24660"/>
                  </a:lnTo>
                  <a:lnTo>
                    <a:pt x="27719" y="42584"/>
                  </a:lnTo>
                  <a:lnTo>
                    <a:pt x="8099" y="88210"/>
                  </a:lnTo>
                  <a:lnTo>
                    <a:pt x="4735" y="93732"/>
                  </a:lnTo>
                  <a:lnTo>
                    <a:pt x="0" y="116672"/>
                  </a:lnTo>
                  <a:lnTo>
                    <a:pt x="3653" y="143578"/>
                  </a:lnTo>
                  <a:lnTo>
                    <a:pt x="7062" y="149694"/>
                  </a:lnTo>
                  <a:lnTo>
                    <a:pt x="11452" y="153771"/>
                  </a:lnTo>
                  <a:lnTo>
                    <a:pt x="16495" y="156489"/>
                  </a:lnTo>
                  <a:lnTo>
                    <a:pt x="23032" y="156184"/>
                  </a:lnTo>
                  <a:lnTo>
                    <a:pt x="38762" y="150201"/>
                  </a:lnTo>
                  <a:lnTo>
                    <a:pt x="60411" y="129876"/>
                  </a:lnTo>
                  <a:lnTo>
                    <a:pt x="75175" y="103746"/>
                  </a:lnTo>
                  <a:lnTo>
                    <a:pt x="81196" y="80951"/>
                  </a:lnTo>
                  <a:lnTo>
                    <a:pt x="79782" y="67376"/>
                  </a:lnTo>
                  <a:lnTo>
                    <a:pt x="70214" y="45010"/>
                  </a:lnTo>
                  <a:lnTo>
                    <a:pt x="47101" y="10362"/>
                  </a:lnTo>
                  <a:lnTo>
                    <a:pt x="456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245"/>
            <p:cNvSpPr/>
            <p:nvPr>
              <p:custDataLst>
                <p:tags r:id="rId313"/>
              </p:custDataLst>
            </p:nvPr>
          </p:nvSpPr>
          <p:spPr>
            <a:xfrm>
              <a:off x="1971847" y="113373"/>
              <a:ext cx="76029" cy="372403"/>
            </a:xfrm>
            <a:custGeom>
              <a:avLst/>
              <a:gdLst/>
              <a:ahLst/>
              <a:cxnLst/>
              <a:rect l="0" t="0" r="0" b="0"/>
              <a:pathLst>
                <a:path w="76029" h="372403">
                  <a:moveTo>
                    <a:pt x="76028" y="77127"/>
                  </a:moveTo>
                  <a:lnTo>
                    <a:pt x="76028" y="77127"/>
                  </a:lnTo>
                  <a:lnTo>
                    <a:pt x="76028" y="45556"/>
                  </a:lnTo>
                  <a:lnTo>
                    <a:pt x="70384" y="30992"/>
                  </a:lnTo>
                  <a:lnTo>
                    <a:pt x="59761" y="17464"/>
                  </a:lnTo>
                  <a:lnTo>
                    <a:pt x="44456" y="4396"/>
                  </a:lnTo>
                  <a:lnTo>
                    <a:pt x="38047" y="1123"/>
                  </a:lnTo>
                  <a:lnTo>
                    <a:pt x="32716" y="0"/>
                  </a:lnTo>
                  <a:lnTo>
                    <a:pt x="28103" y="309"/>
                  </a:lnTo>
                  <a:lnTo>
                    <a:pt x="23970" y="3690"/>
                  </a:lnTo>
                  <a:lnTo>
                    <a:pt x="13096" y="23618"/>
                  </a:lnTo>
                  <a:lnTo>
                    <a:pt x="4230" y="51747"/>
                  </a:lnTo>
                  <a:lnTo>
                    <a:pt x="1132" y="90539"/>
                  </a:lnTo>
                  <a:lnTo>
                    <a:pt x="214" y="126256"/>
                  </a:lnTo>
                  <a:lnTo>
                    <a:pt x="0" y="158229"/>
                  </a:lnTo>
                  <a:lnTo>
                    <a:pt x="2726" y="193606"/>
                  </a:lnTo>
                  <a:lnTo>
                    <a:pt x="6408" y="229437"/>
                  </a:lnTo>
                  <a:lnTo>
                    <a:pt x="8044" y="263001"/>
                  </a:lnTo>
                  <a:lnTo>
                    <a:pt x="14022" y="301534"/>
                  </a:lnTo>
                  <a:lnTo>
                    <a:pt x="17919" y="347428"/>
                  </a:lnTo>
                  <a:lnTo>
                    <a:pt x="18878" y="372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46"/>
            <p:cNvSpPr/>
            <p:nvPr>
              <p:custDataLst>
                <p:tags r:id="rId314"/>
              </p:custDataLst>
            </p:nvPr>
          </p:nvSpPr>
          <p:spPr>
            <a:xfrm>
              <a:off x="1933967" y="333375"/>
              <a:ext cx="113909" cy="47626"/>
            </a:xfrm>
            <a:custGeom>
              <a:avLst/>
              <a:gdLst/>
              <a:ahLst/>
              <a:cxnLst/>
              <a:rect l="0" t="0" r="0" b="0"/>
              <a:pathLst>
                <a:path w="113909" h="47626">
                  <a:moveTo>
                    <a:pt x="9133" y="47625"/>
                  </a:moveTo>
                  <a:lnTo>
                    <a:pt x="9133" y="47625"/>
                  </a:lnTo>
                  <a:lnTo>
                    <a:pt x="4077" y="42568"/>
                  </a:lnTo>
                  <a:lnTo>
                    <a:pt x="1594" y="37264"/>
                  </a:lnTo>
                  <a:lnTo>
                    <a:pt x="0" y="25235"/>
                  </a:lnTo>
                  <a:lnTo>
                    <a:pt x="1986" y="22115"/>
                  </a:lnTo>
                  <a:lnTo>
                    <a:pt x="21101" y="6336"/>
                  </a:lnTo>
                  <a:lnTo>
                    <a:pt x="63747" y="1252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32"/>
          <p:cNvGrpSpPr/>
          <p:nvPr/>
        </p:nvGrpSpPr>
        <p:grpSpPr>
          <a:xfrm>
            <a:off x="325184" y="128745"/>
            <a:ext cx="1197412" cy="580314"/>
            <a:chOff x="325184" y="128745"/>
            <a:chExt cx="1197412" cy="580314"/>
          </a:xfrm>
        </p:grpSpPr>
        <p:sp>
          <p:nvSpPr>
            <p:cNvPr id="59" name="SMARTInkShape-1247"/>
            <p:cNvSpPr/>
            <p:nvPr>
              <p:custDataLst>
                <p:tags r:id="rId300"/>
              </p:custDataLst>
            </p:nvPr>
          </p:nvSpPr>
          <p:spPr>
            <a:xfrm>
              <a:off x="325184" y="204610"/>
              <a:ext cx="179642" cy="404221"/>
            </a:xfrm>
            <a:custGeom>
              <a:avLst/>
              <a:gdLst/>
              <a:ahLst/>
              <a:cxnLst/>
              <a:rect l="0" t="0" r="0" b="0"/>
              <a:pathLst>
                <a:path w="179642" h="404221">
                  <a:moveTo>
                    <a:pt x="17716" y="14465"/>
                  </a:moveTo>
                  <a:lnTo>
                    <a:pt x="17716" y="14465"/>
                  </a:lnTo>
                  <a:lnTo>
                    <a:pt x="17716" y="0"/>
                  </a:lnTo>
                  <a:lnTo>
                    <a:pt x="17716" y="47373"/>
                  </a:lnTo>
                  <a:lnTo>
                    <a:pt x="17716" y="85246"/>
                  </a:lnTo>
                  <a:lnTo>
                    <a:pt x="17716" y="130282"/>
                  </a:lnTo>
                  <a:lnTo>
                    <a:pt x="17716" y="172959"/>
                  </a:lnTo>
                  <a:lnTo>
                    <a:pt x="17716" y="218085"/>
                  </a:lnTo>
                  <a:lnTo>
                    <a:pt x="16658" y="264944"/>
                  </a:lnTo>
                  <a:lnTo>
                    <a:pt x="11170" y="309637"/>
                  </a:lnTo>
                  <a:lnTo>
                    <a:pt x="8779" y="348133"/>
                  </a:lnTo>
                  <a:lnTo>
                    <a:pt x="7210" y="386841"/>
                  </a:lnTo>
                  <a:lnTo>
                    <a:pt x="0" y="402391"/>
                  </a:lnTo>
                  <a:lnTo>
                    <a:pt x="614" y="403257"/>
                  </a:lnTo>
                  <a:lnTo>
                    <a:pt x="4118" y="404220"/>
                  </a:lnTo>
                  <a:lnTo>
                    <a:pt x="23653" y="403780"/>
                  </a:lnTo>
                  <a:lnTo>
                    <a:pt x="66123" y="391713"/>
                  </a:lnTo>
                  <a:lnTo>
                    <a:pt x="105530" y="383878"/>
                  </a:lnTo>
                  <a:lnTo>
                    <a:pt x="147010" y="372833"/>
                  </a:lnTo>
                  <a:lnTo>
                    <a:pt x="179641" y="366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48"/>
            <p:cNvSpPr/>
            <p:nvPr>
              <p:custDataLst>
                <p:tags r:id="rId301"/>
              </p:custDataLst>
            </p:nvPr>
          </p:nvSpPr>
          <p:spPr>
            <a:xfrm>
              <a:off x="542925" y="413612"/>
              <a:ext cx="19051" cy="100739"/>
            </a:xfrm>
            <a:custGeom>
              <a:avLst/>
              <a:gdLst/>
              <a:ahLst/>
              <a:cxnLst/>
              <a:rect l="0" t="0" r="0" b="0"/>
              <a:pathLst>
                <a:path w="19051" h="10073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7539" y="9735"/>
                  </a:lnTo>
                  <a:lnTo>
                    <a:pt x="15809" y="51948"/>
                  </a:lnTo>
                  <a:lnTo>
                    <a:pt x="19050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49"/>
            <p:cNvSpPr/>
            <p:nvPr>
              <p:custDataLst>
                <p:tags r:id="rId302"/>
              </p:custDataLst>
            </p:nvPr>
          </p:nvSpPr>
          <p:spPr>
            <a:xfrm>
              <a:off x="523875" y="2952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50"/>
            <p:cNvSpPr/>
            <p:nvPr>
              <p:custDataLst>
                <p:tags r:id="rId303"/>
              </p:custDataLst>
            </p:nvPr>
          </p:nvSpPr>
          <p:spPr>
            <a:xfrm>
              <a:off x="600075" y="345276"/>
              <a:ext cx="103421" cy="162021"/>
            </a:xfrm>
            <a:custGeom>
              <a:avLst/>
              <a:gdLst/>
              <a:ahLst/>
              <a:cxnLst/>
              <a:rect l="0" t="0" r="0" b="0"/>
              <a:pathLst>
                <a:path w="103421" h="162021">
                  <a:moveTo>
                    <a:pt x="0" y="7149"/>
                  </a:moveTo>
                  <a:lnTo>
                    <a:pt x="0" y="7149"/>
                  </a:lnTo>
                  <a:lnTo>
                    <a:pt x="6546" y="22358"/>
                  </a:lnTo>
                  <a:lnTo>
                    <a:pt x="16890" y="67268"/>
                  </a:lnTo>
                  <a:lnTo>
                    <a:pt x="18623" y="113098"/>
                  </a:lnTo>
                  <a:lnTo>
                    <a:pt x="19013" y="159552"/>
                  </a:lnTo>
                  <a:lnTo>
                    <a:pt x="19033" y="162020"/>
                  </a:lnTo>
                  <a:lnTo>
                    <a:pt x="19049" y="118009"/>
                  </a:lnTo>
                  <a:lnTo>
                    <a:pt x="19050" y="80096"/>
                  </a:lnTo>
                  <a:lnTo>
                    <a:pt x="26654" y="32533"/>
                  </a:lnTo>
                  <a:lnTo>
                    <a:pt x="35297" y="14082"/>
                  </a:lnTo>
                  <a:lnTo>
                    <a:pt x="41440" y="5644"/>
                  </a:lnTo>
                  <a:lnTo>
                    <a:pt x="50521" y="1189"/>
                  </a:lnTo>
                  <a:lnTo>
                    <a:pt x="55905" y="0"/>
                  </a:lnTo>
                  <a:lnTo>
                    <a:pt x="61612" y="1325"/>
                  </a:lnTo>
                  <a:lnTo>
                    <a:pt x="83157" y="15837"/>
                  </a:lnTo>
                  <a:lnTo>
                    <a:pt x="87188" y="19291"/>
                  </a:lnTo>
                  <a:lnTo>
                    <a:pt x="97918" y="39322"/>
                  </a:lnTo>
                  <a:lnTo>
                    <a:pt x="103420" y="76651"/>
                  </a:lnTo>
                  <a:lnTo>
                    <a:pt x="103315" y="115702"/>
                  </a:lnTo>
                  <a:lnTo>
                    <a:pt x="95250" y="15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51"/>
            <p:cNvSpPr/>
            <p:nvPr>
              <p:custDataLst>
                <p:tags r:id="rId304"/>
              </p:custDataLst>
            </p:nvPr>
          </p:nvSpPr>
          <p:spPr>
            <a:xfrm>
              <a:off x="790575" y="316342"/>
              <a:ext cx="104776" cy="172472"/>
            </a:xfrm>
            <a:custGeom>
              <a:avLst/>
              <a:gdLst/>
              <a:ahLst/>
              <a:cxnLst/>
              <a:rect l="0" t="0" r="0" b="0"/>
              <a:pathLst>
                <a:path w="104776" h="172472">
                  <a:moveTo>
                    <a:pt x="0" y="45608"/>
                  </a:moveTo>
                  <a:lnTo>
                    <a:pt x="0" y="45608"/>
                  </a:lnTo>
                  <a:lnTo>
                    <a:pt x="0" y="37407"/>
                  </a:lnTo>
                  <a:lnTo>
                    <a:pt x="1058" y="36966"/>
                  </a:lnTo>
                  <a:lnTo>
                    <a:pt x="5057" y="36475"/>
                  </a:lnTo>
                  <a:lnTo>
                    <a:pt x="10361" y="39080"/>
                  </a:lnTo>
                  <a:lnTo>
                    <a:pt x="16247" y="42706"/>
                  </a:lnTo>
                  <a:lnTo>
                    <a:pt x="59648" y="54175"/>
                  </a:lnTo>
                  <a:lnTo>
                    <a:pt x="68138" y="54707"/>
                  </a:lnTo>
                  <a:lnTo>
                    <a:pt x="71884" y="52732"/>
                  </a:lnTo>
                  <a:lnTo>
                    <a:pt x="82212" y="39840"/>
                  </a:lnTo>
                  <a:lnTo>
                    <a:pt x="88750" y="28581"/>
                  </a:lnTo>
                  <a:lnTo>
                    <a:pt x="89858" y="23673"/>
                  </a:lnTo>
                  <a:lnTo>
                    <a:pt x="89539" y="19343"/>
                  </a:lnTo>
                  <a:lnTo>
                    <a:pt x="86362" y="11710"/>
                  </a:lnTo>
                  <a:lnTo>
                    <a:pt x="81422" y="4789"/>
                  </a:lnTo>
                  <a:lnTo>
                    <a:pt x="72876" y="1008"/>
                  </a:lnTo>
                  <a:lnTo>
                    <a:pt x="67634" y="0"/>
                  </a:lnTo>
                  <a:lnTo>
                    <a:pt x="63081" y="386"/>
                  </a:lnTo>
                  <a:lnTo>
                    <a:pt x="55200" y="3637"/>
                  </a:lnTo>
                  <a:lnTo>
                    <a:pt x="34700" y="16474"/>
                  </a:lnTo>
                  <a:lnTo>
                    <a:pt x="29483" y="23010"/>
                  </a:lnTo>
                  <a:lnTo>
                    <a:pt x="15368" y="65445"/>
                  </a:lnTo>
                  <a:lnTo>
                    <a:pt x="6200" y="83353"/>
                  </a:lnTo>
                  <a:lnTo>
                    <a:pt x="5578" y="97309"/>
                  </a:lnTo>
                  <a:lnTo>
                    <a:pt x="8829" y="111978"/>
                  </a:lnTo>
                  <a:lnTo>
                    <a:pt x="22551" y="138688"/>
                  </a:lnTo>
                  <a:lnTo>
                    <a:pt x="57706" y="170815"/>
                  </a:lnTo>
                  <a:lnTo>
                    <a:pt x="63870" y="172471"/>
                  </a:lnTo>
                  <a:lnTo>
                    <a:pt x="104775" y="16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52"/>
            <p:cNvSpPr/>
            <p:nvPr>
              <p:custDataLst>
                <p:tags r:id="rId305"/>
              </p:custDataLst>
            </p:nvPr>
          </p:nvSpPr>
          <p:spPr>
            <a:xfrm>
              <a:off x="905996" y="325717"/>
              <a:ext cx="141755" cy="127454"/>
            </a:xfrm>
            <a:custGeom>
              <a:avLst/>
              <a:gdLst/>
              <a:ahLst/>
              <a:cxnLst/>
              <a:rect l="0" t="0" r="0" b="0"/>
              <a:pathLst>
                <a:path w="141755" h="127454">
                  <a:moveTo>
                    <a:pt x="113179" y="36233"/>
                  </a:moveTo>
                  <a:lnTo>
                    <a:pt x="113179" y="36233"/>
                  </a:lnTo>
                  <a:lnTo>
                    <a:pt x="90789" y="13843"/>
                  </a:lnTo>
                  <a:lnTo>
                    <a:pt x="71267" y="4434"/>
                  </a:lnTo>
                  <a:lnTo>
                    <a:pt x="50431" y="0"/>
                  </a:lnTo>
                  <a:lnTo>
                    <a:pt x="43830" y="2553"/>
                  </a:lnTo>
                  <a:lnTo>
                    <a:pt x="24428" y="21315"/>
                  </a:lnTo>
                  <a:lnTo>
                    <a:pt x="11645" y="38069"/>
                  </a:lnTo>
                  <a:lnTo>
                    <a:pt x="4553" y="58921"/>
                  </a:lnTo>
                  <a:lnTo>
                    <a:pt x="0" y="96689"/>
                  </a:lnTo>
                  <a:lnTo>
                    <a:pt x="5022" y="111080"/>
                  </a:lnTo>
                  <a:lnTo>
                    <a:pt x="9324" y="117881"/>
                  </a:lnTo>
                  <a:lnTo>
                    <a:pt x="14309" y="122415"/>
                  </a:lnTo>
                  <a:lnTo>
                    <a:pt x="25492" y="127453"/>
                  </a:lnTo>
                  <a:lnTo>
                    <a:pt x="40341" y="126870"/>
                  </a:lnTo>
                  <a:lnTo>
                    <a:pt x="48745" y="125232"/>
                  </a:lnTo>
                  <a:lnTo>
                    <a:pt x="60906" y="117769"/>
                  </a:lnTo>
                  <a:lnTo>
                    <a:pt x="69838" y="106338"/>
                  </a:lnTo>
                  <a:lnTo>
                    <a:pt x="89714" y="62352"/>
                  </a:lnTo>
                  <a:lnTo>
                    <a:pt x="93548" y="40091"/>
                  </a:lnTo>
                  <a:lnTo>
                    <a:pt x="93741" y="39863"/>
                  </a:lnTo>
                  <a:lnTo>
                    <a:pt x="94078" y="49829"/>
                  </a:lnTo>
                  <a:lnTo>
                    <a:pt x="141754" y="9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53"/>
            <p:cNvSpPr/>
            <p:nvPr>
              <p:custDataLst>
                <p:tags r:id="rId306"/>
              </p:custDataLst>
            </p:nvPr>
          </p:nvSpPr>
          <p:spPr>
            <a:xfrm>
              <a:off x="1105292" y="304800"/>
              <a:ext cx="94859" cy="175579"/>
            </a:xfrm>
            <a:custGeom>
              <a:avLst/>
              <a:gdLst/>
              <a:ahLst/>
              <a:cxnLst/>
              <a:rect l="0" t="0" r="0" b="0"/>
              <a:pathLst>
                <a:path w="94859" h="175579">
                  <a:moveTo>
                    <a:pt x="9133" y="28575"/>
                  </a:moveTo>
                  <a:lnTo>
                    <a:pt x="9133" y="28575"/>
                  </a:lnTo>
                  <a:lnTo>
                    <a:pt x="4077" y="23518"/>
                  </a:lnTo>
                  <a:lnTo>
                    <a:pt x="1594" y="18214"/>
                  </a:lnTo>
                  <a:lnTo>
                    <a:pt x="0" y="11241"/>
                  </a:lnTo>
                  <a:lnTo>
                    <a:pt x="27065" y="54350"/>
                  </a:lnTo>
                  <a:lnTo>
                    <a:pt x="32978" y="66842"/>
                  </a:lnTo>
                  <a:lnTo>
                    <a:pt x="37722" y="80507"/>
                  </a:lnTo>
                  <a:lnTo>
                    <a:pt x="53833" y="114279"/>
                  </a:lnTo>
                  <a:lnTo>
                    <a:pt x="55891" y="136166"/>
                  </a:lnTo>
                  <a:lnTo>
                    <a:pt x="50728" y="153652"/>
                  </a:lnTo>
                  <a:lnTo>
                    <a:pt x="40280" y="175578"/>
                  </a:lnTo>
                  <a:lnTo>
                    <a:pt x="38364" y="175260"/>
                  </a:lnTo>
                  <a:lnTo>
                    <a:pt x="33414" y="169263"/>
                  </a:lnTo>
                  <a:lnTo>
                    <a:pt x="28872" y="127091"/>
                  </a:lnTo>
                  <a:lnTo>
                    <a:pt x="33376" y="88957"/>
                  </a:lnTo>
                  <a:lnTo>
                    <a:pt x="47499" y="44170"/>
                  </a:lnTo>
                  <a:lnTo>
                    <a:pt x="54759" y="34448"/>
                  </a:lnTo>
                  <a:lnTo>
                    <a:pt x="94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54"/>
            <p:cNvSpPr/>
            <p:nvPr>
              <p:custDataLst>
                <p:tags r:id="rId307"/>
              </p:custDataLst>
            </p:nvPr>
          </p:nvSpPr>
          <p:spPr>
            <a:xfrm>
              <a:off x="1238642" y="314325"/>
              <a:ext cx="9134" cy="104776"/>
            </a:xfrm>
            <a:custGeom>
              <a:avLst/>
              <a:gdLst/>
              <a:ahLst/>
              <a:cxnLst/>
              <a:rect l="0" t="0" r="0" b="0"/>
              <a:pathLst>
                <a:path w="9134" h="104776">
                  <a:moveTo>
                    <a:pt x="9133" y="0"/>
                  </a:moveTo>
                  <a:lnTo>
                    <a:pt x="9133" y="0"/>
                  </a:lnTo>
                  <a:lnTo>
                    <a:pt x="4076" y="5057"/>
                  </a:lnTo>
                  <a:lnTo>
                    <a:pt x="1594" y="10361"/>
                  </a:lnTo>
                  <a:lnTo>
                    <a:pt x="0" y="22390"/>
                  </a:lnTo>
                  <a:lnTo>
                    <a:pt x="7844" y="64660"/>
                  </a:lnTo>
                  <a:lnTo>
                    <a:pt x="913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55"/>
            <p:cNvSpPr/>
            <p:nvPr>
              <p:custDataLst>
                <p:tags r:id="rId308"/>
              </p:custDataLst>
            </p:nvPr>
          </p:nvSpPr>
          <p:spPr>
            <a:xfrm>
              <a:off x="1247775" y="2190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1324" y="224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56"/>
            <p:cNvSpPr/>
            <p:nvPr>
              <p:custDataLst>
                <p:tags r:id="rId309"/>
              </p:custDataLst>
            </p:nvPr>
          </p:nvSpPr>
          <p:spPr>
            <a:xfrm>
              <a:off x="1335677" y="128745"/>
              <a:ext cx="35924" cy="321469"/>
            </a:xfrm>
            <a:custGeom>
              <a:avLst/>
              <a:gdLst/>
              <a:ahLst/>
              <a:cxnLst/>
              <a:rect l="0" t="0" r="0" b="0"/>
              <a:pathLst>
                <a:path w="35924" h="321469">
                  <a:moveTo>
                    <a:pt x="35923" y="14130"/>
                  </a:moveTo>
                  <a:lnTo>
                    <a:pt x="35923" y="14130"/>
                  </a:lnTo>
                  <a:lnTo>
                    <a:pt x="35923" y="0"/>
                  </a:lnTo>
                  <a:lnTo>
                    <a:pt x="35923" y="3790"/>
                  </a:lnTo>
                  <a:lnTo>
                    <a:pt x="28384" y="45942"/>
                  </a:lnTo>
                  <a:lnTo>
                    <a:pt x="24164" y="76120"/>
                  </a:lnTo>
                  <a:lnTo>
                    <a:pt x="19033" y="106933"/>
                  </a:lnTo>
                  <a:lnTo>
                    <a:pt x="14691" y="143933"/>
                  </a:lnTo>
                  <a:lnTo>
                    <a:pt x="9524" y="180648"/>
                  </a:lnTo>
                  <a:lnTo>
                    <a:pt x="5170" y="222219"/>
                  </a:lnTo>
                  <a:lnTo>
                    <a:pt x="0" y="261347"/>
                  </a:lnTo>
                  <a:lnTo>
                    <a:pt x="1290" y="294107"/>
                  </a:lnTo>
                  <a:lnTo>
                    <a:pt x="6151" y="319083"/>
                  </a:lnTo>
                  <a:lnTo>
                    <a:pt x="8667" y="321149"/>
                  </a:lnTo>
                  <a:lnTo>
                    <a:pt x="12461" y="321468"/>
                  </a:lnTo>
                  <a:lnTo>
                    <a:pt x="17107" y="320622"/>
                  </a:lnTo>
                  <a:lnTo>
                    <a:pt x="21262" y="316883"/>
                  </a:lnTo>
                  <a:lnTo>
                    <a:pt x="35923" y="29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257"/>
            <p:cNvSpPr/>
            <p:nvPr>
              <p:custDataLst>
                <p:tags r:id="rId310"/>
              </p:custDataLst>
            </p:nvPr>
          </p:nvSpPr>
          <p:spPr>
            <a:xfrm>
              <a:off x="1291668" y="304800"/>
              <a:ext cx="79933" cy="15014"/>
            </a:xfrm>
            <a:custGeom>
              <a:avLst/>
              <a:gdLst/>
              <a:ahLst/>
              <a:cxnLst/>
              <a:rect l="0" t="0" r="0" b="0"/>
              <a:pathLst>
                <a:path w="79933" h="15014">
                  <a:moveTo>
                    <a:pt x="13257" y="9525"/>
                  </a:moveTo>
                  <a:lnTo>
                    <a:pt x="13257" y="9525"/>
                  </a:lnTo>
                  <a:lnTo>
                    <a:pt x="0" y="9525"/>
                  </a:lnTo>
                  <a:lnTo>
                    <a:pt x="185" y="10583"/>
                  </a:lnTo>
                  <a:lnTo>
                    <a:pt x="6036" y="14582"/>
                  </a:lnTo>
                  <a:lnTo>
                    <a:pt x="9502" y="15013"/>
                  </a:lnTo>
                  <a:lnTo>
                    <a:pt x="49777" y="9088"/>
                  </a:lnTo>
                  <a:lnTo>
                    <a:pt x="79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258"/>
            <p:cNvSpPr/>
            <p:nvPr>
              <p:custDataLst>
                <p:tags r:id="rId311"/>
              </p:custDataLst>
            </p:nvPr>
          </p:nvSpPr>
          <p:spPr>
            <a:xfrm>
              <a:off x="1409700" y="295275"/>
              <a:ext cx="112896" cy="413784"/>
            </a:xfrm>
            <a:custGeom>
              <a:avLst/>
              <a:gdLst/>
              <a:ahLst/>
              <a:cxnLst/>
              <a:rect l="0" t="0" r="0" b="0"/>
              <a:pathLst>
                <a:path w="112896" h="413784">
                  <a:moveTo>
                    <a:pt x="0" y="0"/>
                  </a:moveTo>
                  <a:lnTo>
                    <a:pt x="0" y="0"/>
                  </a:lnTo>
                  <a:lnTo>
                    <a:pt x="1058" y="40698"/>
                  </a:lnTo>
                  <a:lnTo>
                    <a:pt x="7604" y="52863"/>
                  </a:lnTo>
                  <a:lnTo>
                    <a:pt x="13257" y="59831"/>
                  </a:lnTo>
                  <a:lnTo>
                    <a:pt x="24942" y="63633"/>
                  </a:lnTo>
                  <a:lnTo>
                    <a:pt x="39660" y="64265"/>
                  </a:lnTo>
                  <a:lnTo>
                    <a:pt x="62699" y="58296"/>
                  </a:lnTo>
                  <a:lnTo>
                    <a:pt x="74527" y="49050"/>
                  </a:lnTo>
                  <a:lnTo>
                    <a:pt x="75456" y="53903"/>
                  </a:lnTo>
                  <a:lnTo>
                    <a:pt x="78957" y="91921"/>
                  </a:lnTo>
                  <a:lnTo>
                    <a:pt x="85892" y="138007"/>
                  </a:lnTo>
                  <a:lnTo>
                    <a:pt x="93088" y="184208"/>
                  </a:lnTo>
                  <a:lnTo>
                    <a:pt x="99880" y="229826"/>
                  </a:lnTo>
                  <a:lnTo>
                    <a:pt x="108381" y="269298"/>
                  </a:lnTo>
                  <a:lnTo>
                    <a:pt x="112546" y="312860"/>
                  </a:lnTo>
                  <a:lnTo>
                    <a:pt x="112895" y="353233"/>
                  </a:lnTo>
                  <a:lnTo>
                    <a:pt x="105535" y="381239"/>
                  </a:lnTo>
                  <a:lnTo>
                    <a:pt x="95940" y="400156"/>
                  </a:lnTo>
                  <a:lnTo>
                    <a:pt x="89360" y="406471"/>
                  </a:lnTo>
                  <a:lnTo>
                    <a:pt x="73582" y="413487"/>
                  </a:lnTo>
                  <a:lnTo>
                    <a:pt x="55987" y="413783"/>
                  </a:lnTo>
                  <a:lnTo>
                    <a:pt x="46849" y="412380"/>
                  </a:lnTo>
                  <a:lnTo>
                    <a:pt x="31052" y="402355"/>
                  </a:lnTo>
                  <a:lnTo>
                    <a:pt x="19093" y="388375"/>
                  </a:lnTo>
                  <a:lnTo>
                    <a:pt x="952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233"/>
          <p:cNvGrpSpPr/>
          <p:nvPr/>
        </p:nvGrpSpPr>
        <p:grpSpPr>
          <a:xfrm>
            <a:off x="4193251" y="124450"/>
            <a:ext cx="1140750" cy="380376"/>
            <a:chOff x="4193251" y="124450"/>
            <a:chExt cx="1140750" cy="380376"/>
          </a:xfrm>
        </p:grpSpPr>
        <p:sp>
          <p:nvSpPr>
            <p:cNvPr id="72" name="SMARTInkShape-1259"/>
            <p:cNvSpPr/>
            <p:nvPr>
              <p:custDataLst>
                <p:tags r:id="rId293"/>
              </p:custDataLst>
            </p:nvPr>
          </p:nvSpPr>
          <p:spPr>
            <a:xfrm>
              <a:off x="4193251" y="154130"/>
              <a:ext cx="121565" cy="350696"/>
            </a:xfrm>
            <a:custGeom>
              <a:avLst/>
              <a:gdLst/>
              <a:ahLst/>
              <a:cxnLst/>
              <a:rect l="0" t="0" r="0" b="0"/>
              <a:pathLst>
                <a:path w="121565" h="350696">
                  <a:moveTo>
                    <a:pt x="112049" y="36370"/>
                  </a:moveTo>
                  <a:lnTo>
                    <a:pt x="112049" y="36370"/>
                  </a:lnTo>
                  <a:lnTo>
                    <a:pt x="117106" y="31314"/>
                  </a:lnTo>
                  <a:lnTo>
                    <a:pt x="119588" y="26009"/>
                  </a:lnTo>
                  <a:lnTo>
                    <a:pt x="121564" y="4107"/>
                  </a:lnTo>
                  <a:lnTo>
                    <a:pt x="120509" y="2161"/>
                  </a:lnTo>
                  <a:lnTo>
                    <a:pt x="118747" y="864"/>
                  </a:lnTo>
                  <a:lnTo>
                    <a:pt x="116514" y="0"/>
                  </a:lnTo>
                  <a:lnTo>
                    <a:pt x="108389" y="1861"/>
                  </a:lnTo>
                  <a:lnTo>
                    <a:pt x="85926" y="11679"/>
                  </a:lnTo>
                  <a:lnTo>
                    <a:pt x="67385" y="30818"/>
                  </a:lnTo>
                  <a:lnTo>
                    <a:pt x="43360" y="70276"/>
                  </a:lnTo>
                  <a:lnTo>
                    <a:pt x="20963" y="117113"/>
                  </a:lnTo>
                  <a:lnTo>
                    <a:pt x="11800" y="157073"/>
                  </a:lnTo>
                  <a:lnTo>
                    <a:pt x="7557" y="199251"/>
                  </a:lnTo>
                  <a:lnTo>
                    <a:pt x="0" y="239720"/>
                  </a:lnTo>
                  <a:lnTo>
                    <a:pt x="1238" y="275480"/>
                  </a:lnTo>
                  <a:lnTo>
                    <a:pt x="8308" y="304420"/>
                  </a:lnTo>
                  <a:lnTo>
                    <a:pt x="29237" y="341289"/>
                  </a:lnTo>
                  <a:lnTo>
                    <a:pt x="34616" y="347599"/>
                  </a:lnTo>
                  <a:lnTo>
                    <a:pt x="92999" y="350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260"/>
            <p:cNvSpPr/>
            <p:nvPr>
              <p:custDataLst>
                <p:tags r:id="rId294"/>
              </p:custDataLst>
            </p:nvPr>
          </p:nvSpPr>
          <p:spPr>
            <a:xfrm>
              <a:off x="4419738" y="182691"/>
              <a:ext cx="152263" cy="292995"/>
            </a:xfrm>
            <a:custGeom>
              <a:avLst/>
              <a:gdLst/>
              <a:ahLst/>
              <a:cxnLst/>
              <a:rect l="0" t="0" r="0" b="0"/>
              <a:pathLst>
                <a:path w="152263" h="292995">
                  <a:moveTo>
                    <a:pt x="37962" y="17334"/>
                  </a:moveTo>
                  <a:lnTo>
                    <a:pt x="37962" y="17334"/>
                  </a:lnTo>
                  <a:lnTo>
                    <a:pt x="55295" y="0"/>
                  </a:lnTo>
                  <a:lnTo>
                    <a:pt x="55868" y="487"/>
                  </a:lnTo>
                  <a:lnTo>
                    <a:pt x="56673" y="7286"/>
                  </a:lnTo>
                  <a:lnTo>
                    <a:pt x="55924" y="53163"/>
                  </a:lnTo>
                  <a:lnTo>
                    <a:pt x="43750" y="99755"/>
                  </a:lnTo>
                  <a:lnTo>
                    <a:pt x="32559" y="139448"/>
                  </a:lnTo>
                  <a:lnTo>
                    <a:pt x="23607" y="174413"/>
                  </a:lnTo>
                  <a:lnTo>
                    <a:pt x="10201" y="219700"/>
                  </a:lnTo>
                  <a:lnTo>
                    <a:pt x="327" y="267135"/>
                  </a:lnTo>
                  <a:lnTo>
                    <a:pt x="0" y="277381"/>
                  </a:lnTo>
                  <a:lnTo>
                    <a:pt x="2746" y="283899"/>
                  </a:lnTo>
                  <a:lnTo>
                    <a:pt x="4959" y="287119"/>
                  </a:lnTo>
                  <a:lnTo>
                    <a:pt x="18708" y="290697"/>
                  </a:lnTo>
                  <a:lnTo>
                    <a:pt x="56972" y="292994"/>
                  </a:lnTo>
                  <a:lnTo>
                    <a:pt x="104045" y="285308"/>
                  </a:lnTo>
                  <a:lnTo>
                    <a:pt x="137877" y="275945"/>
                  </a:lnTo>
                  <a:lnTo>
                    <a:pt x="152262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261"/>
            <p:cNvSpPr/>
            <p:nvPr>
              <p:custDataLst>
                <p:tags r:id="rId295"/>
              </p:custDataLst>
            </p:nvPr>
          </p:nvSpPr>
          <p:spPr>
            <a:xfrm>
              <a:off x="4659821" y="219892"/>
              <a:ext cx="117081" cy="224207"/>
            </a:xfrm>
            <a:custGeom>
              <a:avLst/>
              <a:gdLst/>
              <a:ahLst/>
              <a:cxnLst/>
              <a:rect l="0" t="0" r="0" b="0"/>
              <a:pathLst>
                <a:path w="117081" h="224207">
                  <a:moveTo>
                    <a:pt x="74104" y="37283"/>
                  </a:moveTo>
                  <a:lnTo>
                    <a:pt x="74104" y="37283"/>
                  </a:lnTo>
                  <a:lnTo>
                    <a:pt x="74104" y="9836"/>
                  </a:lnTo>
                  <a:lnTo>
                    <a:pt x="73046" y="6285"/>
                  </a:lnTo>
                  <a:lnTo>
                    <a:pt x="71282" y="3918"/>
                  </a:lnTo>
                  <a:lnTo>
                    <a:pt x="66500" y="1287"/>
                  </a:lnTo>
                  <a:lnTo>
                    <a:pt x="60847" y="118"/>
                  </a:lnTo>
                  <a:lnTo>
                    <a:pt x="57857" y="1923"/>
                  </a:lnTo>
                  <a:lnTo>
                    <a:pt x="20904" y="48176"/>
                  </a:lnTo>
                  <a:lnTo>
                    <a:pt x="11421" y="72966"/>
                  </a:lnTo>
                  <a:lnTo>
                    <a:pt x="3161" y="110419"/>
                  </a:lnTo>
                  <a:lnTo>
                    <a:pt x="0" y="157524"/>
                  </a:lnTo>
                  <a:lnTo>
                    <a:pt x="7696" y="203793"/>
                  </a:lnTo>
                  <a:lnTo>
                    <a:pt x="12134" y="215710"/>
                  </a:lnTo>
                  <a:lnTo>
                    <a:pt x="16915" y="219734"/>
                  </a:lnTo>
                  <a:lnTo>
                    <a:pt x="30695" y="224206"/>
                  </a:lnTo>
                  <a:lnTo>
                    <a:pt x="37756" y="223281"/>
                  </a:lnTo>
                  <a:lnTo>
                    <a:pt x="75798" y="200954"/>
                  </a:lnTo>
                  <a:lnTo>
                    <a:pt x="85440" y="189048"/>
                  </a:lnTo>
                  <a:lnTo>
                    <a:pt x="105230" y="143699"/>
                  </a:lnTo>
                  <a:lnTo>
                    <a:pt x="113649" y="101460"/>
                  </a:lnTo>
                  <a:lnTo>
                    <a:pt x="117080" y="77448"/>
                  </a:lnTo>
                  <a:lnTo>
                    <a:pt x="113481" y="33183"/>
                  </a:lnTo>
                  <a:lnTo>
                    <a:pt x="111713" y="18528"/>
                  </a:lnTo>
                  <a:lnTo>
                    <a:pt x="107400" y="8486"/>
                  </a:lnTo>
                  <a:lnTo>
                    <a:pt x="102651" y="5385"/>
                  </a:lnTo>
                  <a:lnTo>
                    <a:pt x="81857" y="1021"/>
                  </a:lnTo>
                  <a:lnTo>
                    <a:pt x="68378" y="0"/>
                  </a:lnTo>
                  <a:lnTo>
                    <a:pt x="63936" y="786"/>
                  </a:lnTo>
                  <a:lnTo>
                    <a:pt x="55054" y="8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62"/>
            <p:cNvSpPr/>
            <p:nvPr>
              <p:custDataLst>
                <p:tags r:id="rId296"/>
              </p:custDataLst>
            </p:nvPr>
          </p:nvSpPr>
          <p:spPr>
            <a:xfrm>
              <a:off x="4899974" y="180988"/>
              <a:ext cx="147885" cy="303356"/>
            </a:xfrm>
            <a:custGeom>
              <a:avLst/>
              <a:gdLst/>
              <a:ahLst/>
              <a:cxnLst/>
              <a:rect l="0" t="0" r="0" b="0"/>
              <a:pathLst>
                <a:path w="147885" h="303356">
                  <a:moveTo>
                    <a:pt x="138751" y="19037"/>
                  </a:moveTo>
                  <a:lnTo>
                    <a:pt x="138751" y="19037"/>
                  </a:lnTo>
                  <a:lnTo>
                    <a:pt x="138751" y="13981"/>
                  </a:lnTo>
                  <a:lnTo>
                    <a:pt x="141573" y="8676"/>
                  </a:lnTo>
                  <a:lnTo>
                    <a:pt x="147884" y="496"/>
                  </a:lnTo>
                  <a:lnTo>
                    <a:pt x="120819" y="0"/>
                  </a:lnTo>
                  <a:lnTo>
                    <a:pt x="97070" y="7594"/>
                  </a:lnTo>
                  <a:lnTo>
                    <a:pt x="56773" y="26730"/>
                  </a:lnTo>
                  <a:lnTo>
                    <a:pt x="49080" y="38132"/>
                  </a:lnTo>
                  <a:lnTo>
                    <a:pt x="38934" y="81496"/>
                  </a:lnTo>
                  <a:lnTo>
                    <a:pt x="33897" y="121882"/>
                  </a:lnTo>
                  <a:lnTo>
                    <a:pt x="23808" y="164353"/>
                  </a:lnTo>
                  <a:lnTo>
                    <a:pt x="15037" y="205037"/>
                  </a:lnTo>
                  <a:lnTo>
                    <a:pt x="6058" y="249081"/>
                  </a:lnTo>
                  <a:lnTo>
                    <a:pt x="4635" y="259920"/>
                  </a:lnTo>
                  <a:lnTo>
                    <a:pt x="475" y="268266"/>
                  </a:lnTo>
                  <a:lnTo>
                    <a:pt x="0" y="271973"/>
                  </a:lnTo>
                  <a:lnTo>
                    <a:pt x="4481" y="288772"/>
                  </a:lnTo>
                  <a:lnTo>
                    <a:pt x="10636" y="295200"/>
                  </a:lnTo>
                  <a:lnTo>
                    <a:pt x="19370" y="300526"/>
                  </a:lnTo>
                  <a:lnTo>
                    <a:pt x="26778" y="302893"/>
                  </a:lnTo>
                  <a:lnTo>
                    <a:pt x="61913" y="303355"/>
                  </a:lnTo>
                  <a:lnTo>
                    <a:pt x="104436" y="295053"/>
                  </a:lnTo>
                  <a:lnTo>
                    <a:pt x="119701" y="28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63"/>
            <p:cNvSpPr/>
            <p:nvPr>
              <p:custDataLst>
                <p:tags r:id="rId297"/>
              </p:custDataLst>
            </p:nvPr>
          </p:nvSpPr>
          <p:spPr>
            <a:xfrm>
              <a:off x="4905375" y="3619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1289" y="21036"/>
                  </a:lnTo>
                  <a:lnTo>
                    <a:pt x="47973" y="19442"/>
                  </a:lnTo>
                  <a:lnTo>
                    <a:pt x="86416" y="1916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64"/>
            <p:cNvSpPr/>
            <p:nvPr>
              <p:custDataLst>
                <p:tags r:id="rId298"/>
              </p:custDataLst>
            </p:nvPr>
          </p:nvSpPr>
          <p:spPr>
            <a:xfrm>
              <a:off x="5143500" y="124450"/>
              <a:ext cx="92200" cy="342276"/>
            </a:xfrm>
            <a:custGeom>
              <a:avLst/>
              <a:gdLst/>
              <a:ahLst/>
              <a:cxnLst/>
              <a:rect l="0" t="0" r="0" b="0"/>
              <a:pathLst>
                <a:path w="92200" h="342276">
                  <a:moveTo>
                    <a:pt x="9525" y="27950"/>
                  </a:moveTo>
                  <a:lnTo>
                    <a:pt x="9525" y="27950"/>
                  </a:lnTo>
                  <a:lnTo>
                    <a:pt x="1986" y="10050"/>
                  </a:lnTo>
                  <a:lnTo>
                    <a:pt x="1324" y="6492"/>
                  </a:lnTo>
                  <a:lnTo>
                    <a:pt x="1941" y="4119"/>
                  </a:lnTo>
                  <a:lnTo>
                    <a:pt x="3411" y="2538"/>
                  </a:lnTo>
                  <a:lnTo>
                    <a:pt x="8317" y="0"/>
                  </a:lnTo>
                  <a:lnTo>
                    <a:pt x="19281" y="9673"/>
                  </a:lnTo>
                  <a:lnTo>
                    <a:pt x="40535" y="48356"/>
                  </a:lnTo>
                  <a:lnTo>
                    <a:pt x="63981" y="90424"/>
                  </a:lnTo>
                  <a:lnTo>
                    <a:pt x="81390" y="127466"/>
                  </a:lnTo>
                  <a:lnTo>
                    <a:pt x="92199" y="173980"/>
                  </a:lnTo>
                  <a:lnTo>
                    <a:pt x="91523" y="205979"/>
                  </a:lnTo>
                  <a:lnTo>
                    <a:pt x="84620" y="243330"/>
                  </a:lnTo>
                  <a:lnTo>
                    <a:pt x="77826" y="263374"/>
                  </a:lnTo>
                  <a:lnTo>
                    <a:pt x="55234" y="305283"/>
                  </a:lnTo>
                  <a:lnTo>
                    <a:pt x="42540" y="318073"/>
                  </a:lnTo>
                  <a:lnTo>
                    <a:pt x="29490" y="327285"/>
                  </a:lnTo>
                  <a:lnTo>
                    <a:pt x="23690" y="334907"/>
                  </a:lnTo>
                  <a:lnTo>
                    <a:pt x="20027" y="337363"/>
                  </a:lnTo>
                  <a:lnTo>
                    <a:pt x="0" y="34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65"/>
            <p:cNvSpPr/>
            <p:nvPr>
              <p:custDataLst>
                <p:tags r:id="rId299"/>
              </p:custDataLst>
            </p:nvPr>
          </p:nvSpPr>
          <p:spPr>
            <a:xfrm>
              <a:off x="5314950" y="4476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34"/>
          <p:cNvGrpSpPr/>
          <p:nvPr/>
        </p:nvGrpSpPr>
        <p:grpSpPr>
          <a:xfrm>
            <a:off x="1047784" y="971550"/>
            <a:ext cx="1977136" cy="513646"/>
            <a:chOff x="1047784" y="971550"/>
            <a:chExt cx="1977136" cy="513646"/>
          </a:xfrm>
        </p:grpSpPr>
        <p:sp>
          <p:nvSpPr>
            <p:cNvPr id="80" name="SMARTInkShape-1266"/>
            <p:cNvSpPr/>
            <p:nvPr>
              <p:custDataLst>
                <p:tags r:id="rId283"/>
              </p:custDataLst>
            </p:nvPr>
          </p:nvSpPr>
          <p:spPr>
            <a:xfrm>
              <a:off x="1047784" y="1057469"/>
              <a:ext cx="209517" cy="405087"/>
            </a:xfrm>
            <a:custGeom>
              <a:avLst/>
              <a:gdLst/>
              <a:ahLst/>
              <a:cxnLst/>
              <a:rect l="0" t="0" r="0" b="0"/>
              <a:pathLst>
                <a:path w="209517" h="405087">
                  <a:moveTo>
                    <a:pt x="199991" y="28381"/>
                  </a:moveTo>
                  <a:lnTo>
                    <a:pt x="199991" y="28381"/>
                  </a:lnTo>
                  <a:lnTo>
                    <a:pt x="199991" y="15124"/>
                  </a:lnTo>
                  <a:lnTo>
                    <a:pt x="201049" y="13193"/>
                  </a:lnTo>
                  <a:lnTo>
                    <a:pt x="202813" y="11906"/>
                  </a:lnTo>
                  <a:lnTo>
                    <a:pt x="205048" y="11047"/>
                  </a:lnTo>
                  <a:lnTo>
                    <a:pt x="205479" y="9417"/>
                  </a:lnTo>
                  <a:lnTo>
                    <a:pt x="203135" y="4783"/>
                  </a:lnTo>
                  <a:lnTo>
                    <a:pt x="201029" y="3124"/>
                  </a:lnTo>
                  <a:lnTo>
                    <a:pt x="195866" y="1281"/>
                  </a:lnTo>
                  <a:lnTo>
                    <a:pt x="157271" y="0"/>
                  </a:lnTo>
                  <a:lnTo>
                    <a:pt x="115235" y="4901"/>
                  </a:lnTo>
                  <a:lnTo>
                    <a:pt x="91035" y="18131"/>
                  </a:lnTo>
                  <a:lnTo>
                    <a:pt x="47087" y="57640"/>
                  </a:lnTo>
                  <a:lnTo>
                    <a:pt x="35725" y="71018"/>
                  </a:lnTo>
                  <a:lnTo>
                    <a:pt x="22630" y="99833"/>
                  </a:lnTo>
                  <a:lnTo>
                    <a:pt x="16511" y="146759"/>
                  </a:lnTo>
                  <a:lnTo>
                    <a:pt x="10415" y="187080"/>
                  </a:lnTo>
                  <a:lnTo>
                    <a:pt x="9613" y="232241"/>
                  </a:lnTo>
                  <a:lnTo>
                    <a:pt x="6685" y="279358"/>
                  </a:lnTo>
                  <a:lnTo>
                    <a:pt x="851" y="325819"/>
                  </a:lnTo>
                  <a:lnTo>
                    <a:pt x="83" y="371566"/>
                  </a:lnTo>
                  <a:lnTo>
                    <a:pt x="0" y="394884"/>
                  </a:lnTo>
                  <a:lnTo>
                    <a:pt x="2106" y="399716"/>
                  </a:lnTo>
                  <a:lnTo>
                    <a:pt x="5626" y="402938"/>
                  </a:lnTo>
                  <a:lnTo>
                    <a:pt x="10089" y="405086"/>
                  </a:lnTo>
                  <a:lnTo>
                    <a:pt x="23515" y="404650"/>
                  </a:lnTo>
                  <a:lnTo>
                    <a:pt x="63061" y="390690"/>
                  </a:lnTo>
                  <a:lnTo>
                    <a:pt x="109078" y="376463"/>
                  </a:lnTo>
                  <a:lnTo>
                    <a:pt x="156398" y="359605"/>
                  </a:lnTo>
                  <a:lnTo>
                    <a:pt x="178725" y="349359"/>
                  </a:lnTo>
                  <a:lnTo>
                    <a:pt x="209516" y="32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67"/>
            <p:cNvSpPr/>
            <p:nvPr>
              <p:custDataLst>
                <p:tags r:id="rId284"/>
              </p:custDataLst>
            </p:nvPr>
          </p:nvSpPr>
          <p:spPr>
            <a:xfrm>
              <a:off x="1049074" y="1219200"/>
              <a:ext cx="208227" cy="57151"/>
            </a:xfrm>
            <a:custGeom>
              <a:avLst/>
              <a:gdLst/>
              <a:ahLst/>
              <a:cxnLst/>
              <a:rect l="0" t="0" r="0" b="0"/>
              <a:pathLst>
                <a:path w="208227" h="57151">
                  <a:moveTo>
                    <a:pt x="8201" y="57150"/>
                  </a:moveTo>
                  <a:lnTo>
                    <a:pt x="8201" y="57150"/>
                  </a:lnTo>
                  <a:lnTo>
                    <a:pt x="0" y="57150"/>
                  </a:lnTo>
                  <a:lnTo>
                    <a:pt x="37793" y="35416"/>
                  </a:lnTo>
                  <a:lnTo>
                    <a:pt x="81530" y="24419"/>
                  </a:lnTo>
                  <a:lnTo>
                    <a:pt x="125109" y="13565"/>
                  </a:lnTo>
                  <a:lnTo>
                    <a:pt x="169488" y="9664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68"/>
            <p:cNvSpPr/>
            <p:nvPr>
              <p:custDataLst>
                <p:tags r:id="rId285"/>
              </p:custDataLst>
            </p:nvPr>
          </p:nvSpPr>
          <p:spPr>
            <a:xfrm>
              <a:off x="1409854" y="971550"/>
              <a:ext cx="228447" cy="513646"/>
            </a:xfrm>
            <a:custGeom>
              <a:avLst/>
              <a:gdLst/>
              <a:ahLst/>
              <a:cxnLst/>
              <a:rect l="0" t="0" r="0" b="0"/>
              <a:pathLst>
                <a:path w="228447" h="513646">
                  <a:moveTo>
                    <a:pt x="228446" y="0"/>
                  </a:moveTo>
                  <a:lnTo>
                    <a:pt x="228446" y="0"/>
                  </a:lnTo>
                  <a:lnTo>
                    <a:pt x="223390" y="5057"/>
                  </a:lnTo>
                  <a:lnTo>
                    <a:pt x="220842" y="5488"/>
                  </a:lnTo>
                  <a:lnTo>
                    <a:pt x="218085" y="4717"/>
                  </a:lnTo>
                  <a:lnTo>
                    <a:pt x="215189" y="3145"/>
                  </a:lnTo>
                  <a:lnTo>
                    <a:pt x="203504" y="4220"/>
                  </a:lnTo>
                  <a:lnTo>
                    <a:pt x="159268" y="11881"/>
                  </a:lnTo>
                  <a:lnTo>
                    <a:pt x="119479" y="24065"/>
                  </a:lnTo>
                  <a:lnTo>
                    <a:pt x="84053" y="50051"/>
                  </a:lnTo>
                  <a:lnTo>
                    <a:pt x="46089" y="95362"/>
                  </a:lnTo>
                  <a:lnTo>
                    <a:pt x="35302" y="117155"/>
                  </a:lnTo>
                  <a:lnTo>
                    <a:pt x="30460" y="153834"/>
                  </a:lnTo>
                  <a:lnTo>
                    <a:pt x="29025" y="193159"/>
                  </a:lnTo>
                  <a:lnTo>
                    <a:pt x="28540" y="238885"/>
                  </a:lnTo>
                  <a:lnTo>
                    <a:pt x="28456" y="280448"/>
                  </a:lnTo>
                  <a:lnTo>
                    <a:pt x="28432" y="318986"/>
                  </a:lnTo>
                  <a:lnTo>
                    <a:pt x="25601" y="360989"/>
                  </a:lnTo>
                  <a:lnTo>
                    <a:pt x="18721" y="403961"/>
                  </a:lnTo>
                  <a:lnTo>
                    <a:pt x="8709" y="446252"/>
                  </a:lnTo>
                  <a:lnTo>
                    <a:pt x="624" y="486800"/>
                  </a:lnTo>
                  <a:lnTo>
                    <a:pt x="0" y="506321"/>
                  </a:lnTo>
                  <a:lnTo>
                    <a:pt x="2065" y="508997"/>
                  </a:lnTo>
                  <a:lnTo>
                    <a:pt x="10005" y="511971"/>
                  </a:lnTo>
                  <a:lnTo>
                    <a:pt x="26375" y="513645"/>
                  </a:lnTo>
                  <a:lnTo>
                    <a:pt x="72223" y="503896"/>
                  </a:lnTo>
                  <a:lnTo>
                    <a:pt x="115860" y="491941"/>
                  </a:lnTo>
                  <a:lnTo>
                    <a:pt x="154988" y="477489"/>
                  </a:lnTo>
                  <a:lnTo>
                    <a:pt x="180821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69"/>
            <p:cNvSpPr/>
            <p:nvPr>
              <p:custDataLst>
                <p:tags r:id="rId286"/>
              </p:custDataLst>
            </p:nvPr>
          </p:nvSpPr>
          <p:spPr>
            <a:xfrm>
              <a:off x="1762125" y="1086243"/>
              <a:ext cx="228601" cy="275833"/>
            </a:xfrm>
            <a:custGeom>
              <a:avLst/>
              <a:gdLst/>
              <a:ahLst/>
              <a:cxnLst/>
              <a:rect l="0" t="0" r="0" b="0"/>
              <a:pathLst>
                <a:path w="228601" h="2758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3183" y="20381"/>
                  </a:lnTo>
                  <a:lnTo>
                    <a:pt x="29659" y="35396"/>
                  </a:lnTo>
                  <a:lnTo>
                    <a:pt x="42815" y="46205"/>
                  </a:lnTo>
                  <a:lnTo>
                    <a:pt x="81289" y="89456"/>
                  </a:lnTo>
                  <a:lnTo>
                    <a:pt x="120539" y="129587"/>
                  </a:lnTo>
                  <a:lnTo>
                    <a:pt x="159924" y="176584"/>
                  </a:lnTo>
                  <a:lnTo>
                    <a:pt x="193412" y="219410"/>
                  </a:lnTo>
                  <a:lnTo>
                    <a:pt x="213378" y="251281"/>
                  </a:lnTo>
                  <a:lnTo>
                    <a:pt x="220209" y="264677"/>
                  </a:lnTo>
                  <a:lnTo>
                    <a:pt x="228600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70"/>
            <p:cNvSpPr/>
            <p:nvPr>
              <p:custDataLst>
                <p:tags r:id="rId287"/>
              </p:custDataLst>
            </p:nvPr>
          </p:nvSpPr>
          <p:spPr>
            <a:xfrm>
              <a:off x="1762125" y="1082510"/>
              <a:ext cx="200026" cy="317666"/>
            </a:xfrm>
            <a:custGeom>
              <a:avLst/>
              <a:gdLst/>
              <a:ahLst/>
              <a:cxnLst/>
              <a:rect l="0" t="0" r="0" b="0"/>
              <a:pathLst>
                <a:path w="200026" h="317666">
                  <a:moveTo>
                    <a:pt x="200025" y="22390"/>
                  </a:moveTo>
                  <a:lnTo>
                    <a:pt x="200025" y="22390"/>
                  </a:lnTo>
                  <a:lnTo>
                    <a:pt x="200025" y="0"/>
                  </a:lnTo>
                  <a:lnTo>
                    <a:pt x="198967" y="55"/>
                  </a:lnTo>
                  <a:lnTo>
                    <a:pt x="166911" y="43904"/>
                  </a:lnTo>
                  <a:lnTo>
                    <a:pt x="141402" y="89389"/>
                  </a:lnTo>
                  <a:lnTo>
                    <a:pt x="114244" y="132717"/>
                  </a:lnTo>
                  <a:lnTo>
                    <a:pt x="87847" y="175730"/>
                  </a:lnTo>
                  <a:lnTo>
                    <a:pt x="57011" y="217822"/>
                  </a:lnTo>
                  <a:lnTo>
                    <a:pt x="31928" y="262889"/>
                  </a:lnTo>
                  <a:lnTo>
                    <a:pt x="0" y="31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71"/>
            <p:cNvSpPr/>
            <p:nvPr>
              <p:custDataLst>
                <p:tags r:id="rId288"/>
              </p:custDataLst>
            </p:nvPr>
          </p:nvSpPr>
          <p:spPr>
            <a:xfrm>
              <a:off x="2162175" y="12192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41757" y="10485"/>
                  </a:lnTo>
                  <a:lnTo>
                    <a:pt x="83201" y="459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72"/>
            <p:cNvSpPr/>
            <p:nvPr>
              <p:custDataLst>
                <p:tags r:id="rId289"/>
              </p:custDataLst>
            </p:nvPr>
          </p:nvSpPr>
          <p:spPr>
            <a:xfrm>
              <a:off x="2219325" y="1125274"/>
              <a:ext cx="19051" cy="217752"/>
            </a:xfrm>
            <a:custGeom>
              <a:avLst/>
              <a:gdLst/>
              <a:ahLst/>
              <a:cxnLst/>
              <a:rect l="0" t="0" r="0" b="0"/>
              <a:pathLst>
                <a:path w="19051" h="217752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5"/>
                  </a:lnTo>
                  <a:lnTo>
                    <a:pt x="17992" y="1655"/>
                  </a:lnTo>
                  <a:lnTo>
                    <a:pt x="16228" y="662"/>
                  </a:lnTo>
                  <a:lnTo>
                    <a:pt x="13994" y="0"/>
                  </a:lnTo>
                  <a:lnTo>
                    <a:pt x="11446" y="617"/>
                  </a:lnTo>
                  <a:lnTo>
                    <a:pt x="5792" y="4125"/>
                  </a:lnTo>
                  <a:lnTo>
                    <a:pt x="3862" y="7600"/>
                  </a:lnTo>
                  <a:lnTo>
                    <a:pt x="1144" y="23663"/>
                  </a:lnTo>
                  <a:lnTo>
                    <a:pt x="226" y="62643"/>
                  </a:lnTo>
                  <a:lnTo>
                    <a:pt x="2889" y="99826"/>
                  </a:lnTo>
                  <a:lnTo>
                    <a:pt x="8214" y="135778"/>
                  </a:lnTo>
                  <a:lnTo>
                    <a:pt x="1814" y="177323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73"/>
            <p:cNvSpPr/>
            <p:nvPr>
              <p:custDataLst>
                <p:tags r:id="rId290"/>
              </p:custDataLst>
            </p:nvPr>
          </p:nvSpPr>
          <p:spPr>
            <a:xfrm>
              <a:off x="2524125" y="1020499"/>
              <a:ext cx="161926" cy="132027"/>
            </a:xfrm>
            <a:custGeom>
              <a:avLst/>
              <a:gdLst/>
              <a:ahLst/>
              <a:cxnLst/>
              <a:rect l="0" t="0" r="0" b="0"/>
              <a:pathLst>
                <a:path w="161926" h="1320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42194" y="41514"/>
                  </a:lnTo>
                  <a:lnTo>
                    <a:pt x="89063" y="81250"/>
                  </a:lnTo>
                  <a:lnTo>
                    <a:pt x="135564" y="117377"/>
                  </a:lnTo>
                  <a:lnTo>
                    <a:pt x="161925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74"/>
            <p:cNvSpPr/>
            <p:nvPr>
              <p:custDataLst>
                <p:tags r:id="rId291"/>
              </p:custDataLst>
            </p:nvPr>
          </p:nvSpPr>
          <p:spPr>
            <a:xfrm>
              <a:off x="2658351" y="1010275"/>
              <a:ext cx="103900" cy="351801"/>
            </a:xfrm>
            <a:custGeom>
              <a:avLst/>
              <a:gdLst/>
              <a:ahLst/>
              <a:cxnLst/>
              <a:rect l="0" t="0" r="0" b="0"/>
              <a:pathLst>
                <a:path w="103900" h="351801">
                  <a:moveTo>
                    <a:pt x="103899" y="27950"/>
                  </a:moveTo>
                  <a:lnTo>
                    <a:pt x="103899" y="27950"/>
                  </a:lnTo>
                  <a:lnTo>
                    <a:pt x="103899" y="1484"/>
                  </a:lnTo>
                  <a:lnTo>
                    <a:pt x="102841" y="781"/>
                  </a:lnTo>
                  <a:lnTo>
                    <a:pt x="98843" y="0"/>
                  </a:lnTo>
                  <a:lnTo>
                    <a:pt x="96295" y="1908"/>
                  </a:lnTo>
                  <a:lnTo>
                    <a:pt x="67711" y="40817"/>
                  </a:lnTo>
                  <a:lnTo>
                    <a:pt x="59663" y="64218"/>
                  </a:lnTo>
                  <a:lnTo>
                    <a:pt x="51633" y="90202"/>
                  </a:lnTo>
                  <a:lnTo>
                    <a:pt x="41494" y="119067"/>
                  </a:lnTo>
                  <a:lnTo>
                    <a:pt x="32845" y="146670"/>
                  </a:lnTo>
                  <a:lnTo>
                    <a:pt x="16015" y="193923"/>
                  </a:lnTo>
                  <a:lnTo>
                    <a:pt x="5775" y="231409"/>
                  </a:lnTo>
                  <a:lnTo>
                    <a:pt x="0" y="276784"/>
                  </a:lnTo>
                  <a:lnTo>
                    <a:pt x="2206" y="304526"/>
                  </a:lnTo>
                  <a:lnTo>
                    <a:pt x="8859" y="342125"/>
                  </a:lnTo>
                  <a:lnTo>
                    <a:pt x="18174" y="35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75"/>
            <p:cNvSpPr/>
            <p:nvPr>
              <p:custDataLst>
                <p:tags r:id="rId292"/>
              </p:custDataLst>
            </p:nvPr>
          </p:nvSpPr>
          <p:spPr>
            <a:xfrm>
              <a:off x="2871062" y="991943"/>
              <a:ext cx="153858" cy="488683"/>
            </a:xfrm>
            <a:custGeom>
              <a:avLst/>
              <a:gdLst/>
              <a:ahLst/>
              <a:cxnLst/>
              <a:rect l="0" t="0" r="0" b="0"/>
              <a:pathLst>
                <a:path w="153858" h="488683">
                  <a:moveTo>
                    <a:pt x="5488" y="17707"/>
                  </a:moveTo>
                  <a:lnTo>
                    <a:pt x="5488" y="17707"/>
                  </a:lnTo>
                  <a:lnTo>
                    <a:pt x="0" y="17707"/>
                  </a:lnTo>
                  <a:lnTo>
                    <a:pt x="2343" y="17707"/>
                  </a:lnTo>
                  <a:lnTo>
                    <a:pt x="47498" y="8006"/>
                  </a:lnTo>
                  <a:lnTo>
                    <a:pt x="85283" y="817"/>
                  </a:lnTo>
                  <a:lnTo>
                    <a:pt x="130453" y="0"/>
                  </a:lnTo>
                  <a:lnTo>
                    <a:pt x="144283" y="3840"/>
                  </a:lnTo>
                  <a:lnTo>
                    <a:pt x="148818" y="7404"/>
                  </a:lnTo>
                  <a:lnTo>
                    <a:pt x="153857" y="17008"/>
                  </a:lnTo>
                  <a:lnTo>
                    <a:pt x="151637" y="44429"/>
                  </a:lnTo>
                  <a:lnTo>
                    <a:pt x="141405" y="89503"/>
                  </a:lnTo>
                  <a:lnTo>
                    <a:pt x="132015" y="129452"/>
                  </a:lnTo>
                  <a:lnTo>
                    <a:pt x="127291" y="172172"/>
                  </a:lnTo>
                  <a:lnTo>
                    <a:pt x="119189" y="212699"/>
                  </a:lnTo>
                  <a:lnTo>
                    <a:pt x="112908" y="250460"/>
                  </a:lnTo>
                  <a:lnTo>
                    <a:pt x="111047" y="292340"/>
                  </a:lnTo>
                  <a:lnTo>
                    <a:pt x="115474" y="339361"/>
                  </a:lnTo>
                  <a:lnTo>
                    <a:pt x="125482" y="385769"/>
                  </a:lnTo>
                  <a:lnTo>
                    <a:pt x="131379" y="426608"/>
                  </a:lnTo>
                  <a:lnTo>
                    <a:pt x="137364" y="455136"/>
                  </a:lnTo>
                  <a:lnTo>
                    <a:pt x="133345" y="472459"/>
                  </a:lnTo>
                  <a:lnTo>
                    <a:pt x="128826" y="476450"/>
                  </a:lnTo>
                  <a:lnTo>
                    <a:pt x="89894" y="488437"/>
                  </a:lnTo>
                  <a:lnTo>
                    <a:pt x="74399" y="488682"/>
                  </a:lnTo>
                  <a:lnTo>
                    <a:pt x="15013" y="455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235"/>
          <p:cNvGrpSpPr/>
          <p:nvPr/>
        </p:nvGrpSpPr>
        <p:grpSpPr>
          <a:xfrm>
            <a:off x="3346708" y="1213712"/>
            <a:ext cx="139443" cy="147347"/>
            <a:chOff x="3346708" y="1213712"/>
            <a:chExt cx="139443" cy="147347"/>
          </a:xfrm>
        </p:grpSpPr>
        <p:sp>
          <p:nvSpPr>
            <p:cNvPr id="91" name="SMARTInkShape-1276"/>
            <p:cNvSpPr/>
            <p:nvPr>
              <p:custDataLst>
                <p:tags r:id="rId281"/>
              </p:custDataLst>
            </p:nvPr>
          </p:nvSpPr>
          <p:spPr>
            <a:xfrm>
              <a:off x="3347312" y="1213712"/>
              <a:ext cx="138839" cy="5489"/>
            </a:xfrm>
            <a:custGeom>
              <a:avLst/>
              <a:gdLst/>
              <a:ahLst/>
              <a:cxnLst/>
              <a:rect l="0" t="0" r="0" b="0"/>
              <a:pathLst>
                <a:path w="138839" h="5489">
                  <a:moveTo>
                    <a:pt x="5488" y="5488"/>
                  </a:moveTo>
                  <a:lnTo>
                    <a:pt x="5488" y="5488"/>
                  </a:lnTo>
                  <a:lnTo>
                    <a:pt x="0" y="5488"/>
                  </a:lnTo>
                  <a:lnTo>
                    <a:pt x="2344" y="5488"/>
                  </a:lnTo>
                  <a:lnTo>
                    <a:pt x="27680" y="0"/>
                  </a:lnTo>
                  <a:lnTo>
                    <a:pt x="66081" y="4090"/>
                  </a:lnTo>
                  <a:lnTo>
                    <a:pt x="111383" y="5304"/>
                  </a:lnTo>
                  <a:lnTo>
                    <a:pt x="138838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77"/>
            <p:cNvSpPr/>
            <p:nvPr>
              <p:custDataLst>
                <p:tags r:id="rId282"/>
              </p:custDataLst>
            </p:nvPr>
          </p:nvSpPr>
          <p:spPr>
            <a:xfrm>
              <a:off x="3346708" y="1323975"/>
              <a:ext cx="129918" cy="37084"/>
            </a:xfrm>
            <a:custGeom>
              <a:avLst/>
              <a:gdLst/>
              <a:ahLst/>
              <a:cxnLst/>
              <a:rect l="0" t="0" r="0" b="0"/>
              <a:pathLst>
                <a:path w="129918" h="37084">
                  <a:moveTo>
                    <a:pt x="34667" y="0"/>
                  </a:moveTo>
                  <a:lnTo>
                    <a:pt x="34667" y="0"/>
                  </a:lnTo>
                  <a:lnTo>
                    <a:pt x="0" y="34667"/>
                  </a:lnTo>
                  <a:lnTo>
                    <a:pt x="2030" y="35811"/>
                  </a:lnTo>
                  <a:lnTo>
                    <a:pt x="12754" y="37083"/>
                  </a:lnTo>
                  <a:lnTo>
                    <a:pt x="49877" y="30427"/>
                  </a:lnTo>
                  <a:lnTo>
                    <a:pt x="94290" y="27761"/>
                  </a:lnTo>
                  <a:lnTo>
                    <a:pt x="1299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236"/>
          <p:cNvGrpSpPr/>
          <p:nvPr/>
        </p:nvGrpSpPr>
        <p:grpSpPr>
          <a:xfrm>
            <a:off x="3822173" y="1057342"/>
            <a:ext cx="2320571" cy="432950"/>
            <a:chOff x="3822173" y="1057342"/>
            <a:chExt cx="2320571" cy="432950"/>
          </a:xfrm>
        </p:grpSpPr>
        <p:sp>
          <p:nvSpPr>
            <p:cNvPr id="94" name="SMARTInkShape-1278"/>
            <p:cNvSpPr/>
            <p:nvPr>
              <p:custDataLst>
                <p:tags r:id="rId268"/>
              </p:custDataLst>
            </p:nvPr>
          </p:nvSpPr>
          <p:spPr>
            <a:xfrm>
              <a:off x="3857683" y="1058802"/>
              <a:ext cx="190443" cy="364171"/>
            </a:xfrm>
            <a:custGeom>
              <a:avLst/>
              <a:gdLst/>
              <a:ahLst/>
              <a:cxnLst/>
              <a:rect l="0" t="0" r="0" b="0"/>
              <a:pathLst>
                <a:path w="190443" h="364171">
                  <a:moveTo>
                    <a:pt x="190442" y="17523"/>
                  </a:moveTo>
                  <a:lnTo>
                    <a:pt x="190442" y="17523"/>
                  </a:lnTo>
                  <a:lnTo>
                    <a:pt x="180329" y="12467"/>
                  </a:lnTo>
                  <a:lnTo>
                    <a:pt x="177350" y="12035"/>
                  </a:lnTo>
                  <a:lnTo>
                    <a:pt x="175364" y="12806"/>
                  </a:lnTo>
                  <a:lnTo>
                    <a:pt x="174040" y="14378"/>
                  </a:lnTo>
                  <a:lnTo>
                    <a:pt x="172099" y="13310"/>
                  </a:lnTo>
                  <a:lnTo>
                    <a:pt x="167120" y="6478"/>
                  </a:lnTo>
                  <a:lnTo>
                    <a:pt x="163253" y="3810"/>
                  </a:lnTo>
                  <a:lnTo>
                    <a:pt x="147696" y="54"/>
                  </a:lnTo>
                  <a:lnTo>
                    <a:pt x="128623" y="0"/>
                  </a:lnTo>
                  <a:lnTo>
                    <a:pt x="90108" y="11792"/>
                  </a:lnTo>
                  <a:lnTo>
                    <a:pt x="70167" y="25938"/>
                  </a:lnTo>
                  <a:lnTo>
                    <a:pt x="45524" y="57285"/>
                  </a:lnTo>
                  <a:lnTo>
                    <a:pt x="29368" y="96873"/>
                  </a:lnTo>
                  <a:lnTo>
                    <a:pt x="15985" y="135032"/>
                  </a:lnTo>
                  <a:lnTo>
                    <a:pt x="9696" y="177103"/>
                  </a:lnTo>
                  <a:lnTo>
                    <a:pt x="1436" y="221708"/>
                  </a:lnTo>
                  <a:lnTo>
                    <a:pt x="237" y="263016"/>
                  </a:lnTo>
                  <a:lnTo>
                    <a:pt x="0" y="302847"/>
                  </a:lnTo>
                  <a:lnTo>
                    <a:pt x="2781" y="328900"/>
                  </a:lnTo>
                  <a:lnTo>
                    <a:pt x="10308" y="347202"/>
                  </a:lnTo>
                  <a:lnTo>
                    <a:pt x="17249" y="355605"/>
                  </a:lnTo>
                  <a:lnTo>
                    <a:pt x="27390" y="362868"/>
                  </a:lnTo>
                  <a:lnTo>
                    <a:pt x="33057" y="364170"/>
                  </a:lnTo>
                  <a:lnTo>
                    <a:pt x="73735" y="356069"/>
                  </a:lnTo>
                  <a:lnTo>
                    <a:pt x="114242" y="331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79"/>
            <p:cNvSpPr/>
            <p:nvPr>
              <p:custDataLst>
                <p:tags r:id="rId269"/>
              </p:custDataLst>
            </p:nvPr>
          </p:nvSpPr>
          <p:spPr>
            <a:xfrm>
              <a:off x="3822173" y="1247775"/>
              <a:ext cx="168803" cy="38101"/>
            </a:xfrm>
            <a:custGeom>
              <a:avLst/>
              <a:gdLst/>
              <a:ahLst/>
              <a:cxnLst/>
              <a:rect l="0" t="0" r="0" b="0"/>
              <a:pathLst>
                <a:path w="16880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8100"/>
                  </a:lnTo>
                  <a:lnTo>
                    <a:pt x="46247" y="37042"/>
                  </a:lnTo>
                  <a:lnTo>
                    <a:pt x="86150" y="27739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80"/>
            <p:cNvSpPr/>
            <p:nvPr>
              <p:custDataLst>
                <p:tags r:id="rId270"/>
              </p:custDataLst>
            </p:nvPr>
          </p:nvSpPr>
          <p:spPr>
            <a:xfrm>
              <a:off x="4115243" y="1057342"/>
              <a:ext cx="227766" cy="366316"/>
            </a:xfrm>
            <a:custGeom>
              <a:avLst/>
              <a:gdLst/>
              <a:ahLst/>
              <a:cxnLst/>
              <a:rect l="0" t="0" r="0" b="0"/>
              <a:pathLst>
                <a:path w="227766" h="366316">
                  <a:moveTo>
                    <a:pt x="218632" y="18983"/>
                  </a:moveTo>
                  <a:lnTo>
                    <a:pt x="218632" y="18983"/>
                  </a:lnTo>
                  <a:lnTo>
                    <a:pt x="223689" y="18983"/>
                  </a:lnTo>
                  <a:lnTo>
                    <a:pt x="225178" y="17925"/>
                  </a:lnTo>
                  <a:lnTo>
                    <a:pt x="226171" y="16161"/>
                  </a:lnTo>
                  <a:lnTo>
                    <a:pt x="227765" y="5726"/>
                  </a:lnTo>
                  <a:lnTo>
                    <a:pt x="226837" y="3795"/>
                  </a:lnTo>
                  <a:lnTo>
                    <a:pt x="225160" y="2508"/>
                  </a:lnTo>
                  <a:lnTo>
                    <a:pt x="219416" y="1077"/>
                  </a:lnTo>
                  <a:lnTo>
                    <a:pt x="175490" y="0"/>
                  </a:lnTo>
                  <a:lnTo>
                    <a:pt x="164533" y="1021"/>
                  </a:lnTo>
                  <a:lnTo>
                    <a:pt x="141572" y="8605"/>
                  </a:lnTo>
                  <a:lnTo>
                    <a:pt x="121951" y="23787"/>
                  </a:lnTo>
                  <a:lnTo>
                    <a:pt x="83623" y="67965"/>
                  </a:lnTo>
                  <a:lnTo>
                    <a:pt x="79253" y="80969"/>
                  </a:lnTo>
                  <a:lnTo>
                    <a:pt x="71391" y="120245"/>
                  </a:lnTo>
                  <a:lnTo>
                    <a:pt x="56550" y="163381"/>
                  </a:lnTo>
                  <a:lnTo>
                    <a:pt x="49958" y="190884"/>
                  </a:lnTo>
                  <a:lnTo>
                    <a:pt x="46299" y="209683"/>
                  </a:lnTo>
                  <a:lnTo>
                    <a:pt x="29525" y="250445"/>
                  </a:lnTo>
                  <a:lnTo>
                    <a:pt x="19020" y="278064"/>
                  </a:lnTo>
                  <a:lnTo>
                    <a:pt x="13499" y="289705"/>
                  </a:lnTo>
                  <a:lnTo>
                    <a:pt x="2924" y="332520"/>
                  </a:lnTo>
                  <a:lnTo>
                    <a:pt x="0" y="354593"/>
                  </a:lnTo>
                  <a:lnTo>
                    <a:pt x="1969" y="357023"/>
                  </a:lnTo>
                  <a:lnTo>
                    <a:pt x="26111" y="366299"/>
                  </a:lnTo>
                  <a:lnTo>
                    <a:pt x="38170" y="366315"/>
                  </a:lnTo>
                  <a:lnTo>
                    <a:pt x="77079" y="354862"/>
                  </a:lnTo>
                  <a:lnTo>
                    <a:pt x="113857" y="342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81"/>
            <p:cNvSpPr/>
            <p:nvPr>
              <p:custDataLst>
                <p:tags r:id="rId271"/>
              </p:custDataLst>
            </p:nvPr>
          </p:nvSpPr>
          <p:spPr>
            <a:xfrm>
              <a:off x="4295775" y="1209675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10113"/>
                  </a:lnTo>
                  <a:lnTo>
                    <a:pt x="54189" y="52982"/>
                  </a:lnTo>
                  <a:lnTo>
                    <a:pt x="95283" y="97329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82"/>
            <p:cNvSpPr/>
            <p:nvPr>
              <p:custDataLst>
                <p:tags r:id="rId272"/>
              </p:custDataLst>
            </p:nvPr>
          </p:nvSpPr>
          <p:spPr>
            <a:xfrm>
              <a:off x="4324350" y="1201474"/>
              <a:ext cx="133351" cy="208227"/>
            </a:xfrm>
            <a:custGeom>
              <a:avLst/>
              <a:gdLst/>
              <a:ahLst/>
              <a:cxnLst/>
              <a:rect l="0" t="0" r="0" b="0"/>
              <a:pathLst>
                <a:path w="133351" h="208227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3145"/>
                  </a:lnTo>
                  <a:lnTo>
                    <a:pt x="132292" y="1655"/>
                  </a:lnTo>
                  <a:lnTo>
                    <a:pt x="130528" y="662"/>
                  </a:lnTo>
                  <a:lnTo>
                    <a:pt x="128293" y="0"/>
                  </a:lnTo>
                  <a:lnTo>
                    <a:pt x="120167" y="4909"/>
                  </a:lnTo>
                  <a:lnTo>
                    <a:pt x="72882" y="50778"/>
                  </a:lnTo>
                  <a:lnTo>
                    <a:pt x="36200" y="94515"/>
                  </a:lnTo>
                  <a:lnTo>
                    <a:pt x="10947" y="138806"/>
                  </a:lnTo>
                  <a:lnTo>
                    <a:pt x="4865" y="153031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83"/>
            <p:cNvSpPr/>
            <p:nvPr>
              <p:custDataLst>
                <p:tags r:id="rId273"/>
              </p:custDataLst>
            </p:nvPr>
          </p:nvSpPr>
          <p:spPr>
            <a:xfrm>
              <a:off x="4514850" y="1088075"/>
              <a:ext cx="147403" cy="373006"/>
            </a:xfrm>
            <a:custGeom>
              <a:avLst/>
              <a:gdLst/>
              <a:ahLst/>
              <a:cxnLst/>
              <a:rect l="0" t="0" r="0" b="0"/>
              <a:pathLst>
                <a:path w="147403" h="373006">
                  <a:moveTo>
                    <a:pt x="0" y="35875"/>
                  </a:moveTo>
                  <a:lnTo>
                    <a:pt x="0" y="35875"/>
                  </a:lnTo>
                  <a:lnTo>
                    <a:pt x="0" y="17561"/>
                  </a:lnTo>
                  <a:lnTo>
                    <a:pt x="2822" y="9038"/>
                  </a:lnTo>
                  <a:lnTo>
                    <a:pt x="8201" y="0"/>
                  </a:lnTo>
                  <a:lnTo>
                    <a:pt x="51642" y="7606"/>
                  </a:lnTo>
                  <a:lnTo>
                    <a:pt x="96465" y="22422"/>
                  </a:lnTo>
                  <a:lnTo>
                    <a:pt x="105668" y="24604"/>
                  </a:lnTo>
                  <a:lnTo>
                    <a:pt x="113286" y="31219"/>
                  </a:lnTo>
                  <a:lnTo>
                    <a:pt x="116799" y="35946"/>
                  </a:lnTo>
                  <a:lnTo>
                    <a:pt x="120702" y="49665"/>
                  </a:lnTo>
                  <a:lnTo>
                    <a:pt x="123414" y="89157"/>
                  </a:lnTo>
                  <a:lnTo>
                    <a:pt x="123703" y="127274"/>
                  </a:lnTo>
                  <a:lnTo>
                    <a:pt x="123789" y="166908"/>
                  </a:lnTo>
                  <a:lnTo>
                    <a:pt x="124873" y="210637"/>
                  </a:lnTo>
                  <a:lnTo>
                    <a:pt x="131362" y="258230"/>
                  </a:lnTo>
                  <a:lnTo>
                    <a:pt x="140692" y="303007"/>
                  </a:lnTo>
                  <a:lnTo>
                    <a:pt x="147402" y="330220"/>
                  </a:lnTo>
                  <a:lnTo>
                    <a:pt x="145593" y="345200"/>
                  </a:lnTo>
                  <a:lnTo>
                    <a:pt x="138624" y="360478"/>
                  </a:lnTo>
                  <a:lnTo>
                    <a:pt x="124800" y="371708"/>
                  </a:lnTo>
                  <a:lnTo>
                    <a:pt x="119183" y="373005"/>
                  </a:lnTo>
                  <a:lnTo>
                    <a:pt x="100107" y="369774"/>
                  </a:lnTo>
                  <a:lnTo>
                    <a:pt x="65753" y="356379"/>
                  </a:lnTo>
                  <a:lnTo>
                    <a:pt x="38100" y="34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84"/>
            <p:cNvSpPr/>
            <p:nvPr>
              <p:custDataLst>
                <p:tags r:id="rId274"/>
              </p:custDataLst>
            </p:nvPr>
          </p:nvSpPr>
          <p:spPr>
            <a:xfrm>
              <a:off x="4848617" y="1285875"/>
              <a:ext cx="142484" cy="9526"/>
            </a:xfrm>
            <a:custGeom>
              <a:avLst/>
              <a:gdLst/>
              <a:ahLst/>
              <a:cxnLst/>
              <a:rect l="0" t="0" r="0" b="0"/>
              <a:pathLst>
                <a:path w="142484" h="9526">
                  <a:moveTo>
                    <a:pt x="9133" y="0"/>
                  </a:moveTo>
                  <a:lnTo>
                    <a:pt x="9133" y="0"/>
                  </a:lnTo>
                  <a:lnTo>
                    <a:pt x="0" y="9132"/>
                  </a:lnTo>
                  <a:lnTo>
                    <a:pt x="46685" y="9510"/>
                  </a:lnTo>
                  <a:lnTo>
                    <a:pt x="92869" y="9522"/>
                  </a:lnTo>
                  <a:lnTo>
                    <a:pt x="14248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85"/>
            <p:cNvSpPr/>
            <p:nvPr>
              <p:custDataLst>
                <p:tags r:id="rId275"/>
              </p:custDataLst>
            </p:nvPr>
          </p:nvSpPr>
          <p:spPr>
            <a:xfrm>
              <a:off x="4905375" y="1219200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22030" y="1058"/>
                  </a:lnTo>
                  <a:lnTo>
                    <a:pt x="21036" y="2822"/>
                  </a:lnTo>
                  <a:lnTo>
                    <a:pt x="5909" y="43849"/>
                  </a:lnTo>
                  <a:lnTo>
                    <a:pt x="1167" y="83881"/>
                  </a:lnTo>
                  <a:lnTo>
                    <a:pt x="231" y="126283"/>
                  </a:lnTo>
                  <a:lnTo>
                    <a:pt x="30" y="17349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86"/>
            <p:cNvSpPr/>
            <p:nvPr>
              <p:custDataLst>
                <p:tags r:id="rId276"/>
              </p:custDataLst>
            </p:nvPr>
          </p:nvSpPr>
          <p:spPr>
            <a:xfrm>
              <a:off x="5208032" y="1285875"/>
              <a:ext cx="164069" cy="28576"/>
            </a:xfrm>
            <a:custGeom>
              <a:avLst/>
              <a:gdLst/>
              <a:ahLst/>
              <a:cxnLst/>
              <a:rect l="0" t="0" r="0" b="0"/>
              <a:pathLst>
                <a:path w="164069" h="28576">
                  <a:moveTo>
                    <a:pt x="21193" y="28575"/>
                  </a:moveTo>
                  <a:lnTo>
                    <a:pt x="21193" y="28575"/>
                  </a:lnTo>
                  <a:lnTo>
                    <a:pt x="0" y="28575"/>
                  </a:lnTo>
                  <a:lnTo>
                    <a:pt x="38646" y="23519"/>
                  </a:lnTo>
                  <a:lnTo>
                    <a:pt x="85632" y="12328"/>
                  </a:lnTo>
                  <a:lnTo>
                    <a:pt x="164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87"/>
            <p:cNvSpPr/>
            <p:nvPr>
              <p:custDataLst>
                <p:tags r:id="rId277"/>
              </p:custDataLst>
            </p:nvPr>
          </p:nvSpPr>
          <p:spPr>
            <a:xfrm>
              <a:off x="5516569" y="1062432"/>
              <a:ext cx="207957" cy="374301"/>
            </a:xfrm>
            <a:custGeom>
              <a:avLst/>
              <a:gdLst/>
              <a:ahLst/>
              <a:cxnLst/>
              <a:rect l="0" t="0" r="0" b="0"/>
              <a:pathLst>
                <a:path w="207957" h="374301">
                  <a:moveTo>
                    <a:pt x="207956" y="23418"/>
                  </a:moveTo>
                  <a:lnTo>
                    <a:pt x="207956" y="23418"/>
                  </a:lnTo>
                  <a:lnTo>
                    <a:pt x="202900" y="13305"/>
                  </a:lnTo>
                  <a:lnTo>
                    <a:pt x="200352" y="10326"/>
                  </a:lnTo>
                  <a:lnTo>
                    <a:pt x="194699" y="7016"/>
                  </a:lnTo>
                  <a:lnTo>
                    <a:pt x="175454" y="96"/>
                  </a:lnTo>
                  <a:lnTo>
                    <a:pt x="158585" y="0"/>
                  </a:lnTo>
                  <a:lnTo>
                    <a:pt x="131999" y="3505"/>
                  </a:lnTo>
                  <a:lnTo>
                    <a:pt x="120928" y="9629"/>
                  </a:lnTo>
                  <a:lnTo>
                    <a:pt x="92426" y="35752"/>
                  </a:lnTo>
                  <a:lnTo>
                    <a:pt x="71197" y="82869"/>
                  </a:lnTo>
                  <a:lnTo>
                    <a:pt x="58348" y="120957"/>
                  </a:lnTo>
                  <a:lnTo>
                    <a:pt x="51051" y="162277"/>
                  </a:lnTo>
                  <a:lnTo>
                    <a:pt x="43871" y="205850"/>
                  </a:lnTo>
                  <a:lnTo>
                    <a:pt x="36418" y="245664"/>
                  </a:lnTo>
                  <a:lnTo>
                    <a:pt x="23515" y="281219"/>
                  </a:lnTo>
                  <a:lnTo>
                    <a:pt x="12548" y="306531"/>
                  </a:lnTo>
                  <a:lnTo>
                    <a:pt x="0" y="353464"/>
                  </a:lnTo>
                  <a:lnTo>
                    <a:pt x="1937" y="363427"/>
                  </a:lnTo>
                  <a:lnTo>
                    <a:pt x="3936" y="367566"/>
                  </a:lnTo>
                  <a:lnTo>
                    <a:pt x="6325" y="370325"/>
                  </a:lnTo>
                  <a:lnTo>
                    <a:pt x="11804" y="373390"/>
                  </a:lnTo>
                  <a:lnTo>
                    <a:pt x="45698" y="374300"/>
                  </a:lnTo>
                  <a:lnTo>
                    <a:pt x="122231" y="356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88"/>
            <p:cNvSpPr/>
            <p:nvPr>
              <p:custDataLst>
                <p:tags r:id="rId278"/>
              </p:custDataLst>
            </p:nvPr>
          </p:nvSpPr>
          <p:spPr>
            <a:xfrm>
              <a:off x="5785712" y="1159908"/>
              <a:ext cx="91214" cy="125968"/>
            </a:xfrm>
            <a:custGeom>
              <a:avLst/>
              <a:gdLst/>
              <a:ahLst/>
              <a:cxnLst/>
              <a:rect l="0" t="0" r="0" b="0"/>
              <a:pathLst>
                <a:path w="91214" h="125968">
                  <a:moveTo>
                    <a:pt x="5488" y="21192"/>
                  </a:moveTo>
                  <a:lnTo>
                    <a:pt x="5488" y="21192"/>
                  </a:lnTo>
                  <a:lnTo>
                    <a:pt x="432" y="16136"/>
                  </a:lnTo>
                  <a:lnTo>
                    <a:pt x="0" y="12529"/>
                  </a:lnTo>
                  <a:lnTo>
                    <a:pt x="2344" y="2878"/>
                  </a:lnTo>
                  <a:lnTo>
                    <a:pt x="4450" y="516"/>
                  </a:lnTo>
                  <a:lnTo>
                    <a:pt x="6913" y="0"/>
                  </a:lnTo>
                  <a:lnTo>
                    <a:pt x="9613" y="714"/>
                  </a:lnTo>
                  <a:lnTo>
                    <a:pt x="15435" y="7151"/>
                  </a:lnTo>
                  <a:lnTo>
                    <a:pt x="37263" y="51942"/>
                  </a:lnTo>
                  <a:lnTo>
                    <a:pt x="56290" y="93850"/>
                  </a:lnTo>
                  <a:lnTo>
                    <a:pt x="91213" y="12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89"/>
            <p:cNvSpPr/>
            <p:nvPr>
              <p:custDataLst>
                <p:tags r:id="rId279"/>
              </p:custDataLst>
            </p:nvPr>
          </p:nvSpPr>
          <p:spPr>
            <a:xfrm>
              <a:off x="5862949" y="1181688"/>
              <a:ext cx="90177" cy="247063"/>
            </a:xfrm>
            <a:custGeom>
              <a:avLst/>
              <a:gdLst/>
              <a:ahLst/>
              <a:cxnLst/>
              <a:rect l="0" t="0" r="0" b="0"/>
              <a:pathLst>
                <a:path w="90177" h="247063">
                  <a:moveTo>
                    <a:pt x="90176" y="8937"/>
                  </a:moveTo>
                  <a:lnTo>
                    <a:pt x="90176" y="8937"/>
                  </a:lnTo>
                  <a:lnTo>
                    <a:pt x="90176" y="3881"/>
                  </a:lnTo>
                  <a:lnTo>
                    <a:pt x="89118" y="2391"/>
                  </a:lnTo>
                  <a:lnTo>
                    <a:pt x="87354" y="1398"/>
                  </a:lnTo>
                  <a:lnTo>
                    <a:pt x="76993" y="0"/>
                  </a:lnTo>
                  <a:lnTo>
                    <a:pt x="66325" y="732"/>
                  </a:lnTo>
                  <a:lnTo>
                    <a:pt x="35987" y="12704"/>
                  </a:lnTo>
                  <a:lnTo>
                    <a:pt x="26228" y="21547"/>
                  </a:lnTo>
                  <a:lnTo>
                    <a:pt x="14784" y="41248"/>
                  </a:lnTo>
                  <a:lnTo>
                    <a:pt x="9044" y="59281"/>
                  </a:lnTo>
                  <a:lnTo>
                    <a:pt x="2536" y="99707"/>
                  </a:lnTo>
                  <a:lnTo>
                    <a:pt x="0" y="107550"/>
                  </a:lnTo>
                  <a:lnTo>
                    <a:pt x="2474" y="148439"/>
                  </a:lnTo>
                  <a:lnTo>
                    <a:pt x="4191" y="190931"/>
                  </a:lnTo>
                  <a:lnTo>
                    <a:pt x="5458" y="219551"/>
                  </a:lnTo>
                  <a:lnTo>
                    <a:pt x="13976" y="247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90"/>
            <p:cNvSpPr/>
            <p:nvPr>
              <p:custDataLst>
                <p:tags r:id="rId280"/>
              </p:custDataLst>
            </p:nvPr>
          </p:nvSpPr>
          <p:spPr>
            <a:xfrm>
              <a:off x="6000750" y="1095569"/>
              <a:ext cx="141994" cy="394723"/>
            </a:xfrm>
            <a:custGeom>
              <a:avLst/>
              <a:gdLst/>
              <a:ahLst/>
              <a:cxnLst/>
              <a:rect l="0" t="0" r="0" b="0"/>
              <a:pathLst>
                <a:path w="141994" h="394723">
                  <a:moveTo>
                    <a:pt x="19050" y="28381"/>
                  </a:moveTo>
                  <a:lnTo>
                    <a:pt x="19050" y="28381"/>
                  </a:lnTo>
                  <a:lnTo>
                    <a:pt x="19050" y="23325"/>
                  </a:lnTo>
                  <a:lnTo>
                    <a:pt x="16228" y="18020"/>
                  </a:lnTo>
                  <a:lnTo>
                    <a:pt x="13994" y="15124"/>
                  </a:lnTo>
                  <a:lnTo>
                    <a:pt x="13562" y="13193"/>
                  </a:lnTo>
                  <a:lnTo>
                    <a:pt x="14334" y="11906"/>
                  </a:lnTo>
                  <a:lnTo>
                    <a:pt x="20475" y="7272"/>
                  </a:lnTo>
                  <a:lnTo>
                    <a:pt x="23175" y="4783"/>
                  </a:lnTo>
                  <a:lnTo>
                    <a:pt x="31819" y="2018"/>
                  </a:lnTo>
                  <a:lnTo>
                    <a:pt x="77321" y="0"/>
                  </a:lnTo>
                  <a:lnTo>
                    <a:pt x="105107" y="2686"/>
                  </a:lnTo>
                  <a:lnTo>
                    <a:pt x="114521" y="4901"/>
                  </a:lnTo>
                  <a:lnTo>
                    <a:pt x="127804" y="13006"/>
                  </a:lnTo>
                  <a:lnTo>
                    <a:pt x="132828" y="18131"/>
                  </a:lnTo>
                  <a:lnTo>
                    <a:pt x="138410" y="32292"/>
                  </a:lnTo>
                  <a:lnTo>
                    <a:pt x="141993" y="67253"/>
                  </a:lnTo>
                  <a:lnTo>
                    <a:pt x="135097" y="105792"/>
                  </a:lnTo>
                  <a:lnTo>
                    <a:pt x="123543" y="147428"/>
                  </a:lnTo>
                  <a:lnTo>
                    <a:pt x="111070" y="186775"/>
                  </a:lnTo>
                  <a:lnTo>
                    <a:pt x="99473" y="233196"/>
                  </a:lnTo>
                  <a:lnTo>
                    <a:pt x="90749" y="276871"/>
                  </a:lnTo>
                  <a:lnTo>
                    <a:pt x="87213" y="299798"/>
                  </a:lnTo>
                  <a:lnTo>
                    <a:pt x="93460" y="340505"/>
                  </a:lnTo>
                  <a:lnTo>
                    <a:pt x="95146" y="381971"/>
                  </a:lnTo>
                  <a:lnTo>
                    <a:pt x="94121" y="384757"/>
                  </a:lnTo>
                  <a:lnTo>
                    <a:pt x="92382" y="386615"/>
                  </a:lnTo>
                  <a:lnTo>
                    <a:pt x="71870" y="394654"/>
                  </a:lnTo>
                  <a:lnTo>
                    <a:pt x="55226" y="394722"/>
                  </a:lnTo>
                  <a:lnTo>
                    <a:pt x="37245" y="390166"/>
                  </a:lnTo>
                  <a:lnTo>
                    <a:pt x="0" y="371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1291"/>
          <p:cNvSpPr/>
          <p:nvPr>
            <p:custDataLst>
              <p:tags r:id="rId2"/>
            </p:custDataLst>
          </p:nvPr>
        </p:nvSpPr>
        <p:spPr>
          <a:xfrm>
            <a:off x="5229769" y="1097091"/>
            <a:ext cx="199482" cy="319727"/>
          </a:xfrm>
          <a:custGeom>
            <a:avLst/>
            <a:gdLst/>
            <a:ahLst/>
            <a:cxnLst/>
            <a:rect l="0" t="0" r="0" b="0"/>
            <a:pathLst>
              <a:path w="199482" h="319727">
                <a:moveTo>
                  <a:pt x="199481" y="17334"/>
                </a:moveTo>
                <a:lnTo>
                  <a:pt x="199481" y="17334"/>
                </a:lnTo>
                <a:lnTo>
                  <a:pt x="194425" y="17334"/>
                </a:lnTo>
                <a:lnTo>
                  <a:pt x="189120" y="14512"/>
                </a:lnTo>
                <a:lnTo>
                  <a:pt x="172035" y="4077"/>
                </a:lnTo>
                <a:lnTo>
                  <a:pt x="159482" y="0"/>
                </a:lnTo>
                <a:lnTo>
                  <a:pt x="138946" y="3849"/>
                </a:lnTo>
                <a:lnTo>
                  <a:pt x="93086" y="20719"/>
                </a:lnTo>
                <a:lnTo>
                  <a:pt x="80580" y="29775"/>
                </a:lnTo>
                <a:lnTo>
                  <a:pt x="49499" y="72754"/>
                </a:lnTo>
                <a:lnTo>
                  <a:pt x="45518" y="79681"/>
                </a:lnTo>
                <a:lnTo>
                  <a:pt x="38071" y="126703"/>
                </a:lnTo>
                <a:lnTo>
                  <a:pt x="30327" y="171582"/>
                </a:lnTo>
                <a:lnTo>
                  <a:pt x="27274" y="212781"/>
                </a:lnTo>
                <a:lnTo>
                  <a:pt x="14813" y="256110"/>
                </a:lnTo>
                <a:lnTo>
                  <a:pt x="2210" y="285270"/>
                </a:lnTo>
                <a:lnTo>
                  <a:pt x="0" y="304622"/>
                </a:lnTo>
                <a:lnTo>
                  <a:pt x="1935" y="308342"/>
                </a:lnTo>
                <a:lnTo>
                  <a:pt x="9730" y="315299"/>
                </a:lnTo>
                <a:lnTo>
                  <a:pt x="23073" y="319096"/>
                </a:lnTo>
                <a:lnTo>
                  <a:pt x="38527" y="319726"/>
                </a:lnTo>
                <a:lnTo>
                  <a:pt x="82304" y="308699"/>
                </a:lnTo>
                <a:lnTo>
                  <a:pt x="97309" y="299935"/>
                </a:lnTo>
                <a:lnTo>
                  <a:pt x="106446" y="290043"/>
                </a:lnTo>
                <a:lnTo>
                  <a:pt x="113756" y="2745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238"/>
          <p:cNvGrpSpPr/>
          <p:nvPr/>
        </p:nvGrpSpPr>
        <p:grpSpPr>
          <a:xfrm>
            <a:off x="1097573" y="1842624"/>
            <a:ext cx="1641061" cy="488351"/>
            <a:chOff x="1097573" y="1842624"/>
            <a:chExt cx="1641061" cy="488351"/>
          </a:xfrm>
        </p:grpSpPr>
        <p:sp>
          <p:nvSpPr>
            <p:cNvPr id="109" name="SMARTInkShape-1292"/>
            <p:cNvSpPr/>
            <p:nvPr>
              <p:custDataLst>
                <p:tags r:id="rId259"/>
              </p:custDataLst>
            </p:nvPr>
          </p:nvSpPr>
          <p:spPr>
            <a:xfrm>
              <a:off x="1097573" y="1924050"/>
              <a:ext cx="196504" cy="351707"/>
            </a:xfrm>
            <a:custGeom>
              <a:avLst/>
              <a:gdLst/>
              <a:ahLst/>
              <a:cxnLst/>
              <a:rect l="0" t="0" r="0" b="0"/>
              <a:pathLst>
                <a:path w="196504" h="351707">
                  <a:moveTo>
                    <a:pt x="188302" y="0"/>
                  </a:moveTo>
                  <a:lnTo>
                    <a:pt x="188302" y="0"/>
                  </a:lnTo>
                  <a:lnTo>
                    <a:pt x="196503" y="0"/>
                  </a:lnTo>
                  <a:lnTo>
                    <a:pt x="167353" y="1058"/>
                  </a:lnTo>
                  <a:lnTo>
                    <a:pt x="127031" y="9701"/>
                  </a:lnTo>
                  <a:lnTo>
                    <a:pt x="97882" y="19712"/>
                  </a:lnTo>
                  <a:lnTo>
                    <a:pt x="54708" y="49515"/>
                  </a:lnTo>
                  <a:lnTo>
                    <a:pt x="24236" y="89196"/>
                  </a:lnTo>
                  <a:lnTo>
                    <a:pt x="10954" y="135688"/>
                  </a:lnTo>
                  <a:lnTo>
                    <a:pt x="5221" y="182064"/>
                  </a:lnTo>
                  <a:lnTo>
                    <a:pt x="0" y="222220"/>
                  </a:lnTo>
                  <a:lnTo>
                    <a:pt x="1276" y="261988"/>
                  </a:lnTo>
                  <a:lnTo>
                    <a:pt x="6796" y="305536"/>
                  </a:lnTo>
                  <a:lnTo>
                    <a:pt x="7222" y="330345"/>
                  </a:lnTo>
                  <a:lnTo>
                    <a:pt x="9374" y="335589"/>
                  </a:lnTo>
                  <a:lnTo>
                    <a:pt x="17409" y="344237"/>
                  </a:lnTo>
                  <a:lnTo>
                    <a:pt x="28036" y="348786"/>
                  </a:lnTo>
                  <a:lnTo>
                    <a:pt x="62218" y="351706"/>
                  </a:lnTo>
                  <a:lnTo>
                    <a:pt x="82523" y="346462"/>
                  </a:lnTo>
                  <a:lnTo>
                    <a:pt x="126485" y="330903"/>
                  </a:lnTo>
                  <a:lnTo>
                    <a:pt x="169252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93"/>
            <p:cNvSpPr/>
            <p:nvPr>
              <p:custDataLst>
                <p:tags r:id="rId260"/>
              </p:custDataLst>
            </p:nvPr>
          </p:nvSpPr>
          <p:spPr>
            <a:xfrm>
              <a:off x="1106224" y="2105025"/>
              <a:ext cx="151077" cy="38101"/>
            </a:xfrm>
            <a:custGeom>
              <a:avLst/>
              <a:gdLst/>
              <a:ahLst/>
              <a:cxnLst/>
              <a:rect l="0" t="0" r="0" b="0"/>
              <a:pathLst>
                <a:path w="15107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23663" y="37042"/>
                  </a:lnTo>
                  <a:lnTo>
                    <a:pt x="69910" y="21853"/>
                  </a:lnTo>
                  <a:lnTo>
                    <a:pt x="116581" y="11357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94"/>
            <p:cNvSpPr/>
            <p:nvPr>
              <p:custDataLst>
                <p:tags r:id="rId261"/>
              </p:custDataLst>
            </p:nvPr>
          </p:nvSpPr>
          <p:spPr>
            <a:xfrm>
              <a:off x="1478218" y="1842624"/>
              <a:ext cx="179133" cy="484939"/>
            </a:xfrm>
            <a:custGeom>
              <a:avLst/>
              <a:gdLst/>
              <a:ahLst/>
              <a:cxnLst/>
              <a:rect l="0" t="0" r="0" b="0"/>
              <a:pathLst>
                <a:path w="179133" h="484939">
                  <a:moveTo>
                    <a:pt x="169607" y="14751"/>
                  </a:moveTo>
                  <a:lnTo>
                    <a:pt x="169607" y="14751"/>
                  </a:lnTo>
                  <a:lnTo>
                    <a:pt x="169607" y="562"/>
                  </a:lnTo>
                  <a:lnTo>
                    <a:pt x="168549" y="0"/>
                  </a:lnTo>
                  <a:lnTo>
                    <a:pt x="166785" y="684"/>
                  </a:lnTo>
                  <a:lnTo>
                    <a:pt x="162003" y="3207"/>
                  </a:lnTo>
                  <a:lnTo>
                    <a:pt x="116350" y="13348"/>
                  </a:lnTo>
                  <a:lnTo>
                    <a:pt x="96795" y="19392"/>
                  </a:lnTo>
                  <a:lnTo>
                    <a:pt x="58501" y="45306"/>
                  </a:lnTo>
                  <a:lnTo>
                    <a:pt x="54261" y="50996"/>
                  </a:lnTo>
                  <a:lnTo>
                    <a:pt x="41842" y="97017"/>
                  </a:lnTo>
                  <a:lnTo>
                    <a:pt x="37360" y="144439"/>
                  </a:lnTo>
                  <a:lnTo>
                    <a:pt x="36475" y="191122"/>
                  </a:lnTo>
                  <a:lnTo>
                    <a:pt x="36300" y="235504"/>
                  </a:lnTo>
                  <a:lnTo>
                    <a:pt x="36270" y="273011"/>
                  </a:lnTo>
                  <a:lnTo>
                    <a:pt x="31204" y="317638"/>
                  </a:lnTo>
                  <a:lnTo>
                    <a:pt x="28057" y="354262"/>
                  </a:lnTo>
                  <a:lnTo>
                    <a:pt x="19389" y="401628"/>
                  </a:lnTo>
                  <a:lnTo>
                    <a:pt x="7486" y="442655"/>
                  </a:lnTo>
                  <a:lnTo>
                    <a:pt x="0" y="471221"/>
                  </a:lnTo>
                  <a:lnTo>
                    <a:pt x="444" y="475697"/>
                  </a:lnTo>
                  <a:lnTo>
                    <a:pt x="3759" y="483494"/>
                  </a:lnTo>
                  <a:lnTo>
                    <a:pt x="8242" y="484938"/>
                  </a:lnTo>
                  <a:lnTo>
                    <a:pt x="52166" y="482141"/>
                  </a:lnTo>
                  <a:lnTo>
                    <a:pt x="98274" y="475061"/>
                  </a:lnTo>
                  <a:lnTo>
                    <a:pt x="179132" y="452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295"/>
            <p:cNvSpPr/>
            <p:nvPr>
              <p:custDataLst>
                <p:tags r:id="rId262"/>
              </p:custDataLst>
            </p:nvPr>
          </p:nvSpPr>
          <p:spPr>
            <a:xfrm>
              <a:off x="1789339" y="1905116"/>
              <a:ext cx="258537" cy="332402"/>
            </a:xfrm>
            <a:custGeom>
              <a:avLst/>
              <a:gdLst/>
              <a:ahLst/>
              <a:cxnLst/>
              <a:rect l="0" t="0" r="0" b="0"/>
              <a:pathLst>
                <a:path w="258537" h="332402">
                  <a:moveTo>
                    <a:pt x="182336" y="9409"/>
                  </a:moveTo>
                  <a:lnTo>
                    <a:pt x="182336" y="9409"/>
                  </a:lnTo>
                  <a:lnTo>
                    <a:pt x="187392" y="9409"/>
                  </a:lnTo>
                  <a:lnTo>
                    <a:pt x="188882" y="8351"/>
                  </a:lnTo>
                  <a:lnTo>
                    <a:pt x="189875" y="6587"/>
                  </a:lnTo>
                  <a:lnTo>
                    <a:pt x="191827" y="0"/>
                  </a:lnTo>
                  <a:lnTo>
                    <a:pt x="148631" y="40293"/>
                  </a:lnTo>
                  <a:lnTo>
                    <a:pt x="106519" y="75526"/>
                  </a:lnTo>
                  <a:lnTo>
                    <a:pt x="61541" y="111793"/>
                  </a:lnTo>
                  <a:lnTo>
                    <a:pt x="49884" y="125823"/>
                  </a:lnTo>
                  <a:lnTo>
                    <a:pt x="44093" y="137348"/>
                  </a:lnTo>
                  <a:lnTo>
                    <a:pt x="41520" y="149527"/>
                  </a:lnTo>
                  <a:lnTo>
                    <a:pt x="43198" y="159173"/>
                  </a:lnTo>
                  <a:lnTo>
                    <a:pt x="45128" y="163226"/>
                  </a:lnTo>
                  <a:lnTo>
                    <a:pt x="58560" y="170553"/>
                  </a:lnTo>
                  <a:lnTo>
                    <a:pt x="87101" y="177805"/>
                  </a:lnTo>
                  <a:lnTo>
                    <a:pt x="130245" y="180256"/>
                  </a:lnTo>
                  <a:lnTo>
                    <a:pt x="146132" y="183413"/>
                  </a:lnTo>
                  <a:lnTo>
                    <a:pt x="164954" y="189007"/>
                  </a:lnTo>
                  <a:lnTo>
                    <a:pt x="166515" y="191583"/>
                  </a:lnTo>
                  <a:lnTo>
                    <a:pt x="165426" y="200089"/>
                  </a:lnTo>
                  <a:lnTo>
                    <a:pt x="153807" y="216778"/>
                  </a:lnTo>
                  <a:lnTo>
                    <a:pt x="109696" y="247665"/>
                  </a:lnTo>
                  <a:lnTo>
                    <a:pt x="71326" y="272960"/>
                  </a:lnTo>
                  <a:lnTo>
                    <a:pt x="26489" y="301865"/>
                  </a:lnTo>
                  <a:lnTo>
                    <a:pt x="907" y="320188"/>
                  </a:lnTo>
                  <a:lnTo>
                    <a:pt x="0" y="323487"/>
                  </a:lnTo>
                  <a:lnTo>
                    <a:pt x="454" y="326744"/>
                  </a:lnTo>
                  <a:lnTo>
                    <a:pt x="4990" y="328916"/>
                  </a:lnTo>
                  <a:lnTo>
                    <a:pt x="45508" y="332401"/>
                  </a:lnTo>
                  <a:lnTo>
                    <a:pt x="83234" y="330183"/>
                  </a:lnTo>
                  <a:lnTo>
                    <a:pt x="124425" y="325008"/>
                  </a:lnTo>
                  <a:lnTo>
                    <a:pt x="168705" y="324111"/>
                  </a:lnTo>
                  <a:lnTo>
                    <a:pt x="206872" y="318790"/>
                  </a:lnTo>
                  <a:lnTo>
                    <a:pt x="258536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96"/>
            <p:cNvSpPr/>
            <p:nvPr>
              <p:custDataLst>
                <p:tags r:id="rId263"/>
              </p:custDataLst>
            </p:nvPr>
          </p:nvSpPr>
          <p:spPr>
            <a:xfrm>
              <a:off x="2181225" y="1895867"/>
              <a:ext cx="219076" cy="285359"/>
            </a:xfrm>
            <a:custGeom>
              <a:avLst/>
              <a:gdLst/>
              <a:ahLst/>
              <a:cxnLst/>
              <a:rect l="0" t="0" r="0" b="0"/>
              <a:pathLst>
                <a:path w="219076" h="28535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50891" y="41041"/>
                  </a:lnTo>
                  <a:lnTo>
                    <a:pt x="87162" y="84789"/>
                  </a:lnTo>
                  <a:lnTo>
                    <a:pt x="122058" y="129751"/>
                  </a:lnTo>
                  <a:lnTo>
                    <a:pt x="155408" y="167173"/>
                  </a:lnTo>
                  <a:lnTo>
                    <a:pt x="186271" y="211625"/>
                  </a:lnTo>
                  <a:lnTo>
                    <a:pt x="213774" y="252374"/>
                  </a:lnTo>
                  <a:lnTo>
                    <a:pt x="219075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97"/>
            <p:cNvSpPr/>
            <p:nvPr>
              <p:custDataLst>
                <p:tags r:id="rId264"/>
              </p:custDataLst>
            </p:nvPr>
          </p:nvSpPr>
          <p:spPr>
            <a:xfrm>
              <a:off x="2238375" y="1901278"/>
              <a:ext cx="171451" cy="346623"/>
            </a:xfrm>
            <a:custGeom>
              <a:avLst/>
              <a:gdLst/>
              <a:ahLst/>
              <a:cxnLst/>
              <a:rect l="0" t="0" r="0" b="0"/>
              <a:pathLst>
                <a:path w="171451" h="346623">
                  <a:moveTo>
                    <a:pt x="171450" y="22772"/>
                  </a:moveTo>
                  <a:lnTo>
                    <a:pt x="171450" y="22772"/>
                  </a:lnTo>
                  <a:lnTo>
                    <a:pt x="163911" y="4872"/>
                  </a:lnTo>
                  <a:lnTo>
                    <a:pt x="163249" y="1314"/>
                  </a:lnTo>
                  <a:lnTo>
                    <a:pt x="161749" y="0"/>
                  </a:lnTo>
                  <a:lnTo>
                    <a:pt x="159691" y="182"/>
                  </a:lnTo>
                  <a:lnTo>
                    <a:pt x="154582" y="3207"/>
                  </a:lnTo>
                  <a:lnTo>
                    <a:pt x="134513" y="21829"/>
                  </a:lnTo>
                  <a:lnTo>
                    <a:pt x="114871" y="66719"/>
                  </a:lnTo>
                  <a:lnTo>
                    <a:pt x="101713" y="105183"/>
                  </a:lnTo>
                  <a:lnTo>
                    <a:pt x="87052" y="146203"/>
                  </a:lnTo>
                  <a:lnTo>
                    <a:pt x="70739" y="185717"/>
                  </a:lnTo>
                  <a:lnTo>
                    <a:pt x="54092" y="227400"/>
                  </a:lnTo>
                  <a:lnTo>
                    <a:pt x="33694" y="269410"/>
                  </a:lnTo>
                  <a:lnTo>
                    <a:pt x="13126" y="315863"/>
                  </a:lnTo>
                  <a:lnTo>
                    <a:pt x="0" y="346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98"/>
            <p:cNvSpPr/>
            <p:nvPr>
              <p:custDataLst>
                <p:tags r:id="rId265"/>
              </p:custDataLst>
            </p:nvPr>
          </p:nvSpPr>
          <p:spPr>
            <a:xfrm>
              <a:off x="2514600" y="21717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99"/>
            <p:cNvSpPr/>
            <p:nvPr>
              <p:custDataLst>
                <p:tags r:id="rId266"/>
              </p:custDataLst>
            </p:nvPr>
          </p:nvSpPr>
          <p:spPr>
            <a:xfrm>
              <a:off x="2497659" y="2047875"/>
              <a:ext cx="44573" cy="37978"/>
            </a:xfrm>
            <a:custGeom>
              <a:avLst/>
              <a:gdLst/>
              <a:ahLst/>
              <a:cxnLst/>
              <a:rect l="0" t="0" r="0" b="0"/>
              <a:pathLst>
                <a:path w="44573" h="37978">
                  <a:moveTo>
                    <a:pt x="26466" y="28575"/>
                  </a:moveTo>
                  <a:lnTo>
                    <a:pt x="26466" y="28575"/>
                  </a:lnTo>
                  <a:lnTo>
                    <a:pt x="16353" y="23518"/>
                  </a:lnTo>
                  <a:lnTo>
                    <a:pt x="12316" y="23087"/>
                  </a:lnTo>
                  <a:lnTo>
                    <a:pt x="0" y="27643"/>
                  </a:lnTo>
                  <a:lnTo>
                    <a:pt x="355" y="29012"/>
                  </a:lnTo>
                  <a:lnTo>
                    <a:pt x="3572" y="33356"/>
                  </a:lnTo>
                  <a:lnTo>
                    <a:pt x="8530" y="35991"/>
                  </a:lnTo>
                  <a:lnTo>
                    <a:pt x="24496" y="37822"/>
                  </a:lnTo>
                  <a:lnTo>
                    <a:pt x="34763" y="37977"/>
                  </a:lnTo>
                  <a:lnTo>
                    <a:pt x="38347" y="36959"/>
                  </a:lnTo>
                  <a:lnTo>
                    <a:pt x="40737" y="35223"/>
                  </a:lnTo>
                  <a:lnTo>
                    <a:pt x="42330" y="33007"/>
                  </a:lnTo>
                  <a:lnTo>
                    <a:pt x="44100" y="27723"/>
                  </a:lnTo>
                  <a:lnTo>
                    <a:pt x="44572" y="24832"/>
                  </a:lnTo>
                  <a:lnTo>
                    <a:pt x="43828" y="21846"/>
                  </a:lnTo>
                  <a:lnTo>
                    <a:pt x="40180" y="15707"/>
                  </a:lnTo>
                  <a:lnTo>
                    <a:pt x="16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00"/>
            <p:cNvSpPr/>
            <p:nvPr>
              <p:custDataLst>
                <p:tags r:id="rId267"/>
              </p:custDataLst>
            </p:nvPr>
          </p:nvSpPr>
          <p:spPr>
            <a:xfrm>
              <a:off x="2582599" y="1847900"/>
              <a:ext cx="156035" cy="483075"/>
            </a:xfrm>
            <a:custGeom>
              <a:avLst/>
              <a:gdLst/>
              <a:ahLst/>
              <a:cxnLst/>
              <a:rect l="0" t="0" r="0" b="0"/>
              <a:pathLst>
                <a:path w="156035" h="483075">
                  <a:moveTo>
                    <a:pt x="8201" y="66625"/>
                  </a:moveTo>
                  <a:lnTo>
                    <a:pt x="8201" y="66625"/>
                  </a:lnTo>
                  <a:lnTo>
                    <a:pt x="8201" y="61569"/>
                  </a:lnTo>
                  <a:lnTo>
                    <a:pt x="5379" y="56264"/>
                  </a:lnTo>
                  <a:lnTo>
                    <a:pt x="3145" y="53367"/>
                  </a:lnTo>
                  <a:lnTo>
                    <a:pt x="662" y="44505"/>
                  </a:lnTo>
                  <a:lnTo>
                    <a:pt x="0" y="39178"/>
                  </a:lnTo>
                  <a:lnTo>
                    <a:pt x="1675" y="34569"/>
                  </a:lnTo>
                  <a:lnTo>
                    <a:pt x="20251" y="16203"/>
                  </a:lnTo>
                  <a:lnTo>
                    <a:pt x="46565" y="4258"/>
                  </a:lnTo>
                  <a:lnTo>
                    <a:pt x="72615" y="801"/>
                  </a:lnTo>
                  <a:lnTo>
                    <a:pt x="119960" y="0"/>
                  </a:lnTo>
                  <a:lnTo>
                    <a:pt x="123982" y="1041"/>
                  </a:lnTo>
                  <a:lnTo>
                    <a:pt x="126663" y="2794"/>
                  </a:lnTo>
                  <a:lnTo>
                    <a:pt x="128451" y="5021"/>
                  </a:lnTo>
                  <a:lnTo>
                    <a:pt x="130967" y="18268"/>
                  </a:lnTo>
                  <a:lnTo>
                    <a:pt x="129064" y="61080"/>
                  </a:lnTo>
                  <a:lnTo>
                    <a:pt x="123798" y="98573"/>
                  </a:lnTo>
                  <a:lnTo>
                    <a:pt x="122757" y="146000"/>
                  </a:lnTo>
                  <a:lnTo>
                    <a:pt x="122552" y="187510"/>
                  </a:lnTo>
                  <a:lnTo>
                    <a:pt x="125338" y="233323"/>
                  </a:lnTo>
                  <a:lnTo>
                    <a:pt x="129054" y="266655"/>
                  </a:lnTo>
                  <a:lnTo>
                    <a:pt x="131145" y="308161"/>
                  </a:lnTo>
                  <a:lnTo>
                    <a:pt x="133882" y="342097"/>
                  </a:lnTo>
                  <a:lnTo>
                    <a:pt x="145041" y="378493"/>
                  </a:lnTo>
                  <a:lnTo>
                    <a:pt x="152706" y="425895"/>
                  </a:lnTo>
                  <a:lnTo>
                    <a:pt x="156034" y="445376"/>
                  </a:lnTo>
                  <a:lnTo>
                    <a:pt x="153985" y="461089"/>
                  </a:lnTo>
                  <a:lnTo>
                    <a:pt x="146725" y="472306"/>
                  </a:lnTo>
                  <a:lnTo>
                    <a:pt x="141825" y="476779"/>
                  </a:lnTo>
                  <a:lnTo>
                    <a:pt x="130737" y="481749"/>
                  </a:lnTo>
                  <a:lnTo>
                    <a:pt x="124817" y="483074"/>
                  </a:lnTo>
                  <a:lnTo>
                    <a:pt x="101315" y="479883"/>
                  </a:lnTo>
                  <a:lnTo>
                    <a:pt x="84356" y="472235"/>
                  </a:lnTo>
                  <a:lnTo>
                    <a:pt x="55826" y="4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39"/>
          <p:cNvGrpSpPr/>
          <p:nvPr/>
        </p:nvGrpSpPr>
        <p:grpSpPr>
          <a:xfrm>
            <a:off x="3105150" y="2105025"/>
            <a:ext cx="200026" cy="123665"/>
            <a:chOff x="3105150" y="2105025"/>
            <a:chExt cx="200026" cy="123665"/>
          </a:xfrm>
        </p:grpSpPr>
        <p:sp>
          <p:nvSpPr>
            <p:cNvPr id="119" name="SMARTInkShape-1301"/>
            <p:cNvSpPr/>
            <p:nvPr>
              <p:custDataLst>
                <p:tags r:id="rId257"/>
              </p:custDataLst>
            </p:nvPr>
          </p:nvSpPr>
          <p:spPr>
            <a:xfrm>
              <a:off x="3105150" y="21050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23851" y="1058"/>
                  </a:lnTo>
                  <a:lnTo>
                    <a:pt x="53591" y="7539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02"/>
            <p:cNvSpPr/>
            <p:nvPr>
              <p:custDataLst>
                <p:tags r:id="rId258"/>
              </p:custDataLst>
            </p:nvPr>
          </p:nvSpPr>
          <p:spPr>
            <a:xfrm>
              <a:off x="3108190" y="2200275"/>
              <a:ext cx="196986" cy="28415"/>
            </a:xfrm>
            <a:custGeom>
              <a:avLst/>
              <a:gdLst/>
              <a:ahLst/>
              <a:cxnLst/>
              <a:rect l="0" t="0" r="0" b="0"/>
              <a:pathLst>
                <a:path w="196986" h="28415">
                  <a:moveTo>
                    <a:pt x="25535" y="0"/>
                  </a:moveTo>
                  <a:lnTo>
                    <a:pt x="25535" y="0"/>
                  </a:lnTo>
                  <a:lnTo>
                    <a:pt x="16872" y="7604"/>
                  </a:lnTo>
                  <a:lnTo>
                    <a:pt x="3801" y="16246"/>
                  </a:lnTo>
                  <a:lnTo>
                    <a:pt x="0" y="22390"/>
                  </a:lnTo>
                  <a:lnTo>
                    <a:pt x="2162" y="24452"/>
                  </a:lnTo>
                  <a:lnTo>
                    <a:pt x="13030" y="26743"/>
                  </a:lnTo>
                  <a:lnTo>
                    <a:pt x="47113" y="28032"/>
                  </a:lnTo>
                  <a:lnTo>
                    <a:pt x="90724" y="28414"/>
                  </a:lnTo>
                  <a:lnTo>
                    <a:pt x="137161" y="23471"/>
                  </a:lnTo>
                  <a:lnTo>
                    <a:pt x="1969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40"/>
          <p:cNvGrpSpPr/>
          <p:nvPr/>
        </p:nvGrpSpPr>
        <p:grpSpPr>
          <a:xfrm>
            <a:off x="3707045" y="1877749"/>
            <a:ext cx="1702278" cy="511820"/>
            <a:chOff x="3707045" y="1877749"/>
            <a:chExt cx="1702278" cy="511820"/>
          </a:xfrm>
        </p:grpSpPr>
        <p:sp>
          <p:nvSpPr>
            <p:cNvPr id="122" name="SMARTInkShape-1303"/>
            <p:cNvSpPr/>
            <p:nvPr>
              <p:custDataLst>
                <p:tags r:id="rId249"/>
              </p:custDataLst>
            </p:nvPr>
          </p:nvSpPr>
          <p:spPr>
            <a:xfrm>
              <a:off x="3707045" y="1943100"/>
              <a:ext cx="379181" cy="370212"/>
            </a:xfrm>
            <a:custGeom>
              <a:avLst/>
              <a:gdLst/>
              <a:ahLst/>
              <a:cxnLst/>
              <a:rect l="0" t="0" r="0" b="0"/>
              <a:pathLst>
                <a:path w="379181" h="370212">
                  <a:moveTo>
                    <a:pt x="283930" y="0"/>
                  </a:moveTo>
                  <a:lnTo>
                    <a:pt x="283930" y="0"/>
                  </a:lnTo>
                  <a:lnTo>
                    <a:pt x="243910" y="29659"/>
                  </a:lnTo>
                  <a:lnTo>
                    <a:pt x="213864" y="45124"/>
                  </a:lnTo>
                  <a:lnTo>
                    <a:pt x="167458" y="64229"/>
                  </a:lnTo>
                  <a:lnTo>
                    <a:pt x="125382" y="91163"/>
                  </a:lnTo>
                  <a:lnTo>
                    <a:pt x="95038" y="107417"/>
                  </a:lnTo>
                  <a:lnTo>
                    <a:pt x="77679" y="118964"/>
                  </a:lnTo>
                  <a:lnTo>
                    <a:pt x="69496" y="122723"/>
                  </a:lnTo>
                  <a:lnTo>
                    <a:pt x="62332" y="127921"/>
                  </a:lnTo>
                  <a:lnTo>
                    <a:pt x="61056" y="130789"/>
                  </a:lnTo>
                  <a:lnTo>
                    <a:pt x="61264" y="133759"/>
                  </a:lnTo>
                  <a:lnTo>
                    <a:pt x="62461" y="136798"/>
                  </a:lnTo>
                  <a:lnTo>
                    <a:pt x="75080" y="140174"/>
                  </a:lnTo>
                  <a:lnTo>
                    <a:pt x="108807" y="144897"/>
                  </a:lnTo>
                  <a:lnTo>
                    <a:pt x="149492" y="152999"/>
                  </a:lnTo>
                  <a:lnTo>
                    <a:pt x="191052" y="160162"/>
                  </a:lnTo>
                  <a:lnTo>
                    <a:pt x="231678" y="169181"/>
                  </a:lnTo>
                  <a:lnTo>
                    <a:pt x="244126" y="175028"/>
                  </a:lnTo>
                  <a:lnTo>
                    <a:pt x="246811" y="179127"/>
                  </a:lnTo>
                  <a:lnTo>
                    <a:pt x="247543" y="183976"/>
                  </a:lnTo>
                  <a:lnTo>
                    <a:pt x="245533" y="193951"/>
                  </a:lnTo>
                  <a:lnTo>
                    <a:pt x="241112" y="201911"/>
                  </a:lnTo>
                  <a:lnTo>
                    <a:pt x="193810" y="230338"/>
                  </a:lnTo>
                  <a:lnTo>
                    <a:pt x="152824" y="250283"/>
                  </a:lnTo>
                  <a:lnTo>
                    <a:pt x="129372" y="264658"/>
                  </a:lnTo>
                  <a:lnTo>
                    <a:pt x="87947" y="284053"/>
                  </a:lnTo>
                  <a:lnTo>
                    <a:pt x="51472" y="302063"/>
                  </a:lnTo>
                  <a:lnTo>
                    <a:pt x="12000" y="326054"/>
                  </a:lnTo>
                  <a:lnTo>
                    <a:pt x="4322" y="334707"/>
                  </a:lnTo>
                  <a:lnTo>
                    <a:pt x="910" y="342081"/>
                  </a:lnTo>
                  <a:lnTo>
                    <a:pt x="0" y="345529"/>
                  </a:lnTo>
                  <a:lnTo>
                    <a:pt x="2568" y="348886"/>
                  </a:lnTo>
                  <a:lnTo>
                    <a:pt x="29503" y="361878"/>
                  </a:lnTo>
                  <a:lnTo>
                    <a:pt x="50202" y="367210"/>
                  </a:lnTo>
                  <a:lnTo>
                    <a:pt x="94380" y="370211"/>
                  </a:lnTo>
                  <a:lnTo>
                    <a:pt x="139361" y="368403"/>
                  </a:lnTo>
                  <a:lnTo>
                    <a:pt x="178820" y="363225"/>
                  </a:lnTo>
                  <a:lnTo>
                    <a:pt x="212687" y="362328"/>
                  </a:lnTo>
                  <a:lnTo>
                    <a:pt x="259646" y="362062"/>
                  </a:lnTo>
                  <a:lnTo>
                    <a:pt x="292540" y="362000"/>
                  </a:lnTo>
                  <a:lnTo>
                    <a:pt x="336548" y="361960"/>
                  </a:lnTo>
                  <a:lnTo>
                    <a:pt x="37918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04"/>
            <p:cNvSpPr/>
            <p:nvPr>
              <p:custDataLst>
                <p:tags r:id="rId250"/>
              </p:custDataLst>
            </p:nvPr>
          </p:nvSpPr>
          <p:spPr>
            <a:xfrm>
              <a:off x="4301577" y="2114550"/>
              <a:ext cx="175174" cy="28576"/>
            </a:xfrm>
            <a:custGeom>
              <a:avLst/>
              <a:gdLst/>
              <a:ahLst/>
              <a:cxnLst/>
              <a:rect l="0" t="0" r="0" b="0"/>
              <a:pathLst>
                <a:path w="175174" h="28576">
                  <a:moveTo>
                    <a:pt x="22773" y="28575"/>
                  </a:moveTo>
                  <a:lnTo>
                    <a:pt x="22773" y="28575"/>
                  </a:lnTo>
                  <a:lnTo>
                    <a:pt x="0" y="28575"/>
                  </a:lnTo>
                  <a:lnTo>
                    <a:pt x="1363" y="28575"/>
                  </a:lnTo>
                  <a:lnTo>
                    <a:pt x="44741" y="13387"/>
                  </a:lnTo>
                  <a:lnTo>
                    <a:pt x="85007" y="10288"/>
                  </a:lnTo>
                  <a:lnTo>
                    <a:pt x="175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05"/>
            <p:cNvSpPr/>
            <p:nvPr>
              <p:custDataLst>
                <p:tags r:id="rId251"/>
              </p:custDataLst>
            </p:nvPr>
          </p:nvSpPr>
          <p:spPr>
            <a:xfrm>
              <a:off x="4583131" y="1877749"/>
              <a:ext cx="236520" cy="455587"/>
            </a:xfrm>
            <a:custGeom>
              <a:avLst/>
              <a:gdLst/>
              <a:ahLst/>
              <a:cxnLst/>
              <a:rect l="0" t="0" r="0" b="0"/>
              <a:pathLst>
                <a:path w="236520" h="455587">
                  <a:moveTo>
                    <a:pt x="236519" y="8201"/>
                  </a:moveTo>
                  <a:lnTo>
                    <a:pt x="236519" y="8201"/>
                  </a:lnTo>
                  <a:lnTo>
                    <a:pt x="236519" y="3145"/>
                  </a:lnTo>
                  <a:lnTo>
                    <a:pt x="235461" y="1655"/>
                  </a:lnTo>
                  <a:lnTo>
                    <a:pt x="233697" y="662"/>
                  </a:lnTo>
                  <a:lnTo>
                    <a:pt x="231462" y="0"/>
                  </a:lnTo>
                  <a:lnTo>
                    <a:pt x="228915" y="617"/>
                  </a:lnTo>
                  <a:lnTo>
                    <a:pt x="223262" y="4125"/>
                  </a:lnTo>
                  <a:lnTo>
                    <a:pt x="179609" y="13309"/>
                  </a:lnTo>
                  <a:lnTo>
                    <a:pt x="138322" y="33019"/>
                  </a:lnTo>
                  <a:lnTo>
                    <a:pt x="114996" y="42954"/>
                  </a:lnTo>
                  <a:lnTo>
                    <a:pt x="94613" y="58978"/>
                  </a:lnTo>
                  <a:lnTo>
                    <a:pt x="91115" y="64278"/>
                  </a:lnTo>
                  <a:lnTo>
                    <a:pt x="86192" y="86905"/>
                  </a:lnTo>
                  <a:lnTo>
                    <a:pt x="84528" y="128640"/>
                  </a:lnTo>
                  <a:lnTo>
                    <a:pt x="81418" y="169123"/>
                  </a:lnTo>
                  <a:lnTo>
                    <a:pt x="76616" y="207929"/>
                  </a:lnTo>
                  <a:lnTo>
                    <a:pt x="72371" y="240593"/>
                  </a:lnTo>
                  <a:lnTo>
                    <a:pt x="61455" y="280706"/>
                  </a:lnTo>
                  <a:lnTo>
                    <a:pt x="49107" y="327279"/>
                  </a:lnTo>
                  <a:lnTo>
                    <a:pt x="33308" y="370986"/>
                  </a:lnTo>
                  <a:lnTo>
                    <a:pt x="11123" y="417261"/>
                  </a:lnTo>
                  <a:lnTo>
                    <a:pt x="802" y="439162"/>
                  </a:lnTo>
                  <a:lnTo>
                    <a:pt x="0" y="444733"/>
                  </a:lnTo>
                  <a:lnTo>
                    <a:pt x="1581" y="448448"/>
                  </a:lnTo>
                  <a:lnTo>
                    <a:pt x="4752" y="450924"/>
                  </a:lnTo>
                  <a:lnTo>
                    <a:pt x="14978" y="453675"/>
                  </a:lnTo>
                  <a:lnTo>
                    <a:pt x="61530" y="455586"/>
                  </a:lnTo>
                  <a:lnTo>
                    <a:pt x="107511" y="453016"/>
                  </a:lnTo>
                  <a:lnTo>
                    <a:pt x="149770" y="442611"/>
                  </a:lnTo>
                  <a:lnTo>
                    <a:pt x="198419" y="43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06"/>
            <p:cNvSpPr/>
            <p:nvPr>
              <p:custDataLst>
                <p:tags r:id="rId252"/>
              </p:custDataLst>
            </p:nvPr>
          </p:nvSpPr>
          <p:spPr>
            <a:xfrm>
              <a:off x="4924425" y="1990725"/>
              <a:ext cx="161926" cy="257176"/>
            </a:xfrm>
            <a:custGeom>
              <a:avLst/>
              <a:gdLst/>
              <a:ahLst/>
              <a:cxnLst/>
              <a:rect l="0" t="0" r="0" b="0"/>
              <a:pathLst>
                <a:path w="161926" h="257176">
                  <a:moveTo>
                    <a:pt x="0" y="0"/>
                  </a:moveTo>
                  <a:lnTo>
                    <a:pt x="0" y="0"/>
                  </a:lnTo>
                  <a:lnTo>
                    <a:pt x="17305" y="40098"/>
                  </a:lnTo>
                  <a:lnTo>
                    <a:pt x="39999" y="80931"/>
                  </a:lnTo>
                  <a:lnTo>
                    <a:pt x="73126" y="126905"/>
                  </a:lnTo>
                  <a:lnTo>
                    <a:pt x="114783" y="172696"/>
                  </a:lnTo>
                  <a:lnTo>
                    <a:pt x="143814" y="214182"/>
                  </a:lnTo>
                  <a:lnTo>
                    <a:pt x="1619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07"/>
            <p:cNvSpPr/>
            <p:nvPr>
              <p:custDataLst>
                <p:tags r:id="rId253"/>
              </p:custDataLst>
            </p:nvPr>
          </p:nvSpPr>
          <p:spPr>
            <a:xfrm>
              <a:off x="4924425" y="1994762"/>
              <a:ext cx="180976" cy="291239"/>
            </a:xfrm>
            <a:custGeom>
              <a:avLst/>
              <a:gdLst/>
              <a:ahLst/>
              <a:cxnLst/>
              <a:rect l="0" t="0" r="0" b="0"/>
              <a:pathLst>
                <a:path w="180976" h="291239">
                  <a:moveTo>
                    <a:pt x="180975" y="5488"/>
                  </a:moveTo>
                  <a:lnTo>
                    <a:pt x="180975" y="5488"/>
                  </a:lnTo>
                  <a:lnTo>
                    <a:pt x="175919" y="432"/>
                  </a:lnTo>
                  <a:lnTo>
                    <a:pt x="173371" y="0"/>
                  </a:lnTo>
                  <a:lnTo>
                    <a:pt x="170614" y="771"/>
                  </a:lnTo>
                  <a:lnTo>
                    <a:pt x="129770" y="23667"/>
                  </a:lnTo>
                  <a:lnTo>
                    <a:pt x="93240" y="69939"/>
                  </a:lnTo>
                  <a:lnTo>
                    <a:pt x="69453" y="114880"/>
                  </a:lnTo>
                  <a:lnTo>
                    <a:pt x="40870" y="162050"/>
                  </a:lnTo>
                  <a:lnTo>
                    <a:pt x="20891" y="209510"/>
                  </a:lnTo>
                  <a:lnTo>
                    <a:pt x="8199" y="254396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08"/>
            <p:cNvSpPr/>
            <p:nvPr>
              <p:custDataLst>
                <p:tags r:id="rId254"/>
              </p:custDataLst>
            </p:nvPr>
          </p:nvSpPr>
          <p:spPr>
            <a:xfrm>
              <a:off x="5162550" y="22098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13258"/>
                  </a:lnTo>
                  <a:lnTo>
                    <a:pt x="10408" y="57750"/>
                  </a:lnTo>
                  <a:lnTo>
                    <a:pt x="8729" y="7861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09"/>
            <p:cNvSpPr/>
            <p:nvPr>
              <p:custDataLst>
                <p:tags r:id="rId255"/>
              </p:custDataLst>
            </p:nvPr>
          </p:nvSpPr>
          <p:spPr>
            <a:xfrm>
              <a:off x="5181600" y="2105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7116"/>
                  </a:lnTo>
                  <a:lnTo>
                    <a:pt x="1058" y="47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10"/>
            <p:cNvSpPr/>
            <p:nvPr>
              <p:custDataLst>
                <p:tags r:id="rId256"/>
              </p:custDataLst>
            </p:nvPr>
          </p:nvSpPr>
          <p:spPr>
            <a:xfrm>
              <a:off x="5268649" y="1924061"/>
              <a:ext cx="140674" cy="465508"/>
            </a:xfrm>
            <a:custGeom>
              <a:avLst/>
              <a:gdLst/>
              <a:ahLst/>
              <a:cxnLst/>
              <a:rect l="0" t="0" r="0" b="0"/>
              <a:pathLst>
                <a:path w="140674" h="465508">
                  <a:moveTo>
                    <a:pt x="8201" y="19039"/>
                  </a:moveTo>
                  <a:lnTo>
                    <a:pt x="8201" y="19039"/>
                  </a:lnTo>
                  <a:lnTo>
                    <a:pt x="0" y="10838"/>
                  </a:lnTo>
                  <a:lnTo>
                    <a:pt x="617" y="9338"/>
                  </a:lnTo>
                  <a:lnTo>
                    <a:pt x="4125" y="4850"/>
                  </a:lnTo>
                  <a:lnTo>
                    <a:pt x="9212" y="2149"/>
                  </a:lnTo>
                  <a:lnTo>
                    <a:pt x="26493" y="629"/>
                  </a:lnTo>
                  <a:lnTo>
                    <a:pt x="68230" y="73"/>
                  </a:lnTo>
                  <a:lnTo>
                    <a:pt x="113355" y="0"/>
                  </a:lnTo>
                  <a:lnTo>
                    <a:pt x="126549" y="2816"/>
                  </a:lnTo>
                  <a:lnTo>
                    <a:pt x="131550" y="5049"/>
                  </a:lnTo>
                  <a:lnTo>
                    <a:pt x="134884" y="8654"/>
                  </a:lnTo>
                  <a:lnTo>
                    <a:pt x="138588" y="18304"/>
                  </a:lnTo>
                  <a:lnTo>
                    <a:pt x="140673" y="40693"/>
                  </a:lnTo>
                  <a:lnTo>
                    <a:pt x="133774" y="78820"/>
                  </a:lnTo>
                  <a:lnTo>
                    <a:pt x="126311" y="120125"/>
                  </a:lnTo>
                  <a:lnTo>
                    <a:pt x="123630" y="162702"/>
                  </a:lnTo>
                  <a:lnTo>
                    <a:pt x="119902" y="206128"/>
                  </a:lnTo>
                  <a:lnTo>
                    <a:pt x="115027" y="249451"/>
                  </a:lnTo>
                  <a:lnTo>
                    <a:pt x="113584" y="292979"/>
                  </a:lnTo>
                  <a:lnTo>
                    <a:pt x="113096" y="335500"/>
                  </a:lnTo>
                  <a:lnTo>
                    <a:pt x="114058" y="379490"/>
                  </a:lnTo>
                  <a:lnTo>
                    <a:pt x="118470" y="414294"/>
                  </a:lnTo>
                  <a:lnTo>
                    <a:pt x="114016" y="438953"/>
                  </a:lnTo>
                  <a:lnTo>
                    <a:pt x="108852" y="452964"/>
                  </a:lnTo>
                  <a:lnTo>
                    <a:pt x="104935" y="457548"/>
                  </a:lnTo>
                  <a:lnTo>
                    <a:pt x="94939" y="462640"/>
                  </a:lnTo>
                  <a:lnTo>
                    <a:pt x="77410" y="465507"/>
                  </a:lnTo>
                  <a:lnTo>
                    <a:pt x="45979" y="458871"/>
                  </a:lnTo>
                  <a:lnTo>
                    <a:pt x="17726" y="447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1311"/>
          <p:cNvSpPr/>
          <p:nvPr>
            <p:custDataLst>
              <p:tags r:id="rId3"/>
            </p:custDataLst>
          </p:nvPr>
        </p:nvSpPr>
        <p:spPr>
          <a:xfrm>
            <a:off x="4324480" y="1905392"/>
            <a:ext cx="171321" cy="377921"/>
          </a:xfrm>
          <a:custGeom>
            <a:avLst/>
            <a:gdLst/>
            <a:ahLst/>
            <a:cxnLst/>
            <a:rect l="0" t="0" r="0" b="0"/>
            <a:pathLst>
              <a:path w="171321" h="377921">
                <a:moveTo>
                  <a:pt x="171320" y="9133"/>
                </a:moveTo>
                <a:lnTo>
                  <a:pt x="171320" y="9133"/>
                </a:lnTo>
                <a:lnTo>
                  <a:pt x="171320" y="4077"/>
                </a:lnTo>
                <a:lnTo>
                  <a:pt x="170262" y="2587"/>
                </a:lnTo>
                <a:lnTo>
                  <a:pt x="168498" y="1594"/>
                </a:lnTo>
                <a:lnTo>
                  <a:pt x="158063" y="0"/>
                </a:lnTo>
                <a:lnTo>
                  <a:pt x="112512" y="10390"/>
                </a:lnTo>
                <a:lnTo>
                  <a:pt x="86162" y="24087"/>
                </a:lnTo>
                <a:lnTo>
                  <a:pt x="66596" y="40493"/>
                </a:lnTo>
                <a:lnTo>
                  <a:pt x="35935" y="87633"/>
                </a:lnTo>
                <a:lnTo>
                  <a:pt x="24046" y="131339"/>
                </a:lnTo>
                <a:lnTo>
                  <a:pt x="15383" y="171166"/>
                </a:lnTo>
                <a:lnTo>
                  <a:pt x="11170" y="211424"/>
                </a:lnTo>
                <a:lnTo>
                  <a:pt x="4864" y="250164"/>
                </a:lnTo>
                <a:lnTo>
                  <a:pt x="1349" y="293509"/>
                </a:lnTo>
                <a:lnTo>
                  <a:pt x="162" y="339297"/>
                </a:lnTo>
                <a:lnTo>
                  <a:pt x="0" y="355545"/>
                </a:lnTo>
                <a:lnTo>
                  <a:pt x="2073" y="361783"/>
                </a:lnTo>
                <a:lnTo>
                  <a:pt x="10021" y="371536"/>
                </a:lnTo>
                <a:lnTo>
                  <a:pt x="20609" y="376576"/>
                </a:lnTo>
                <a:lnTo>
                  <a:pt x="26397" y="377920"/>
                </a:lnTo>
                <a:lnTo>
                  <a:pt x="70352" y="372715"/>
                </a:lnTo>
                <a:lnTo>
                  <a:pt x="92579" y="369692"/>
                </a:lnTo>
                <a:lnTo>
                  <a:pt x="121884" y="356089"/>
                </a:lnTo>
                <a:lnTo>
                  <a:pt x="152270" y="3329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242"/>
          <p:cNvGrpSpPr/>
          <p:nvPr/>
        </p:nvGrpSpPr>
        <p:grpSpPr>
          <a:xfrm>
            <a:off x="6731002" y="1200266"/>
            <a:ext cx="507087" cy="304685"/>
            <a:chOff x="6731002" y="1200266"/>
            <a:chExt cx="507087" cy="304685"/>
          </a:xfrm>
        </p:grpSpPr>
        <p:sp>
          <p:nvSpPr>
            <p:cNvPr id="132" name="SMARTInkShape-1312"/>
            <p:cNvSpPr/>
            <p:nvPr>
              <p:custDataLst>
                <p:tags r:id="rId246"/>
              </p:custDataLst>
            </p:nvPr>
          </p:nvSpPr>
          <p:spPr>
            <a:xfrm>
              <a:off x="6762750" y="1295400"/>
              <a:ext cx="390526" cy="27252"/>
            </a:xfrm>
            <a:custGeom>
              <a:avLst/>
              <a:gdLst/>
              <a:ahLst/>
              <a:cxnLst/>
              <a:rect l="0" t="0" r="0" b="0"/>
              <a:pathLst>
                <a:path w="390526" h="27252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117" y="25596"/>
                  </a:lnTo>
                  <a:lnTo>
                    <a:pt x="10113" y="27251"/>
                  </a:lnTo>
                  <a:lnTo>
                    <a:pt x="47703" y="21767"/>
                  </a:lnTo>
                  <a:lnTo>
                    <a:pt x="93070" y="19587"/>
                  </a:lnTo>
                  <a:lnTo>
                    <a:pt x="132920" y="14100"/>
                  </a:lnTo>
                  <a:lnTo>
                    <a:pt x="166854" y="10880"/>
                  </a:lnTo>
                  <a:lnTo>
                    <a:pt x="213833" y="4870"/>
                  </a:lnTo>
                  <a:lnTo>
                    <a:pt x="252799" y="1443"/>
                  </a:lnTo>
                  <a:lnTo>
                    <a:pt x="299623" y="428"/>
                  </a:lnTo>
                  <a:lnTo>
                    <a:pt x="332485" y="190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13"/>
            <p:cNvSpPr/>
            <p:nvPr>
              <p:custDataLst>
                <p:tags r:id="rId247"/>
              </p:custDataLst>
            </p:nvPr>
          </p:nvSpPr>
          <p:spPr>
            <a:xfrm>
              <a:off x="6731002" y="1362075"/>
              <a:ext cx="450849" cy="76024"/>
            </a:xfrm>
            <a:custGeom>
              <a:avLst/>
              <a:gdLst/>
              <a:ahLst/>
              <a:cxnLst/>
              <a:rect l="0" t="0" r="0" b="0"/>
              <a:pathLst>
                <a:path w="450849" h="76024">
                  <a:moveTo>
                    <a:pt x="98423" y="19050"/>
                  </a:moveTo>
                  <a:lnTo>
                    <a:pt x="98423" y="19050"/>
                  </a:lnTo>
                  <a:lnTo>
                    <a:pt x="61459" y="34259"/>
                  </a:lnTo>
                  <a:lnTo>
                    <a:pt x="14899" y="58774"/>
                  </a:lnTo>
                  <a:lnTo>
                    <a:pt x="1591" y="69390"/>
                  </a:lnTo>
                  <a:lnTo>
                    <a:pt x="2" y="71660"/>
                  </a:lnTo>
                  <a:lnTo>
                    <a:pt x="0" y="73174"/>
                  </a:lnTo>
                  <a:lnTo>
                    <a:pt x="1058" y="74182"/>
                  </a:lnTo>
                  <a:lnTo>
                    <a:pt x="45905" y="76023"/>
                  </a:lnTo>
                  <a:lnTo>
                    <a:pt x="91446" y="71091"/>
                  </a:lnTo>
                  <a:lnTo>
                    <a:pt x="130953" y="65815"/>
                  </a:lnTo>
                  <a:lnTo>
                    <a:pt x="168972" y="61001"/>
                  </a:lnTo>
                  <a:lnTo>
                    <a:pt x="210343" y="57233"/>
                  </a:lnTo>
                  <a:lnTo>
                    <a:pt x="253058" y="50942"/>
                  </a:lnTo>
                  <a:lnTo>
                    <a:pt x="297007" y="45458"/>
                  </a:lnTo>
                  <a:lnTo>
                    <a:pt x="336264" y="39553"/>
                  </a:lnTo>
                  <a:lnTo>
                    <a:pt x="375650" y="30783"/>
                  </a:lnTo>
                  <a:lnTo>
                    <a:pt x="420275" y="16037"/>
                  </a:lnTo>
                  <a:lnTo>
                    <a:pt x="450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14"/>
            <p:cNvSpPr/>
            <p:nvPr>
              <p:custDataLst>
                <p:tags r:id="rId248"/>
              </p:custDataLst>
            </p:nvPr>
          </p:nvSpPr>
          <p:spPr>
            <a:xfrm>
              <a:off x="7049285" y="1200266"/>
              <a:ext cx="188804" cy="304685"/>
            </a:xfrm>
            <a:custGeom>
              <a:avLst/>
              <a:gdLst/>
              <a:ahLst/>
              <a:cxnLst/>
              <a:rect l="0" t="0" r="0" b="0"/>
              <a:pathLst>
                <a:path w="188804" h="304685">
                  <a:moveTo>
                    <a:pt x="18265" y="9409"/>
                  </a:moveTo>
                  <a:lnTo>
                    <a:pt x="18265" y="9409"/>
                  </a:lnTo>
                  <a:lnTo>
                    <a:pt x="0" y="277"/>
                  </a:lnTo>
                  <a:lnTo>
                    <a:pt x="9561" y="0"/>
                  </a:lnTo>
                  <a:lnTo>
                    <a:pt x="37241" y="7511"/>
                  </a:lnTo>
                  <a:lnTo>
                    <a:pt x="82847" y="31942"/>
                  </a:lnTo>
                  <a:lnTo>
                    <a:pt x="129284" y="55363"/>
                  </a:lnTo>
                  <a:lnTo>
                    <a:pt x="167900" y="86102"/>
                  </a:lnTo>
                  <a:lnTo>
                    <a:pt x="179313" y="100292"/>
                  </a:lnTo>
                  <a:lnTo>
                    <a:pt x="185092" y="116476"/>
                  </a:lnTo>
                  <a:lnTo>
                    <a:pt x="188803" y="157793"/>
                  </a:lnTo>
                  <a:lnTo>
                    <a:pt x="186487" y="173430"/>
                  </a:lnTo>
                  <a:lnTo>
                    <a:pt x="160020" y="219979"/>
                  </a:lnTo>
                  <a:lnTo>
                    <a:pt x="130301" y="264602"/>
                  </a:lnTo>
                  <a:lnTo>
                    <a:pt x="94465" y="30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43"/>
          <p:cNvGrpSpPr/>
          <p:nvPr/>
        </p:nvGrpSpPr>
        <p:grpSpPr>
          <a:xfrm>
            <a:off x="7553752" y="1043145"/>
            <a:ext cx="1198477" cy="657883"/>
            <a:chOff x="7553752" y="1043145"/>
            <a:chExt cx="1198477" cy="657883"/>
          </a:xfrm>
        </p:grpSpPr>
        <p:sp>
          <p:nvSpPr>
            <p:cNvPr id="136" name="SMARTInkShape-1315"/>
            <p:cNvSpPr/>
            <p:nvPr>
              <p:custDataLst>
                <p:tags r:id="rId238"/>
              </p:custDataLst>
            </p:nvPr>
          </p:nvSpPr>
          <p:spPr>
            <a:xfrm>
              <a:off x="7553752" y="1100236"/>
              <a:ext cx="209124" cy="374578"/>
            </a:xfrm>
            <a:custGeom>
              <a:avLst/>
              <a:gdLst/>
              <a:ahLst/>
              <a:cxnLst/>
              <a:rect l="0" t="0" r="0" b="0"/>
              <a:pathLst>
                <a:path w="209124" h="374578">
                  <a:moveTo>
                    <a:pt x="209123" y="14189"/>
                  </a:moveTo>
                  <a:lnTo>
                    <a:pt x="209123" y="14189"/>
                  </a:lnTo>
                  <a:lnTo>
                    <a:pt x="209123" y="5988"/>
                  </a:lnTo>
                  <a:lnTo>
                    <a:pt x="199010" y="0"/>
                  </a:lnTo>
                  <a:lnTo>
                    <a:pt x="185578" y="122"/>
                  </a:lnTo>
                  <a:lnTo>
                    <a:pt x="142915" y="4066"/>
                  </a:lnTo>
                  <a:lnTo>
                    <a:pt x="111770" y="7368"/>
                  </a:lnTo>
                  <a:lnTo>
                    <a:pt x="90319" y="14990"/>
                  </a:lnTo>
                  <a:lnTo>
                    <a:pt x="50109" y="41517"/>
                  </a:lnTo>
                  <a:lnTo>
                    <a:pt x="43200" y="50324"/>
                  </a:lnTo>
                  <a:lnTo>
                    <a:pt x="30797" y="90718"/>
                  </a:lnTo>
                  <a:lnTo>
                    <a:pt x="21341" y="133062"/>
                  </a:lnTo>
                  <a:lnTo>
                    <a:pt x="19160" y="177605"/>
                  </a:lnTo>
                  <a:lnTo>
                    <a:pt x="17670" y="217723"/>
                  </a:lnTo>
                  <a:lnTo>
                    <a:pt x="12108" y="257352"/>
                  </a:lnTo>
                  <a:lnTo>
                    <a:pt x="6870" y="300738"/>
                  </a:lnTo>
                  <a:lnTo>
                    <a:pt x="2815" y="314052"/>
                  </a:lnTo>
                  <a:lnTo>
                    <a:pt x="0" y="352637"/>
                  </a:lnTo>
                  <a:lnTo>
                    <a:pt x="1974" y="358354"/>
                  </a:lnTo>
                  <a:lnTo>
                    <a:pt x="9813" y="367529"/>
                  </a:lnTo>
                  <a:lnTo>
                    <a:pt x="17529" y="372312"/>
                  </a:lnTo>
                  <a:lnTo>
                    <a:pt x="27662" y="374438"/>
                  </a:lnTo>
                  <a:lnTo>
                    <a:pt x="56108" y="374577"/>
                  </a:lnTo>
                  <a:lnTo>
                    <a:pt x="99210" y="362815"/>
                  </a:lnTo>
                  <a:lnTo>
                    <a:pt x="140336" y="349557"/>
                  </a:lnTo>
                  <a:lnTo>
                    <a:pt x="190073" y="328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316"/>
            <p:cNvSpPr/>
            <p:nvPr>
              <p:custDataLst>
                <p:tags r:id="rId239"/>
              </p:custDataLst>
            </p:nvPr>
          </p:nvSpPr>
          <p:spPr>
            <a:xfrm>
              <a:off x="7565498" y="1276350"/>
              <a:ext cx="178328" cy="38101"/>
            </a:xfrm>
            <a:custGeom>
              <a:avLst/>
              <a:gdLst/>
              <a:ahLst/>
              <a:cxnLst/>
              <a:rect l="0" t="0" r="0" b="0"/>
              <a:pathLst>
                <a:path w="178328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8100"/>
                  </a:lnTo>
                  <a:lnTo>
                    <a:pt x="176" y="37042"/>
                  </a:lnTo>
                  <a:lnTo>
                    <a:pt x="3194" y="33044"/>
                  </a:lnTo>
                  <a:lnTo>
                    <a:pt x="46327" y="15710"/>
                  </a:lnTo>
                  <a:lnTo>
                    <a:pt x="87773" y="10747"/>
                  </a:lnTo>
                  <a:lnTo>
                    <a:pt x="128525" y="4630"/>
                  </a:lnTo>
                  <a:lnTo>
                    <a:pt x="178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317"/>
            <p:cNvSpPr/>
            <p:nvPr>
              <p:custDataLst>
                <p:tags r:id="rId240"/>
              </p:custDataLst>
            </p:nvPr>
          </p:nvSpPr>
          <p:spPr>
            <a:xfrm>
              <a:off x="7896354" y="1043145"/>
              <a:ext cx="199897" cy="489731"/>
            </a:xfrm>
            <a:custGeom>
              <a:avLst/>
              <a:gdLst/>
              <a:ahLst/>
              <a:cxnLst/>
              <a:rect l="0" t="0" r="0" b="0"/>
              <a:pathLst>
                <a:path w="199897" h="489731">
                  <a:moveTo>
                    <a:pt x="199896" y="14130"/>
                  </a:moveTo>
                  <a:lnTo>
                    <a:pt x="199896" y="14130"/>
                  </a:lnTo>
                  <a:lnTo>
                    <a:pt x="199896" y="9073"/>
                  </a:lnTo>
                  <a:lnTo>
                    <a:pt x="197074" y="3769"/>
                  </a:lnTo>
                  <a:lnTo>
                    <a:pt x="194840" y="873"/>
                  </a:lnTo>
                  <a:lnTo>
                    <a:pt x="191234" y="0"/>
                  </a:lnTo>
                  <a:lnTo>
                    <a:pt x="144410" y="7065"/>
                  </a:lnTo>
                  <a:lnTo>
                    <a:pt x="97253" y="31410"/>
                  </a:lnTo>
                  <a:lnTo>
                    <a:pt x="64710" y="49880"/>
                  </a:lnTo>
                  <a:lnTo>
                    <a:pt x="55853" y="60358"/>
                  </a:lnTo>
                  <a:lnTo>
                    <a:pt x="51210" y="74892"/>
                  </a:lnTo>
                  <a:lnTo>
                    <a:pt x="41439" y="119381"/>
                  </a:lnTo>
                  <a:lnTo>
                    <a:pt x="38655" y="159921"/>
                  </a:lnTo>
                  <a:lnTo>
                    <a:pt x="33050" y="203325"/>
                  </a:lnTo>
                  <a:lnTo>
                    <a:pt x="29810" y="242931"/>
                  </a:lnTo>
                  <a:lnTo>
                    <a:pt x="23794" y="278067"/>
                  </a:lnTo>
                  <a:lnTo>
                    <a:pt x="15308" y="318699"/>
                  </a:lnTo>
                  <a:lnTo>
                    <a:pt x="11148" y="359196"/>
                  </a:lnTo>
                  <a:lnTo>
                    <a:pt x="4858" y="398006"/>
                  </a:lnTo>
                  <a:lnTo>
                    <a:pt x="528" y="443865"/>
                  </a:lnTo>
                  <a:lnTo>
                    <a:pt x="0" y="470961"/>
                  </a:lnTo>
                  <a:lnTo>
                    <a:pt x="2751" y="479280"/>
                  </a:lnTo>
                  <a:lnTo>
                    <a:pt x="4965" y="482980"/>
                  </a:lnTo>
                  <a:lnTo>
                    <a:pt x="9618" y="485447"/>
                  </a:lnTo>
                  <a:lnTo>
                    <a:pt x="48780" y="489730"/>
                  </a:lnTo>
                  <a:lnTo>
                    <a:pt x="92468" y="482755"/>
                  </a:lnTo>
                  <a:lnTo>
                    <a:pt x="171321" y="46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318"/>
            <p:cNvSpPr/>
            <p:nvPr>
              <p:custDataLst>
                <p:tags r:id="rId241"/>
              </p:custDataLst>
            </p:nvPr>
          </p:nvSpPr>
          <p:spPr>
            <a:xfrm>
              <a:off x="8191668" y="1243532"/>
              <a:ext cx="133019" cy="457496"/>
            </a:xfrm>
            <a:custGeom>
              <a:avLst/>
              <a:gdLst/>
              <a:ahLst/>
              <a:cxnLst/>
              <a:rect l="0" t="0" r="0" b="0"/>
              <a:pathLst>
                <a:path w="133019" h="457496">
                  <a:moveTo>
                    <a:pt x="76032" y="42343"/>
                  </a:moveTo>
                  <a:lnTo>
                    <a:pt x="76032" y="42343"/>
                  </a:lnTo>
                  <a:lnTo>
                    <a:pt x="81088" y="37287"/>
                  </a:lnTo>
                  <a:lnTo>
                    <a:pt x="81519" y="34739"/>
                  </a:lnTo>
                  <a:lnTo>
                    <a:pt x="80749" y="31982"/>
                  </a:lnTo>
                  <a:lnTo>
                    <a:pt x="78129" y="26096"/>
                  </a:lnTo>
                  <a:lnTo>
                    <a:pt x="75595" y="16833"/>
                  </a:lnTo>
                  <a:lnTo>
                    <a:pt x="62857" y="1054"/>
                  </a:lnTo>
                  <a:lnTo>
                    <a:pt x="59840" y="0"/>
                  </a:lnTo>
                  <a:lnTo>
                    <a:pt x="56770" y="356"/>
                  </a:lnTo>
                  <a:lnTo>
                    <a:pt x="39184" y="8532"/>
                  </a:lnTo>
                  <a:lnTo>
                    <a:pt x="30374" y="19907"/>
                  </a:lnTo>
                  <a:lnTo>
                    <a:pt x="6297" y="64400"/>
                  </a:lnTo>
                  <a:lnTo>
                    <a:pt x="683" y="99053"/>
                  </a:lnTo>
                  <a:lnTo>
                    <a:pt x="0" y="129862"/>
                  </a:lnTo>
                  <a:lnTo>
                    <a:pt x="2061" y="135614"/>
                  </a:lnTo>
                  <a:lnTo>
                    <a:pt x="5551" y="139449"/>
                  </a:lnTo>
                  <a:lnTo>
                    <a:pt x="9995" y="142005"/>
                  </a:lnTo>
                  <a:lnTo>
                    <a:pt x="23399" y="142023"/>
                  </a:lnTo>
                  <a:lnTo>
                    <a:pt x="31418" y="140547"/>
                  </a:lnTo>
                  <a:lnTo>
                    <a:pt x="43151" y="133261"/>
                  </a:lnTo>
                  <a:lnTo>
                    <a:pt x="69311" y="104214"/>
                  </a:lnTo>
                  <a:lnTo>
                    <a:pt x="82034" y="75614"/>
                  </a:lnTo>
                  <a:lnTo>
                    <a:pt x="94629" y="43374"/>
                  </a:lnTo>
                  <a:lnTo>
                    <a:pt x="96114" y="81463"/>
                  </a:lnTo>
                  <a:lnTo>
                    <a:pt x="105438" y="123252"/>
                  </a:lnTo>
                  <a:lnTo>
                    <a:pt x="117471" y="167686"/>
                  </a:lnTo>
                  <a:lnTo>
                    <a:pt x="126880" y="212009"/>
                  </a:lnTo>
                  <a:lnTo>
                    <a:pt x="131315" y="248542"/>
                  </a:lnTo>
                  <a:lnTo>
                    <a:pt x="132629" y="294645"/>
                  </a:lnTo>
                  <a:lnTo>
                    <a:pt x="133018" y="338408"/>
                  </a:lnTo>
                  <a:lnTo>
                    <a:pt x="125546" y="383518"/>
                  </a:lnTo>
                  <a:lnTo>
                    <a:pt x="115868" y="412249"/>
                  </a:lnTo>
                  <a:lnTo>
                    <a:pt x="99007" y="434637"/>
                  </a:lnTo>
                  <a:lnTo>
                    <a:pt x="76489" y="452560"/>
                  </a:lnTo>
                  <a:lnTo>
                    <a:pt x="66357" y="457495"/>
                  </a:lnTo>
                  <a:lnTo>
                    <a:pt x="52682" y="454044"/>
                  </a:lnTo>
                  <a:lnTo>
                    <a:pt x="29955" y="440201"/>
                  </a:lnTo>
                  <a:lnTo>
                    <a:pt x="23089" y="434582"/>
                  </a:lnTo>
                  <a:lnTo>
                    <a:pt x="9357" y="37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319"/>
            <p:cNvSpPr/>
            <p:nvPr>
              <p:custDataLst>
                <p:tags r:id="rId242"/>
              </p:custDataLst>
            </p:nvPr>
          </p:nvSpPr>
          <p:spPr>
            <a:xfrm>
              <a:off x="8430185" y="1114818"/>
              <a:ext cx="85166" cy="294883"/>
            </a:xfrm>
            <a:custGeom>
              <a:avLst/>
              <a:gdLst/>
              <a:ahLst/>
              <a:cxnLst/>
              <a:rect l="0" t="0" r="0" b="0"/>
              <a:pathLst>
                <a:path w="85166" h="294883">
                  <a:moveTo>
                    <a:pt x="85165" y="9132"/>
                  </a:moveTo>
                  <a:lnTo>
                    <a:pt x="85165" y="9132"/>
                  </a:lnTo>
                  <a:lnTo>
                    <a:pt x="76965" y="931"/>
                  </a:lnTo>
                  <a:lnTo>
                    <a:pt x="70976" y="0"/>
                  </a:lnTo>
                  <a:lnTo>
                    <a:pt x="65454" y="2604"/>
                  </a:lnTo>
                  <a:lnTo>
                    <a:pt x="58412" y="9406"/>
                  </a:lnTo>
                  <a:lnTo>
                    <a:pt x="43607" y="32144"/>
                  </a:lnTo>
                  <a:lnTo>
                    <a:pt x="25221" y="79334"/>
                  </a:lnTo>
                  <a:lnTo>
                    <a:pt x="9015" y="123897"/>
                  </a:lnTo>
                  <a:lnTo>
                    <a:pt x="2277" y="157789"/>
                  </a:lnTo>
                  <a:lnTo>
                    <a:pt x="0" y="201480"/>
                  </a:lnTo>
                  <a:lnTo>
                    <a:pt x="1667" y="244643"/>
                  </a:lnTo>
                  <a:lnTo>
                    <a:pt x="9601" y="265145"/>
                  </a:lnTo>
                  <a:lnTo>
                    <a:pt x="23007" y="279196"/>
                  </a:lnTo>
                  <a:lnTo>
                    <a:pt x="42759" y="290234"/>
                  </a:lnTo>
                  <a:lnTo>
                    <a:pt x="53618" y="292816"/>
                  </a:lnTo>
                  <a:lnTo>
                    <a:pt x="85165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320"/>
            <p:cNvSpPr/>
            <p:nvPr>
              <p:custDataLst>
                <p:tags r:id="rId243"/>
              </p:custDataLst>
            </p:nvPr>
          </p:nvSpPr>
          <p:spPr>
            <a:xfrm>
              <a:off x="8544318" y="1214536"/>
              <a:ext cx="113908" cy="185640"/>
            </a:xfrm>
            <a:custGeom>
              <a:avLst/>
              <a:gdLst/>
              <a:ahLst/>
              <a:cxnLst/>
              <a:rect l="0" t="0" r="0" b="0"/>
              <a:pathLst>
                <a:path w="113908" h="185640">
                  <a:moveTo>
                    <a:pt x="9132" y="14189"/>
                  </a:moveTo>
                  <a:lnTo>
                    <a:pt x="9132" y="14189"/>
                  </a:lnTo>
                  <a:lnTo>
                    <a:pt x="932" y="5988"/>
                  </a:lnTo>
                  <a:lnTo>
                    <a:pt x="0" y="0"/>
                  </a:lnTo>
                  <a:lnTo>
                    <a:pt x="927" y="496"/>
                  </a:lnTo>
                  <a:lnTo>
                    <a:pt x="8347" y="10249"/>
                  </a:lnTo>
                  <a:lnTo>
                    <a:pt x="29281" y="29207"/>
                  </a:lnTo>
                  <a:lnTo>
                    <a:pt x="58840" y="73807"/>
                  </a:lnTo>
                  <a:lnTo>
                    <a:pt x="82235" y="117172"/>
                  </a:lnTo>
                  <a:lnTo>
                    <a:pt x="97937" y="135602"/>
                  </a:lnTo>
                  <a:lnTo>
                    <a:pt x="113907" y="18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321"/>
            <p:cNvSpPr/>
            <p:nvPr>
              <p:custDataLst>
                <p:tags r:id="rId244"/>
              </p:custDataLst>
            </p:nvPr>
          </p:nvSpPr>
          <p:spPr>
            <a:xfrm>
              <a:off x="8572500" y="1210068"/>
              <a:ext cx="95251" cy="190108"/>
            </a:xfrm>
            <a:custGeom>
              <a:avLst/>
              <a:gdLst/>
              <a:ahLst/>
              <a:cxnLst/>
              <a:rect l="0" t="0" r="0" b="0"/>
              <a:pathLst>
                <a:path w="95251" h="190108">
                  <a:moveTo>
                    <a:pt x="95250" y="9132"/>
                  </a:moveTo>
                  <a:lnTo>
                    <a:pt x="95250" y="9132"/>
                  </a:lnTo>
                  <a:lnTo>
                    <a:pt x="95250" y="931"/>
                  </a:lnTo>
                  <a:lnTo>
                    <a:pt x="94192" y="490"/>
                  </a:lnTo>
                  <a:lnTo>
                    <a:pt x="90194" y="0"/>
                  </a:lnTo>
                  <a:lnTo>
                    <a:pt x="87646" y="1985"/>
                  </a:lnTo>
                  <a:lnTo>
                    <a:pt x="55249" y="44398"/>
                  </a:lnTo>
                  <a:lnTo>
                    <a:pt x="27907" y="89035"/>
                  </a:lnTo>
                  <a:lnTo>
                    <a:pt x="8100" y="131807"/>
                  </a:lnTo>
                  <a:lnTo>
                    <a:pt x="1601" y="157738"/>
                  </a:lnTo>
                  <a:lnTo>
                    <a:pt x="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322"/>
            <p:cNvSpPr/>
            <p:nvPr>
              <p:custDataLst>
                <p:tags r:id="rId245"/>
              </p:custDataLst>
            </p:nvPr>
          </p:nvSpPr>
          <p:spPr>
            <a:xfrm>
              <a:off x="8696325" y="1125666"/>
              <a:ext cx="55904" cy="322135"/>
            </a:xfrm>
            <a:custGeom>
              <a:avLst/>
              <a:gdLst/>
              <a:ahLst/>
              <a:cxnLst/>
              <a:rect l="0" t="0" r="0" b="0"/>
              <a:pathLst>
                <a:path w="55904" h="322135">
                  <a:moveTo>
                    <a:pt x="0" y="17334"/>
                  </a:moveTo>
                  <a:lnTo>
                    <a:pt x="0" y="17334"/>
                  </a:lnTo>
                  <a:lnTo>
                    <a:pt x="17335" y="0"/>
                  </a:lnTo>
                  <a:lnTo>
                    <a:pt x="32157" y="46408"/>
                  </a:lnTo>
                  <a:lnTo>
                    <a:pt x="41396" y="84745"/>
                  </a:lnTo>
                  <a:lnTo>
                    <a:pt x="52940" y="125468"/>
                  </a:lnTo>
                  <a:lnTo>
                    <a:pt x="55903" y="164144"/>
                  </a:lnTo>
                  <a:lnTo>
                    <a:pt x="55721" y="198769"/>
                  </a:lnTo>
                  <a:lnTo>
                    <a:pt x="49437" y="240544"/>
                  </a:lnTo>
                  <a:lnTo>
                    <a:pt x="37830" y="284655"/>
                  </a:lnTo>
                  <a:lnTo>
                    <a:pt x="32689" y="297010"/>
                  </a:lnTo>
                  <a:lnTo>
                    <a:pt x="28575" y="32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44"/>
          <p:cNvGrpSpPr/>
          <p:nvPr/>
        </p:nvGrpSpPr>
        <p:grpSpPr>
          <a:xfrm>
            <a:off x="8953500" y="1001565"/>
            <a:ext cx="1194930" cy="576328"/>
            <a:chOff x="8953500" y="1001565"/>
            <a:chExt cx="1194930" cy="576328"/>
          </a:xfrm>
        </p:grpSpPr>
        <p:sp>
          <p:nvSpPr>
            <p:cNvPr id="145" name="SMARTInkShape-1323"/>
            <p:cNvSpPr/>
            <p:nvPr>
              <p:custDataLst>
                <p:tags r:id="rId230"/>
              </p:custDataLst>
            </p:nvPr>
          </p:nvSpPr>
          <p:spPr>
            <a:xfrm>
              <a:off x="9973998" y="1001565"/>
              <a:ext cx="174432" cy="576328"/>
            </a:xfrm>
            <a:custGeom>
              <a:avLst/>
              <a:gdLst/>
              <a:ahLst/>
              <a:cxnLst/>
              <a:rect l="0" t="0" r="0" b="0"/>
              <a:pathLst>
                <a:path w="174432" h="576328">
                  <a:moveTo>
                    <a:pt x="8202" y="17610"/>
                  </a:moveTo>
                  <a:lnTo>
                    <a:pt x="8202" y="17610"/>
                  </a:lnTo>
                  <a:lnTo>
                    <a:pt x="0" y="17610"/>
                  </a:lnTo>
                  <a:lnTo>
                    <a:pt x="4126" y="12553"/>
                  </a:lnTo>
                  <a:lnTo>
                    <a:pt x="12034" y="10071"/>
                  </a:lnTo>
                  <a:lnTo>
                    <a:pt x="56022" y="0"/>
                  </a:lnTo>
                  <a:lnTo>
                    <a:pt x="102392" y="6887"/>
                  </a:lnTo>
                  <a:lnTo>
                    <a:pt x="125011" y="12787"/>
                  </a:lnTo>
                  <a:lnTo>
                    <a:pt x="139844" y="23933"/>
                  </a:lnTo>
                  <a:lnTo>
                    <a:pt x="161559" y="46846"/>
                  </a:lnTo>
                  <a:lnTo>
                    <a:pt x="166317" y="63059"/>
                  </a:lnTo>
                  <a:lnTo>
                    <a:pt x="174431" y="107962"/>
                  </a:lnTo>
                  <a:lnTo>
                    <a:pt x="172074" y="152109"/>
                  </a:lnTo>
                  <a:lnTo>
                    <a:pt x="169646" y="194457"/>
                  </a:lnTo>
                  <a:lnTo>
                    <a:pt x="163752" y="240518"/>
                  </a:lnTo>
                  <a:lnTo>
                    <a:pt x="161535" y="285563"/>
                  </a:lnTo>
                  <a:lnTo>
                    <a:pt x="157964" y="330301"/>
                  </a:lnTo>
                  <a:lnTo>
                    <a:pt x="152437" y="374769"/>
                  </a:lnTo>
                  <a:lnTo>
                    <a:pt x="151480" y="411772"/>
                  </a:lnTo>
                  <a:lnTo>
                    <a:pt x="151155" y="459026"/>
                  </a:lnTo>
                  <a:lnTo>
                    <a:pt x="150026" y="504787"/>
                  </a:lnTo>
                  <a:lnTo>
                    <a:pt x="142877" y="541082"/>
                  </a:lnTo>
                  <a:lnTo>
                    <a:pt x="140320" y="545449"/>
                  </a:lnTo>
                  <a:lnTo>
                    <a:pt x="120210" y="568452"/>
                  </a:lnTo>
                  <a:lnTo>
                    <a:pt x="102079" y="574637"/>
                  </a:lnTo>
                  <a:lnTo>
                    <a:pt x="78501" y="576327"/>
                  </a:lnTo>
                  <a:lnTo>
                    <a:pt x="37841" y="571095"/>
                  </a:lnTo>
                  <a:lnTo>
                    <a:pt x="33252" y="568633"/>
                  </a:lnTo>
                  <a:lnTo>
                    <a:pt x="17727" y="551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24"/>
            <p:cNvSpPr/>
            <p:nvPr>
              <p:custDataLst>
                <p:tags r:id="rId231"/>
              </p:custDataLst>
            </p:nvPr>
          </p:nvSpPr>
          <p:spPr>
            <a:xfrm>
              <a:off x="9877425" y="1114425"/>
              <a:ext cx="84425" cy="307752"/>
            </a:xfrm>
            <a:custGeom>
              <a:avLst/>
              <a:gdLst/>
              <a:ahLst/>
              <a:cxnLst/>
              <a:rect l="0" t="0" r="0" b="0"/>
              <a:pathLst>
                <a:path w="84425" h="307752">
                  <a:moveTo>
                    <a:pt x="19050" y="0"/>
                  </a:moveTo>
                  <a:lnTo>
                    <a:pt x="19050" y="0"/>
                  </a:lnTo>
                  <a:lnTo>
                    <a:pt x="32307" y="0"/>
                  </a:lnTo>
                  <a:lnTo>
                    <a:pt x="35297" y="2117"/>
                  </a:lnTo>
                  <a:lnTo>
                    <a:pt x="55906" y="31571"/>
                  </a:lnTo>
                  <a:lnTo>
                    <a:pt x="70901" y="71878"/>
                  </a:lnTo>
                  <a:lnTo>
                    <a:pt x="81332" y="103494"/>
                  </a:lnTo>
                  <a:lnTo>
                    <a:pt x="84424" y="138615"/>
                  </a:lnTo>
                  <a:lnTo>
                    <a:pt x="82517" y="182535"/>
                  </a:lnTo>
                  <a:lnTo>
                    <a:pt x="77447" y="229614"/>
                  </a:lnTo>
                  <a:lnTo>
                    <a:pt x="71111" y="245278"/>
                  </a:lnTo>
                  <a:lnTo>
                    <a:pt x="39653" y="291961"/>
                  </a:lnTo>
                  <a:lnTo>
                    <a:pt x="16688" y="306052"/>
                  </a:lnTo>
                  <a:lnTo>
                    <a:pt x="11125" y="30775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25"/>
            <p:cNvSpPr/>
            <p:nvPr>
              <p:custDataLst>
                <p:tags r:id="rId232"/>
              </p:custDataLst>
            </p:nvPr>
          </p:nvSpPr>
          <p:spPr>
            <a:xfrm>
              <a:off x="9667875" y="1162443"/>
              <a:ext cx="85726" cy="275833"/>
            </a:xfrm>
            <a:custGeom>
              <a:avLst/>
              <a:gdLst/>
              <a:ahLst/>
              <a:cxnLst/>
              <a:rect l="0" t="0" r="0" b="0"/>
              <a:pathLst>
                <a:path w="85726" h="275833">
                  <a:moveTo>
                    <a:pt x="85725" y="9132"/>
                  </a:moveTo>
                  <a:lnTo>
                    <a:pt x="85725" y="9132"/>
                  </a:lnTo>
                  <a:lnTo>
                    <a:pt x="85725" y="0"/>
                  </a:lnTo>
                  <a:lnTo>
                    <a:pt x="39737" y="41522"/>
                  </a:lnTo>
                  <a:lnTo>
                    <a:pt x="19683" y="85834"/>
                  </a:lnTo>
                  <a:lnTo>
                    <a:pt x="11531" y="113418"/>
                  </a:lnTo>
                  <a:lnTo>
                    <a:pt x="9789" y="156019"/>
                  </a:lnTo>
                  <a:lnTo>
                    <a:pt x="9560" y="196397"/>
                  </a:lnTo>
                  <a:lnTo>
                    <a:pt x="9532" y="236779"/>
                  </a:lnTo>
                  <a:lnTo>
                    <a:pt x="8471" y="254242"/>
                  </a:lnTo>
                  <a:lnTo>
                    <a:pt x="0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326"/>
            <p:cNvSpPr/>
            <p:nvPr>
              <p:custDataLst>
                <p:tags r:id="rId233"/>
              </p:custDataLst>
            </p:nvPr>
          </p:nvSpPr>
          <p:spPr>
            <a:xfrm>
              <a:off x="9582541" y="1144324"/>
              <a:ext cx="104385" cy="179652"/>
            </a:xfrm>
            <a:custGeom>
              <a:avLst/>
              <a:gdLst/>
              <a:ahLst/>
              <a:cxnLst/>
              <a:rect l="0" t="0" r="0" b="0"/>
              <a:pathLst>
                <a:path w="104385" h="179652">
                  <a:moveTo>
                    <a:pt x="9134" y="8201"/>
                  </a:moveTo>
                  <a:lnTo>
                    <a:pt x="9134" y="8201"/>
                  </a:lnTo>
                  <a:lnTo>
                    <a:pt x="933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14895" y="29150"/>
                  </a:lnTo>
                  <a:lnTo>
                    <a:pt x="35398" y="58396"/>
                  </a:lnTo>
                  <a:lnTo>
                    <a:pt x="59378" y="105663"/>
                  </a:lnTo>
                  <a:lnTo>
                    <a:pt x="87550" y="150434"/>
                  </a:lnTo>
                  <a:lnTo>
                    <a:pt x="104384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27"/>
            <p:cNvSpPr/>
            <p:nvPr>
              <p:custDataLst>
                <p:tags r:id="rId234"/>
              </p:custDataLst>
            </p:nvPr>
          </p:nvSpPr>
          <p:spPr>
            <a:xfrm>
              <a:off x="9431641" y="1162050"/>
              <a:ext cx="83835" cy="278349"/>
            </a:xfrm>
            <a:custGeom>
              <a:avLst/>
              <a:gdLst/>
              <a:ahLst/>
              <a:cxnLst/>
              <a:rect l="0" t="0" r="0" b="0"/>
              <a:pathLst>
                <a:path w="83835" h="278349">
                  <a:moveTo>
                    <a:pt x="83834" y="0"/>
                  </a:moveTo>
                  <a:lnTo>
                    <a:pt x="83834" y="0"/>
                  </a:lnTo>
                  <a:lnTo>
                    <a:pt x="64537" y="22120"/>
                  </a:lnTo>
                  <a:lnTo>
                    <a:pt x="42330" y="66413"/>
                  </a:lnTo>
                  <a:lnTo>
                    <a:pt x="27266" y="109231"/>
                  </a:lnTo>
                  <a:lnTo>
                    <a:pt x="14099" y="153868"/>
                  </a:lnTo>
                  <a:lnTo>
                    <a:pt x="4493" y="193169"/>
                  </a:lnTo>
                  <a:lnTo>
                    <a:pt x="0" y="221512"/>
                  </a:lnTo>
                  <a:lnTo>
                    <a:pt x="3726" y="248372"/>
                  </a:lnTo>
                  <a:lnTo>
                    <a:pt x="11532" y="266326"/>
                  </a:lnTo>
                  <a:lnTo>
                    <a:pt x="25605" y="278348"/>
                  </a:lnTo>
                  <a:lnTo>
                    <a:pt x="74309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28"/>
            <p:cNvSpPr/>
            <p:nvPr>
              <p:custDataLst>
                <p:tags r:id="rId235"/>
              </p:custDataLst>
            </p:nvPr>
          </p:nvSpPr>
          <p:spPr>
            <a:xfrm>
              <a:off x="9191625" y="1186893"/>
              <a:ext cx="95251" cy="260908"/>
            </a:xfrm>
            <a:custGeom>
              <a:avLst/>
              <a:gdLst/>
              <a:ahLst/>
              <a:cxnLst/>
              <a:rect l="0" t="0" r="0" b="0"/>
              <a:pathLst>
                <a:path w="95251" h="260908">
                  <a:moveTo>
                    <a:pt x="0" y="13257"/>
                  </a:moveTo>
                  <a:lnTo>
                    <a:pt x="0" y="13257"/>
                  </a:lnTo>
                  <a:lnTo>
                    <a:pt x="5057" y="13257"/>
                  </a:lnTo>
                  <a:lnTo>
                    <a:pt x="18314" y="8201"/>
                  </a:lnTo>
                  <a:lnTo>
                    <a:pt x="21734" y="5653"/>
                  </a:lnTo>
                  <a:lnTo>
                    <a:pt x="25536" y="0"/>
                  </a:lnTo>
                  <a:lnTo>
                    <a:pt x="26548" y="185"/>
                  </a:lnTo>
                  <a:lnTo>
                    <a:pt x="27675" y="6036"/>
                  </a:lnTo>
                  <a:lnTo>
                    <a:pt x="28456" y="49034"/>
                  </a:lnTo>
                  <a:lnTo>
                    <a:pt x="28540" y="88769"/>
                  </a:lnTo>
                  <a:lnTo>
                    <a:pt x="23512" y="135065"/>
                  </a:lnTo>
                  <a:lnTo>
                    <a:pt x="18874" y="182388"/>
                  </a:lnTo>
                  <a:lnTo>
                    <a:pt x="10964" y="229975"/>
                  </a:lnTo>
                  <a:lnTo>
                    <a:pt x="1450" y="257216"/>
                  </a:lnTo>
                  <a:lnTo>
                    <a:pt x="967" y="257388"/>
                  </a:lnTo>
                  <a:lnTo>
                    <a:pt x="429" y="254757"/>
                  </a:lnTo>
                  <a:lnTo>
                    <a:pt x="11775" y="211521"/>
                  </a:lnTo>
                  <a:lnTo>
                    <a:pt x="27725" y="182478"/>
                  </a:lnTo>
                  <a:lnTo>
                    <a:pt x="36312" y="173133"/>
                  </a:lnTo>
                  <a:lnTo>
                    <a:pt x="40084" y="170641"/>
                  </a:lnTo>
                  <a:lnTo>
                    <a:pt x="55503" y="167134"/>
                  </a:lnTo>
                  <a:lnTo>
                    <a:pt x="70176" y="171958"/>
                  </a:lnTo>
                  <a:lnTo>
                    <a:pt x="78534" y="176207"/>
                  </a:lnTo>
                  <a:lnTo>
                    <a:pt x="84106" y="182216"/>
                  </a:lnTo>
                  <a:lnTo>
                    <a:pt x="90298" y="197358"/>
                  </a:lnTo>
                  <a:lnTo>
                    <a:pt x="95250" y="26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29"/>
            <p:cNvSpPr/>
            <p:nvPr>
              <p:custDataLst>
                <p:tags r:id="rId236"/>
              </p:custDataLst>
            </p:nvPr>
          </p:nvSpPr>
          <p:spPr>
            <a:xfrm>
              <a:off x="9024212" y="1249099"/>
              <a:ext cx="24539" cy="189177"/>
            </a:xfrm>
            <a:custGeom>
              <a:avLst/>
              <a:gdLst/>
              <a:ahLst/>
              <a:cxnLst/>
              <a:rect l="0" t="0" r="0" b="0"/>
              <a:pathLst>
                <a:path w="24539" h="189177">
                  <a:moveTo>
                    <a:pt x="5488" y="8201"/>
                  </a:moveTo>
                  <a:lnTo>
                    <a:pt x="5488" y="8201"/>
                  </a:lnTo>
                  <a:lnTo>
                    <a:pt x="5488" y="0"/>
                  </a:lnTo>
                  <a:lnTo>
                    <a:pt x="431" y="4125"/>
                  </a:lnTo>
                  <a:lnTo>
                    <a:pt x="0" y="7600"/>
                  </a:lnTo>
                  <a:lnTo>
                    <a:pt x="9613" y="44471"/>
                  </a:lnTo>
                  <a:lnTo>
                    <a:pt x="15004" y="88469"/>
                  </a:lnTo>
                  <a:lnTo>
                    <a:pt x="23074" y="129766"/>
                  </a:lnTo>
                  <a:lnTo>
                    <a:pt x="24250" y="173050"/>
                  </a:lnTo>
                  <a:lnTo>
                    <a:pt x="24538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30"/>
            <p:cNvSpPr/>
            <p:nvPr>
              <p:custDataLst>
                <p:tags r:id="rId237"/>
              </p:custDataLst>
            </p:nvPr>
          </p:nvSpPr>
          <p:spPr>
            <a:xfrm>
              <a:off x="8953500" y="1343025"/>
              <a:ext cx="152401" cy="8827"/>
            </a:xfrm>
            <a:custGeom>
              <a:avLst/>
              <a:gdLst/>
              <a:ahLst/>
              <a:cxnLst/>
              <a:rect l="0" t="0" r="0" b="0"/>
              <a:pathLst>
                <a:path w="152401" h="8827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5057" y="3144"/>
                  </a:lnTo>
                  <a:lnTo>
                    <a:pt x="8663" y="3155"/>
                  </a:lnTo>
                  <a:lnTo>
                    <a:pt x="55907" y="8826"/>
                  </a:lnTo>
                  <a:lnTo>
                    <a:pt x="95004" y="6565"/>
                  </a:lnTo>
                  <a:lnTo>
                    <a:pt x="140453" y="38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245"/>
          <p:cNvGrpSpPr/>
          <p:nvPr/>
        </p:nvGrpSpPr>
        <p:grpSpPr>
          <a:xfrm>
            <a:off x="7724891" y="2095500"/>
            <a:ext cx="190385" cy="166853"/>
            <a:chOff x="7724891" y="2095500"/>
            <a:chExt cx="190385" cy="166853"/>
          </a:xfrm>
        </p:grpSpPr>
        <p:sp>
          <p:nvSpPr>
            <p:cNvPr id="154" name="SMARTInkShape-1331"/>
            <p:cNvSpPr/>
            <p:nvPr>
              <p:custDataLst>
                <p:tags r:id="rId228"/>
              </p:custDataLst>
            </p:nvPr>
          </p:nvSpPr>
          <p:spPr>
            <a:xfrm>
              <a:off x="7736017" y="2228850"/>
              <a:ext cx="179259" cy="33503"/>
            </a:xfrm>
            <a:custGeom>
              <a:avLst/>
              <a:gdLst/>
              <a:ahLst/>
              <a:cxnLst/>
              <a:rect l="0" t="0" r="0" b="0"/>
              <a:pathLst>
                <a:path w="179259" h="33503">
                  <a:moveTo>
                    <a:pt x="17333" y="0"/>
                  </a:moveTo>
                  <a:lnTo>
                    <a:pt x="17333" y="0"/>
                  </a:lnTo>
                  <a:lnTo>
                    <a:pt x="0" y="17334"/>
                  </a:lnTo>
                  <a:lnTo>
                    <a:pt x="19017" y="23598"/>
                  </a:lnTo>
                  <a:lnTo>
                    <a:pt x="56824" y="27592"/>
                  </a:lnTo>
                  <a:lnTo>
                    <a:pt x="98315" y="31203"/>
                  </a:lnTo>
                  <a:lnTo>
                    <a:pt x="106246" y="33502"/>
                  </a:lnTo>
                  <a:lnTo>
                    <a:pt x="123526" y="33234"/>
                  </a:lnTo>
                  <a:lnTo>
                    <a:pt x="155432" y="24439"/>
                  </a:lnTo>
                  <a:lnTo>
                    <a:pt x="1792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32"/>
            <p:cNvSpPr/>
            <p:nvPr>
              <p:custDataLst>
                <p:tags r:id="rId229"/>
              </p:custDataLst>
            </p:nvPr>
          </p:nvSpPr>
          <p:spPr>
            <a:xfrm>
              <a:off x="7724891" y="2095500"/>
              <a:ext cx="152285" cy="38101"/>
            </a:xfrm>
            <a:custGeom>
              <a:avLst/>
              <a:gdLst/>
              <a:ahLst/>
              <a:cxnLst/>
              <a:rect l="0" t="0" r="0" b="0"/>
              <a:pathLst>
                <a:path w="152285" h="38101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4" y="1058"/>
                  </a:lnTo>
                  <a:lnTo>
                    <a:pt x="1871" y="2822"/>
                  </a:lnTo>
                  <a:lnTo>
                    <a:pt x="0" y="9133"/>
                  </a:lnTo>
                  <a:lnTo>
                    <a:pt x="46534" y="17107"/>
                  </a:lnTo>
                  <a:lnTo>
                    <a:pt x="89950" y="26856"/>
                  </a:lnTo>
                  <a:lnTo>
                    <a:pt x="134939" y="33481"/>
                  </a:lnTo>
                  <a:lnTo>
                    <a:pt x="15228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246"/>
          <p:cNvGrpSpPr/>
          <p:nvPr/>
        </p:nvGrpSpPr>
        <p:grpSpPr>
          <a:xfrm>
            <a:off x="8202202" y="1842794"/>
            <a:ext cx="1741899" cy="590407"/>
            <a:chOff x="8202202" y="1842794"/>
            <a:chExt cx="1741899" cy="590407"/>
          </a:xfrm>
        </p:grpSpPr>
        <p:sp>
          <p:nvSpPr>
            <p:cNvPr id="157" name="SMARTInkShape-1333"/>
            <p:cNvSpPr/>
            <p:nvPr>
              <p:custDataLst>
                <p:tags r:id="rId217"/>
              </p:custDataLst>
            </p:nvPr>
          </p:nvSpPr>
          <p:spPr>
            <a:xfrm>
              <a:off x="9867900" y="20002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0848" y="0"/>
                  </a:lnTo>
                  <a:lnTo>
                    <a:pt x="10408" y="1058"/>
                  </a:lnTo>
                  <a:lnTo>
                    <a:pt x="9916" y="5056"/>
                  </a:lnTo>
                  <a:lnTo>
                    <a:pt x="17760" y="48905"/>
                  </a:lnTo>
                  <a:lnTo>
                    <a:pt x="11342" y="92596"/>
                  </a:lnTo>
                  <a:lnTo>
                    <a:pt x="2146" y="13783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34"/>
            <p:cNvSpPr/>
            <p:nvPr>
              <p:custDataLst>
                <p:tags r:id="rId218"/>
              </p:custDataLst>
            </p:nvPr>
          </p:nvSpPr>
          <p:spPr>
            <a:xfrm>
              <a:off x="9772650" y="2066925"/>
              <a:ext cx="171451" cy="18984"/>
            </a:xfrm>
            <a:custGeom>
              <a:avLst/>
              <a:gdLst/>
              <a:ahLst/>
              <a:cxnLst/>
              <a:rect l="0" t="0" r="0" b="0"/>
              <a:pathLst>
                <a:path w="171451" h="18984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644" y="10361"/>
                  </a:lnTo>
                  <a:lnTo>
                    <a:pt x="15208" y="15188"/>
                  </a:lnTo>
                  <a:lnTo>
                    <a:pt x="54893" y="18542"/>
                  </a:lnTo>
                  <a:lnTo>
                    <a:pt x="96939" y="18983"/>
                  </a:lnTo>
                  <a:lnTo>
                    <a:pt x="124325" y="16208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35"/>
            <p:cNvSpPr/>
            <p:nvPr>
              <p:custDataLst>
                <p:tags r:id="rId219"/>
              </p:custDataLst>
            </p:nvPr>
          </p:nvSpPr>
          <p:spPr>
            <a:xfrm>
              <a:off x="9431074" y="1885950"/>
              <a:ext cx="138590" cy="421683"/>
            </a:xfrm>
            <a:custGeom>
              <a:avLst/>
              <a:gdLst/>
              <a:ahLst/>
              <a:cxnLst/>
              <a:rect l="0" t="0" r="0" b="0"/>
              <a:pathLst>
                <a:path w="138590" h="421683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6" y="883"/>
                  </a:lnTo>
                  <a:lnTo>
                    <a:pt x="44906" y="23"/>
                  </a:lnTo>
                  <a:lnTo>
                    <a:pt x="85681" y="3"/>
                  </a:lnTo>
                  <a:lnTo>
                    <a:pt x="131551" y="0"/>
                  </a:lnTo>
                  <a:lnTo>
                    <a:pt x="134884" y="2117"/>
                  </a:lnTo>
                  <a:lnTo>
                    <a:pt x="137107" y="5644"/>
                  </a:lnTo>
                  <a:lnTo>
                    <a:pt x="138589" y="10113"/>
                  </a:lnTo>
                  <a:lnTo>
                    <a:pt x="135616" y="31571"/>
                  </a:lnTo>
                  <a:lnTo>
                    <a:pt x="126190" y="68325"/>
                  </a:lnTo>
                  <a:lnTo>
                    <a:pt x="123230" y="109609"/>
                  </a:lnTo>
                  <a:lnTo>
                    <a:pt x="117589" y="153943"/>
                  </a:lnTo>
                  <a:lnTo>
                    <a:pt x="113888" y="192961"/>
                  </a:lnTo>
                  <a:lnTo>
                    <a:pt x="113156" y="239238"/>
                  </a:lnTo>
                  <a:lnTo>
                    <a:pt x="118068" y="284089"/>
                  </a:lnTo>
                  <a:lnTo>
                    <a:pt x="128171" y="330068"/>
                  </a:lnTo>
                  <a:lnTo>
                    <a:pt x="129825" y="360970"/>
                  </a:lnTo>
                  <a:lnTo>
                    <a:pt x="126461" y="380565"/>
                  </a:lnTo>
                  <a:lnTo>
                    <a:pt x="113561" y="404389"/>
                  </a:lnTo>
                  <a:lnTo>
                    <a:pt x="93834" y="415384"/>
                  </a:lnTo>
                  <a:lnTo>
                    <a:pt x="69544" y="421682"/>
                  </a:lnTo>
                  <a:lnTo>
                    <a:pt x="40135" y="419277"/>
                  </a:lnTo>
                  <a:lnTo>
                    <a:pt x="28391" y="414593"/>
                  </a:lnTo>
                  <a:lnTo>
                    <a:pt x="8201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36"/>
            <p:cNvSpPr/>
            <p:nvPr>
              <p:custDataLst>
                <p:tags r:id="rId220"/>
              </p:custDataLst>
            </p:nvPr>
          </p:nvSpPr>
          <p:spPr>
            <a:xfrm>
              <a:off x="9324975" y="1915849"/>
              <a:ext cx="62293" cy="303477"/>
            </a:xfrm>
            <a:custGeom>
              <a:avLst/>
              <a:gdLst/>
              <a:ahLst/>
              <a:cxnLst/>
              <a:rect l="0" t="0" r="0" b="0"/>
              <a:pathLst>
                <a:path w="62293" h="30347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9633" y="1655"/>
                  </a:lnTo>
                  <a:lnTo>
                    <a:pt x="31397" y="662"/>
                  </a:lnTo>
                  <a:lnTo>
                    <a:pt x="33632" y="0"/>
                  </a:lnTo>
                  <a:lnTo>
                    <a:pt x="35121" y="617"/>
                  </a:lnTo>
                  <a:lnTo>
                    <a:pt x="36115" y="2087"/>
                  </a:lnTo>
                  <a:lnTo>
                    <a:pt x="51241" y="44471"/>
                  </a:lnTo>
                  <a:lnTo>
                    <a:pt x="59194" y="91790"/>
                  </a:lnTo>
                  <a:lnTo>
                    <a:pt x="62292" y="119435"/>
                  </a:lnTo>
                  <a:lnTo>
                    <a:pt x="59144" y="161574"/>
                  </a:lnTo>
                  <a:lnTo>
                    <a:pt x="54721" y="204851"/>
                  </a:lnTo>
                  <a:lnTo>
                    <a:pt x="44083" y="242504"/>
                  </a:lnTo>
                  <a:lnTo>
                    <a:pt x="19575" y="289957"/>
                  </a:lnTo>
                  <a:lnTo>
                    <a:pt x="12933" y="297468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37"/>
            <p:cNvSpPr/>
            <p:nvPr>
              <p:custDataLst>
                <p:tags r:id="rId221"/>
              </p:custDataLst>
            </p:nvPr>
          </p:nvSpPr>
          <p:spPr>
            <a:xfrm>
              <a:off x="9201150" y="2021016"/>
              <a:ext cx="95251" cy="141160"/>
            </a:xfrm>
            <a:custGeom>
              <a:avLst/>
              <a:gdLst/>
              <a:ahLst/>
              <a:cxnLst/>
              <a:rect l="0" t="0" r="0" b="0"/>
              <a:pathLst>
                <a:path w="95251" h="141160">
                  <a:moveTo>
                    <a:pt x="95250" y="17334"/>
                  </a:moveTo>
                  <a:lnTo>
                    <a:pt x="95250" y="17334"/>
                  </a:lnTo>
                  <a:lnTo>
                    <a:pt x="79004" y="2146"/>
                  </a:lnTo>
                  <a:lnTo>
                    <a:pt x="72860" y="0"/>
                  </a:lnTo>
                  <a:lnTo>
                    <a:pt x="63779" y="4691"/>
                  </a:lnTo>
                  <a:lnTo>
                    <a:pt x="45759" y="19893"/>
                  </a:lnTo>
                  <a:lnTo>
                    <a:pt x="20458" y="60963"/>
                  </a:lnTo>
                  <a:lnTo>
                    <a:pt x="14384" y="74119"/>
                  </a:lnTo>
                  <a:lnTo>
                    <a:pt x="0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38"/>
            <p:cNvSpPr/>
            <p:nvPr>
              <p:custDataLst>
                <p:tags r:id="rId222"/>
              </p:custDataLst>
            </p:nvPr>
          </p:nvSpPr>
          <p:spPr>
            <a:xfrm>
              <a:off x="9167971" y="2004287"/>
              <a:ext cx="109380" cy="186464"/>
            </a:xfrm>
            <a:custGeom>
              <a:avLst/>
              <a:gdLst/>
              <a:ahLst/>
              <a:cxnLst/>
              <a:rect l="0" t="0" r="0" b="0"/>
              <a:pathLst>
                <a:path w="109380" h="186464">
                  <a:moveTo>
                    <a:pt x="14129" y="5488"/>
                  </a:moveTo>
                  <a:lnTo>
                    <a:pt x="14129" y="5488"/>
                  </a:lnTo>
                  <a:lnTo>
                    <a:pt x="9072" y="432"/>
                  </a:lnTo>
                  <a:lnTo>
                    <a:pt x="6524" y="0"/>
                  </a:lnTo>
                  <a:lnTo>
                    <a:pt x="3768" y="771"/>
                  </a:lnTo>
                  <a:lnTo>
                    <a:pt x="872" y="2343"/>
                  </a:lnTo>
                  <a:lnTo>
                    <a:pt x="0" y="4450"/>
                  </a:lnTo>
                  <a:lnTo>
                    <a:pt x="476" y="6913"/>
                  </a:lnTo>
                  <a:lnTo>
                    <a:pt x="4886" y="13529"/>
                  </a:lnTo>
                  <a:lnTo>
                    <a:pt x="49312" y="59653"/>
                  </a:lnTo>
                  <a:lnTo>
                    <a:pt x="80838" y="101599"/>
                  </a:lnTo>
                  <a:lnTo>
                    <a:pt x="91402" y="120171"/>
                  </a:lnTo>
                  <a:lnTo>
                    <a:pt x="109379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39"/>
            <p:cNvSpPr/>
            <p:nvPr>
              <p:custDataLst>
                <p:tags r:id="rId223"/>
              </p:custDataLst>
            </p:nvPr>
          </p:nvSpPr>
          <p:spPr>
            <a:xfrm>
              <a:off x="9024786" y="1938857"/>
              <a:ext cx="90640" cy="264647"/>
            </a:xfrm>
            <a:custGeom>
              <a:avLst/>
              <a:gdLst/>
              <a:ahLst/>
              <a:cxnLst/>
              <a:rect l="0" t="0" r="0" b="0"/>
              <a:pathLst>
                <a:path w="90640" h="264647">
                  <a:moveTo>
                    <a:pt x="90639" y="42343"/>
                  </a:moveTo>
                  <a:lnTo>
                    <a:pt x="90639" y="42343"/>
                  </a:lnTo>
                  <a:lnTo>
                    <a:pt x="90639" y="37287"/>
                  </a:lnTo>
                  <a:lnTo>
                    <a:pt x="87817" y="31982"/>
                  </a:lnTo>
                  <a:lnTo>
                    <a:pt x="84093" y="26096"/>
                  </a:lnTo>
                  <a:lnTo>
                    <a:pt x="80938" y="16833"/>
                  </a:lnTo>
                  <a:lnTo>
                    <a:pt x="74829" y="7385"/>
                  </a:lnTo>
                  <a:lnTo>
                    <a:pt x="73028" y="1053"/>
                  </a:lnTo>
                  <a:lnTo>
                    <a:pt x="71491" y="0"/>
                  </a:lnTo>
                  <a:lnTo>
                    <a:pt x="69407" y="356"/>
                  </a:lnTo>
                  <a:lnTo>
                    <a:pt x="63210" y="4632"/>
                  </a:lnTo>
                  <a:lnTo>
                    <a:pt x="53402" y="13588"/>
                  </a:lnTo>
                  <a:lnTo>
                    <a:pt x="47631" y="24624"/>
                  </a:lnTo>
                  <a:lnTo>
                    <a:pt x="42950" y="36585"/>
                  </a:lnTo>
                  <a:lnTo>
                    <a:pt x="30531" y="55219"/>
                  </a:lnTo>
                  <a:lnTo>
                    <a:pt x="14716" y="101986"/>
                  </a:lnTo>
                  <a:lnTo>
                    <a:pt x="5792" y="146787"/>
                  </a:lnTo>
                  <a:lnTo>
                    <a:pt x="0" y="182886"/>
                  </a:lnTo>
                  <a:lnTo>
                    <a:pt x="5105" y="219335"/>
                  </a:lnTo>
                  <a:lnTo>
                    <a:pt x="18494" y="247538"/>
                  </a:lnTo>
                  <a:lnTo>
                    <a:pt x="26119" y="255249"/>
                  </a:lnTo>
                  <a:lnTo>
                    <a:pt x="46475" y="264646"/>
                  </a:lnTo>
                  <a:lnTo>
                    <a:pt x="54847" y="264629"/>
                  </a:lnTo>
                  <a:lnTo>
                    <a:pt x="90639" y="25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340"/>
            <p:cNvSpPr/>
            <p:nvPr>
              <p:custDataLst>
                <p:tags r:id="rId224"/>
              </p:custDataLst>
            </p:nvPr>
          </p:nvSpPr>
          <p:spPr>
            <a:xfrm>
              <a:off x="8772525" y="2065095"/>
              <a:ext cx="129211" cy="368106"/>
            </a:xfrm>
            <a:custGeom>
              <a:avLst/>
              <a:gdLst/>
              <a:ahLst/>
              <a:cxnLst/>
              <a:rect l="0" t="0" r="0" b="0"/>
              <a:pathLst>
                <a:path w="129211" h="368106">
                  <a:moveTo>
                    <a:pt x="123825" y="49455"/>
                  </a:moveTo>
                  <a:lnTo>
                    <a:pt x="123825" y="49455"/>
                  </a:lnTo>
                  <a:lnTo>
                    <a:pt x="122767" y="34247"/>
                  </a:lnTo>
                  <a:lnTo>
                    <a:pt x="118768" y="22940"/>
                  </a:lnTo>
                  <a:lnTo>
                    <a:pt x="116220" y="19078"/>
                  </a:lnTo>
                  <a:lnTo>
                    <a:pt x="96379" y="2259"/>
                  </a:lnTo>
                  <a:lnTo>
                    <a:pt x="88594" y="0"/>
                  </a:lnTo>
                  <a:lnTo>
                    <a:pt x="59529" y="1875"/>
                  </a:lnTo>
                  <a:lnTo>
                    <a:pt x="43744" y="6437"/>
                  </a:lnTo>
                  <a:lnTo>
                    <a:pt x="22957" y="20010"/>
                  </a:lnTo>
                  <a:lnTo>
                    <a:pt x="8448" y="37438"/>
                  </a:lnTo>
                  <a:lnTo>
                    <a:pt x="6690" y="42502"/>
                  </a:lnTo>
                  <a:lnTo>
                    <a:pt x="6576" y="46936"/>
                  </a:lnTo>
                  <a:lnTo>
                    <a:pt x="7559" y="50951"/>
                  </a:lnTo>
                  <a:lnTo>
                    <a:pt x="17118" y="58234"/>
                  </a:lnTo>
                  <a:lnTo>
                    <a:pt x="24112" y="61658"/>
                  </a:lnTo>
                  <a:lnTo>
                    <a:pt x="37529" y="62639"/>
                  </a:lnTo>
                  <a:lnTo>
                    <a:pt x="75263" y="51857"/>
                  </a:lnTo>
                  <a:lnTo>
                    <a:pt x="92409" y="41710"/>
                  </a:lnTo>
                  <a:lnTo>
                    <a:pt x="93356" y="42175"/>
                  </a:lnTo>
                  <a:lnTo>
                    <a:pt x="97699" y="50526"/>
                  </a:lnTo>
                  <a:lnTo>
                    <a:pt x="100057" y="53344"/>
                  </a:lnTo>
                  <a:lnTo>
                    <a:pt x="106976" y="99683"/>
                  </a:lnTo>
                  <a:lnTo>
                    <a:pt x="114952" y="135951"/>
                  </a:lnTo>
                  <a:lnTo>
                    <a:pt x="122073" y="181076"/>
                  </a:lnTo>
                  <a:lnTo>
                    <a:pt x="124537" y="228168"/>
                  </a:lnTo>
                  <a:lnTo>
                    <a:pt x="129210" y="263509"/>
                  </a:lnTo>
                  <a:lnTo>
                    <a:pt x="119686" y="307432"/>
                  </a:lnTo>
                  <a:lnTo>
                    <a:pt x="104648" y="348716"/>
                  </a:lnTo>
                  <a:lnTo>
                    <a:pt x="101516" y="353738"/>
                  </a:lnTo>
                  <a:lnTo>
                    <a:pt x="97310" y="357085"/>
                  </a:lnTo>
                  <a:lnTo>
                    <a:pt x="64228" y="367955"/>
                  </a:lnTo>
                  <a:lnTo>
                    <a:pt x="52182" y="368105"/>
                  </a:lnTo>
                  <a:lnTo>
                    <a:pt x="0" y="325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341"/>
            <p:cNvSpPr/>
            <p:nvPr>
              <p:custDataLst>
                <p:tags r:id="rId225"/>
              </p:custDataLst>
            </p:nvPr>
          </p:nvSpPr>
          <p:spPr>
            <a:xfrm>
              <a:off x="8572629" y="1842794"/>
              <a:ext cx="190372" cy="440236"/>
            </a:xfrm>
            <a:custGeom>
              <a:avLst/>
              <a:gdLst/>
              <a:ahLst/>
              <a:cxnLst/>
              <a:rect l="0" t="0" r="0" b="0"/>
              <a:pathLst>
                <a:path w="190372" h="440236">
                  <a:moveTo>
                    <a:pt x="190371" y="5056"/>
                  </a:moveTo>
                  <a:lnTo>
                    <a:pt x="190371" y="5056"/>
                  </a:lnTo>
                  <a:lnTo>
                    <a:pt x="185314" y="0"/>
                  </a:lnTo>
                  <a:lnTo>
                    <a:pt x="174365" y="339"/>
                  </a:lnTo>
                  <a:lnTo>
                    <a:pt x="127844" y="7464"/>
                  </a:lnTo>
                  <a:lnTo>
                    <a:pt x="91471" y="18232"/>
                  </a:lnTo>
                  <a:lnTo>
                    <a:pt x="75577" y="27422"/>
                  </a:lnTo>
                  <a:lnTo>
                    <a:pt x="59108" y="46961"/>
                  </a:lnTo>
                  <a:lnTo>
                    <a:pt x="45881" y="77915"/>
                  </a:lnTo>
                  <a:lnTo>
                    <a:pt x="40315" y="118954"/>
                  </a:lnTo>
                  <a:lnTo>
                    <a:pt x="33609" y="159571"/>
                  </a:lnTo>
                  <a:lnTo>
                    <a:pt x="29465" y="205734"/>
                  </a:lnTo>
                  <a:lnTo>
                    <a:pt x="27689" y="247373"/>
                  </a:lnTo>
                  <a:lnTo>
                    <a:pt x="18144" y="294260"/>
                  </a:lnTo>
                  <a:lnTo>
                    <a:pt x="11988" y="323227"/>
                  </a:lnTo>
                  <a:lnTo>
                    <a:pt x="7342" y="352976"/>
                  </a:lnTo>
                  <a:lnTo>
                    <a:pt x="2084" y="378018"/>
                  </a:lnTo>
                  <a:lnTo>
                    <a:pt x="162" y="422235"/>
                  </a:lnTo>
                  <a:lnTo>
                    <a:pt x="0" y="433180"/>
                  </a:lnTo>
                  <a:lnTo>
                    <a:pt x="1016" y="436522"/>
                  </a:lnTo>
                  <a:lnTo>
                    <a:pt x="2751" y="438750"/>
                  </a:lnTo>
                  <a:lnTo>
                    <a:pt x="4965" y="440235"/>
                  </a:lnTo>
                  <a:lnTo>
                    <a:pt x="37880" y="435015"/>
                  </a:lnTo>
                  <a:lnTo>
                    <a:pt x="78875" y="423792"/>
                  </a:lnTo>
                  <a:lnTo>
                    <a:pt x="124732" y="408233"/>
                  </a:lnTo>
                  <a:lnTo>
                    <a:pt x="152271" y="395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342"/>
            <p:cNvSpPr/>
            <p:nvPr>
              <p:custDataLst>
                <p:tags r:id="rId226"/>
              </p:custDataLst>
            </p:nvPr>
          </p:nvSpPr>
          <p:spPr>
            <a:xfrm>
              <a:off x="8202202" y="2085975"/>
              <a:ext cx="151224" cy="47626"/>
            </a:xfrm>
            <a:custGeom>
              <a:avLst/>
              <a:gdLst/>
              <a:ahLst/>
              <a:cxnLst/>
              <a:rect l="0" t="0" r="0" b="0"/>
              <a:pathLst>
                <a:path w="151224" h="47626">
                  <a:moveTo>
                    <a:pt x="27398" y="47625"/>
                  </a:moveTo>
                  <a:lnTo>
                    <a:pt x="27398" y="47625"/>
                  </a:lnTo>
                  <a:lnTo>
                    <a:pt x="2794" y="47625"/>
                  </a:lnTo>
                  <a:lnTo>
                    <a:pt x="1470" y="46567"/>
                  </a:lnTo>
                  <a:lnTo>
                    <a:pt x="0" y="42568"/>
                  </a:lnTo>
                  <a:lnTo>
                    <a:pt x="666" y="41079"/>
                  </a:lnTo>
                  <a:lnTo>
                    <a:pt x="2168" y="40086"/>
                  </a:lnTo>
                  <a:lnTo>
                    <a:pt x="49671" y="24959"/>
                  </a:lnTo>
                  <a:lnTo>
                    <a:pt x="97257" y="13671"/>
                  </a:lnTo>
                  <a:lnTo>
                    <a:pt x="1512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343"/>
            <p:cNvSpPr/>
            <p:nvPr>
              <p:custDataLst>
                <p:tags r:id="rId227"/>
              </p:custDataLst>
            </p:nvPr>
          </p:nvSpPr>
          <p:spPr>
            <a:xfrm>
              <a:off x="8205066" y="1918640"/>
              <a:ext cx="204725" cy="327082"/>
            </a:xfrm>
            <a:custGeom>
              <a:avLst/>
              <a:gdLst/>
              <a:ahLst/>
              <a:cxnLst/>
              <a:rect l="0" t="0" r="0" b="0"/>
              <a:pathLst>
                <a:path w="204725" h="327082">
                  <a:moveTo>
                    <a:pt x="186459" y="14935"/>
                  </a:moveTo>
                  <a:lnTo>
                    <a:pt x="186459" y="14935"/>
                  </a:lnTo>
                  <a:lnTo>
                    <a:pt x="204724" y="5802"/>
                  </a:lnTo>
                  <a:lnTo>
                    <a:pt x="200220" y="470"/>
                  </a:lnTo>
                  <a:lnTo>
                    <a:pt x="196692" y="0"/>
                  </a:lnTo>
                  <a:lnTo>
                    <a:pt x="154731" y="7822"/>
                  </a:lnTo>
                  <a:lnTo>
                    <a:pt x="107996" y="19955"/>
                  </a:lnTo>
                  <a:lnTo>
                    <a:pt x="67988" y="38398"/>
                  </a:lnTo>
                  <a:lnTo>
                    <a:pt x="23554" y="73637"/>
                  </a:lnTo>
                  <a:lnTo>
                    <a:pt x="12484" y="89360"/>
                  </a:lnTo>
                  <a:lnTo>
                    <a:pt x="7558" y="112482"/>
                  </a:lnTo>
                  <a:lnTo>
                    <a:pt x="5894" y="156343"/>
                  </a:lnTo>
                  <a:lnTo>
                    <a:pt x="5606" y="193241"/>
                  </a:lnTo>
                  <a:lnTo>
                    <a:pt x="5520" y="232043"/>
                  </a:lnTo>
                  <a:lnTo>
                    <a:pt x="4437" y="273409"/>
                  </a:lnTo>
                  <a:lnTo>
                    <a:pt x="0" y="299424"/>
                  </a:lnTo>
                  <a:lnTo>
                    <a:pt x="2341" y="310002"/>
                  </a:lnTo>
                  <a:lnTo>
                    <a:pt x="9609" y="321908"/>
                  </a:lnTo>
                  <a:lnTo>
                    <a:pt x="13526" y="324358"/>
                  </a:lnTo>
                  <a:lnTo>
                    <a:pt x="23522" y="327081"/>
                  </a:lnTo>
                  <a:lnTo>
                    <a:pt x="61337" y="322284"/>
                  </a:lnTo>
                  <a:lnTo>
                    <a:pt x="81108" y="320867"/>
                  </a:lnTo>
                  <a:lnTo>
                    <a:pt x="88708" y="318373"/>
                  </a:lnTo>
                  <a:lnTo>
                    <a:pt x="121320" y="294912"/>
                  </a:lnTo>
                  <a:lnTo>
                    <a:pt x="129309" y="281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47"/>
          <p:cNvGrpSpPr/>
          <p:nvPr/>
        </p:nvGrpSpPr>
        <p:grpSpPr>
          <a:xfrm>
            <a:off x="10252332" y="1861844"/>
            <a:ext cx="1628169" cy="483856"/>
            <a:chOff x="10252332" y="1861844"/>
            <a:chExt cx="1628169" cy="483856"/>
          </a:xfrm>
        </p:grpSpPr>
        <p:sp>
          <p:nvSpPr>
            <p:cNvPr id="169" name="SMARTInkShape-1344"/>
            <p:cNvSpPr/>
            <p:nvPr>
              <p:custDataLst>
                <p:tags r:id="rId208"/>
              </p:custDataLst>
            </p:nvPr>
          </p:nvSpPr>
          <p:spPr>
            <a:xfrm>
              <a:off x="11715750" y="1867051"/>
              <a:ext cx="164751" cy="478649"/>
            </a:xfrm>
            <a:custGeom>
              <a:avLst/>
              <a:gdLst/>
              <a:ahLst/>
              <a:cxnLst/>
              <a:rect l="0" t="0" r="0" b="0"/>
              <a:pathLst>
                <a:path w="164751" h="478649">
                  <a:moveTo>
                    <a:pt x="9525" y="18899"/>
                  </a:moveTo>
                  <a:lnTo>
                    <a:pt x="9525" y="18899"/>
                  </a:lnTo>
                  <a:lnTo>
                    <a:pt x="4467" y="13843"/>
                  </a:lnTo>
                  <a:lnTo>
                    <a:pt x="4037" y="11295"/>
                  </a:lnTo>
                  <a:lnTo>
                    <a:pt x="4808" y="8538"/>
                  </a:lnTo>
                  <a:lnTo>
                    <a:pt x="6380" y="5641"/>
                  </a:lnTo>
                  <a:lnTo>
                    <a:pt x="9544" y="3711"/>
                  </a:lnTo>
                  <a:lnTo>
                    <a:pt x="24112" y="993"/>
                  </a:lnTo>
                  <a:lnTo>
                    <a:pt x="69392" y="0"/>
                  </a:lnTo>
                  <a:lnTo>
                    <a:pt x="115391" y="2691"/>
                  </a:lnTo>
                  <a:lnTo>
                    <a:pt x="147559" y="13110"/>
                  </a:lnTo>
                  <a:lnTo>
                    <a:pt x="158362" y="24793"/>
                  </a:lnTo>
                  <a:lnTo>
                    <a:pt x="162724" y="32353"/>
                  </a:lnTo>
                  <a:lnTo>
                    <a:pt x="164750" y="49220"/>
                  </a:lnTo>
                  <a:lnTo>
                    <a:pt x="161237" y="88783"/>
                  </a:lnTo>
                  <a:lnTo>
                    <a:pt x="153773" y="128565"/>
                  </a:lnTo>
                  <a:lnTo>
                    <a:pt x="146124" y="174774"/>
                  </a:lnTo>
                  <a:lnTo>
                    <a:pt x="138246" y="219590"/>
                  </a:lnTo>
                  <a:lnTo>
                    <a:pt x="134317" y="258214"/>
                  </a:lnTo>
                  <a:lnTo>
                    <a:pt x="133540" y="302689"/>
                  </a:lnTo>
                  <a:lnTo>
                    <a:pt x="136230" y="332643"/>
                  </a:lnTo>
                  <a:lnTo>
                    <a:pt x="142000" y="369797"/>
                  </a:lnTo>
                  <a:lnTo>
                    <a:pt x="142615" y="406267"/>
                  </a:lnTo>
                  <a:lnTo>
                    <a:pt x="140681" y="442238"/>
                  </a:lnTo>
                  <a:lnTo>
                    <a:pt x="132727" y="459639"/>
                  </a:lnTo>
                  <a:lnTo>
                    <a:pt x="122136" y="471605"/>
                  </a:lnTo>
                  <a:lnTo>
                    <a:pt x="116350" y="476278"/>
                  </a:lnTo>
                  <a:lnTo>
                    <a:pt x="98632" y="478648"/>
                  </a:lnTo>
                  <a:lnTo>
                    <a:pt x="76644" y="475115"/>
                  </a:lnTo>
                  <a:lnTo>
                    <a:pt x="41525" y="460167"/>
                  </a:lnTo>
                  <a:lnTo>
                    <a:pt x="0" y="42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345"/>
            <p:cNvSpPr/>
            <p:nvPr>
              <p:custDataLst>
                <p:tags r:id="rId209"/>
              </p:custDataLst>
            </p:nvPr>
          </p:nvSpPr>
          <p:spPr>
            <a:xfrm>
              <a:off x="11639550" y="1861844"/>
              <a:ext cx="47471" cy="347957"/>
            </a:xfrm>
            <a:custGeom>
              <a:avLst/>
              <a:gdLst/>
              <a:ahLst/>
              <a:cxnLst/>
              <a:rect l="0" t="0" r="0" b="0"/>
              <a:pathLst>
                <a:path w="47471" h="347957">
                  <a:moveTo>
                    <a:pt x="19050" y="5056"/>
                  </a:moveTo>
                  <a:lnTo>
                    <a:pt x="19050" y="5056"/>
                  </a:lnTo>
                  <a:lnTo>
                    <a:pt x="19050" y="0"/>
                  </a:lnTo>
                  <a:lnTo>
                    <a:pt x="27252" y="20526"/>
                  </a:lnTo>
                  <a:lnTo>
                    <a:pt x="38761" y="57540"/>
                  </a:lnTo>
                  <a:lnTo>
                    <a:pt x="46459" y="104787"/>
                  </a:lnTo>
                  <a:lnTo>
                    <a:pt x="47280" y="145849"/>
                  </a:lnTo>
                  <a:lnTo>
                    <a:pt x="47470" y="179814"/>
                  </a:lnTo>
                  <a:lnTo>
                    <a:pt x="46537" y="226117"/>
                  </a:lnTo>
                  <a:lnTo>
                    <a:pt x="37259" y="271639"/>
                  </a:lnTo>
                  <a:lnTo>
                    <a:pt x="21056" y="316583"/>
                  </a:lnTo>
                  <a:lnTo>
                    <a:pt x="0" y="34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346"/>
            <p:cNvSpPr/>
            <p:nvPr>
              <p:custDataLst>
                <p:tags r:id="rId210"/>
              </p:custDataLst>
            </p:nvPr>
          </p:nvSpPr>
          <p:spPr>
            <a:xfrm>
              <a:off x="11487240" y="1925882"/>
              <a:ext cx="85636" cy="267183"/>
            </a:xfrm>
            <a:custGeom>
              <a:avLst/>
              <a:gdLst/>
              <a:ahLst/>
              <a:cxnLst/>
              <a:rect l="0" t="0" r="0" b="0"/>
              <a:pathLst>
                <a:path w="85636" h="267183">
                  <a:moveTo>
                    <a:pt x="85635" y="26743"/>
                  </a:moveTo>
                  <a:lnTo>
                    <a:pt x="85635" y="26743"/>
                  </a:lnTo>
                  <a:lnTo>
                    <a:pt x="85635" y="4353"/>
                  </a:lnTo>
                  <a:lnTo>
                    <a:pt x="84577" y="2291"/>
                  </a:lnTo>
                  <a:lnTo>
                    <a:pt x="82811" y="917"/>
                  </a:lnTo>
                  <a:lnTo>
                    <a:pt x="80577" y="0"/>
                  </a:lnTo>
                  <a:lnTo>
                    <a:pt x="78029" y="448"/>
                  </a:lnTo>
                  <a:lnTo>
                    <a:pt x="69388" y="6134"/>
                  </a:lnTo>
                  <a:lnTo>
                    <a:pt x="25988" y="49382"/>
                  </a:lnTo>
                  <a:lnTo>
                    <a:pt x="14809" y="68141"/>
                  </a:lnTo>
                  <a:lnTo>
                    <a:pt x="3361" y="111616"/>
                  </a:lnTo>
                  <a:lnTo>
                    <a:pt x="365" y="153970"/>
                  </a:lnTo>
                  <a:lnTo>
                    <a:pt x="0" y="198042"/>
                  </a:lnTo>
                  <a:lnTo>
                    <a:pt x="2749" y="240771"/>
                  </a:lnTo>
                  <a:lnTo>
                    <a:pt x="8115" y="265165"/>
                  </a:lnTo>
                  <a:lnTo>
                    <a:pt x="9613" y="267182"/>
                  </a:lnTo>
                  <a:lnTo>
                    <a:pt x="18960" y="26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347"/>
            <p:cNvSpPr/>
            <p:nvPr>
              <p:custDataLst>
                <p:tags r:id="rId211"/>
              </p:custDataLst>
            </p:nvPr>
          </p:nvSpPr>
          <p:spPr>
            <a:xfrm>
              <a:off x="11393223" y="1917173"/>
              <a:ext cx="112978" cy="149753"/>
            </a:xfrm>
            <a:custGeom>
              <a:avLst/>
              <a:gdLst/>
              <a:ahLst/>
              <a:cxnLst/>
              <a:rect l="0" t="0" r="0" b="0"/>
              <a:pathLst>
                <a:path w="112978" h="149753">
                  <a:moveTo>
                    <a:pt x="8202" y="16402"/>
                  </a:moveTo>
                  <a:lnTo>
                    <a:pt x="8202" y="16402"/>
                  </a:lnTo>
                  <a:lnTo>
                    <a:pt x="0" y="0"/>
                  </a:lnTo>
                  <a:lnTo>
                    <a:pt x="618" y="176"/>
                  </a:lnTo>
                  <a:lnTo>
                    <a:pt x="4126" y="3193"/>
                  </a:lnTo>
                  <a:lnTo>
                    <a:pt x="34359" y="46326"/>
                  </a:lnTo>
                  <a:lnTo>
                    <a:pt x="58512" y="92132"/>
                  </a:lnTo>
                  <a:lnTo>
                    <a:pt x="112977" y="14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348"/>
            <p:cNvSpPr/>
            <p:nvPr>
              <p:custDataLst>
                <p:tags r:id="rId212"/>
              </p:custDataLst>
            </p:nvPr>
          </p:nvSpPr>
          <p:spPr>
            <a:xfrm>
              <a:off x="11250095" y="1895867"/>
              <a:ext cx="84656" cy="275834"/>
            </a:xfrm>
            <a:custGeom>
              <a:avLst/>
              <a:gdLst/>
              <a:ahLst/>
              <a:cxnLst/>
              <a:rect l="0" t="0" r="0" b="0"/>
              <a:pathLst>
                <a:path w="84656" h="275834">
                  <a:moveTo>
                    <a:pt x="84655" y="9133"/>
                  </a:moveTo>
                  <a:lnTo>
                    <a:pt x="84655" y="9133"/>
                  </a:lnTo>
                  <a:lnTo>
                    <a:pt x="79598" y="9133"/>
                  </a:lnTo>
                  <a:lnTo>
                    <a:pt x="78109" y="8075"/>
                  </a:lnTo>
                  <a:lnTo>
                    <a:pt x="77117" y="6311"/>
                  </a:lnTo>
                  <a:lnTo>
                    <a:pt x="76453" y="4077"/>
                  </a:lnTo>
                  <a:lnTo>
                    <a:pt x="74953" y="2587"/>
                  </a:lnTo>
                  <a:lnTo>
                    <a:pt x="70464" y="932"/>
                  </a:lnTo>
                  <a:lnTo>
                    <a:pt x="61989" y="0"/>
                  </a:lnTo>
                  <a:lnTo>
                    <a:pt x="58961" y="1986"/>
                  </a:lnTo>
                  <a:lnTo>
                    <a:pt x="52775" y="9837"/>
                  </a:lnTo>
                  <a:lnTo>
                    <a:pt x="33843" y="52600"/>
                  </a:lnTo>
                  <a:lnTo>
                    <a:pt x="15665" y="98427"/>
                  </a:lnTo>
                  <a:lnTo>
                    <a:pt x="4347" y="143162"/>
                  </a:lnTo>
                  <a:lnTo>
                    <a:pt x="0" y="181775"/>
                  </a:lnTo>
                  <a:lnTo>
                    <a:pt x="1963" y="223426"/>
                  </a:lnTo>
                  <a:lnTo>
                    <a:pt x="12176" y="248664"/>
                  </a:lnTo>
                  <a:lnTo>
                    <a:pt x="17285" y="257720"/>
                  </a:lnTo>
                  <a:lnTo>
                    <a:pt x="31430" y="270605"/>
                  </a:lnTo>
                  <a:lnTo>
                    <a:pt x="39646" y="275523"/>
                  </a:lnTo>
                  <a:lnTo>
                    <a:pt x="84655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49"/>
            <p:cNvSpPr/>
            <p:nvPr>
              <p:custDataLst>
                <p:tags r:id="rId213"/>
              </p:custDataLst>
            </p:nvPr>
          </p:nvSpPr>
          <p:spPr>
            <a:xfrm>
              <a:off x="10925694" y="1948281"/>
              <a:ext cx="140270" cy="242470"/>
            </a:xfrm>
            <a:custGeom>
              <a:avLst/>
              <a:gdLst/>
              <a:ahLst/>
              <a:cxnLst/>
              <a:rect l="0" t="0" r="0" b="0"/>
              <a:pathLst>
                <a:path w="140270" h="242470">
                  <a:moveTo>
                    <a:pt x="28056" y="23394"/>
                  </a:moveTo>
                  <a:lnTo>
                    <a:pt x="28056" y="23394"/>
                  </a:lnTo>
                  <a:lnTo>
                    <a:pt x="28056" y="0"/>
                  </a:lnTo>
                  <a:lnTo>
                    <a:pt x="28056" y="45442"/>
                  </a:lnTo>
                  <a:lnTo>
                    <a:pt x="25232" y="75788"/>
                  </a:lnTo>
                  <a:lnTo>
                    <a:pt x="19854" y="115117"/>
                  </a:lnTo>
                  <a:lnTo>
                    <a:pt x="13865" y="156287"/>
                  </a:lnTo>
                  <a:lnTo>
                    <a:pt x="5390" y="196943"/>
                  </a:lnTo>
                  <a:lnTo>
                    <a:pt x="0" y="237497"/>
                  </a:lnTo>
                  <a:lnTo>
                    <a:pt x="885" y="237037"/>
                  </a:lnTo>
                  <a:lnTo>
                    <a:pt x="22304" y="195534"/>
                  </a:lnTo>
                  <a:lnTo>
                    <a:pt x="40417" y="152366"/>
                  </a:lnTo>
                  <a:lnTo>
                    <a:pt x="60294" y="131928"/>
                  </a:lnTo>
                  <a:lnTo>
                    <a:pt x="77309" y="124548"/>
                  </a:lnTo>
                  <a:lnTo>
                    <a:pt x="94396" y="122326"/>
                  </a:lnTo>
                  <a:lnTo>
                    <a:pt x="109046" y="124867"/>
                  </a:lnTo>
                  <a:lnTo>
                    <a:pt x="124137" y="132247"/>
                  </a:lnTo>
                  <a:lnTo>
                    <a:pt x="131790" y="143740"/>
                  </a:lnTo>
                  <a:lnTo>
                    <a:pt x="140269" y="166875"/>
                  </a:lnTo>
                  <a:lnTo>
                    <a:pt x="132831" y="242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350"/>
            <p:cNvSpPr/>
            <p:nvPr>
              <p:custDataLst>
                <p:tags r:id="rId214"/>
              </p:custDataLst>
            </p:nvPr>
          </p:nvSpPr>
          <p:spPr>
            <a:xfrm>
              <a:off x="10677571" y="1866900"/>
              <a:ext cx="180930" cy="397656"/>
            </a:xfrm>
            <a:custGeom>
              <a:avLst/>
              <a:gdLst/>
              <a:ahLst/>
              <a:cxnLst/>
              <a:rect l="0" t="0" r="0" b="0"/>
              <a:pathLst>
                <a:path w="180930" h="397656">
                  <a:moveTo>
                    <a:pt x="180929" y="0"/>
                  </a:moveTo>
                  <a:lnTo>
                    <a:pt x="180929" y="0"/>
                  </a:lnTo>
                  <a:lnTo>
                    <a:pt x="175872" y="0"/>
                  </a:lnTo>
                  <a:lnTo>
                    <a:pt x="170568" y="2822"/>
                  </a:lnTo>
                  <a:lnTo>
                    <a:pt x="164682" y="6546"/>
                  </a:lnTo>
                  <a:lnTo>
                    <a:pt x="154361" y="8642"/>
                  </a:lnTo>
                  <a:lnTo>
                    <a:pt x="111177" y="12296"/>
                  </a:lnTo>
                  <a:lnTo>
                    <a:pt x="67196" y="28818"/>
                  </a:lnTo>
                  <a:lnTo>
                    <a:pt x="55240" y="36091"/>
                  </a:lnTo>
                  <a:lnTo>
                    <a:pt x="46398" y="46380"/>
                  </a:lnTo>
                  <a:lnTo>
                    <a:pt x="33155" y="76777"/>
                  </a:lnTo>
                  <a:lnTo>
                    <a:pt x="29443" y="112729"/>
                  </a:lnTo>
                  <a:lnTo>
                    <a:pt x="28800" y="151934"/>
                  </a:lnTo>
                  <a:lnTo>
                    <a:pt x="25788" y="190362"/>
                  </a:lnTo>
                  <a:lnTo>
                    <a:pt x="20344" y="231160"/>
                  </a:lnTo>
                  <a:lnTo>
                    <a:pt x="11664" y="273752"/>
                  </a:lnTo>
                  <a:lnTo>
                    <a:pt x="1705" y="318468"/>
                  </a:lnTo>
                  <a:lnTo>
                    <a:pt x="184" y="364390"/>
                  </a:lnTo>
                  <a:lnTo>
                    <a:pt x="0" y="382776"/>
                  </a:lnTo>
                  <a:lnTo>
                    <a:pt x="2102" y="386417"/>
                  </a:lnTo>
                  <a:lnTo>
                    <a:pt x="10081" y="393285"/>
                  </a:lnTo>
                  <a:lnTo>
                    <a:pt x="20682" y="397043"/>
                  </a:lnTo>
                  <a:lnTo>
                    <a:pt x="34567" y="397655"/>
                  </a:lnTo>
                  <a:lnTo>
                    <a:pt x="63010" y="392050"/>
                  </a:lnTo>
                  <a:lnTo>
                    <a:pt x="123779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351"/>
            <p:cNvSpPr/>
            <p:nvPr>
              <p:custDataLst>
                <p:tags r:id="rId215"/>
              </p:custDataLst>
            </p:nvPr>
          </p:nvSpPr>
          <p:spPr>
            <a:xfrm>
              <a:off x="10252332" y="2085975"/>
              <a:ext cx="196594" cy="38101"/>
            </a:xfrm>
            <a:custGeom>
              <a:avLst/>
              <a:gdLst/>
              <a:ahLst/>
              <a:cxnLst/>
              <a:rect l="0" t="0" r="0" b="0"/>
              <a:pathLst>
                <a:path w="196594" h="38101">
                  <a:moveTo>
                    <a:pt x="34668" y="38100"/>
                  </a:moveTo>
                  <a:lnTo>
                    <a:pt x="34668" y="38100"/>
                  </a:lnTo>
                  <a:lnTo>
                    <a:pt x="0" y="38100"/>
                  </a:lnTo>
                  <a:lnTo>
                    <a:pt x="28104" y="35278"/>
                  </a:lnTo>
                  <a:lnTo>
                    <a:pt x="75273" y="28399"/>
                  </a:lnTo>
                  <a:lnTo>
                    <a:pt x="116666" y="21232"/>
                  </a:lnTo>
                  <a:lnTo>
                    <a:pt x="159270" y="12406"/>
                  </a:lnTo>
                  <a:lnTo>
                    <a:pt x="196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352"/>
            <p:cNvSpPr/>
            <p:nvPr>
              <p:custDataLst>
                <p:tags r:id="rId216"/>
              </p:custDataLst>
            </p:nvPr>
          </p:nvSpPr>
          <p:spPr>
            <a:xfrm>
              <a:off x="10268332" y="1924211"/>
              <a:ext cx="180594" cy="332201"/>
            </a:xfrm>
            <a:custGeom>
              <a:avLst/>
              <a:gdLst/>
              <a:ahLst/>
              <a:cxnLst/>
              <a:rect l="0" t="0" r="0" b="0"/>
              <a:pathLst>
                <a:path w="180594" h="332201">
                  <a:moveTo>
                    <a:pt x="180593" y="28414"/>
                  </a:moveTo>
                  <a:lnTo>
                    <a:pt x="180593" y="28414"/>
                  </a:lnTo>
                  <a:lnTo>
                    <a:pt x="175536" y="23358"/>
                  </a:lnTo>
                  <a:lnTo>
                    <a:pt x="173055" y="18053"/>
                  </a:lnTo>
                  <a:lnTo>
                    <a:pt x="171459" y="6024"/>
                  </a:lnTo>
                  <a:lnTo>
                    <a:pt x="170270" y="3962"/>
                  </a:lnTo>
                  <a:lnTo>
                    <a:pt x="168420" y="2588"/>
                  </a:lnTo>
                  <a:lnTo>
                    <a:pt x="163542" y="1061"/>
                  </a:lnTo>
                  <a:lnTo>
                    <a:pt x="138575" y="0"/>
                  </a:lnTo>
                  <a:lnTo>
                    <a:pt x="93200" y="13111"/>
                  </a:lnTo>
                  <a:lnTo>
                    <a:pt x="75912" y="22234"/>
                  </a:lnTo>
                  <a:lnTo>
                    <a:pt x="29932" y="60546"/>
                  </a:lnTo>
                  <a:lnTo>
                    <a:pt x="4250" y="104636"/>
                  </a:lnTo>
                  <a:lnTo>
                    <a:pt x="532" y="135075"/>
                  </a:lnTo>
                  <a:lnTo>
                    <a:pt x="4946" y="172436"/>
                  </a:lnTo>
                  <a:lnTo>
                    <a:pt x="8314" y="217259"/>
                  </a:lnTo>
                  <a:lnTo>
                    <a:pt x="6157" y="256687"/>
                  </a:lnTo>
                  <a:lnTo>
                    <a:pt x="192" y="300952"/>
                  </a:lnTo>
                  <a:lnTo>
                    <a:pt x="0" y="305356"/>
                  </a:lnTo>
                  <a:lnTo>
                    <a:pt x="4787" y="321667"/>
                  </a:lnTo>
                  <a:lnTo>
                    <a:pt x="7298" y="325516"/>
                  </a:lnTo>
                  <a:lnTo>
                    <a:pt x="12909" y="329793"/>
                  </a:lnTo>
                  <a:lnTo>
                    <a:pt x="32131" y="332200"/>
                  </a:lnTo>
                  <a:lnTo>
                    <a:pt x="73617" y="318864"/>
                  </a:lnTo>
                  <a:lnTo>
                    <a:pt x="110662" y="302118"/>
                  </a:lnTo>
                  <a:lnTo>
                    <a:pt x="142493" y="285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1353"/>
          <p:cNvSpPr/>
          <p:nvPr>
            <p:custDataLst>
              <p:tags r:id="rId4"/>
            </p:custDataLst>
          </p:nvPr>
        </p:nvSpPr>
        <p:spPr>
          <a:xfrm>
            <a:off x="2059568" y="971681"/>
            <a:ext cx="283544" cy="437727"/>
          </a:xfrm>
          <a:custGeom>
            <a:avLst/>
            <a:gdLst/>
            <a:ahLst/>
            <a:cxnLst/>
            <a:rect l="0" t="0" r="0" b="0"/>
            <a:pathLst>
              <a:path w="283544" h="437727">
                <a:moveTo>
                  <a:pt x="188332" y="47494"/>
                </a:moveTo>
                <a:lnTo>
                  <a:pt x="188332" y="47494"/>
                </a:lnTo>
                <a:lnTo>
                  <a:pt x="188332" y="15695"/>
                </a:lnTo>
                <a:lnTo>
                  <a:pt x="187274" y="13595"/>
                </a:lnTo>
                <a:lnTo>
                  <a:pt x="185510" y="12194"/>
                </a:lnTo>
                <a:lnTo>
                  <a:pt x="183276" y="11261"/>
                </a:lnTo>
                <a:lnTo>
                  <a:pt x="181786" y="9580"/>
                </a:lnTo>
                <a:lnTo>
                  <a:pt x="180131" y="4891"/>
                </a:lnTo>
                <a:lnTo>
                  <a:pt x="178631" y="3217"/>
                </a:lnTo>
                <a:lnTo>
                  <a:pt x="174143" y="1357"/>
                </a:lnTo>
                <a:lnTo>
                  <a:pt x="143194" y="0"/>
                </a:lnTo>
                <a:lnTo>
                  <a:pt x="97520" y="21339"/>
                </a:lnTo>
                <a:lnTo>
                  <a:pt x="63325" y="44222"/>
                </a:lnTo>
                <a:lnTo>
                  <a:pt x="55868" y="54506"/>
                </a:lnTo>
                <a:lnTo>
                  <a:pt x="32678" y="96042"/>
                </a:lnTo>
                <a:lnTo>
                  <a:pt x="19171" y="132753"/>
                </a:lnTo>
                <a:lnTo>
                  <a:pt x="14361" y="175334"/>
                </a:lnTo>
                <a:lnTo>
                  <a:pt x="7221" y="222256"/>
                </a:lnTo>
                <a:lnTo>
                  <a:pt x="0" y="265028"/>
                </a:lnTo>
                <a:lnTo>
                  <a:pt x="1297" y="294687"/>
                </a:lnTo>
                <a:lnTo>
                  <a:pt x="9647" y="341893"/>
                </a:lnTo>
                <a:lnTo>
                  <a:pt x="15783" y="355079"/>
                </a:lnTo>
                <a:lnTo>
                  <a:pt x="37917" y="382111"/>
                </a:lnTo>
                <a:lnTo>
                  <a:pt x="81722" y="415856"/>
                </a:lnTo>
                <a:lnTo>
                  <a:pt x="120618" y="434682"/>
                </a:lnTo>
                <a:lnTo>
                  <a:pt x="164970" y="437726"/>
                </a:lnTo>
                <a:lnTo>
                  <a:pt x="184820" y="432876"/>
                </a:lnTo>
                <a:lnTo>
                  <a:pt x="224402" y="408349"/>
                </a:lnTo>
                <a:lnTo>
                  <a:pt x="242058" y="390069"/>
                </a:lnTo>
                <a:lnTo>
                  <a:pt x="267506" y="342780"/>
                </a:lnTo>
                <a:lnTo>
                  <a:pt x="271146" y="331838"/>
                </a:lnTo>
                <a:lnTo>
                  <a:pt x="281340" y="287482"/>
                </a:lnTo>
                <a:lnTo>
                  <a:pt x="283385" y="244860"/>
                </a:lnTo>
                <a:lnTo>
                  <a:pt x="283543" y="203837"/>
                </a:lnTo>
                <a:lnTo>
                  <a:pt x="275970" y="163631"/>
                </a:lnTo>
                <a:lnTo>
                  <a:pt x="261191" y="122473"/>
                </a:lnTo>
                <a:lnTo>
                  <a:pt x="235099" y="83447"/>
                </a:lnTo>
                <a:lnTo>
                  <a:pt x="203036" y="45291"/>
                </a:lnTo>
                <a:lnTo>
                  <a:pt x="164241" y="17753"/>
                </a:lnTo>
                <a:lnTo>
                  <a:pt x="144270" y="11871"/>
                </a:lnTo>
                <a:lnTo>
                  <a:pt x="119890" y="15184"/>
                </a:lnTo>
                <a:lnTo>
                  <a:pt x="83557" y="284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249"/>
          <p:cNvGrpSpPr/>
          <p:nvPr/>
        </p:nvGrpSpPr>
        <p:grpSpPr>
          <a:xfrm>
            <a:off x="457592" y="2619375"/>
            <a:ext cx="11505809" cy="1004494"/>
            <a:chOff x="457592" y="2619375"/>
            <a:chExt cx="11505809" cy="1004494"/>
          </a:xfrm>
        </p:grpSpPr>
        <p:sp>
          <p:nvSpPr>
            <p:cNvPr id="180" name="SMARTInkShape-1354"/>
            <p:cNvSpPr/>
            <p:nvPr>
              <p:custDataLst>
                <p:tags r:id="rId185"/>
              </p:custDataLst>
            </p:nvPr>
          </p:nvSpPr>
          <p:spPr>
            <a:xfrm>
              <a:off x="3178619" y="3495675"/>
              <a:ext cx="202757" cy="27761"/>
            </a:xfrm>
            <a:custGeom>
              <a:avLst/>
              <a:gdLst/>
              <a:ahLst/>
              <a:cxnLst/>
              <a:rect l="0" t="0" r="0" b="0"/>
              <a:pathLst>
                <a:path w="202757" h="27761">
                  <a:moveTo>
                    <a:pt x="12256" y="0"/>
                  </a:moveTo>
                  <a:lnTo>
                    <a:pt x="12256" y="0"/>
                  </a:lnTo>
                  <a:lnTo>
                    <a:pt x="2143" y="5057"/>
                  </a:lnTo>
                  <a:lnTo>
                    <a:pt x="222" y="7605"/>
                  </a:lnTo>
                  <a:lnTo>
                    <a:pt x="0" y="10361"/>
                  </a:lnTo>
                  <a:lnTo>
                    <a:pt x="910" y="13257"/>
                  </a:lnTo>
                  <a:lnTo>
                    <a:pt x="7566" y="19298"/>
                  </a:lnTo>
                  <a:lnTo>
                    <a:pt x="12305" y="22390"/>
                  </a:lnTo>
                  <a:lnTo>
                    <a:pt x="56333" y="27760"/>
                  </a:lnTo>
                  <a:lnTo>
                    <a:pt x="80702" y="25511"/>
                  </a:lnTo>
                  <a:lnTo>
                    <a:pt x="117381" y="20326"/>
                  </a:lnTo>
                  <a:lnTo>
                    <a:pt x="155823" y="14372"/>
                  </a:lnTo>
                  <a:lnTo>
                    <a:pt x="2027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355"/>
            <p:cNvSpPr/>
            <p:nvPr>
              <p:custDataLst>
                <p:tags r:id="rId186"/>
              </p:custDataLst>
            </p:nvPr>
          </p:nvSpPr>
          <p:spPr>
            <a:xfrm>
              <a:off x="3239824" y="3347247"/>
              <a:ext cx="141552" cy="24604"/>
            </a:xfrm>
            <a:custGeom>
              <a:avLst/>
              <a:gdLst/>
              <a:ahLst/>
              <a:cxnLst/>
              <a:rect l="0" t="0" r="0" b="0"/>
              <a:pathLst>
                <a:path w="141552" h="24604">
                  <a:moveTo>
                    <a:pt x="8201" y="24603"/>
                  </a:moveTo>
                  <a:lnTo>
                    <a:pt x="8201" y="24603"/>
                  </a:lnTo>
                  <a:lnTo>
                    <a:pt x="3145" y="24603"/>
                  </a:lnTo>
                  <a:lnTo>
                    <a:pt x="1655" y="21428"/>
                  </a:lnTo>
                  <a:lnTo>
                    <a:pt x="0" y="9434"/>
                  </a:lnTo>
                  <a:lnTo>
                    <a:pt x="617" y="4965"/>
                  </a:lnTo>
                  <a:lnTo>
                    <a:pt x="2087" y="1986"/>
                  </a:lnTo>
                  <a:lnTo>
                    <a:pt x="4125" y="0"/>
                  </a:lnTo>
                  <a:lnTo>
                    <a:pt x="14856" y="616"/>
                  </a:lnTo>
                  <a:lnTo>
                    <a:pt x="52672" y="4578"/>
                  </a:lnTo>
                  <a:lnTo>
                    <a:pt x="99849" y="6418"/>
                  </a:lnTo>
                  <a:lnTo>
                    <a:pt x="141551" y="15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356"/>
            <p:cNvSpPr/>
            <p:nvPr>
              <p:custDataLst>
                <p:tags r:id="rId187"/>
              </p:custDataLst>
            </p:nvPr>
          </p:nvSpPr>
          <p:spPr>
            <a:xfrm>
              <a:off x="2714625" y="3162561"/>
              <a:ext cx="170256" cy="399151"/>
            </a:xfrm>
            <a:custGeom>
              <a:avLst/>
              <a:gdLst/>
              <a:ahLst/>
              <a:cxnLst/>
              <a:rect l="0" t="0" r="0" b="0"/>
              <a:pathLst>
                <a:path w="170256" h="399151">
                  <a:moveTo>
                    <a:pt x="9525" y="9264"/>
                  </a:moveTo>
                  <a:lnTo>
                    <a:pt x="9525" y="9264"/>
                  </a:lnTo>
                  <a:lnTo>
                    <a:pt x="1324" y="9264"/>
                  </a:lnTo>
                  <a:lnTo>
                    <a:pt x="39117" y="8206"/>
                  </a:lnTo>
                  <a:lnTo>
                    <a:pt x="77797" y="1063"/>
                  </a:lnTo>
                  <a:lnTo>
                    <a:pt x="120103" y="0"/>
                  </a:lnTo>
                  <a:lnTo>
                    <a:pt x="144007" y="875"/>
                  </a:lnTo>
                  <a:lnTo>
                    <a:pt x="157842" y="4830"/>
                  </a:lnTo>
                  <a:lnTo>
                    <a:pt x="162378" y="9483"/>
                  </a:lnTo>
                  <a:lnTo>
                    <a:pt x="167418" y="23120"/>
                  </a:lnTo>
                  <a:lnTo>
                    <a:pt x="170255" y="43591"/>
                  </a:lnTo>
                  <a:lnTo>
                    <a:pt x="163754" y="90938"/>
                  </a:lnTo>
                  <a:lnTo>
                    <a:pt x="157230" y="129702"/>
                  </a:lnTo>
                  <a:lnTo>
                    <a:pt x="148775" y="170774"/>
                  </a:lnTo>
                  <a:lnTo>
                    <a:pt x="144040" y="212421"/>
                  </a:lnTo>
                  <a:lnTo>
                    <a:pt x="142162" y="252315"/>
                  </a:lnTo>
                  <a:lnTo>
                    <a:pt x="136431" y="291417"/>
                  </a:lnTo>
                  <a:lnTo>
                    <a:pt x="133959" y="334089"/>
                  </a:lnTo>
                  <a:lnTo>
                    <a:pt x="133385" y="380765"/>
                  </a:lnTo>
                  <a:lnTo>
                    <a:pt x="131257" y="384990"/>
                  </a:lnTo>
                  <a:lnTo>
                    <a:pt x="123248" y="392506"/>
                  </a:lnTo>
                  <a:lnTo>
                    <a:pt x="112632" y="396552"/>
                  </a:lnTo>
                  <a:lnTo>
                    <a:pt x="78458" y="399150"/>
                  </a:lnTo>
                  <a:lnTo>
                    <a:pt x="34517" y="392166"/>
                  </a:lnTo>
                  <a:lnTo>
                    <a:pt x="0" y="380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357"/>
            <p:cNvSpPr/>
            <p:nvPr>
              <p:custDataLst>
                <p:tags r:id="rId188"/>
              </p:custDataLst>
            </p:nvPr>
          </p:nvSpPr>
          <p:spPr>
            <a:xfrm>
              <a:off x="2554960" y="3223487"/>
              <a:ext cx="92991" cy="281714"/>
            </a:xfrm>
            <a:custGeom>
              <a:avLst/>
              <a:gdLst/>
              <a:ahLst/>
              <a:cxnLst/>
              <a:rect l="0" t="0" r="0" b="0"/>
              <a:pathLst>
                <a:path w="92991" h="281714">
                  <a:moveTo>
                    <a:pt x="92990" y="5488"/>
                  </a:moveTo>
                  <a:lnTo>
                    <a:pt x="92990" y="5488"/>
                  </a:lnTo>
                  <a:lnTo>
                    <a:pt x="87934" y="432"/>
                  </a:lnTo>
                  <a:lnTo>
                    <a:pt x="85386" y="0"/>
                  </a:lnTo>
                  <a:lnTo>
                    <a:pt x="82629" y="771"/>
                  </a:lnTo>
                  <a:lnTo>
                    <a:pt x="56134" y="18469"/>
                  </a:lnTo>
                  <a:lnTo>
                    <a:pt x="21771" y="52536"/>
                  </a:lnTo>
                  <a:lnTo>
                    <a:pt x="444" y="93432"/>
                  </a:lnTo>
                  <a:lnTo>
                    <a:pt x="0" y="107016"/>
                  </a:lnTo>
                  <a:lnTo>
                    <a:pt x="5516" y="147408"/>
                  </a:lnTo>
                  <a:lnTo>
                    <a:pt x="6920" y="191331"/>
                  </a:lnTo>
                  <a:lnTo>
                    <a:pt x="7197" y="238656"/>
                  </a:lnTo>
                  <a:lnTo>
                    <a:pt x="7265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358"/>
            <p:cNvSpPr/>
            <p:nvPr>
              <p:custDataLst>
                <p:tags r:id="rId189"/>
              </p:custDataLst>
            </p:nvPr>
          </p:nvSpPr>
          <p:spPr>
            <a:xfrm>
              <a:off x="2419350" y="3190875"/>
              <a:ext cx="133351" cy="142876"/>
            </a:xfrm>
            <a:custGeom>
              <a:avLst/>
              <a:gdLst/>
              <a:ahLst/>
              <a:cxnLst/>
              <a:rect l="0" t="0" r="0" b="0"/>
              <a:pathLst>
                <a:path w="133351" h="1428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113" y="27446"/>
                  </a:lnTo>
                  <a:lnTo>
                    <a:pt x="38596" y="54597"/>
                  </a:lnTo>
                  <a:lnTo>
                    <a:pt x="51020" y="64482"/>
                  </a:lnTo>
                  <a:lnTo>
                    <a:pt x="92441" y="111071"/>
                  </a:lnTo>
                  <a:lnTo>
                    <a:pt x="102468" y="119215"/>
                  </a:lnTo>
                  <a:lnTo>
                    <a:pt x="122789" y="129750"/>
                  </a:lnTo>
                  <a:lnTo>
                    <a:pt x="1333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59"/>
            <p:cNvSpPr/>
            <p:nvPr>
              <p:custDataLst>
                <p:tags r:id="rId190"/>
              </p:custDataLst>
            </p:nvPr>
          </p:nvSpPr>
          <p:spPr>
            <a:xfrm>
              <a:off x="2228850" y="332422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6" y="10361"/>
                  </a:lnTo>
                  <a:lnTo>
                    <a:pt x="261" y="48323"/>
                  </a:lnTo>
                  <a:lnTo>
                    <a:pt x="52" y="90370"/>
                  </a:lnTo>
                  <a:lnTo>
                    <a:pt x="10" y="12979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360"/>
            <p:cNvSpPr/>
            <p:nvPr>
              <p:custDataLst>
                <p:tags r:id="rId191"/>
              </p:custDataLst>
            </p:nvPr>
          </p:nvSpPr>
          <p:spPr>
            <a:xfrm>
              <a:off x="2171700" y="33813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6206" y="8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361"/>
            <p:cNvSpPr/>
            <p:nvPr>
              <p:custDataLst>
                <p:tags r:id="rId192"/>
              </p:custDataLst>
            </p:nvPr>
          </p:nvSpPr>
          <p:spPr>
            <a:xfrm>
              <a:off x="1857375" y="3268399"/>
              <a:ext cx="171451" cy="236802"/>
            </a:xfrm>
            <a:custGeom>
              <a:avLst/>
              <a:gdLst/>
              <a:ahLst/>
              <a:cxnLst/>
              <a:rect l="0" t="0" r="0" b="0"/>
              <a:pathLst>
                <a:path w="171451" h="236802">
                  <a:moveTo>
                    <a:pt x="171450" y="8201"/>
                  </a:moveTo>
                  <a:lnTo>
                    <a:pt x="171450" y="8201"/>
                  </a:lnTo>
                  <a:lnTo>
                    <a:pt x="171450" y="3144"/>
                  </a:lnTo>
                  <a:lnTo>
                    <a:pt x="170392" y="1655"/>
                  </a:lnTo>
                  <a:lnTo>
                    <a:pt x="168628" y="662"/>
                  </a:lnTo>
                  <a:lnTo>
                    <a:pt x="166394" y="0"/>
                  </a:lnTo>
                  <a:lnTo>
                    <a:pt x="163846" y="1675"/>
                  </a:lnTo>
                  <a:lnTo>
                    <a:pt x="131450" y="46635"/>
                  </a:lnTo>
                  <a:lnTo>
                    <a:pt x="101284" y="93238"/>
                  </a:lnTo>
                  <a:lnTo>
                    <a:pt x="65353" y="134915"/>
                  </a:lnTo>
                  <a:lnTo>
                    <a:pt x="35170" y="180767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362"/>
            <p:cNvSpPr/>
            <p:nvPr>
              <p:custDataLst>
                <p:tags r:id="rId193"/>
              </p:custDataLst>
            </p:nvPr>
          </p:nvSpPr>
          <p:spPr>
            <a:xfrm>
              <a:off x="1857375" y="3299687"/>
              <a:ext cx="114301" cy="176939"/>
            </a:xfrm>
            <a:custGeom>
              <a:avLst/>
              <a:gdLst/>
              <a:ahLst/>
              <a:cxnLst/>
              <a:rect l="0" t="0" r="0" b="0"/>
              <a:pathLst>
                <a:path w="114301" h="17693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39640" y="36739"/>
                  </a:lnTo>
                  <a:lnTo>
                    <a:pt x="75419" y="83145"/>
                  </a:lnTo>
                  <a:lnTo>
                    <a:pt x="89374" y="105051"/>
                  </a:lnTo>
                  <a:lnTo>
                    <a:pt x="11430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363"/>
            <p:cNvSpPr/>
            <p:nvPr>
              <p:custDataLst>
                <p:tags r:id="rId194"/>
              </p:custDataLst>
            </p:nvPr>
          </p:nvSpPr>
          <p:spPr>
            <a:xfrm>
              <a:off x="1667397" y="3133725"/>
              <a:ext cx="199504" cy="418405"/>
            </a:xfrm>
            <a:custGeom>
              <a:avLst/>
              <a:gdLst/>
              <a:ahLst/>
              <a:cxnLst/>
              <a:rect l="0" t="0" r="0" b="0"/>
              <a:pathLst>
                <a:path w="199504" h="418405">
                  <a:moveTo>
                    <a:pt x="199503" y="0"/>
                  </a:moveTo>
                  <a:lnTo>
                    <a:pt x="199503" y="0"/>
                  </a:lnTo>
                  <a:lnTo>
                    <a:pt x="194447" y="5056"/>
                  </a:lnTo>
                  <a:lnTo>
                    <a:pt x="186320" y="7539"/>
                  </a:lnTo>
                  <a:lnTo>
                    <a:pt x="176710" y="9701"/>
                  </a:lnTo>
                  <a:lnTo>
                    <a:pt x="164292" y="15809"/>
                  </a:lnTo>
                  <a:lnTo>
                    <a:pt x="121745" y="26370"/>
                  </a:lnTo>
                  <a:lnTo>
                    <a:pt x="80166" y="39048"/>
                  </a:lnTo>
                  <a:lnTo>
                    <a:pt x="63485" y="52962"/>
                  </a:lnTo>
                  <a:lnTo>
                    <a:pt x="55090" y="64461"/>
                  </a:lnTo>
                  <a:lnTo>
                    <a:pt x="48681" y="110844"/>
                  </a:lnTo>
                  <a:lnTo>
                    <a:pt x="46512" y="149142"/>
                  </a:lnTo>
                  <a:lnTo>
                    <a:pt x="39656" y="194364"/>
                  </a:lnTo>
                  <a:lnTo>
                    <a:pt x="32932" y="239476"/>
                  </a:lnTo>
                  <a:lnTo>
                    <a:pt x="24442" y="283916"/>
                  </a:lnTo>
                  <a:lnTo>
                    <a:pt x="16485" y="329149"/>
                  </a:lnTo>
                  <a:lnTo>
                    <a:pt x="5424" y="375696"/>
                  </a:lnTo>
                  <a:lnTo>
                    <a:pt x="0" y="411169"/>
                  </a:lnTo>
                  <a:lnTo>
                    <a:pt x="1943" y="413813"/>
                  </a:lnTo>
                  <a:lnTo>
                    <a:pt x="9746" y="416751"/>
                  </a:lnTo>
                  <a:lnTo>
                    <a:pt x="31095" y="418404"/>
                  </a:lnTo>
                  <a:lnTo>
                    <a:pt x="75357" y="410838"/>
                  </a:lnTo>
                  <a:lnTo>
                    <a:pt x="132828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364"/>
            <p:cNvSpPr/>
            <p:nvPr>
              <p:custDataLst>
                <p:tags r:id="rId195"/>
              </p:custDataLst>
            </p:nvPr>
          </p:nvSpPr>
          <p:spPr>
            <a:xfrm>
              <a:off x="1414620" y="3409950"/>
              <a:ext cx="157006" cy="24539"/>
            </a:xfrm>
            <a:custGeom>
              <a:avLst/>
              <a:gdLst/>
              <a:ahLst/>
              <a:cxnLst/>
              <a:rect l="0" t="0" r="0" b="0"/>
              <a:pathLst>
                <a:path w="157006" h="24539">
                  <a:moveTo>
                    <a:pt x="14130" y="19050"/>
                  </a:moveTo>
                  <a:lnTo>
                    <a:pt x="14130" y="19050"/>
                  </a:lnTo>
                  <a:lnTo>
                    <a:pt x="9073" y="19050"/>
                  </a:lnTo>
                  <a:lnTo>
                    <a:pt x="3769" y="21872"/>
                  </a:lnTo>
                  <a:lnTo>
                    <a:pt x="0" y="24538"/>
                  </a:lnTo>
                  <a:lnTo>
                    <a:pt x="1853" y="22194"/>
                  </a:lnTo>
                  <a:lnTo>
                    <a:pt x="49192" y="14269"/>
                  </a:lnTo>
                  <a:lnTo>
                    <a:pt x="85301" y="9404"/>
                  </a:lnTo>
                  <a:lnTo>
                    <a:pt x="157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365"/>
            <p:cNvSpPr/>
            <p:nvPr>
              <p:custDataLst>
                <p:tags r:id="rId196"/>
              </p:custDataLst>
            </p:nvPr>
          </p:nvSpPr>
          <p:spPr>
            <a:xfrm>
              <a:off x="1428753" y="3191322"/>
              <a:ext cx="142873" cy="355604"/>
            </a:xfrm>
            <a:custGeom>
              <a:avLst/>
              <a:gdLst/>
              <a:ahLst/>
              <a:cxnLst/>
              <a:rect l="0" t="0" r="0" b="0"/>
              <a:pathLst>
                <a:path w="142873" h="355604">
                  <a:moveTo>
                    <a:pt x="114297" y="37653"/>
                  </a:moveTo>
                  <a:lnTo>
                    <a:pt x="114297" y="37653"/>
                  </a:lnTo>
                  <a:lnTo>
                    <a:pt x="132203" y="9425"/>
                  </a:lnTo>
                  <a:lnTo>
                    <a:pt x="132839" y="4646"/>
                  </a:lnTo>
                  <a:lnTo>
                    <a:pt x="131950" y="2948"/>
                  </a:lnTo>
                  <a:lnTo>
                    <a:pt x="130299" y="1817"/>
                  </a:lnTo>
                  <a:lnTo>
                    <a:pt x="128140" y="1062"/>
                  </a:lnTo>
                  <a:lnTo>
                    <a:pt x="109932" y="0"/>
                  </a:lnTo>
                  <a:lnTo>
                    <a:pt x="63613" y="9280"/>
                  </a:lnTo>
                  <a:lnTo>
                    <a:pt x="50849" y="13754"/>
                  </a:lnTo>
                  <a:lnTo>
                    <a:pt x="40942" y="22092"/>
                  </a:lnTo>
                  <a:lnTo>
                    <a:pt x="33012" y="33912"/>
                  </a:lnTo>
                  <a:lnTo>
                    <a:pt x="23655" y="59475"/>
                  </a:lnTo>
                  <a:lnTo>
                    <a:pt x="19654" y="102642"/>
                  </a:lnTo>
                  <a:lnTo>
                    <a:pt x="12621" y="142056"/>
                  </a:lnTo>
                  <a:lnTo>
                    <a:pt x="10134" y="184962"/>
                  </a:lnTo>
                  <a:lnTo>
                    <a:pt x="2037" y="232423"/>
                  </a:lnTo>
                  <a:lnTo>
                    <a:pt x="266" y="273557"/>
                  </a:lnTo>
                  <a:lnTo>
                    <a:pt x="21" y="316579"/>
                  </a:lnTo>
                  <a:lnTo>
                    <a:pt x="0" y="343684"/>
                  </a:lnTo>
                  <a:lnTo>
                    <a:pt x="3174" y="347507"/>
                  </a:lnTo>
                  <a:lnTo>
                    <a:pt x="15167" y="354577"/>
                  </a:lnTo>
                  <a:lnTo>
                    <a:pt x="28259" y="355603"/>
                  </a:lnTo>
                  <a:lnTo>
                    <a:pt x="74184" y="341935"/>
                  </a:lnTo>
                  <a:lnTo>
                    <a:pt x="142872" y="31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366"/>
            <p:cNvSpPr/>
            <p:nvPr>
              <p:custDataLst>
                <p:tags r:id="rId197"/>
              </p:custDataLst>
            </p:nvPr>
          </p:nvSpPr>
          <p:spPr>
            <a:xfrm>
              <a:off x="1133475" y="3438525"/>
              <a:ext cx="1" cy="12256"/>
            </a:xfrm>
            <a:custGeom>
              <a:avLst/>
              <a:gdLst/>
              <a:ahLst/>
              <a:cxnLst/>
              <a:rect l="0" t="0" r="0" b="0"/>
              <a:pathLst>
                <a:path w="1" h="12256">
                  <a:moveTo>
                    <a:pt x="0" y="0"/>
                  </a:moveTo>
                  <a:lnTo>
                    <a:pt x="0" y="0"/>
                  </a:lnTo>
                  <a:lnTo>
                    <a:pt x="0" y="1225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367"/>
            <p:cNvSpPr/>
            <p:nvPr>
              <p:custDataLst>
                <p:tags r:id="rId198"/>
              </p:custDataLst>
            </p:nvPr>
          </p:nvSpPr>
          <p:spPr>
            <a:xfrm>
              <a:off x="1123950" y="3349978"/>
              <a:ext cx="9526" cy="2823"/>
            </a:xfrm>
            <a:custGeom>
              <a:avLst/>
              <a:gdLst/>
              <a:ahLst/>
              <a:cxnLst/>
              <a:rect l="0" t="0" r="0" b="0"/>
              <a:pathLst>
                <a:path w="9526" h="2823">
                  <a:moveTo>
                    <a:pt x="0" y="2822"/>
                  </a:moveTo>
                  <a:lnTo>
                    <a:pt x="0" y="2822"/>
                  </a:lnTo>
                  <a:lnTo>
                    <a:pt x="5056" y="2822"/>
                  </a:lnTo>
                  <a:lnTo>
                    <a:pt x="6546" y="1764"/>
                  </a:lnTo>
                  <a:lnTo>
                    <a:pt x="7539" y="0"/>
                  </a:lnTo>
                  <a:lnTo>
                    <a:pt x="9525" y="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368"/>
            <p:cNvSpPr/>
            <p:nvPr>
              <p:custDataLst>
                <p:tags r:id="rId199"/>
              </p:custDataLst>
            </p:nvPr>
          </p:nvSpPr>
          <p:spPr>
            <a:xfrm>
              <a:off x="587599" y="3543300"/>
              <a:ext cx="412527" cy="80569"/>
            </a:xfrm>
            <a:custGeom>
              <a:avLst/>
              <a:gdLst/>
              <a:ahLst/>
              <a:cxnLst/>
              <a:rect l="0" t="0" r="0" b="0"/>
              <a:pathLst>
                <a:path w="412527" h="80569">
                  <a:moveTo>
                    <a:pt x="31526" y="57150"/>
                  </a:moveTo>
                  <a:lnTo>
                    <a:pt x="31526" y="57150"/>
                  </a:lnTo>
                  <a:lnTo>
                    <a:pt x="6087" y="72228"/>
                  </a:lnTo>
                  <a:lnTo>
                    <a:pt x="1867" y="73552"/>
                  </a:lnTo>
                  <a:lnTo>
                    <a:pt x="111" y="75493"/>
                  </a:lnTo>
                  <a:lnTo>
                    <a:pt x="0" y="77845"/>
                  </a:lnTo>
                  <a:lnTo>
                    <a:pt x="983" y="80472"/>
                  </a:lnTo>
                  <a:lnTo>
                    <a:pt x="16188" y="80568"/>
                  </a:lnTo>
                  <a:lnTo>
                    <a:pt x="54498" y="77494"/>
                  </a:lnTo>
                  <a:lnTo>
                    <a:pt x="93719" y="73761"/>
                  </a:lnTo>
                  <a:lnTo>
                    <a:pt x="140472" y="63018"/>
                  </a:lnTo>
                  <a:lnTo>
                    <a:pt x="187102" y="50705"/>
                  </a:lnTo>
                  <a:lnTo>
                    <a:pt x="222732" y="44408"/>
                  </a:lnTo>
                  <a:lnTo>
                    <a:pt x="264216" y="34913"/>
                  </a:lnTo>
                  <a:lnTo>
                    <a:pt x="311785" y="25397"/>
                  </a:lnTo>
                  <a:lnTo>
                    <a:pt x="350927" y="15874"/>
                  </a:lnTo>
                  <a:lnTo>
                    <a:pt x="4125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369"/>
            <p:cNvSpPr/>
            <p:nvPr>
              <p:custDataLst>
                <p:tags r:id="rId200"/>
              </p:custDataLst>
            </p:nvPr>
          </p:nvSpPr>
          <p:spPr>
            <a:xfrm>
              <a:off x="457592" y="3533775"/>
              <a:ext cx="485384" cy="38101"/>
            </a:xfrm>
            <a:custGeom>
              <a:avLst/>
              <a:gdLst/>
              <a:ahLst/>
              <a:cxnLst/>
              <a:rect l="0" t="0" r="0" b="0"/>
              <a:pathLst>
                <a:path w="485384" h="38101">
                  <a:moveTo>
                    <a:pt x="9133" y="38100"/>
                  </a:moveTo>
                  <a:lnTo>
                    <a:pt x="9133" y="38100"/>
                  </a:lnTo>
                  <a:lnTo>
                    <a:pt x="0" y="38100"/>
                  </a:lnTo>
                  <a:lnTo>
                    <a:pt x="9837" y="33043"/>
                  </a:lnTo>
                  <a:lnTo>
                    <a:pt x="53879" y="29458"/>
                  </a:lnTo>
                  <a:lnTo>
                    <a:pt x="90712" y="27779"/>
                  </a:lnTo>
                  <a:lnTo>
                    <a:pt x="134961" y="21087"/>
                  </a:lnTo>
                  <a:lnTo>
                    <a:pt x="171652" y="19654"/>
                  </a:lnTo>
                  <a:lnTo>
                    <a:pt x="212156" y="19229"/>
                  </a:lnTo>
                  <a:lnTo>
                    <a:pt x="254849" y="16281"/>
                  </a:lnTo>
                  <a:lnTo>
                    <a:pt x="294310" y="11526"/>
                  </a:lnTo>
                  <a:lnTo>
                    <a:pt x="332813" y="10118"/>
                  </a:lnTo>
                  <a:lnTo>
                    <a:pt x="378693" y="4586"/>
                  </a:lnTo>
                  <a:lnTo>
                    <a:pt x="425934" y="906"/>
                  </a:lnTo>
                  <a:lnTo>
                    <a:pt x="485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370"/>
            <p:cNvSpPr/>
            <p:nvPr>
              <p:custDataLst>
                <p:tags r:id="rId201"/>
              </p:custDataLst>
            </p:nvPr>
          </p:nvSpPr>
          <p:spPr>
            <a:xfrm>
              <a:off x="962025" y="331470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57150"/>
                  </a:moveTo>
                  <a:lnTo>
                    <a:pt x="0" y="57150"/>
                  </a:lnTo>
                  <a:lnTo>
                    <a:pt x="0" y="34760"/>
                  </a:lnTo>
                  <a:lnTo>
                    <a:pt x="1058" y="32698"/>
                  </a:lnTo>
                  <a:lnTo>
                    <a:pt x="2822" y="31324"/>
                  </a:lnTo>
                  <a:lnTo>
                    <a:pt x="43849" y="1547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371"/>
            <p:cNvSpPr/>
            <p:nvPr>
              <p:custDataLst>
                <p:tags r:id="rId202"/>
              </p:custDataLst>
            </p:nvPr>
          </p:nvSpPr>
          <p:spPr>
            <a:xfrm>
              <a:off x="1000125" y="3107526"/>
              <a:ext cx="85726" cy="302425"/>
            </a:xfrm>
            <a:custGeom>
              <a:avLst/>
              <a:gdLst/>
              <a:ahLst/>
              <a:cxnLst/>
              <a:rect l="0" t="0" r="0" b="0"/>
              <a:pathLst>
                <a:path w="85726" h="302425">
                  <a:moveTo>
                    <a:pt x="85725" y="54774"/>
                  </a:moveTo>
                  <a:lnTo>
                    <a:pt x="85725" y="54774"/>
                  </a:lnTo>
                  <a:lnTo>
                    <a:pt x="78121" y="46111"/>
                  </a:lnTo>
                  <a:lnTo>
                    <a:pt x="53926" y="5642"/>
                  </a:lnTo>
                  <a:lnTo>
                    <a:pt x="47603" y="1187"/>
                  </a:lnTo>
                  <a:lnTo>
                    <a:pt x="44436" y="0"/>
                  </a:lnTo>
                  <a:lnTo>
                    <a:pt x="40207" y="1324"/>
                  </a:lnTo>
                  <a:lnTo>
                    <a:pt x="29864" y="8441"/>
                  </a:lnTo>
                  <a:lnTo>
                    <a:pt x="17198" y="24348"/>
                  </a:lnTo>
                  <a:lnTo>
                    <a:pt x="6742" y="52579"/>
                  </a:lnTo>
                  <a:lnTo>
                    <a:pt x="1332" y="97928"/>
                  </a:lnTo>
                  <a:lnTo>
                    <a:pt x="263" y="137931"/>
                  </a:lnTo>
                  <a:lnTo>
                    <a:pt x="78" y="177838"/>
                  </a:lnTo>
                  <a:lnTo>
                    <a:pt x="15" y="219136"/>
                  </a:lnTo>
                  <a:lnTo>
                    <a:pt x="5" y="256109"/>
                  </a:lnTo>
                  <a:lnTo>
                    <a:pt x="0" y="30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372"/>
            <p:cNvSpPr/>
            <p:nvPr>
              <p:custDataLst>
                <p:tags r:id="rId203"/>
              </p:custDataLst>
            </p:nvPr>
          </p:nvSpPr>
          <p:spPr>
            <a:xfrm>
              <a:off x="887671" y="3295650"/>
              <a:ext cx="55305" cy="103632"/>
            </a:xfrm>
            <a:custGeom>
              <a:avLst/>
              <a:gdLst/>
              <a:ahLst/>
              <a:cxnLst/>
              <a:rect l="0" t="0" r="0" b="0"/>
              <a:pathLst>
                <a:path w="55305" h="103632">
                  <a:moveTo>
                    <a:pt x="45779" y="19050"/>
                  </a:moveTo>
                  <a:lnTo>
                    <a:pt x="45779" y="19050"/>
                  </a:lnTo>
                  <a:lnTo>
                    <a:pt x="40722" y="19050"/>
                  </a:lnTo>
                  <a:lnTo>
                    <a:pt x="35418" y="16228"/>
                  </a:lnTo>
                  <a:lnTo>
                    <a:pt x="28445" y="10849"/>
                  </a:lnTo>
                  <a:lnTo>
                    <a:pt x="22181" y="9918"/>
                  </a:lnTo>
                  <a:lnTo>
                    <a:pt x="16594" y="12522"/>
                  </a:lnTo>
                  <a:lnTo>
                    <a:pt x="13622" y="14698"/>
                  </a:lnTo>
                  <a:lnTo>
                    <a:pt x="4383" y="27873"/>
                  </a:lnTo>
                  <a:lnTo>
                    <a:pt x="0" y="50239"/>
                  </a:lnTo>
                  <a:lnTo>
                    <a:pt x="3757" y="71918"/>
                  </a:lnTo>
                  <a:lnTo>
                    <a:pt x="11574" y="91747"/>
                  </a:lnTo>
                  <a:lnTo>
                    <a:pt x="17524" y="98985"/>
                  </a:lnTo>
                  <a:lnTo>
                    <a:pt x="24911" y="103631"/>
                  </a:lnTo>
                  <a:lnTo>
                    <a:pt x="36303" y="99380"/>
                  </a:lnTo>
                  <a:lnTo>
                    <a:pt x="39462" y="95886"/>
                  </a:lnTo>
                  <a:lnTo>
                    <a:pt x="42971" y="86361"/>
                  </a:lnTo>
                  <a:lnTo>
                    <a:pt x="45533" y="50577"/>
                  </a:lnTo>
                  <a:lnTo>
                    <a:pt x="42847" y="40823"/>
                  </a:lnTo>
                  <a:lnTo>
                    <a:pt x="40649" y="36740"/>
                  </a:lnTo>
                  <a:lnTo>
                    <a:pt x="40243" y="32960"/>
                  </a:lnTo>
                  <a:lnTo>
                    <a:pt x="42613" y="25938"/>
                  </a:lnTo>
                  <a:lnTo>
                    <a:pt x="553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373"/>
            <p:cNvSpPr/>
            <p:nvPr>
              <p:custDataLst>
                <p:tags r:id="rId204"/>
              </p:custDataLst>
            </p:nvPr>
          </p:nvSpPr>
          <p:spPr>
            <a:xfrm>
              <a:off x="766486" y="3314700"/>
              <a:ext cx="62190" cy="101197"/>
            </a:xfrm>
            <a:custGeom>
              <a:avLst/>
              <a:gdLst/>
              <a:ahLst/>
              <a:cxnLst/>
              <a:rect l="0" t="0" r="0" b="0"/>
              <a:pathLst>
                <a:path w="62190" h="101197">
                  <a:moveTo>
                    <a:pt x="62189" y="0"/>
                  </a:moveTo>
                  <a:lnTo>
                    <a:pt x="62189" y="0"/>
                  </a:lnTo>
                  <a:lnTo>
                    <a:pt x="39799" y="0"/>
                  </a:lnTo>
                  <a:lnTo>
                    <a:pt x="25334" y="5057"/>
                  </a:lnTo>
                  <a:lnTo>
                    <a:pt x="12698" y="13257"/>
                  </a:lnTo>
                  <a:lnTo>
                    <a:pt x="8443" y="24942"/>
                  </a:lnTo>
                  <a:lnTo>
                    <a:pt x="0" y="59847"/>
                  </a:lnTo>
                  <a:lnTo>
                    <a:pt x="2094" y="72812"/>
                  </a:lnTo>
                  <a:lnTo>
                    <a:pt x="14279" y="92012"/>
                  </a:lnTo>
                  <a:lnTo>
                    <a:pt x="22551" y="99102"/>
                  </a:lnTo>
                  <a:lnTo>
                    <a:pt x="26239" y="100993"/>
                  </a:lnTo>
                  <a:lnTo>
                    <a:pt x="29756" y="101196"/>
                  </a:lnTo>
                  <a:lnTo>
                    <a:pt x="51280" y="91186"/>
                  </a:lnTo>
                  <a:lnTo>
                    <a:pt x="54917" y="87249"/>
                  </a:lnTo>
                  <a:lnTo>
                    <a:pt x="58957" y="77230"/>
                  </a:lnTo>
                  <a:lnTo>
                    <a:pt x="61231" y="54633"/>
                  </a:lnTo>
                  <a:lnTo>
                    <a:pt x="58941" y="42626"/>
                  </a:lnTo>
                  <a:lnTo>
                    <a:pt x="48847" y="21238"/>
                  </a:lnTo>
                  <a:lnTo>
                    <a:pt x="42854" y="14730"/>
                  </a:lnTo>
                  <a:lnTo>
                    <a:pt x="39774" y="12996"/>
                  </a:lnTo>
                  <a:lnTo>
                    <a:pt x="38779" y="11839"/>
                  </a:lnTo>
                  <a:lnTo>
                    <a:pt x="4313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374"/>
            <p:cNvSpPr/>
            <p:nvPr>
              <p:custDataLst>
                <p:tags r:id="rId205"/>
              </p:custDataLst>
            </p:nvPr>
          </p:nvSpPr>
          <p:spPr>
            <a:xfrm>
              <a:off x="619517" y="3295650"/>
              <a:ext cx="104384" cy="141557"/>
            </a:xfrm>
            <a:custGeom>
              <a:avLst/>
              <a:gdLst/>
              <a:ahLst/>
              <a:cxnLst/>
              <a:rect l="0" t="0" r="0" b="0"/>
              <a:pathLst>
                <a:path w="104384" h="141557">
                  <a:moveTo>
                    <a:pt x="9133" y="38100"/>
                  </a:moveTo>
                  <a:lnTo>
                    <a:pt x="9133" y="38100"/>
                  </a:lnTo>
                  <a:lnTo>
                    <a:pt x="932" y="29899"/>
                  </a:lnTo>
                  <a:lnTo>
                    <a:pt x="0" y="23911"/>
                  </a:lnTo>
                  <a:lnTo>
                    <a:pt x="928" y="22291"/>
                  </a:lnTo>
                  <a:lnTo>
                    <a:pt x="2605" y="21210"/>
                  </a:lnTo>
                  <a:lnTo>
                    <a:pt x="10021" y="19690"/>
                  </a:lnTo>
                  <a:lnTo>
                    <a:pt x="12900" y="19476"/>
                  </a:lnTo>
                  <a:lnTo>
                    <a:pt x="21743" y="24884"/>
                  </a:lnTo>
                  <a:lnTo>
                    <a:pt x="44268" y="46081"/>
                  </a:lnTo>
                  <a:lnTo>
                    <a:pt x="61307" y="72132"/>
                  </a:lnTo>
                  <a:lnTo>
                    <a:pt x="64072" y="83917"/>
                  </a:lnTo>
                  <a:lnTo>
                    <a:pt x="65992" y="127846"/>
                  </a:lnTo>
                  <a:lnTo>
                    <a:pt x="66197" y="138422"/>
                  </a:lnTo>
                  <a:lnTo>
                    <a:pt x="65167" y="139906"/>
                  </a:lnTo>
                  <a:lnTo>
                    <a:pt x="63422" y="140896"/>
                  </a:lnTo>
                  <a:lnTo>
                    <a:pt x="61201" y="141556"/>
                  </a:lnTo>
                  <a:lnTo>
                    <a:pt x="58662" y="138820"/>
                  </a:lnTo>
                  <a:lnTo>
                    <a:pt x="53018" y="127315"/>
                  </a:lnTo>
                  <a:lnTo>
                    <a:pt x="48947" y="92874"/>
                  </a:lnTo>
                  <a:lnTo>
                    <a:pt x="53639" y="69852"/>
                  </a:lnTo>
                  <a:lnTo>
                    <a:pt x="73281" y="27073"/>
                  </a:lnTo>
                  <a:lnTo>
                    <a:pt x="91598" y="3983"/>
                  </a:lnTo>
                  <a:lnTo>
                    <a:pt x="10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375"/>
            <p:cNvSpPr/>
            <p:nvPr>
              <p:custDataLst>
                <p:tags r:id="rId206"/>
              </p:custDataLst>
            </p:nvPr>
          </p:nvSpPr>
          <p:spPr>
            <a:xfrm>
              <a:off x="504825" y="3064651"/>
              <a:ext cx="112294" cy="370431"/>
            </a:xfrm>
            <a:custGeom>
              <a:avLst/>
              <a:gdLst/>
              <a:ahLst/>
              <a:cxnLst/>
              <a:rect l="0" t="0" r="0" b="0"/>
              <a:pathLst>
                <a:path w="112294" h="370431">
                  <a:moveTo>
                    <a:pt x="0" y="116699"/>
                  </a:moveTo>
                  <a:lnTo>
                    <a:pt x="0" y="116699"/>
                  </a:lnTo>
                  <a:lnTo>
                    <a:pt x="5056" y="116699"/>
                  </a:lnTo>
                  <a:lnTo>
                    <a:pt x="6546" y="117757"/>
                  </a:lnTo>
                  <a:lnTo>
                    <a:pt x="7539" y="119521"/>
                  </a:lnTo>
                  <a:lnTo>
                    <a:pt x="9133" y="129956"/>
                  </a:lnTo>
                  <a:lnTo>
                    <a:pt x="9491" y="173101"/>
                  </a:lnTo>
                  <a:lnTo>
                    <a:pt x="17059" y="217822"/>
                  </a:lnTo>
                  <a:lnTo>
                    <a:pt x="18788" y="264776"/>
                  </a:lnTo>
                  <a:lnTo>
                    <a:pt x="19016" y="305088"/>
                  </a:lnTo>
                  <a:lnTo>
                    <a:pt x="25589" y="349311"/>
                  </a:lnTo>
                  <a:lnTo>
                    <a:pt x="28182" y="370430"/>
                  </a:lnTo>
                  <a:lnTo>
                    <a:pt x="29371" y="369461"/>
                  </a:lnTo>
                  <a:lnTo>
                    <a:pt x="33515" y="362741"/>
                  </a:lnTo>
                  <a:lnTo>
                    <a:pt x="33985" y="357985"/>
                  </a:lnTo>
                  <a:lnTo>
                    <a:pt x="29497" y="318891"/>
                  </a:lnTo>
                  <a:lnTo>
                    <a:pt x="27699" y="276935"/>
                  </a:lnTo>
                  <a:lnTo>
                    <a:pt x="22083" y="234967"/>
                  </a:lnTo>
                  <a:lnTo>
                    <a:pt x="19949" y="189018"/>
                  </a:lnTo>
                  <a:lnTo>
                    <a:pt x="19316" y="145065"/>
                  </a:lnTo>
                  <a:lnTo>
                    <a:pt x="21925" y="103997"/>
                  </a:lnTo>
                  <a:lnTo>
                    <a:pt x="29427" y="65310"/>
                  </a:lnTo>
                  <a:lnTo>
                    <a:pt x="36387" y="20000"/>
                  </a:lnTo>
                  <a:lnTo>
                    <a:pt x="40161" y="7399"/>
                  </a:lnTo>
                  <a:lnTo>
                    <a:pt x="42649" y="2557"/>
                  </a:lnTo>
                  <a:lnTo>
                    <a:pt x="46424" y="388"/>
                  </a:lnTo>
                  <a:lnTo>
                    <a:pt x="51058" y="0"/>
                  </a:lnTo>
                  <a:lnTo>
                    <a:pt x="56264" y="800"/>
                  </a:lnTo>
                  <a:lnTo>
                    <a:pt x="60792" y="3450"/>
                  </a:lnTo>
                  <a:lnTo>
                    <a:pt x="93106" y="40932"/>
                  </a:lnTo>
                  <a:lnTo>
                    <a:pt x="107526" y="71041"/>
                  </a:lnTo>
                  <a:lnTo>
                    <a:pt x="112293" y="98232"/>
                  </a:lnTo>
                  <a:lnTo>
                    <a:pt x="107764" y="116958"/>
                  </a:lnTo>
                  <a:lnTo>
                    <a:pt x="98695" y="133748"/>
                  </a:lnTo>
                  <a:lnTo>
                    <a:pt x="81689" y="149150"/>
                  </a:lnTo>
                  <a:lnTo>
                    <a:pt x="69467" y="156874"/>
                  </a:lnTo>
                  <a:lnTo>
                    <a:pt x="54158" y="158190"/>
                  </a:lnTo>
                  <a:lnTo>
                    <a:pt x="19050" y="154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376"/>
            <p:cNvSpPr/>
            <p:nvPr>
              <p:custDataLst>
                <p:tags r:id="rId207"/>
              </p:custDataLst>
            </p:nvPr>
          </p:nvSpPr>
          <p:spPr>
            <a:xfrm>
              <a:off x="458524" y="2619375"/>
              <a:ext cx="11504877" cy="438151"/>
            </a:xfrm>
            <a:custGeom>
              <a:avLst/>
              <a:gdLst/>
              <a:ahLst/>
              <a:cxnLst/>
              <a:rect l="0" t="0" r="0" b="0"/>
              <a:pathLst>
                <a:path w="11504877" h="438151">
                  <a:moveTo>
                    <a:pt x="8201" y="314325"/>
                  </a:moveTo>
                  <a:lnTo>
                    <a:pt x="8201" y="314325"/>
                  </a:lnTo>
                  <a:lnTo>
                    <a:pt x="8201" y="309269"/>
                  </a:lnTo>
                  <a:lnTo>
                    <a:pt x="5379" y="303964"/>
                  </a:lnTo>
                  <a:lnTo>
                    <a:pt x="1655" y="298079"/>
                  </a:lnTo>
                  <a:lnTo>
                    <a:pt x="0" y="291935"/>
                  </a:lnTo>
                  <a:lnTo>
                    <a:pt x="617" y="289873"/>
                  </a:lnTo>
                  <a:lnTo>
                    <a:pt x="2087" y="288499"/>
                  </a:lnTo>
                  <a:lnTo>
                    <a:pt x="6542" y="285913"/>
                  </a:lnTo>
                  <a:lnTo>
                    <a:pt x="26157" y="272653"/>
                  </a:lnTo>
                  <a:lnTo>
                    <a:pt x="64037" y="261330"/>
                  </a:lnTo>
                  <a:lnTo>
                    <a:pt x="106014" y="255174"/>
                  </a:lnTo>
                  <a:lnTo>
                    <a:pt x="144644" y="249136"/>
                  </a:lnTo>
                  <a:lnTo>
                    <a:pt x="181156" y="248090"/>
                  </a:lnTo>
                  <a:lnTo>
                    <a:pt x="226750" y="241191"/>
                  </a:lnTo>
                  <a:lnTo>
                    <a:pt x="272602" y="235909"/>
                  </a:lnTo>
                  <a:lnTo>
                    <a:pt x="308439" y="230766"/>
                  </a:lnTo>
                  <a:lnTo>
                    <a:pt x="349749" y="226420"/>
                  </a:lnTo>
                  <a:lnTo>
                    <a:pt x="388801" y="218429"/>
                  </a:lnTo>
                  <a:lnTo>
                    <a:pt x="430005" y="212181"/>
                  </a:lnTo>
                  <a:lnTo>
                    <a:pt x="475727" y="207507"/>
                  </a:lnTo>
                  <a:lnTo>
                    <a:pt x="522788" y="199420"/>
                  </a:lnTo>
                  <a:lnTo>
                    <a:pt x="555465" y="194464"/>
                  </a:lnTo>
                  <a:lnTo>
                    <a:pt x="591154" y="192262"/>
                  </a:lnTo>
                  <a:lnTo>
                    <a:pt x="625361" y="188461"/>
                  </a:lnTo>
                  <a:lnTo>
                    <a:pt x="660319" y="183244"/>
                  </a:lnTo>
                  <a:lnTo>
                    <a:pt x="700551" y="177398"/>
                  </a:lnTo>
                  <a:lnTo>
                    <a:pt x="740304" y="174093"/>
                  </a:lnTo>
                  <a:lnTo>
                    <a:pt x="780197" y="171566"/>
                  </a:lnTo>
                  <a:lnTo>
                    <a:pt x="822621" y="166916"/>
                  </a:lnTo>
                  <a:lnTo>
                    <a:pt x="868993" y="161321"/>
                  </a:lnTo>
                  <a:lnTo>
                    <a:pt x="893212" y="158348"/>
                  </a:lnTo>
                  <a:lnTo>
                    <a:pt x="939879" y="152221"/>
                  </a:lnTo>
                  <a:lnTo>
                    <a:pt x="986372" y="145970"/>
                  </a:lnTo>
                  <a:lnTo>
                    <a:pt x="1010623" y="142822"/>
                  </a:lnTo>
                  <a:lnTo>
                    <a:pt x="1035257" y="139665"/>
                  </a:lnTo>
                  <a:lnTo>
                    <a:pt x="1060147" y="136502"/>
                  </a:lnTo>
                  <a:lnTo>
                    <a:pt x="1085207" y="133334"/>
                  </a:lnTo>
                  <a:lnTo>
                    <a:pt x="1110380" y="130165"/>
                  </a:lnTo>
                  <a:lnTo>
                    <a:pt x="1136687" y="126993"/>
                  </a:lnTo>
                  <a:lnTo>
                    <a:pt x="1163750" y="123820"/>
                  </a:lnTo>
                  <a:lnTo>
                    <a:pt x="1191317" y="120647"/>
                  </a:lnTo>
                  <a:lnTo>
                    <a:pt x="1219220" y="117473"/>
                  </a:lnTo>
                  <a:lnTo>
                    <a:pt x="1247347" y="114299"/>
                  </a:lnTo>
                  <a:lnTo>
                    <a:pt x="1275623" y="111124"/>
                  </a:lnTo>
                  <a:lnTo>
                    <a:pt x="1303999" y="107949"/>
                  </a:lnTo>
                  <a:lnTo>
                    <a:pt x="1332441" y="104775"/>
                  </a:lnTo>
                  <a:lnTo>
                    <a:pt x="1360928" y="101600"/>
                  </a:lnTo>
                  <a:lnTo>
                    <a:pt x="1389444" y="99483"/>
                  </a:lnTo>
                  <a:lnTo>
                    <a:pt x="1417980" y="98072"/>
                  </a:lnTo>
                  <a:lnTo>
                    <a:pt x="1446528" y="97131"/>
                  </a:lnTo>
                  <a:lnTo>
                    <a:pt x="1476144" y="95446"/>
                  </a:lnTo>
                  <a:lnTo>
                    <a:pt x="1506471" y="93264"/>
                  </a:lnTo>
                  <a:lnTo>
                    <a:pt x="1537273" y="90751"/>
                  </a:lnTo>
                  <a:lnTo>
                    <a:pt x="1568391" y="88017"/>
                  </a:lnTo>
                  <a:lnTo>
                    <a:pt x="1599719" y="85136"/>
                  </a:lnTo>
                  <a:lnTo>
                    <a:pt x="1631188" y="82158"/>
                  </a:lnTo>
                  <a:lnTo>
                    <a:pt x="1662751" y="79114"/>
                  </a:lnTo>
                  <a:lnTo>
                    <a:pt x="1694376" y="76025"/>
                  </a:lnTo>
                  <a:lnTo>
                    <a:pt x="1726042" y="72909"/>
                  </a:lnTo>
                  <a:lnTo>
                    <a:pt x="1757737" y="69772"/>
                  </a:lnTo>
                  <a:lnTo>
                    <a:pt x="1789450" y="66623"/>
                  </a:lnTo>
                  <a:lnTo>
                    <a:pt x="1821175" y="63466"/>
                  </a:lnTo>
                  <a:lnTo>
                    <a:pt x="1853967" y="60302"/>
                  </a:lnTo>
                  <a:lnTo>
                    <a:pt x="1887470" y="57135"/>
                  </a:lnTo>
                  <a:lnTo>
                    <a:pt x="1921447" y="53965"/>
                  </a:lnTo>
                  <a:lnTo>
                    <a:pt x="1955740" y="51852"/>
                  </a:lnTo>
                  <a:lnTo>
                    <a:pt x="1990244" y="50443"/>
                  </a:lnTo>
                  <a:lnTo>
                    <a:pt x="2024888" y="49503"/>
                  </a:lnTo>
                  <a:lnTo>
                    <a:pt x="2059625" y="47819"/>
                  </a:lnTo>
                  <a:lnTo>
                    <a:pt x="2094426" y="45638"/>
                  </a:lnTo>
                  <a:lnTo>
                    <a:pt x="2129267" y="43125"/>
                  </a:lnTo>
                  <a:lnTo>
                    <a:pt x="2164137" y="40392"/>
                  </a:lnTo>
                  <a:lnTo>
                    <a:pt x="2199025" y="37511"/>
                  </a:lnTo>
                  <a:lnTo>
                    <a:pt x="2233925" y="34532"/>
                  </a:lnTo>
                  <a:lnTo>
                    <a:pt x="2269892" y="32547"/>
                  </a:lnTo>
                  <a:lnTo>
                    <a:pt x="2306570" y="31222"/>
                  </a:lnTo>
                  <a:lnTo>
                    <a:pt x="2343722" y="30340"/>
                  </a:lnTo>
                  <a:lnTo>
                    <a:pt x="2381190" y="28694"/>
                  </a:lnTo>
                  <a:lnTo>
                    <a:pt x="2418869" y="26537"/>
                  </a:lnTo>
                  <a:lnTo>
                    <a:pt x="2456688" y="24041"/>
                  </a:lnTo>
                  <a:lnTo>
                    <a:pt x="2494601" y="22378"/>
                  </a:lnTo>
                  <a:lnTo>
                    <a:pt x="2532576" y="21268"/>
                  </a:lnTo>
                  <a:lnTo>
                    <a:pt x="2570593" y="20529"/>
                  </a:lnTo>
                  <a:lnTo>
                    <a:pt x="2608637" y="18977"/>
                  </a:lnTo>
                  <a:lnTo>
                    <a:pt x="2646700" y="16885"/>
                  </a:lnTo>
                  <a:lnTo>
                    <a:pt x="2684776" y="14431"/>
                  </a:lnTo>
                  <a:lnTo>
                    <a:pt x="2723917" y="12796"/>
                  </a:lnTo>
                  <a:lnTo>
                    <a:pt x="2763770" y="11706"/>
                  </a:lnTo>
                  <a:lnTo>
                    <a:pt x="2804097" y="10979"/>
                  </a:lnTo>
                  <a:lnTo>
                    <a:pt x="2843682" y="10494"/>
                  </a:lnTo>
                  <a:lnTo>
                    <a:pt x="2882772" y="10171"/>
                  </a:lnTo>
                  <a:lnTo>
                    <a:pt x="2921532" y="9955"/>
                  </a:lnTo>
                  <a:lnTo>
                    <a:pt x="2960072" y="9812"/>
                  </a:lnTo>
                  <a:lnTo>
                    <a:pt x="2998465" y="9716"/>
                  </a:lnTo>
                  <a:lnTo>
                    <a:pt x="3036760" y="9653"/>
                  </a:lnTo>
                  <a:lnTo>
                    <a:pt x="3074990" y="8551"/>
                  </a:lnTo>
                  <a:lnTo>
                    <a:pt x="3113177" y="6759"/>
                  </a:lnTo>
                  <a:lnTo>
                    <a:pt x="3151335" y="4506"/>
                  </a:lnTo>
                  <a:lnTo>
                    <a:pt x="3189474" y="3004"/>
                  </a:lnTo>
                  <a:lnTo>
                    <a:pt x="3227599" y="2003"/>
                  </a:lnTo>
                  <a:lnTo>
                    <a:pt x="3265717" y="1335"/>
                  </a:lnTo>
                  <a:lnTo>
                    <a:pt x="3302770" y="890"/>
                  </a:lnTo>
                  <a:lnTo>
                    <a:pt x="3339114" y="594"/>
                  </a:lnTo>
                  <a:lnTo>
                    <a:pt x="3374984" y="396"/>
                  </a:lnTo>
                  <a:lnTo>
                    <a:pt x="3412656" y="264"/>
                  </a:lnTo>
                  <a:lnTo>
                    <a:pt x="3451530" y="176"/>
                  </a:lnTo>
                  <a:lnTo>
                    <a:pt x="3491204" y="117"/>
                  </a:lnTo>
                  <a:lnTo>
                    <a:pt x="3530353" y="78"/>
                  </a:lnTo>
                  <a:lnTo>
                    <a:pt x="3569152" y="52"/>
                  </a:lnTo>
                  <a:lnTo>
                    <a:pt x="3607718" y="35"/>
                  </a:lnTo>
                  <a:lnTo>
                    <a:pt x="3646129" y="23"/>
                  </a:lnTo>
                  <a:lnTo>
                    <a:pt x="3684436" y="15"/>
                  </a:lnTo>
                  <a:lnTo>
                    <a:pt x="3722675" y="10"/>
                  </a:lnTo>
                  <a:lnTo>
                    <a:pt x="3761925" y="7"/>
                  </a:lnTo>
                  <a:lnTo>
                    <a:pt x="3801850" y="5"/>
                  </a:lnTo>
                  <a:lnTo>
                    <a:pt x="3842226" y="3"/>
                  </a:lnTo>
                  <a:lnTo>
                    <a:pt x="3881842" y="2"/>
                  </a:lnTo>
                  <a:lnTo>
                    <a:pt x="3920954" y="1"/>
                  </a:lnTo>
                  <a:lnTo>
                    <a:pt x="3959728" y="1"/>
                  </a:lnTo>
                  <a:lnTo>
                    <a:pt x="3999336" y="1"/>
                  </a:lnTo>
                  <a:lnTo>
                    <a:pt x="4039499" y="0"/>
                  </a:lnTo>
                  <a:lnTo>
                    <a:pt x="4080033" y="0"/>
                  </a:lnTo>
                  <a:lnTo>
                    <a:pt x="4120814" y="0"/>
                  </a:lnTo>
                  <a:lnTo>
                    <a:pt x="4161760" y="0"/>
                  </a:lnTo>
                  <a:lnTo>
                    <a:pt x="4202815" y="0"/>
                  </a:lnTo>
                  <a:lnTo>
                    <a:pt x="4243944" y="0"/>
                  </a:lnTo>
                  <a:lnTo>
                    <a:pt x="4285121" y="0"/>
                  </a:lnTo>
                  <a:lnTo>
                    <a:pt x="4326331" y="0"/>
                  </a:lnTo>
                  <a:lnTo>
                    <a:pt x="4367563" y="0"/>
                  </a:lnTo>
                  <a:lnTo>
                    <a:pt x="4408809" y="0"/>
                  </a:lnTo>
                  <a:lnTo>
                    <a:pt x="4450065" y="0"/>
                  </a:lnTo>
                  <a:lnTo>
                    <a:pt x="4491327" y="1058"/>
                  </a:lnTo>
                  <a:lnTo>
                    <a:pt x="4532593" y="2822"/>
                  </a:lnTo>
                  <a:lnTo>
                    <a:pt x="4573862" y="5056"/>
                  </a:lnTo>
                  <a:lnTo>
                    <a:pt x="4614075" y="6546"/>
                  </a:lnTo>
                  <a:lnTo>
                    <a:pt x="4653584" y="7539"/>
                  </a:lnTo>
                  <a:lnTo>
                    <a:pt x="4692622" y="8201"/>
                  </a:lnTo>
                  <a:lnTo>
                    <a:pt x="4732407" y="8642"/>
                  </a:lnTo>
                  <a:lnTo>
                    <a:pt x="4772688" y="8936"/>
                  </a:lnTo>
                  <a:lnTo>
                    <a:pt x="4813301" y="9133"/>
                  </a:lnTo>
                  <a:lnTo>
                    <a:pt x="4855193" y="10322"/>
                  </a:lnTo>
                  <a:lnTo>
                    <a:pt x="4897938" y="12172"/>
                  </a:lnTo>
                  <a:lnTo>
                    <a:pt x="4941250" y="14465"/>
                  </a:lnTo>
                  <a:lnTo>
                    <a:pt x="4983883" y="15994"/>
                  </a:lnTo>
                  <a:lnTo>
                    <a:pt x="5026064" y="17012"/>
                  </a:lnTo>
                  <a:lnTo>
                    <a:pt x="5067943" y="17692"/>
                  </a:lnTo>
                  <a:lnTo>
                    <a:pt x="5109621" y="19203"/>
                  </a:lnTo>
                  <a:lnTo>
                    <a:pt x="5151165" y="21268"/>
                  </a:lnTo>
                  <a:lnTo>
                    <a:pt x="5192618" y="23703"/>
                  </a:lnTo>
                  <a:lnTo>
                    <a:pt x="5235071" y="25328"/>
                  </a:lnTo>
                  <a:lnTo>
                    <a:pt x="5278188" y="26410"/>
                  </a:lnTo>
                  <a:lnTo>
                    <a:pt x="5321751" y="27131"/>
                  </a:lnTo>
                  <a:lnTo>
                    <a:pt x="5364551" y="28671"/>
                  </a:lnTo>
                  <a:lnTo>
                    <a:pt x="5406842" y="30756"/>
                  </a:lnTo>
                  <a:lnTo>
                    <a:pt x="5448795" y="33204"/>
                  </a:lnTo>
                  <a:lnTo>
                    <a:pt x="5490522" y="35895"/>
                  </a:lnTo>
                  <a:lnTo>
                    <a:pt x="5532098" y="38746"/>
                  </a:lnTo>
                  <a:lnTo>
                    <a:pt x="5573574" y="41705"/>
                  </a:lnTo>
                  <a:lnTo>
                    <a:pt x="5616041" y="44737"/>
                  </a:lnTo>
                  <a:lnTo>
                    <a:pt x="5659169" y="47816"/>
                  </a:lnTo>
                  <a:lnTo>
                    <a:pt x="5702738" y="50927"/>
                  </a:lnTo>
                  <a:lnTo>
                    <a:pt x="5745543" y="54060"/>
                  </a:lnTo>
                  <a:lnTo>
                    <a:pt x="5787837" y="57207"/>
                  </a:lnTo>
                  <a:lnTo>
                    <a:pt x="5829792" y="60363"/>
                  </a:lnTo>
                  <a:lnTo>
                    <a:pt x="5870462" y="63525"/>
                  </a:lnTo>
                  <a:lnTo>
                    <a:pt x="5910275" y="66692"/>
                  </a:lnTo>
                  <a:lnTo>
                    <a:pt x="5949517" y="69861"/>
                  </a:lnTo>
                  <a:lnTo>
                    <a:pt x="5989436" y="73033"/>
                  </a:lnTo>
                  <a:lnTo>
                    <a:pt x="6029807" y="76205"/>
                  </a:lnTo>
                  <a:lnTo>
                    <a:pt x="6070481" y="79379"/>
                  </a:lnTo>
                  <a:lnTo>
                    <a:pt x="6110295" y="82552"/>
                  </a:lnTo>
                  <a:lnTo>
                    <a:pt x="6149539" y="85727"/>
                  </a:lnTo>
                  <a:lnTo>
                    <a:pt x="6188401" y="88901"/>
                  </a:lnTo>
                  <a:lnTo>
                    <a:pt x="6227010" y="92076"/>
                  </a:lnTo>
                  <a:lnTo>
                    <a:pt x="6265449" y="95251"/>
                  </a:lnTo>
                  <a:lnTo>
                    <a:pt x="6303774" y="98426"/>
                  </a:lnTo>
                  <a:lnTo>
                    <a:pt x="6344141" y="101600"/>
                  </a:lnTo>
                  <a:lnTo>
                    <a:pt x="6385870" y="104775"/>
                  </a:lnTo>
                  <a:lnTo>
                    <a:pt x="6428505" y="107950"/>
                  </a:lnTo>
                  <a:lnTo>
                    <a:pt x="6469629" y="111125"/>
                  </a:lnTo>
                  <a:lnTo>
                    <a:pt x="6509744" y="114300"/>
                  </a:lnTo>
                  <a:lnTo>
                    <a:pt x="6549189" y="117475"/>
                  </a:lnTo>
                  <a:lnTo>
                    <a:pt x="6588185" y="120650"/>
                  </a:lnTo>
                  <a:lnTo>
                    <a:pt x="6626881" y="123825"/>
                  </a:lnTo>
                  <a:lnTo>
                    <a:pt x="6665380" y="127000"/>
                  </a:lnTo>
                  <a:lnTo>
                    <a:pt x="6705862" y="130175"/>
                  </a:lnTo>
                  <a:lnTo>
                    <a:pt x="6747666" y="133350"/>
                  </a:lnTo>
                  <a:lnTo>
                    <a:pt x="6790354" y="136525"/>
                  </a:lnTo>
                  <a:lnTo>
                    <a:pt x="6831511" y="139700"/>
                  </a:lnTo>
                  <a:lnTo>
                    <a:pt x="6871650" y="142875"/>
                  </a:lnTo>
                  <a:lnTo>
                    <a:pt x="6911109" y="146050"/>
                  </a:lnTo>
                  <a:lnTo>
                    <a:pt x="6951173" y="149225"/>
                  </a:lnTo>
                  <a:lnTo>
                    <a:pt x="6991641" y="152400"/>
                  </a:lnTo>
                  <a:lnTo>
                    <a:pt x="7032378" y="155575"/>
                  </a:lnTo>
                  <a:lnTo>
                    <a:pt x="7072235" y="159808"/>
                  </a:lnTo>
                  <a:lnTo>
                    <a:pt x="7111507" y="164747"/>
                  </a:lnTo>
                  <a:lnTo>
                    <a:pt x="7150388" y="170157"/>
                  </a:lnTo>
                  <a:lnTo>
                    <a:pt x="7190067" y="174821"/>
                  </a:lnTo>
                  <a:lnTo>
                    <a:pt x="7230279" y="178989"/>
                  </a:lnTo>
                  <a:lnTo>
                    <a:pt x="7270844" y="182826"/>
                  </a:lnTo>
                  <a:lnTo>
                    <a:pt x="7309530" y="186442"/>
                  </a:lnTo>
                  <a:lnTo>
                    <a:pt x="7346962" y="189911"/>
                  </a:lnTo>
                  <a:lnTo>
                    <a:pt x="7383558" y="193283"/>
                  </a:lnTo>
                  <a:lnTo>
                    <a:pt x="7420656" y="196588"/>
                  </a:lnTo>
                  <a:lnTo>
                    <a:pt x="7458087" y="199850"/>
                  </a:lnTo>
                  <a:lnTo>
                    <a:pt x="7495742" y="203084"/>
                  </a:lnTo>
                  <a:lnTo>
                    <a:pt x="7533545" y="207356"/>
                  </a:lnTo>
                  <a:lnTo>
                    <a:pt x="7571447" y="212320"/>
                  </a:lnTo>
                  <a:lnTo>
                    <a:pt x="7609415" y="217747"/>
                  </a:lnTo>
                  <a:lnTo>
                    <a:pt x="7645311" y="222423"/>
                  </a:lnTo>
                  <a:lnTo>
                    <a:pt x="7679824" y="226599"/>
                  </a:lnTo>
                  <a:lnTo>
                    <a:pt x="7713416" y="230441"/>
                  </a:lnTo>
                  <a:lnTo>
                    <a:pt x="7747453" y="234060"/>
                  </a:lnTo>
                  <a:lnTo>
                    <a:pt x="7781785" y="237532"/>
                  </a:lnTo>
                  <a:lnTo>
                    <a:pt x="7816316" y="240904"/>
                  </a:lnTo>
                  <a:lnTo>
                    <a:pt x="7849918" y="245270"/>
                  </a:lnTo>
                  <a:lnTo>
                    <a:pt x="7882905" y="250296"/>
                  </a:lnTo>
                  <a:lnTo>
                    <a:pt x="7915479" y="255764"/>
                  </a:lnTo>
                  <a:lnTo>
                    <a:pt x="7948836" y="260468"/>
                  </a:lnTo>
                  <a:lnTo>
                    <a:pt x="7982716" y="264662"/>
                  </a:lnTo>
                  <a:lnTo>
                    <a:pt x="8016944" y="268516"/>
                  </a:lnTo>
                  <a:lnTo>
                    <a:pt x="8051405" y="272144"/>
                  </a:lnTo>
                  <a:lnTo>
                    <a:pt x="8086020" y="275621"/>
                  </a:lnTo>
                  <a:lnTo>
                    <a:pt x="8120739" y="278998"/>
                  </a:lnTo>
                  <a:lnTo>
                    <a:pt x="8153410" y="282307"/>
                  </a:lnTo>
                  <a:lnTo>
                    <a:pt x="8184715" y="285571"/>
                  </a:lnTo>
                  <a:lnTo>
                    <a:pt x="8215110" y="288806"/>
                  </a:lnTo>
                  <a:lnTo>
                    <a:pt x="8248073" y="293079"/>
                  </a:lnTo>
                  <a:lnTo>
                    <a:pt x="8282749" y="298044"/>
                  </a:lnTo>
                  <a:lnTo>
                    <a:pt x="8318566" y="303471"/>
                  </a:lnTo>
                  <a:lnTo>
                    <a:pt x="8354086" y="308148"/>
                  </a:lnTo>
                  <a:lnTo>
                    <a:pt x="8389408" y="312324"/>
                  </a:lnTo>
                  <a:lnTo>
                    <a:pt x="8424598" y="316166"/>
                  </a:lnTo>
                  <a:lnTo>
                    <a:pt x="8458640" y="319785"/>
                  </a:lnTo>
                  <a:lnTo>
                    <a:pt x="8491919" y="323257"/>
                  </a:lnTo>
                  <a:lnTo>
                    <a:pt x="8524688" y="326629"/>
                  </a:lnTo>
                  <a:lnTo>
                    <a:pt x="8558175" y="328878"/>
                  </a:lnTo>
                  <a:lnTo>
                    <a:pt x="8592142" y="330377"/>
                  </a:lnTo>
                  <a:lnTo>
                    <a:pt x="8626428" y="331376"/>
                  </a:lnTo>
                  <a:lnTo>
                    <a:pt x="8659869" y="333101"/>
                  </a:lnTo>
                  <a:lnTo>
                    <a:pt x="8692747" y="335309"/>
                  </a:lnTo>
                  <a:lnTo>
                    <a:pt x="8725248" y="337839"/>
                  </a:lnTo>
                  <a:lnTo>
                    <a:pt x="8757500" y="340584"/>
                  </a:lnTo>
                  <a:lnTo>
                    <a:pt x="8789584" y="343473"/>
                  </a:lnTo>
                  <a:lnTo>
                    <a:pt x="8821557" y="346457"/>
                  </a:lnTo>
                  <a:lnTo>
                    <a:pt x="8853454" y="349504"/>
                  </a:lnTo>
                  <a:lnTo>
                    <a:pt x="8885303" y="352595"/>
                  </a:lnTo>
                  <a:lnTo>
                    <a:pt x="8917120" y="355713"/>
                  </a:lnTo>
                  <a:lnTo>
                    <a:pt x="8948913" y="357792"/>
                  </a:lnTo>
                  <a:lnTo>
                    <a:pt x="8980692" y="359178"/>
                  </a:lnTo>
                  <a:lnTo>
                    <a:pt x="9012461" y="360102"/>
                  </a:lnTo>
                  <a:lnTo>
                    <a:pt x="9043167" y="361776"/>
                  </a:lnTo>
                  <a:lnTo>
                    <a:pt x="9073162" y="363951"/>
                  </a:lnTo>
                  <a:lnTo>
                    <a:pt x="9102682" y="366459"/>
                  </a:lnTo>
                  <a:lnTo>
                    <a:pt x="9132947" y="369189"/>
                  </a:lnTo>
                  <a:lnTo>
                    <a:pt x="9163706" y="372068"/>
                  </a:lnTo>
                  <a:lnTo>
                    <a:pt x="9194796" y="375045"/>
                  </a:lnTo>
                  <a:lnTo>
                    <a:pt x="9225048" y="377030"/>
                  </a:lnTo>
                  <a:lnTo>
                    <a:pt x="9254740" y="378354"/>
                  </a:lnTo>
                  <a:lnTo>
                    <a:pt x="9284060" y="379236"/>
                  </a:lnTo>
                  <a:lnTo>
                    <a:pt x="9313131" y="380882"/>
                  </a:lnTo>
                  <a:lnTo>
                    <a:pt x="9342038" y="383038"/>
                  </a:lnTo>
                  <a:lnTo>
                    <a:pt x="9370833" y="385534"/>
                  </a:lnTo>
                  <a:lnTo>
                    <a:pt x="9399556" y="387197"/>
                  </a:lnTo>
                  <a:lnTo>
                    <a:pt x="9428230" y="388307"/>
                  </a:lnTo>
                  <a:lnTo>
                    <a:pt x="9456870" y="389046"/>
                  </a:lnTo>
                  <a:lnTo>
                    <a:pt x="9485489" y="390598"/>
                  </a:lnTo>
                  <a:lnTo>
                    <a:pt x="9514093" y="392690"/>
                  </a:lnTo>
                  <a:lnTo>
                    <a:pt x="9542688" y="395144"/>
                  </a:lnTo>
                  <a:lnTo>
                    <a:pt x="9571275" y="397837"/>
                  </a:lnTo>
                  <a:lnTo>
                    <a:pt x="9599858" y="400692"/>
                  </a:lnTo>
                  <a:lnTo>
                    <a:pt x="9628439" y="403653"/>
                  </a:lnTo>
                  <a:lnTo>
                    <a:pt x="9657019" y="405627"/>
                  </a:lnTo>
                  <a:lnTo>
                    <a:pt x="9685597" y="406943"/>
                  </a:lnTo>
                  <a:lnTo>
                    <a:pt x="9714173" y="407820"/>
                  </a:lnTo>
                  <a:lnTo>
                    <a:pt x="9741691" y="408405"/>
                  </a:lnTo>
                  <a:lnTo>
                    <a:pt x="9768502" y="408795"/>
                  </a:lnTo>
                  <a:lnTo>
                    <a:pt x="9794843" y="409055"/>
                  </a:lnTo>
                  <a:lnTo>
                    <a:pt x="9821930" y="410287"/>
                  </a:lnTo>
                  <a:lnTo>
                    <a:pt x="9849513" y="412166"/>
                  </a:lnTo>
                  <a:lnTo>
                    <a:pt x="9877424" y="414477"/>
                  </a:lnTo>
                  <a:lnTo>
                    <a:pt x="9905559" y="416018"/>
                  </a:lnTo>
                  <a:lnTo>
                    <a:pt x="9933839" y="417045"/>
                  </a:lnTo>
                  <a:lnTo>
                    <a:pt x="9962217" y="417730"/>
                  </a:lnTo>
                  <a:lnTo>
                    <a:pt x="9989603" y="418187"/>
                  </a:lnTo>
                  <a:lnTo>
                    <a:pt x="10016328" y="418491"/>
                  </a:lnTo>
                  <a:lnTo>
                    <a:pt x="10042611" y="418694"/>
                  </a:lnTo>
                  <a:lnTo>
                    <a:pt x="10068600" y="419888"/>
                  </a:lnTo>
                  <a:lnTo>
                    <a:pt x="10094392" y="421742"/>
                  </a:lnTo>
                  <a:lnTo>
                    <a:pt x="10120053" y="424036"/>
                  </a:lnTo>
                  <a:lnTo>
                    <a:pt x="10146686" y="425566"/>
                  </a:lnTo>
                  <a:lnTo>
                    <a:pt x="10173965" y="426586"/>
                  </a:lnTo>
                  <a:lnTo>
                    <a:pt x="10201677" y="427265"/>
                  </a:lnTo>
                  <a:lnTo>
                    <a:pt x="10227559" y="427719"/>
                  </a:lnTo>
                  <a:lnTo>
                    <a:pt x="10252224" y="428021"/>
                  </a:lnTo>
                  <a:lnTo>
                    <a:pt x="10276074" y="428223"/>
                  </a:lnTo>
                  <a:lnTo>
                    <a:pt x="10300441" y="428356"/>
                  </a:lnTo>
                  <a:lnTo>
                    <a:pt x="10325153" y="428446"/>
                  </a:lnTo>
                  <a:lnTo>
                    <a:pt x="10350094" y="428506"/>
                  </a:lnTo>
                  <a:lnTo>
                    <a:pt x="10375188" y="428546"/>
                  </a:lnTo>
                  <a:lnTo>
                    <a:pt x="10400385" y="428572"/>
                  </a:lnTo>
                  <a:lnTo>
                    <a:pt x="10425648" y="428590"/>
                  </a:lnTo>
                  <a:lnTo>
                    <a:pt x="10449899" y="428602"/>
                  </a:lnTo>
                  <a:lnTo>
                    <a:pt x="10496600" y="428615"/>
                  </a:lnTo>
                  <a:lnTo>
                    <a:pt x="10542051" y="428620"/>
                  </a:lnTo>
                  <a:lnTo>
                    <a:pt x="10586945" y="428623"/>
                  </a:lnTo>
                  <a:lnTo>
                    <a:pt x="10631592" y="428624"/>
                  </a:lnTo>
                  <a:lnTo>
                    <a:pt x="10673308" y="431447"/>
                  </a:lnTo>
                  <a:lnTo>
                    <a:pt x="10714074" y="435171"/>
                  </a:lnTo>
                  <a:lnTo>
                    <a:pt x="10756885" y="436825"/>
                  </a:lnTo>
                  <a:lnTo>
                    <a:pt x="10797785" y="437561"/>
                  </a:lnTo>
                  <a:lnTo>
                    <a:pt x="10837131" y="437889"/>
                  </a:lnTo>
                  <a:lnTo>
                    <a:pt x="10875783" y="438034"/>
                  </a:lnTo>
                  <a:lnTo>
                    <a:pt x="10914130" y="438098"/>
                  </a:lnTo>
                  <a:lnTo>
                    <a:pt x="10952339" y="438127"/>
                  </a:lnTo>
                  <a:lnTo>
                    <a:pt x="10990486" y="438140"/>
                  </a:lnTo>
                  <a:lnTo>
                    <a:pt x="11025787" y="438145"/>
                  </a:lnTo>
                  <a:lnTo>
                    <a:pt x="11060171" y="438148"/>
                  </a:lnTo>
                  <a:lnTo>
                    <a:pt x="11096621" y="438149"/>
                  </a:lnTo>
                  <a:lnTo>
                    <a:pt x="11131165" y="438150"/>
                  </a:lnTo>
                  <a:lnTo>
                    <a:pt x="11164156" y="438150"/>
                  </a:lnTo>
                  <a:lnTo>
                    <a:pt x="11211424" y="438150"/>
                  </a:lnTo>
                  <a:lnTo>
                    <a:pt x="11252709" y="438150"/>
                  </a:lnTo>
                  <a:lnTo>
                    <a:pt x="11291754" y="438150"/>
                  </a:lnTo>
                  <a:lnTo>
                    <a:pt x="11330133" y="438150"/>
                  </a:lnTo>
                  <a:lnTo>
                    <a:pt x="11367257" y="438150"/>
                  </a:lnTo>
                  <a:lnTo>
                    <a:pt x="11411605" y="438150"/>
                  </a:lnTo>
                  <a:lnTo>
                    <a:pt x="11450703" y="438150"/>
                  </a:lnTo>
                  <a:lnTo>
                    <a:pt x="11504876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250"/>
          <p:cNvGrpSpPr/>
          <p:nvPr/>
        </p:nvGrpSpPr>
        <p:grpSpPr>
          <a:xfrm>
            <a:off x="3876675" y="3115218"/>
            <a:ext cx="3104374" cy="637633"/>
            <a:chOff x="3876675" y="3115218"/>
            <a:chExt cx="3104374" cy="637633"/>
          </a:xfrm>
        </p:grpSpPr>
        <p:sp>
          <p:nvSpPr>
            <p:cNvPr id="204" name="SMARTInkShape-1377"/>
            <p:cNvSpPr/>
            <p:nvPr>
              <p:custDataLst>
                <p:tags r:id="rId164"/>
              </p:custDataLst>
            </p:nvPr>
          </p:nvSpPr>
          <p:spPr>
            <a:xfrm>
              <a:off x="4307565" y="3286242"/>
              <a:ext cx="73936" cy="247534"/>
            </a:xfrm>
            <a:custGeom>
              <a:avLst/>
              <a:gdLst/>
              <a:ahLst/>
              <a:cxnLst/>
              <a:rect l="0" t="0" r="0" b="0"/>
              <a:pathLst>
                <a:path w="73936" h="247534">
                  <a:moveTo>
                    <a:pt x="73935" y="9408"/>
                  </a:moveTo>
                  <a:lnTo>
                    <a:pt x="73935" y="9408"/>
                  </a:lnTo>
                  <a:lnTo>
                    <a:pt x="73935" y="276"/>
                  </a:lnTo>
                  <a:lnTo>
                    <a:pt x="68878" y="0"/>
                  </a:lnTo>
                  <a:lnTo>
                    <a:pt x="63574" y="2757"/>
                  </a:lnTo>
                  <a:lnTo>
                    <a:pt x="40821" y="24799"/>
                  </a:lnTo>
                  <a:lnTo>
                    <a:pt x="22160" y="52547"/>
                  </a:lnTo>
                  <a:lnTo>
                    <a:pt x="9888" y="94072"/>
                  </a:lnTo>
                  <a:lnTo>
                    <a:pt x="449" y="135846"/>
                  </a:lnTo>
                  <a:lnTo>
                    <a:pt x="0" y="157678"/>
                  </a:lnTo>
                  <a:lnTo>
                    <a:pt x="5512" y="194585"/>
                  </a:lnTo>
                  <a:lnTo>
                    <a:pt x="8600" y="216592"/>
                  </a:lnTo>
                  <a:lnTo>
                    <a:pt x="17027" y="236957"/>
                  </a:lnTo>
                  <a:lnTo>
                    <a:pt x="22239" y="243657"/>
                  </a:lnTo>
                  <a:lnTo>
                    <a:pt x="54885" y="24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378"/>
            <p:cNvSpPr/>
            <p:nvPr>
              <p:custDataLst>
                <p:tags r:id="rId165"/>
              </p:custDataLst>
            </p:nvPr>
          </p:nvSpPr>
          <p:spPr>
            <a:xfrm>
              <a:off x="4429903" y="3354356"/>
              <a:ext cx="142098" cy="148490"/>
            </a:xfrm>
            <a:custGeom>
              <a:avLst/>
              <a:gdLst/>
              <a:ahLst/>
              <a:cxnLst/>
              <a:rect l="0" t="0" r="0" b="0"/>
              <a:pathLst>
                <a:path w="142098" h="148490">
                  <a:moveTo>
                    <a:pt x="18272" y="27019"/>
                  </a:moveTo>
                  <a:lnTo>
                    <a:pt x="18272" y="27019"/>
                  </a:lnTo>
                  <a:lnTo>
                    <a:pt x="18272" y="0"/>
                  </a:lnTo>
                  <a:lnTo>
                    <a:pt x="39731" y="20039"/>
                  </a:lnTo>
                  <a:lnTo>
                    <a:pt x="51987" y="46336"/>
                  </a:lnTo>
                  <a:lnTo>
                    <a:pt x="55506" y="66739"/>
                  </a:lnTo>
                  <a:lnTo>
                    <a:pt x="54929" y="79598"/>
                  </a:lnTo>
                  <a:lnTo>
                    <a:pt x="44591" y="123709"/>
                  </a:lnTo>
                  <a:lnTo>
                    <a:pt x="42168" y="129579"/>
                  </a:lnTo>
                  <a:lnTo>
                    <a:pt x="31009" y="138923"/>
                  </a:lnTo>
                  <a:lnTo>
                    <a:pt x="12521" y="147312"/>
                  </a:lnTo>
                  <a:lnTo>
                    <a:pt x="8088" y="148489"/>
                  </a:lnTo>
                  <a:lnTo>
                    <a:pt x="5133" y="148216"/>
                  </a:lnTo>
                  <a:lnTo>
                    <a:pt x="3162" y="146975"/>
                  </a:lnTo>
                  <a:lnTo>
                    <a:pt x="1849" y="145090"/>
                  </a:lnTo>
                  <a:lnTo>
                    <a:pt x="0" y="137380"/>
                  </a:lnTo>
                  <a:lnTo>
                    <a:pt x="25805" y="92512"/>
                  </a:lnTo>
                  <a:lnTo>
                    <a:pt x="72295" y="49742"/>
                  </a:lnTo>
                  <a:lnTo>
                    <a:pt x="116941" y="18173"/>
                  </a:lnTo>
                  <a:lnTo>
                    <a:pt x="122690" y="8566"/>
                  </a:lnTo>
                  <a:lnTo>
                    <a:pt x="101557" y="29480"/>
                  </a:lnTo>
                  <a:lnTo>
                    <a:pt x="91514" y="54677"/>
                  </a:lnTo>
                  <a:lnTo>
                    <a:pt x="90688" y="74237"/>
                  </a:lnTo>
                  <a:lnTo>
                    <a:pt x="93725" y="107607"/>
                  </a:lnTo>
                  <a:lnTo>
                    <a:pt x="96091" y="112494"/>
                  </a:lnTo>
                  <a:lnTo>
                    <a:pt x="99784" y="115752"/>
                  </a:lnTo>
                  <a:lnTo>
                    <a:pt x="104363" y="117925"/>
                  </a:lnTo>
                  <a:lnTo>
                    <a:pt x="142097" y="11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379"/>
            <p:cNvSpPr/>
            <p:nvPr>
              <p:custDataLst>
                <p:tags r:id="rId166"/>
              </p:custDataLst>
            </p:nvPr>
          </p:nvSpPr>
          <p:spPr>
            <a:xfrm>
              <a:off x="4643595" y="3438525"/>
              <a:ext cx="109381" cy="1"/>
            </a:xfrm>
            <a:custGeom>
              <a:avLst/>
              <a:gdLst/>
              <a:ahLst/>
              <a:cxnLst/>
              <a:rect l="0" t="0" r="0" b="0"/>
              <a:pathLst>
                <a:path w="109381" h="1">
                  <a:moveTo>
                    <a:pt x="14130" y="0"/>
                  </a:moveTo>
                  <a:lnTo>
                    <a:pt x="14130" y="0"/>
                  </a:lnTo>
                  <a:lnTo>
                    <a:pt x="0" y="0"/>
                  </a:lnTo>
                  <a:lnTo>
                    <a:pt x="44518" y="0"/>
                  </a:lnTo>
                  <a:lnTo>
                    <a:pt x="88452" y="0"/>
                  </a:lnTo>
                  <a:lnTo>
                    <a:pt x="1093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380"/>
            <p:cNvSpPr/>
            <p:nvPr>
              <p:custDataLst>
                <p:tags r:id="rId167"/>
              </p:custDataLst>
            </p:nvPr>
          </p:nvSpPr>
          <p:spPr>
            <a:xfrm>
              <a:off x="4705373" y="3362718"/>
              <a:ext cx="9503" cy="142483"/>
            </a:xfrm>
            <a:custGeom>
              <a:avLst/>
              <a:gdLst/>
              <a:ahLst/>
              <a:cxnLst/>
              <a:rect l="0" t="0" r="0" b="0"/>
              <a:pathLst>
                <a:path w="9503" h="142483">
                  <a:moveTo>
                    <a:pt x="9502" y="9132"/>
                  </a:moveTo>
                  <a:lnTo>
                    <a:pt x="9502" y="9132"/>
                  </a:lnTo>
                  <a:lnTo>
                    <a:pt x="9502" y="931"/>
                  </a:lnTo>
                  <a:lnTo>
                    <a:pt x="8444" y="490"/>
                  </a:lnTo>
                  <a:lnTo>
                    <a:pt x="4445" y="0"/>
                  </a:lnTo>
                  <a:lnTo>
                    <a:pt x="2956" y="1986"/>
                  </a:lnTo>
                  <a:lnTo>
                    <a:pt x="860" y="14893"/>
                  </a:lnTo>
                  <a:lnTo>
                    <a:pt x="94" y="54510"/>
                  </a:lnTo>
                  <a:lnTo>
                    <a:pt x="0" y="94413"/>
                  </a:lnTo>
                  <a:lnTo>
                    <a:pt x="1042" y="121184"/>
                  </a:lnTo>
                  <a:lnTo>
                    <a:pt x="9502" y="14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381"/>
            <p:cNvSpPr/>
            <p:nvPr>
              <p:custDataLst>
                <p:tags r:id="rId168"/>
              </p:custDataLst>
            </p:nvPr>
          </p:nvSpPr>
          <p:spPr>
            <a:xfrm>
              <a:off x="4800717" y="3362325"/>
              <a:ext cx="138359" cy="308312"/>
            </a:xfrm>
            <a:custGeom>
              <a:avLst/>
              <a:gdLst/>
              <a:ahLst/>
              <a:cxnLst/>
              <a:rect l="0" t="0" r="0" b="0"/>
              <a:pathLst>
                <a:path w="138359" h="308312">
                  <a:moveTo>
                    <a:pt x="9408" y="0"/>
                  </a:moveTo>
                  <a:lnTo>
                    <a:pt x="9408" y="0"/>
                  </a:lnTo>
                  <a:lnTo>
                    <a:pt x="4351" y="5057"/>
                  </a:lnTo>
                  <a:lnTo>
                    <a:pt x="1869" y="13183"/>
                  </a:lnTo>
                  <a:lnTo>
                    <a:pt x="0" y="59246"/>
                  </a:lnTo>
                  <a:lnTo>
                    <a:pt x="2077" y="65956"/>
                  </a:lnTo>
                  <a:lnTo>
                    <a:pt x="21352" y="87969"/>
                  </a:lnTo>
                  <a:lnTo>
                    <a:pt x="33766" y="92014"/>
                  </a:lnTo>
                  <a:lnTo>
                    <a:pt x="41522" y="93092"/>
                  </a:lnTo>
                  <a:lnTo>
                    <a:pt x="55783" y="88647"/>
                  </a:lnTo>
                  <a:lnTo>
                    <a:pt x="68119" y="79615"/>
                  </a:lnTo>
                  <a:lnTo>
                    <a:pt x="101752" y="32182"/>
                  </a:lnTo>
                  <a:lnTo>
                    <a:pt x="102721" y="30980"/>
                  </a:lnTo>
                  <a:lnTo>
                    <a:pt x="103366" y="32295"/>
                  </a:lnTo>
                  <a:lnTo>
                    <a:pt x="104607" y="75330"/>
                  </a:lnTo>
                  <a:lnTo>
                    <a:pt x="112252" y="120674"/>
                  </a:lnTo>
                  <a:lnTo>
                    <a:pt x="123953" y="164125"/>
                  </a:lnTo>
                  <a:lnTo>
                    <a:pt x="133070" y="211564"/>
                  </a:lnTo>
                  <a:lnTo>
                    <a:pt x="138358" y="239780"/>
                  </a:lnTo>
                  <a:lnTo>
                    <a:pt x="133105" y="273423"/>
                  </a:lnTo>
                  <a:lnTo>
                    <a:pt x="119672" y="300794"/>
                  </a:lnTo>
                  <a:lnTo>
                    <a:pt x="112036" y="308311"/>
                  </a:lnTo>
                  <a:lnTo>
                    <a:pt x="107460" y="308199"/>
                  </a:lnTo>
                  <a:lnTo>
                    <a:pt x="96731" y="302430"/>
                  </a:lnTo>
                  <a:lnTo>
                    <a:pt x="78791" y="282226"/>
                  </a:lnTo>
                  <a:lnTo>
                    <a:pt x="5703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382"/>
            <p:cNvSpPr/>
            <p:nvPr>
              <p:custDataLst>
                <p:tags r:id="rId169"/>
              </p:custDataLst>
            </p:nvPr>
          </p:nvSpPr>
          <p:spPr>
            <a:xfrm>
              <a:off x="4972050" y="3277924"/>
              <a:ext cx="74203" cy="227277"/>
            </a:xfrm>
            <a:custGeom>
              <a:avLst/>
              <a:gdLst/>
              <a:ahLst/>
              <a:cxnLst/>
              <a:rect l="0" t="0" r="0" b="0"/>
              <a:pathLst>
                <a:path w="74203" h="227277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10361" y="5379"/>
                  </a:lnTo>
                  <a:lnTo>
                    <a:pt x="16247" y="1655"/>
                  </a:lnTo>
                  <a:lnTo>
                    <a:pt x="22390" y="0"/>
                  </a:lnTo>
                  <a:lnTo>
                    <a:pt x="25510" y="2734"/>
                  </a:lnTo>
                  <a:lnTo>
                    <a:pt x="55170" y="49082"/>
                  </a:lnTo>
                  <a:lnTo>
                    <a:pt x="69459" y="90007"/>
                  </a:lnTo>
                  <a:lnTo>
                    <a:pt x="74202" y="126396"/>
                  </a:lnTo>
                  <a:lnTo>
                    <a:pt x="70552" y="163990"/>
                  </a:lnTo>
                  <a:lnTo>
                    <a:pt x="62767" y="191827"/>
                  </a:lnTo>
                  <a:lnTo>
                    <a:pt x="3810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383"/>
            <p:cNvSpPr/>
            <p:nvPr>
              <p:custDataLst>
                <p:tags r:id="rId170"/>
              </p:custDataLst>
            </p:nvPr>
          </p:nvSpPr>
          <p:spPr>
            <a:xfrm>
              <a:off x="5230549" y="3390900"/>
              <a:ext cx="151077" cy="57151"/>
            </a:xfrm>
            <a:custGeom>
              <a:avLst/>
              <a:gdLst/>
              <a:ahLst/>
              <a:cxnLst/>
              <a:rect l="0" t="0" r="0" b="0"/>
              <a:pathLst>
                <a:path w="151077" h="57151">
                  <a:moveTo>
                    <a:pt x="8201" y="57150"/>
                  </a:moveTo>
                  <a:lnTo>
                    <a:pt x="8201" y="57150"/>
                  </a:lnTo>
                  <a:lnTo>
                    <a:pt x="8201" y="52093"/>
                  </a:lnTo>
                  <a:lnTo>
                    <a:pt x="0" y="31615"/>
                  </a:lnTo>
                  <a:lnTo>
                    <a:pt x="1676" y="29544"/>
                  </a:lnTo>
                  <a:lnTo>
                    <a:pt x="9182" y="24419"/>
                  </a:lnTo>
                  <a:lnTo>
                    <a:pt x="55223" y="16935"/>
                  </a:lnTo>
                  <a:lnTo>
                    <a:pt x="98863" y="5933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384"/>
            <p:cNvSpPr/>
            <p:nvPr>
              <p:custDataLst>
                <p:tags r:id="rId171"/>
              </p:custDataLst>
            </p:nvPr>
          </p:nvSpPr>
          <p:spPr>
            <a:xfrm>
              <a:off x="5481285" y="3280899"/>
              <a:ext cx="81316" cy="271927"/>
            </a:xfrm>
            <a:custGeom>
              <a:avLst/>
              <a:gdLst/>
              <a:ahLst/>
              <a:cxnLst/>
              <a:rect l="0" t="0" r="0" b="0"/>
              <a:pathLst>
                <a:path w="81316" h="271927">
                  <a:moveTo>
                    <a:pt x="81315" y="14751"/>
                  </a:moveTo>
                  <a:lnTo>
                    <a:pt x="81315" y="14751"/>
                  </a:lnTo>
                  <a:lnTo>
                    <a:pt x="67126" y="562"/>
                  </a:lnTo>
                  <a:lnTo>
                    <a:pt x="65505" y="0"/>
                  </a:lnTo>
                  <a:lnTo>
                    <a:pt x="64425" y="684"/>
                  </a:lnTo>
                  <a:lnTo>
                    <a:pt x="63706" y="2198"/>
                  </a:lnTo>
                  <a:lnTo>
                    <a:pt x="44554" y="28372"/>
                  </a:lnTo>
                  <a:lnTo>
                    <a:pt x="24283" y="72352"/>
                  </a:lnTo>
                  <a:lnTo>
                    <a:pt x="14675" y="110135"/>
                  </a:lnTo>
                  <a:lnTo>
                    <a:pt x="7003" y="155771"/>
                  </a:lnTo>
                  <a:lnTo>
                    <a:pt x="0" y="201905"/>
                  </a:lnTo>
                  <a:lnTo>
                    <a:pt x="4187" y="230718"/>
                  </a:lnTo>
                  <a:lnTo>
                    <a:pt x="9288" y="242322"/>
                  </a:lnTo>
                  <a:lnTo>
                    <a:pt x="23168" y="259862"/>
                  </a:lnTo>
                  <a:lnTo>
                    <a:pt x="43215" y="271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385"/>
            <p:cNvSpPr/>
            <p:nvPr>
              <p:custDataLst>
                <p:tags r:id="rId172"/>
              </p:custDataLst>
            </p:nvPr>
          </p:nvSpPr>
          <p:spPr>
            <a:xfrm>
              <a:off x="5591567" y="3373899"/>
              <a:ext cx="94859" cy="138628"/>
            </a:xfrm>
            <a:custGeom>
              <a:avLst/>
              <a:gdLst/>
              <a:ahLst/>
              <a:cxnLst/>
              <a:rect l="0" t="0" r="0" b="0"/>
              <a:pathLst>
                <a:path w="94859" h="138628">
                  <a:moveTo>
                    <a:pt x="9133" y="26526"/>
                  </a:moveTo>
                  <a:lnTo>
                    <a:pt x="9133" y="26526"/>
                  </a:lnTo>
                  <a:lnTo>
                    <a:pt x="932" y="10124"/>
                  </a:lnTo>
                  <a:lnTo>
                    <a:pt x="0" y="3204"/>
                  </a:lnTo>
                  <a:lnTo>
                    <a:pt x="928" y="2512"/>
                  </a:lnTo>
                  <a:lnTo>
                    <a:pt x="2605" y="3108"/>
                  </a:lnTo>
                  <a:lnTo>
                    <a:pt x="12900" y="11670"/>
                  </a:lnTo>
                  <a:lnTo>
                    <a:pt x="30613" y="37702"/>
                  </a:lnTo>
                  <a:lnTo>
                    <a:pt x="35606" y="58883"/>
                  </a:lnTo>
                  <a:lnTo>
                    <a:pt x="36026" y="84796"/>
                  </a:lnTo>
                  <a:lnTo>
                    <a:pt x="29425" y="121336"/>
                  </a:lnTo>
                  <a:lnTo>
                    <a:pt x="26894" y="125716"/>
                  </a:lnTo>
                  <a:lnTo>
                    <a:pt x="18438" y="133405"/>
                  </a:lnTo>
                  <a:lnTo>
                    <a:pt x="10446" y="137527"/>
                  </a:lnTo>
                  <a:lnTo>
                    <a:pt x="6834" y="138627"/>
                  </a:lnTo>
                  <a:lnTo>
                    <a:pt x="4425" y="137243"/>
                  </a:lnTo>
                  <a:lnTo>
                    <a:pt x="2819" y="134204"/>
                  </a:lnTo>
                  <a:lnTo>
                    <a:pt x="242" y="114118"/>
                  </a:lnTo>
                  <a:lnTo>
                    <a:pt x="21123" y="69010"/>
                  </a:lnTo>
                  <a:lnTo>
                    <a:pt x="59204" y="24480"/>
                  </a:lnTo>
                  <a:lnTo>
                    <a:pt x="83299" y="0"/>
                  </a:lnTo>
                  <a:lnTo>
                    <a:pt x="83977" y="1434"/>
                  </a:lnTo>
                  <a:lnTo>
                    <a:pt x="84730" y="8671"/>
                  </a:lnTo>
                  <a:lnTo>
                    <a:pt x="77079" y="50985"/>
                  </a:lnTo>
                  <a:lnTo>
                    <a:pt x="81241" y="75754"/>
                  </a:lnTo>
                  <a:lnTo>
                    <a:pt x="94858" y="102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386"/>
            <p:cNvSpPr/>
            <p:nvPr>
              <p:custDataLst>
                <p:tags r:id="rId173"/>
              </p:custDataLst>
            </p:nvPr>
          </p:nvSpPr>
          <p:spPr>
            <a:xfrm>
              <a:off x="5743575" y="350520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7517" y="15208"/>
                  </a:lnTo>
                  <a:lnTo>
                    <a:pt x="23519" y="2651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387"/>
            <p:cNvSpPr/>
            <p:nvPr>
              <p:custDataLst>
                <p:tags r:id="rId174"/>
              </p:custDataLst>
            </p:nvPr>
          </p:nvSpPr>
          <p:spPr>
            <a:xfrm>
              <a:off x="5877433" y="3352800"/>
              <a:ext cx="123027" cy="307417"/>
            </a:xfrm>
            <a:custGeom>
              <a:avLst/>
              <a:gdLst/>
              <a:ahLst/>
              <a:cxnLst/>
              <a:rect l="0" t="0" r="0" b="0"/>
              <a:pathLst>
                <a:path w="123027" h="307417">
                  <a:moveTo>
                    <a:pt x="18542" y="0"/>
                  </a:moveTo>
                  <a:lnTo>
                    <a:pt x="18542" y="0"/>
                  </a:lnTo>
                  <a:lnTo>
                    <a:pt x="3354" y="33551"/>
                  </a:lnTo>
                  <a:lnTo>
                    <a:pt x="0" y="76855"/>
                  </a:lnTo>
                  <a:lnTo>
                    <a:pt x="4700" y="99913"/>
                  </a:lnTo>
                  <a:lnTo>
                    <a:pt x="12742" y="110728"/>
                  </a:lnTo>
                  <a:lnTo>
                    <a:pt x="17850" y="115094"/>
                  </a:lnTo>
                  <a:lnTo>
                    <a:pt x="22314" y="116946"/>
                  </a:lnTo>
                  <a:lnTo>
                    <a:pt x="26348" y="117122"/>
                  </a:lnTo>
                  <a:lnTo>
                    <a:pt x="35770" y="113438"/>
                  </a:lnTo>
                  <a:lnTo>
                    <a:pt x="56807" y="99463"/>
                  </a:lnTo>
                  <a:lnTo>
                    <a:pt x="66593" y="87950"/>
                  </a:lnTo>
                  <a:lnTo>
                    <a:pt x="88151" y="42516"/>
                  </a:lnTo>
                  <a:lnTo>
                    <a:pt x="92789" y="32705"/>
                  </a:lnTo>
                  <a:lnTo>
                    <a:pt x="93440" y="32387"/>
                  </a:lnTo>
                  <a:lnTo>
                    <a:pt x="93875" y="33233"/>
                  </a:lnTo>
                  <a:lnTo>
                    <a:pt x="99748" y="77588"/>
                  </a:lnTo>
                  <a:lnTo>
                    <a:pt x="112072" y="123359"/>
                  </a:lnTo>
                  <a:lnTo>
                    <a:pt x="121843" y="170333"/>
                  </a:lnTo>
                  <a:lnTo>
                    <a:pt x="123026" y="208232"/>
                  </a:lnTo>
                  <a:lnTo>
                    <a:pt x="121114" y="238793"/>
                  </a:lnTo>
                  <a:lnTo>
                    <a:pt x="105400" y="280865"/>
                  </a:lnTo>
                  <a:lnTo>
                    <a:pt x="101847" y="288843"/>
                  </a:lnTo>
                  <a:lnTo>
                    <a:pt x="89433" y="300530"/>
                  </a:lnTo>
                  <a:lnTo>
                    <a:pt x="75450" y="307136"/>
                  </a:lnTo>
                  <a:lnTo>
                    <a:pt x="70239" y="307416"/>
                  </a:lnTo>
                  <a:lnTo>
                    <a:pt x="65707" y="306544"/>
                  </a:lnTo>
                  <a:lnTo>
                    <a:pt x="62685" y="303846"/>
                  </a:lnTo>
                  <a:lnTo>
                    <a:pt x="5664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388"/>
            <p:cNvSpPr/>
            <p:nvPr>
              <p:custDataLst>
                <p:tags r:id="rId175"/>
              </p:custDataLst>
            </p:nvPr>
          </p:nvSpPr>
          <p:spPr>
            <a:xfrm>
              <a:off x="6038850" y="3290162"/>
              <a:ext cx="64762" cy="272189"/>
            </a:xfrm>
            <a:custGeom>
              <a:avLst/>
              <a:gdLst/>
              <a:ahLst/>
              <a:cxnLst/>
              <a:rect l="0" t="0" r="0" b="0"/>
              <a:pathLst>
                <a:path w="64762" h="27218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13257" y="2344"/>
                  </a:lnTo>
                  <a:lnTo>
                    <a:pt x="40001" y="34871"/>
                  </a:lnTo>
                  <a:lnTo>
                    <a:pt x="50423" y="56175"/>
                  </a:lnTo>
                  <a:lnTo>
                    <a:pt x="60213" y="92708"/>
                  </a:lnTo>
                  <a:lnTo>
                    <a:pt x="64761" y="121877"/>
                  </a:lnTo>
                  <a:lnTo>
                    <a:pt x="58884" y="164866"/>
                  </a:lnTo>
                  <a:lnTo>
                    <a:pt x="52436" y="197367"/>
                  </a:lnTo>
                  <a:lnTo>
                    <a:pt x="33367" y="239848"/>
                  </a:lnTo>
                  <a:lnTo>
                    <a:pt x="9525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389"/>
            <p:cNvSpPr/>
            <p:nvPr>
              <p:custDataLst>
                <p:tags r:id="rId176"/>
              </p:custDataLst>
            </p:nvPr>
          </p:nvSpPr>
          <p:spPr>
            <a:xfrm>
              <a:off x="6279159" y="3273716"/>
              <a:ext cx="270738" cy="260060"/>
            </a:xfrm>
            <a:custGeom>
              <a:avLst/>
              <a:gdLst/>
              <a:ahLst/>
              <a:cxnLst/>
              <a:rect l="0" t="0" r="0" b="0"/>
              <a:pathLst>
                <a:path w="270738" h="260060">
                  <a:moveTo>
                    <a:pt x="64491" y="193384"/>
                  </a:moveTo>
                  <a:lnTo>
                    <a:pt x="64491" y="193384"/>
                  </a:lnTo>
                  <a:lnTo>
                    <a:pt x="96109" y="160707"/>
                  </a:lnTo>
                  <a:lnTo>
                    <a:pt x="99711" y="153108"/>
                  </a:lnTo>
                  <a:lnTo>
                    <a:pt x="101738" y="142880"/>
                  </a:lnTo>
                  <a:lnTo>
                    <a:pt x="99906" y="139606"/>
                  </a:lnTo>
                  <a:lnTo>
                    <a:pt x="92225" y="133147"/>
                  </a:lnTo>
                  <a:lnTo>
                    <a:pt x="84579" y="129570"/>
                  </a:lnTo>
                  <a:lnTo>
                    <a:pt x="81058" y="128616"/>
                  </a:lnTo>
                  <a:lnTo>
                    <a:pt x="68679" y="133201"/>
                  </a:lnTo>
                  <a:lnTo>
                    <a:pt x="22042" y="162557"/>
                  </a:lnTo>
                  <a:lnTo>
                    <a:pt x="17142" y="166483"/>
                  </a:lnTo>
                  <a:lnTo>
                    <a:pt x="5188" y="187177"/>
                  </a:lnTo>
                  <a:lnTo>
                    <a:pt x="0" y="218474"/>
                  </a:lnTo>
                  <a:lnTo>
                    <a:pt x="1389" y="227044"/>
                  </a:lnTo>
                  <a:lnTo>
                    <a:pt x="8576" y="239389"/>
                  </a:lnTo>
                  <a:lnTo>
                    <a:pt x="14514" y="243104"/>
                  </a:lnTo>
                  <a:lnTo>
                    <a:pt x="29580" y="247231"/>
                  </a:lnTo>
                  <a:lnTo>
                    <a:pt x="46858" y="243422"/>
                  </a:lnTo>
                  <a:lnTo>
                    <a:pt x="73708" y="228785"/>
                  </a:lnTo>
                  <a:lnTo>
                    <a:pt x="90740" y="208813"/>
                  </a:lnTo>
                  <a:lnTo>
                    <a:pt x="107854" y="172560"/>
                  </a:lnTo>
                  <a:lnTo>
                    <a:pt x="117085" y="136885"/>
                  </a:lnTo>
                  <a:lnTo>
                    <a:pt x="120292" y="94328"/>
                  </a:lnTo>
                  <a:lnTo>
                    <a:pt x="124197" y="47131"/>
                  </a:lnTo>
                  <a:lnTo>
                    <a:pt x="127010" y="31016"/>
                  </a:lnTo>
                  <a:lnTo>
                    <a:pt x="122252" y="145"/>
                  </a:lnTo>
                  <a:lnTo>
                    <a:pt x="122048" y="0"/>
                  </a:lnTo>
                  <a:lnTo>
                    <a:pt x="114138" y="44076"/>
                  </a:lnTo>
                  <a:lnTo>
                    <a:pt x="112715" y="82823"/>
                  </a:lnTo>
                  <a:lnTo>
                    <a:pt x="109471" y="122172"/>
                  </a:lnTo>
                  <a:lnTo>
                    <a:pt x="103949" y="168969"/>
                  </a:lnTo>
                  <a:lnTo>
                    <a:pt x="110310" y="215608"/>
                  </a:lnTo>
                  <a:lnTo>
                    <a:pt x="111878" y="234881"/>
                  </a:lnTo>
                  <a:lnTo>
                    <a:pt x="111957" y="234807"/>
                  </a:lnTo>
                  <a:lnTo>
                    <a:pt x="112009" y="233699"/>
                  </a:lnTo>
                  <a:lnTo>
                    <a:pt x="128587" y="188258"/>
                  </a:lnTo>
                  <a:lnTo>
                    <a:pt x="132137" y="177347"/>
                  </a:lnTo>
                  <a:lnTo>
                    <a:pt x="146035" y="155472"/>
                  </a:lnTo>
                  <a:lnTo>
                    <a:pt x="157530" y="145490"/>
                  </a:lnTo>
                  <a:lnTo>
                    <a:pt x="169695" y="140348"/>
                  </a:lnTo>
                  <a:lnTo>
                    <a:pt x="175902" y="138976"/>
                  </a:lnTo>
                  <a:lnTo>
                    <a:pt x="181098" y="140179"/>
                  </a:lnTo>
                  <a:lnTo>
                    <a:pt x="189694" y="147159"/>
                  </a:lnTo>
                  <a:lnTo>
                    <a:pt x="200484" y="162990"/>
                  </a:lnTo>
                  <a:lnTo>
                    <a:pt x="201485" y="180581"/>
                  </a:lnTo>
                  <a:lnTo>
                    <a:pt x="193504" y="216255"/>
                  </a:lnTo>
                  <a:lnTo>
                    <a:pt x="178638" y="247379"/>
                  </a:lnTo>
                  <a:lnTo>
                    <a:pt x="175514" y="251606"/>
                  </a:lnTo>
                  <a:lnTo>
                    <a:pt x="173432" y="253365"/>
                  </a:lnTo>
                  <a:lnTo>
                    <a:pt x="172043" y="253480"/>
                  </a:lnTo>
                  <a:lnTo>
                    <a:pt x="171117" y="252498"/>
                  </a:lnTo>
                  <a:lnTo>
                    <a:pt x="175734" y="245762"/>
                  </a:lnTo>
                  <a:lnTo>
                    <a:pt x="207934" y="201654"/>
                  </a:lnTo>
                  <a:lnTo>
                    <a:pt x="246793" y="154474"/>
                  </a:lnTo>
                  <a:lnTo>
                    <a:pt x="270673" y="130122"/>
                  </a:lnTo>
                  <a:lnTo>
                    <a:pt x="270737" y="131101"/>
                  </a:lnTo>
                  <a:lnTo>
                    <a:pt x="267986" y="137834"/>
                  </a:lnTo>
                  <a:lnTo>
                    <a:pt x="252110" y="161519"/>
                  </a:lnTo>
                  <a:lnTo>
                    <a:pt x="246778" y="201945"/>
                  </a:lnTo>
                  <a:lnTo>
                    <a:pt x="247108" y="220473"/>
                  </a:lnTo>
                  <a:lnTo>
                    <a:pt x="254991" y="26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390"/>
            <p:cNvSpPr/>
            <p:nvPr>
              <p:custDataLst>
                <p:tags r:id="rId177"/>
              </p:custDataLst>
            </p:nvPr>
          </p:nvSpPr>
          <p:spPr>
            <a:xfrm>
              <a:off x="6699717" y="3242014"/>
              <a:ext cx="281332" cy="438212"/>
            </a:xfrm>
            <a:custGeom>
              <a:avLst/>
              <a:gdLst/>
              <a:ahLst/>
              <a:cxnLst/>
              <a:rect l="0" t="0" r="0" b="0"/>
              <a:pathLst>
                <a:path w="281332" h="438212">
                  <a:moveTo>
                    <a:pt x="101133" y="206036"/>
                  </a:moveTo>
                  <a:lnTo>
                    <a:pt x="101133" y="206036"/>
                  </a:lnTo>
                  <a:lnTo>
                    <a:pt x="101133" y="200979"/>
                  </a:lnTo>
                  <a:lnTo>
                    <a:pt x="98311" y="195675"/>
                  </a:lnTo>
                  <a:lnTo>
                    <a:pt x="68019" y="155890"/>
                  </a:lnTo>
                  <a:lnTo>
                    <a:pt x="56076" y="147413"/>
                  </a:lnTo>
                  <a:lnTo>
                    <a:pt x="50987" y="145787"/>
                  </a:lnTo>
                  <a:lnTo>
                    <a:pt x="46536" y="145762"/>
                  </a:lnTo>
                  <a:lnTo>
                    <a:pt x="42509" y="146803"/>
                  </a:lnTo>
                  <a:lnTo>
                    <a:pt x="26731" y="163438"/>
                  </a:lnTo>
                  <a:lnTo>
                    <a:pt x="4553" y="197504"/>
                  </a:lnTo>
                  <a:lnTo>
                    <a:pt x="0" y="216002"/>
                  </a:lnTo>
                  <a:lnTo>
                    <a:pt x="2493" y="244267"/>
                  </a:lnTo>
                  <a:lnTo>
                    <a:pt x="7198" y="254778"/>
                  </a:lnTo>
                  <a:lnTo>
                    <a:pt x="9935" y="257580"/>
                  </a:lnTo>
                  <a:lnTo>
                    <a:pt x="18619" y="260694"/>
                  </a:lnTo>
                  <a:lnTo>
                    <a:pt x="23900" y="261525"/>
                  </a:lnTo>
                  <a:lnTo>
                    <a:pt x="35410" y="256803"/>
                  </a:lnTo>
                  <a:lnTo>
                    <a:pt x="41443" y="252580"/>
                  </a:lnTo>
                  <a:lnTo>
                    <a:pt x="66333" y="215387"/>
                  </a:lnTo>
                  <a:lnTo>
                    <a:pt x="85988" y="172919"/>
                  </a:lnTo>
                  <a:lnTo>
                    <a:pt x="95555" y="133407"/>
                  </a:lnTo>
                  <a:lnTo>
                    <a:pt x="100031" y="91383"/>
                  </a:lnTo>
                  <a:lnTo>
                    <a:pt x="100807" y="55766"/>
                  </a:lnTo>
                  <a:lnTo>
                    <a:pt x="101090" y="8343"/>
                  </a:lnTo>
                  <a:lnTo>
                    <a:pt x="101120" y="0"/>
                  </a:lnTo>
                  <a:lnTo>
                    <a:pt x="81835" y="45083"/>
                  </a:lnTo>
                  <a:lnTo>
                    <a:pt x="75307" y="85321"/>
                  </a:lnTo>
                  <a:lnTo>
                    <a:pt x="73101" y="131156"/>
                  </a:lnTo>
                  <a:lnTo>
                    <a:pt x="80168" y="174813"/>
                  </a:lnTo>
                  <a:lnTo>
                    <a:pt x="86761" y="207394"/>
                  </a:lnTo>
                  <a:lnTo>
                    <a:pt x="100285" y="229957"/>
                  </a:lnTo>
                  <a:lnTo>
                    <a:pt x="108870" y="237834"/>
                  </a:lnTo>
                  <a:lnTo>
                    <a:pt x="117272" y="241335"/>
                  </a:lnTo>
                  <a:lnTo>
                    <a:pt x="128061" y="242892"/>
                  </a:lnTo>
                  <a:lnTo>
                    <a:pt x="139912" y="237938"/>
                  </a:lnTo>
                  <a:lnTo>
                    <a:pt x="146036" y="233654"/>
                  </a:lnTo>
                  <a:lnTo>
                    <a:pt x="155661" y="220428"/>
                  </a:lnTo>
                  <a:lnTo>
                    <a:pt x="165409" y="196179"/>
                  </a:lnTo>
                  <a:lnTo>
                    <a:pt x="170314" y="149574"/>
                  </a:lnTo>
                  <a:lnTo>
                    <a:pt x="175946" y="126091"/>
                  </a:lnTo>
                  <a:lnTo>
                    <a:pt x="175351" y="126281"/>
                  </a:lnTo>
                  <a:lnTo>
                    <a:pt x="171866" y="132137"/>
                  </a:lnTo>
                  <a:lnTo>
                    <a:pt x="169009" y="147334"/>
                  </a:lnTo>
                  <a:lnTo>
                    <a:pt x="175505" y="192753"/>
                  </a:lnTo>
                  <a:lnTo>
                    <a:pt x="178638" y="208599"/>
                  </a:lnTo>
                  <a:lnTo>
                    <a:pt x="191243" y="232195"/>
                  </a:lnTo>
                  <a:lnTo>
                    <a:pt x="198684" y="238829"/>
                  </a:lnTo>
                  <a:lnTo>
                    <a:pt x="208342" y="241778"/>
                  </a:lnTo>
                  <a:lnTo>
                    <a:pt x="213880" y="242564"/>
                  </a:lnTo>
                  <a:lnTo>
                    <a:pt x="218632" y="240971"/>
                  </a:lnTo>
                  <a:lnTo>
                    <a:pt x="226733" y="233557"/>
                  </a:lnTo>
                  <a:lnTo>
                    <a:pt x="247060" y="191114"/>
                  </a:lnTo>
                  <a:lnTo>
                    <a:pt x="252254" y="174670"/>
                  </a:lnTo>
                  <a:lnTo>
                    <a:pt x="252680" y="174542"/>
                  </a:lnTo>
                  <a:lnTo>
                    <a:pt x="253154" y="177222"/>
                  </a:lnTo>
                  <a:lnTo>
                    <a:pt x="256334" y="202327"/>
                  </a:lnTo>
                  <a:lnTo>
                    <a:pt x="265290" y="241916"/>
                  </a:lnTo>
                  <a:lnTo>
                    <a:pt x="276199" y="281797"/>
                  </a:lnTo>
                  <a:lnTo>
                    <a:pt x="281331" y="325086"/>
                  </a:lnTo>
                  <a:lnTo>
                    <a:pt x="276898" y="372074"/>
                  </a:lnTo>
                  <a:lnTo>
                    <a:pt x="259704" y="417759"/>
                  </a:lnTo>
                  <a:lnTo>
                    <a:pt x="253453" y="427135"/>
                  </a:lnTo>
                  <a:lnTo>
                    <a:pt x="240818" y="438211"/>
                  </a:lnTo>
                  <a:lnTo>
                    <a:pt x="235531" y="438077"/>
                  </a:lnTo>
                  <a:lnTo>
                    <a:pt x="221190" y="432285"/>
                  </a:lnTo>
                  <a:lnTo>
                    <a:pt x="216097" y="427777"/>
                  </a:lnTo>
                  <a:lnTo>
                    <a:pt x="205908" y="387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391"/>
            <p:cNvSpPr/>
            <p:nvPr>
              <p:custDataLst>
                <p:tags r:id="rId178"/>
              </p:custDataLst>
            </p:nvPr>
          </p:nvSpPr>
          <p:spPr>
            <a:xfrm>
              <a:off x="5295900" y="3629025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51353" y="39010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392"/>
            <p:cNvSpPr/>
            <p:nvPr>
              <p:custDataLst>
                <p:tags r:id="rId179"/>
              </p:custDataLst>
            </p:nvPr>
          </p:nvSpPr>
          <p:spPr>
            <a:xfrm>
              <a:off x="5305425" y="3619617"/>
              <a:ext cx="74877" cy="95134"/>
            </a:xfrm>
            <a:custGeom>
              <a:avLst/>
              <a:gdLst/>
              <a:ahLst/>
              <a:cxnLst/>
              <a:rect l="0" t="0" r="0" b="0"/>
              <a:pathLst>
                <a:path w="74877" h="95134">
                  <a:moveTo>
                    <a:pt x="66675" y="9408"/>
                  </a:moveTo>
                  <a:lnTo>
                    <a:pt x="66675" y="9408"/>
                  </a:lnTo>
                  <a:lnTo>
                    <a:pt x="74876" y="1207"/>
                  </a:lnTo>
                  <a:lnTo>
                    <a:pt x="74259" y="766"/>
                  </a:lnTo>
                  <a:lnTo>
                    <a:pt x="67883" y="0"/>
                  </a:lnTo>
                  <a:lnTo>
                    <a:pt x="61976" y="10031"/>
                  </a:lnTo>
                  <a:lnTo>
                    <a:pt x="55987" y="25837"/>
                  </a:lnTo>
                  <a:lnTo>
                    <a:pt x="13374" y="73263"/>
                  </a:lnTo>
                  <a:lnTo>
                    <a:pt x="0" y="9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393"/>
            <p:cNvSpPr/>
            <p:nvPr>
              <p:custDataLst>
                <p:tags r:id="rId180"/>
              </p:custDataLst>
            </p:nvPr>
          </p:nvSpPr>
          <p:spPr>
            <a:xfrm>
              <a:off x="5410200" y="37147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9132"/>
                  </a:lnTo>
                  <a:lnTo>
                    <a:pt x="4469" y="1446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394"/>
            <p:cNvSpPr/>
            <p:nvPr>
              <p:custDataLst>
                <p:tags r:id="rId181"/>
              </p:custDataLst>
            </p:nvPr>
          </p:nvSpPr>
          <p:spPr>
            <a:xfrm>
              <a:off x="5457825" y="361950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0" y="0"/>
                  </a:moveTo>
                  <a:lnTo>
                    <a:pt x="0" y="0"/>
                  </a:lnTo>
                  <a:lnTo>
                    <a:pt x="19298" y="22120"/>
                  </a:lnTo>
                  <a:lnTo>
                    <a:pt x="3810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395"/>
            <p:cNvSpPr/>
            <p:nvPr>
              <p:custDataLst>
                <p:tags r:id="rId182"/>
              </p:custDataLst>
            </p:nvPr>
          </p:nvSpPr>
          <p:spPr>
            <a:xfrm>
              <a:off x="5486957" y="3619893"/>
              <a:ext cx="56594" cy="132958"/>
            </a:xfrm>
            <a:custGeom>
              <a:avLst/>
              <a:gdLst/>
              <a:ahLst/>
              <a:cxnLst/>
              <a:rect l="0" t="0" r="0" b="0"/>
              <a:pathLst>
                <a:path w="56594" h="132958">
                  <a:moveTo>
                    <a:pt x="56593" y="9132"/>
                  </a:moveTo>
                  <a:lnTo>
                    <a:pt x="56593" y="9132"/>
                  </a:lnTo>
                  <a:lnTo>
                    <a:pt x="56593" y="0"/>
                  </a:lnTo>
                  <a:lnTo>
                    <a:pt x="48989" y="6231"/>
                  </a:lnTo>
                  <a:lnTo>
                    <a:pt x="43336" y="7843"/>
                  </a:lnTo>
                  <a:lnTo>
                    <a:pt x="37295" y="14203"/>
                  </a:lnTo>
                  <a:lnTo>
                    <a:pt x="3674" y="60077"/>
                  </a:lnTo>
                  <a:lnTo>
                    <a:pt x="697" y="72792"/>
                  </a:lnTo>
                  <a:lnTo>
                    <a:pt x="0" y="83639"/>
                  </a:lnTo>
                  <a:lnTo>
                    <a:pt x="7693" y="115331"/>
                  </a:lnTo>
                  <a:lnTo>
                    <a:pt x="18493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396"/>
            <p:cNvSpPr/>
            <p:nvPr>
              <p:custDataLst>
                <p:tags r:id="rId183"/>
              </p:custDataLst>
            </p:nvPr>
          </p:nvSpPr>
          <p:spPr>
            <a:xfrm>
              <a:off x="4038600" y="3126576"/>
              <a:ext cx="133351" cy="550075"/>
            </a:xfrm>
            <a:custGeom>
              <a:avLst/>
              <a:gdLst/>
              <a:ahLst/>
              <a:cxnLst/>
              <a:rect l="0" t="0" r="0" b="0"/>
              <a:pathLst>
                <a:path w="133351" h="550075">
                  <a:moveTo>
                    <a:pt x="133350" y="54774"/>
                  </a:moveTo>
                  <a:lnTo>
                    <a:pt x="133350" y="54774"/>
                  </a:lnTo>
                  <a:lnTo>
                    <a:pt x="133350" y="19126"/>
                  </a:lnTo>
                  <a:lnTo>
                    <a:pt x="131233" y="14076"/>
                  </a:lnTo>
                  <a:lnTo>
                    <a:pt x="123237" y="5642"/>
                  </a:lnTo>
                  <a:lnTo>
                    <a:pt x="115450" y="1187"/>
                  </a:lnTo>
                  <a:lnTo>
                    <a:pt x="111891" y="0"/>
                  </a:lnTo>
                  <a:lnTo>
                    <a:pt x="107402" y="1324"/>
                  </a:lnTo>
                  <a:lnTo>
                    <a:pt x="78885" y="24348"/>
                  </a:lnTo>
                  <a:lnTo>
                    <a:pt x="72101" y="36312"/>
                  </a:lnTo>
                  <a:lnTo>
                    <a:pt x="59785" y="83819"/>
                  </a:lnTo>
                  <a:lnTo>
                    <a:pt x="50640" y="125586"/>
                  </a:lnTo>
                  <a:lnTo>
                    <a:pt x="42286" y="164185"/>
                  </a:lnTo>
                  <a:lnTo>
                    <a:pt x="38927" y="209030"/>
                  </a:lnTo>
                  <a:lnTo>
                    <a:pt x="41167" y="248646"/>
                  </a:lnTo>
                  <a:lnTo>
                    <a:pt x="46349" y="294271"/>
                  </a:lnTo>
                  <a:lnTo>
                    <a:pt x="53919" y="338874"/>
                  </a:lnTo>
                  <a:lnTo>
                    <a:pt x="59334" y="379984"/>
                  </a:lnTo>
                  <a:lnTo>
                    <a:pt x="72254" y="423645"/>
                  </a:lnTo>
                  <a:lnTo>
                    <a:pt x="75681" y="465469"/>
                  </a:lnTo>
                  <a:lnTo>
                    <a:pt x="68493" y="508158"/>
                  </a:lnTo>
                  <a:lnTo>
                    <a:pt x="62897" y="524741"/>
                  </a:lnTo>
                  <a:lnTo>
                    <a:pt x="51238" y="539168"/>
                  </a:lnTo>
                  <a:lnTo>
                    <a:pt x="43683" y="545979"/>
                  </a:lnTo>
                  <a:lnTo>
                    <a:pt x="36531" y="549460"/>
                  </a:lnTo>
                  <a:lnTo>
                    <a:pt x="0" y="550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397"/>
            <p:cNvSpPr/>
            <p:nvPr>
              <p:custDataLst>
                <p:tags r:id="rId184"/>
              </p:custDataLst>
            </p:nvPr>
          </p:nvSpPr>
          <p:spPr>
            <a:xfrm>
              <a:off x="3876675" y="3115218"/>
              <a:ext cx="104776" cy="564586"/>
            </a:xfrm>
            <a:custGeom>
              <a:avLst/>
              <a:gdLst/>
              <a:ahLst/>
              <a:cxnLst/>
              <a:rect l="0" t="0" r="0" b="0"/>
              <a:pathLst>
                <a:path w="104776" h="564586">
                  <a:moveTo>
                    <a:pt x="104775" y="28032"/>
                  </a:moveTo>
                  <a:lnTo>
                    <a:pt x="104775" y="28032"/>
                  </a:lnTo>
                  <a:lnTo>
                    <a:pt x="104775" y="14775"/>
                  </a:lnTo>
                  <a:lnTo>
                    <a:pt x="101953" y="8735"/>
                  </a:lnTo>
                  <a:lnTo>
                    <a:pt x="99718" y="5642"/>
                  </a:lnTo>
                  <a:lnTo>
                    <a:pt x="94414" y="2206"/>
                  </a:lnTo>
                  <a:lnTo>
                    <a:pt x="82385" y="0"/>
                  </a:lnTo>
                  <a:lnTo>
                    <a:pt x="73304" y="5343"/>
                  </a:lnTo>
                  <a:lnTo>
                    <a:pt x="63271" y="14773"/>
                  </a:lnTo>
                  <a:lnTo>
                    <a:pt x="30733" y="59583"/>
                  </a:lnTo>
                  <a:lnTo>
                    <a:pt x="16302" y="100351"/>
                  </a:lnTo>
                  <a:lnTo>
                    <a:pt x="10864" y="147053"/>
                  </a:lnTo>
                  <a:lnTo>
                    <a:pt x="12612" y="187323"/>
                  </a:lnTo>
                  <a:lnTo>
                    <a:pt x="17142" y="230099"/>
                  </a:lnTo>
                  <a:lnTo>
                    <a:pt x="23730" y="276791"/>
                  </a:lnTo>
                  <a:lnTo>
                    <a:pt x="35222" y="322664"/>
                  </a:lnTo>
                  <a:lnTo>
                    <a:pt x="44538" y="362040"/>
                  </a:lnTo>
                  <a:lnTo>
                    <a:pt x="52943" y="385466"/>
                  </a:lnTo>
                  <a:lnTo>
                    <a:pt x="56319" y="429699"/>
                  </a:lnTo>
                  <a:lnTo>
                    <a:pt x="57041" y="471099"/>
                  </a:lnTo>
                  <a:lnTo>
                    <a:pt x="54306" y="505253"/>
                  </a:lnTo>
                  <a:lnTo>
                    <a:pt x="46782" y="527500"/>
                  </a:lnTo>
                  <a:lnTo>
                    <a:pt x="25093" y="554572"/>
                  </a:lnTo>
                  <a:lnTo>
                    <a:pt x="17150" y="562970"/>
                  </a:lnTo>
                  <a:lnTo>
                    <a:pt x="13550" y="564574"/>
                  </a:lnTo>
                  <a:lnTo>
                    <a:pt x="10092" y="564585"/>
                  </a:lnTo>
                  <a:lnTo>
                    <a:pt x="6727" y="563534"/>
                  </a:lnTo>
                  <a:lnTo>
                    <a:pt x="4485" y="561775"/>
                  </a:lnTo>
                  <a:lnTo>
                    <a:pt x="1993" y="556998"/>
                  </a:lnTo>
                  <a:lnTo>
                    <a:pt x="0" y="532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SMARTInkShape-1398"/>
          <p:cNvSpPr/>
          <p:nvPr>
            <p:custDataLst>
              <p:tags r:id="rId5"/>
            </p:custDataLst>
          </p:nvPr>
        </p:nvSpPr>
        <p:spPr>
          <a:xfrm>
            <a:off x="5296010" y="3201301"/>
            <a:ext cx="76091" cy="342000"/>
          </a:xfrm>
          <a:custGeom>
            <a:avLst/>
            <a:gdLst/>
            <a:ahLst/>
            <a:cxnLst/>
            <a:rect l="0" t="0" r="0" b="0"/>
            <a:pathLst>
              <a:path w="76091" h="342000">
                <a:moveTo>
                  <a:pt x="76090" y="27674"/>
                </a:moveTo>
                <a:lnTo>
                  <a:pt x="76090" y="27674"/>
                </a:lnTo>
                <a:lnTo>
                  <a:pt x="76090" y="22618"/>
                </a:lnTo>
                <a:lnTo>
                  <a:pt x="71034" y="9360"/>
                </a:lnTo>
                <a:lnTo>
                  <a:pt x="68486" y="5940"/>
                </a:lnTo>
                <a:lnTo>
                  <a:pt x="58757" y="0"/>
                </a:lnTo>
                <a:lnTo>
                  <a:pt x="47436" y="4422"/>
                </a:lnTo>
                <a:lnTo>
                  <a:pt x="39365" y="12401"/>
                </a:lnTo>
                <a:lnTo>
                  <a:pt x="28873" y="31615"/>
                </a:lnTo>
                <a:lnTo>
                  <a:pt x="9451" y="77631"/>
                </a:lnTo>
                <a:lnTo>
                  <a:pt x="4139" y="97502"/>
                </a:lnTo>
                <a:lnTo>
                  <a:pt x="1149" y="138440"/>
                </a:lnTo>
                <a:lnTo>
                  <a:pt x="263" y="184083"/>
                </a:lnTo>
                <a:lnTo>
                  <a:pt x="0" y="229004"/>
                </a:lnTo>
                <a:lnTo>
                  <a:pt x="2734" y="273700"/>
                </a:lnTo>
                <a:lnTo>
                  <a:pt x="9415" y="3419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SMARTInkShape-Group252"/>
          <p:cNvGrpSpPr/>
          <p:nvPr/>
        </p:nvGrpSpPr>
        <p:grpSpPr>
          <a:xfrm>
            <a:off x="6259249" y="3629139"/>
            <a:ext cx="684477" cy="28462"/>
            <a:chOff x="6259249" y="3629139"/>
            <a:chExt cx="684477" cy="28462"/>
          </a:xfrm>
        </p:grpSpPr>
        <p:sp>
          <p:nvSpPr>
            <p:cNvPr id="227" name="SMARTInkShape-1399"/>
            <p:cNvSpPr/>
            <p:nvPr>
              <p:custDataLst>
                <p:tags r:id="rId162"/>
              </p:custDataLst>
            </p:nvPr>
          </p:nvSpPr>
          <p:spPr>
            <a:xfrm>
              <a:off x="6259249" y="3629139"/>
              <a:ext cx="213175" cy="28462"/>
            </a:xfrm>
            <a:custGeom>
              <a:avLst/>
              <a:gdLst/>
              <a:ahLst/>
              <a:cxnLst/>
              <a:rect l="0" t="0" r="0" b="0"/>
              <a:pathLst>
                <a:path w="213175" h="28462">
                  <a:moveTo>
                    <a:pt x="8201" y="9411"/>
                  </a:moveTo>
                  <a:lnTo>
                    <a:pt x="8201" y="9411"/>
                  </a:lnTo>
                  <a:lnTo>
                    <a:pt x="0" y="9411"/>
                  </a:lnTo>
                  <a:lnTo>
                    <a:pt x="42006" y="9411"/>
                  </a:lnTo>
                  <a:lnTo>
                    <a:pt x="88095" y="9411"/>
                  </a:lnTo>
                  <a:lnTo>
                    <a:pt x="129777" y="8353"/>
                  </a:lnTo>
                  <a:lnTo>
                    <a:pt x="174298" y="1210"/>
                  </a:lnTo>
                  <a:lnTo>
                    <a:pt x="212473" y="8203"/>
                  </a:lnTo>
                  <a:lnTo>
                    <a:pt x="213174" y="8606"/>
                  </a:lnTo>
                  <a:lnTo>
                    <a:pt x="212583" y="8874"/>
                  </a:lnTo>
                  <a:lnTo>
                    <a:pt x="211131" y="9053"/>
                  </a:lnTo>
                  <a:lnTo>
                    <a:pt x="169986" y="1825"/>
                  </a:lnTo>
                  <a:lnTo>
                    <a:pt x="135866" y="460"/>
                  </a:lnTo>
                  <a:lnTo>
                    <a:pt x="92098" y="0"/>
                  </a:lnTo>
                  <a:lnTo>
                    <a:pt x="45917" y="8827"/>
                  </a:lnTo>
                  <a:lnTo>
                    <a:pt x="42870" y="9022"/>
                  </a:lnTo>
                  <a:lnTo>
                    <a:pt x="42955" y="9151"/>
                  </a:lnTo>
                  <a:lnTo>
                    <a:pt x="61123" y="12182"/>
                  </a:lnTo>
                  <a:lnTo>
                    <a:pt x="100029" y="17602"/>
                  </a:lnTo>
                  <a:lnTo>
                    <a:pt x="147043" y="18819"/>
                  </a:lnTo>
                  <a:lnTo>
                    <a:pt x="156584" y="18902"/>
                  </a:lnTo>
                  <a:lnTo>
                    <a:pt x="155806" y="17855"/>
                  </a:lnTo>
                  <a:lnTo>
                    <a:pt x="149298" y="13869"/>
                  </a:lnTo>
                  <a:lnTo>
                    <a:pt x="103948" y="9998"/>
                  </a:lnTo>
                  <a:lnTo>
                    <a:pt x="60393" y="9527"/>
                  </a:lnTo>
                  <a:lnTo>
                    <a:pt x="44450" y="12285"/>
                  </a:lnTo>
                  <a:lnTo>
                    <a:pt x="24028" y="18060"/>
                  </a:lnTo>
                  <a:lnTo>
                    <a:pt x="24044" y="18352"/>
                  </a:lnTo>
                  <a:lnTo>
                    <a:pt x="65592" y="18884"/>
                  </a:lnTo>
                  <a:lnTo>
                    <a:pt x="108556" y="18926"/>
                  </a:lnTo>
                  <a:lnTo>
                    <a:pt x="124417" y="21754"/>
                  </a:lnTo>
                  <a:lnTo>
                    <a:pt x="142119" y="26474"/>
                  </a:lnTo>
                  <a:lnTo>
                    <a:pt x="160601" y="28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400"/>
            <p:cNvSpPr/>
            <p:nvPr>
              <p:custDataLst>
                <p:tags r:id="rId163"/>
              </p:custDataLst>
            </p:nvPr>
          </p:nvSpPr>
          <p:spPr>
            <a:xfrm>
              <a:off x="6717306" y="3638550"/>
              <a:ext cx="226420" cy="19051"/>
            </a:xfrm>
            <a:custGeom>
              <a:avLst/>
              <a:gdLst/>
              <a:ahLst/>
              <a:cxnLst/>
              <a:rect l="0" t="0" r="0" b="0"/>
              <a:pathLst>
                <a:path w="226420" h="19051">
                  <a:moveTo>
                    <a:pt x="35919" y="0"/>
                  </a:moveTo>
                  <a:lnTo>
                    <a:pt x="35919" y="0"/>
                  </a:lnTo>
                  <a:lnTo>
                    <a:pt x="17377" y="0"/>
                  </a:lnTo>
                  <a:lnTo>
                    <a:pt x="22077" y="0"/>
                  </a:lnTo>
                  <a:lnTo>
                    <a:pt x="52192" y="7539"/>
                  </a:lnTo>
                  <a:lnTo>
                    <a:pt x="88365" y="8936"/>
                  </a:lnTo>
                  <a:lnTo>
                    <a:pt x="126953" y="9350"/>
                  </a:lnTo>
                  <a:lnTo>
                    <a:pt x="168436" y="9491"/>
                  </a:lnTo>
                  <a:lnTo>
                    <a:pt x="183333" y="9518"/>
                  </a:lnTo>
                  <a:lnTo>
                    <a:pt x="181517" y="9522"/>
                  </a:lnTo>
                  <a:lnTo>
                    <a:pt x="141189" y="883"/>
                  </a:lnTo>
                  <a:lnTo>
                    <a:pt x="95676" y="2996"/>
                  </a:lnTo>
                  <a:lnTo>
                    <a:pt x="52333" y="9723"/>
                  </a:lnTo>
                  <a:lnTo>
                    <a:pt x="5181" y="18624"/>
                  </a:lnTo>
                  <a:lnTo>
                    <a:pt x="0" y="18924"/>
                  </a:lnTo>
                  <a:lnTo>
                    <a:pt x="39103" y="19043"/>
                  </a:lnTo>
                  <a:lnTo>
                    <a:pt x="81977" y="19048"/>
                  </a:lnTo>
                  <a:lnTo>
                    <a:pt x="117299" y="19050"/>
                  </a:lnTo>
                  <a:lnTo>
                    <a:pt x="161279" y="19050"/>
                  </a:lnTo>
                  <a:lnTo>
                    <a:pt x="22641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253"/>
          <p:cNvGrpSpPr/>
          <p:nvPr/>
        </p:nvGrpSpPr>
        <p:grpSpPr>
          <a:xfrm>
            <a:off x="3800475" y="3762573"/>
            <a:ext cx="419101" cy="263691"/>
            <a:chOff x="3800475" y="3762573"/>
            <a:chExt cx="419101" cy="263691"/>
          </a:xfrm>
        </p:grpSpPr>
        <p:sp>
          <p:nvSpPr>
            <p:cNvPr id="230" name="SMARTInkShape-1401"/>
            <p:cNvSpPr/>
            <p:nvPr>
              <p:custDataLst>
                <p:tags r:id="rId160"/>
              </p:custDataLst>
            </p:nvPr>
          </p:nvSpPr>
          <p:spPr>
            <a:xfrm>
              <a:off x="4095750" y="3762573"/>
              <a:ext cx="123826" cy="94458"/>
            </a:xfrm>
            <a:custGeom>
              <a:avLst/>
              <a:gdLst/>
              <a:ahLst/>
              <a:cxnLst/>
              <a:rect l="0" t="0" r="0" b="0"/>
              <a:pathLst>
                <a:path w="123826" h="94458">
                  <a:moveTo>
                    <a:pt x="0" y="28377"/>
                  </a:moveTo>
                  <a:lnTo>
                    <a:pt x="0" y="28377"/>
                  </a:lnTo>
                  <a:lnTo>
                    <a:pt x="0" y="11044"/>
                  </a:lnTo>
                  <a:lnTo>
                    <a:pt x="1058" y="10471"/>
                  </a:lnTo>
                  <a:lnTo>
                    <a:pt x="18314" y="9478"/>
                  </a:lnTo>
                  <a:lnTo>
                    <a:pt x="26837" y="12216"/>
                  </a:lnTo>
                  <a:lnTo>
                    <a:pt x="40932" y="22598"/>
                  </a:lnTo>
                  <a:lnTo>
                    <a:pt x="50698" y="36778"/>
                  </a:lnTo>
                  <a:lnTo>
                    <a:pt x="55238" y="49328"/>
                  </a:lnTo>
                  <a:lnTo>
                    <a:pt x="53479" y="59208"/>
                  </a:lnTo>
                  <a:lnTo>
                    <a:pt x="46537" y="73848"/>
                  </a:lnTo>
                  <a:lnTo>
                    <a:pt x="34710" y="88276"/>
                  </a:lnTo>
                  <a:lnTo>
                    <a:pt x="25657" y="92041"/>
                  </a:lnTo>
                  <a:lnTo>
                    <a:pt x="7655" y="94457"/>
                  </a:lnTo>
                  <a:lnTo>
                    <a:pt x="5104" y="93597"/>
                  </a:lnTo>
                  <a:lnTo>
                    <a:pt x="3402" y="91965"/>
                  </a:lnTo>
                  <a:lnTo>
                    <a:pt x="2268" y="89819"/>
                  </a:lnTo>
                  <a:lnTo>
                    <a:pt x="2570" y="87330"/>
                  </a:lnTo>
                  <a:lnTo>
                    <a:pt x="5728" y="81742"/>
                  </a:lnTo>
                  <a:lnTo>
                    <a:pt x="13457" y="72646"/>
                  </a:lnTo>
                  <a:lnTo>
                    <a:pt x="58800" y="45103"/>
                  </a:lnTo>
                  <a:lnTo>
                    <a:pt x="88683" y="29872"/>
                  </a:lnTo>
                  <a:lnTo>
                    <a:pt x="113703" y="469"/>
                  </a:lnTo>
                  <a:lnTo>
                    <a:pt x="109067" y="0"/>
                  </a:lnTo>
                  <a:lnTo>
                    <a:pt x="103860" y="2712"/>
                  </a:lnTo>
                  <a:lnTo>
                    <a:pt x="98018" y="8504"/>
                  </a:lnTo>
                  <a:lnTo>
                    <a:pt x="91894" y="18133"/>
                  </a:lnTo>
                  <a:lnTo>
                    <a:pt x="87553" y="35454"/>
                  </a:lnTo>
                  <a:lnTo>
                    <a:pt x="86266" y="53992"/>
                  </a:lnTo>
                  <a:lnTo>
                    <a:pt x="88788" y="63750"/>
                  </a:lnTo>
                  <a:lnTo>
                    <a:pt x="99030" y="78638"/>
                  </a:lnTo>
                  <a:lnTo>
                    <a:pt x="105044" y="82466"/>
                  </a:lnTo>
                  <a:lnTo>
                    <a:pt x="123825" y="8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02"/>
            <p:cNvSpPr/>
            <p:nvPr>
              <p:custDataLst>
                <p:tags r:id="rId161"/>
              </p:custDataLst>
            </p:nvPr>
          </p:nvSpPr>
          <p:spPr>
            <a:xfrm>
              <a:off x="3800475" y="3772017"/>
              <a:ext cx="84404" cy="254247"/>
            </a:xfrm>
            <a:custGeom>
              <a:avLst/>
              <a:gdLst/>
              <a:ahLst/>
              <a:cxnLst/>
              <a:rect l="0" t="0" r="0" b="0"/>
              <a:pathLst>
                <a:path w="84404" h="254247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1058" y="23741"/>
                  </a:lnTo>
                  <a:lnTo>
                    <a:pt x="9701" y="58235"/>
                  </a:lnTo>
                  <a:lnTo>
                    <a:pt x="11759" y="61009"/>
                  </a:lnTo>
                  <a:lnTo>
                    <a:pt x="22666" y="70519"/>
                  </a:lnTo>
                  <a:lnTo>
                    <a:pt x="25694" y="71315"/>
                  </a:lnTo>
                  <a:lnTo>
                    <a:pt x="28771" y="70788"/>
                  </a:lnTo>
                  <a:lnTo>
                    <a:pt x="46370" y="62337"/>
                  </a:lnTo>
                  <a:lnTo>
                    <a:pt x="49964" y="58452"/>
                  </a:lnTo>
                  <a:lnTo>
                    <a:pt x="66534" y="19247"/>
                  </a:lnTo>
                  <a:lnTo>
                    <a:pt x="71690" y="19026"/>
                  </a:lnTo>
                  <a:lnTo>
                    <a:pt x="73193" y="20053"/>
                  </a:lnTo>
                  <a:lnTo>
                    <a:pt x="74195" y="21797"/>
                  </a:lnTo>
                  <a:lnTo>
                    <a:pt x="75309" y="27614"/>
                  </a:lnTo>
                  <a:lnTo>
                    <a:pt x="78970" y="69702"/>
                  </a:lnTo>
                  <a:lnTo>
                    <a:pt x="84391" y="110336"/>
                  </a:lnTo>
                  <a:lnTo>
                    <a:pt x="84403" y="151523"/>
                  </a:lnTo>
                  <a:lnTo>
                    <a:pt x="76001" y="195216"/>
                  </a:lnTo>
                  <a:lnTo>
                    <a:pt x="57999" y="230583"/>
                  </a:lnTo>
                  <a:lnTo>
                    <a:pt x="45642" y="247567"/>
                  </a:lnTo>
                  <a:lnTo>
                    <a:pt x="38630" y="252840"/>
                  </a:lnTo>
                  <a:lnTo>
                    <a:pt x="35278" y="254246"/>
                  </a:lnTo>
                  <a:lnTo>
                    <a:pt x="25910" y="252986"/>
                  </a:lnTo>
                  <a:lnTo>
                    <a:pt x="20448" y="251168"/>
                  </a:lnTo>
                  <a:lnTo>
                    <a:pt x="16807" y="247840"/>
                  </a:lnTo>
                  <a:lnTo>
                    <a:pt x="12762" y="238497"/>
                  </a:lnTo>
                  <a:lnTo>
                    <a:pt x="10484" y="226394"/>
                  </a:lnTo>
                  <a:lnTo>
                    <a:pt x="12281" y="222857"/>
                  </a:lnTo>
                  <a:lnTo>
                    <a:pt x="22806" y="212823"/>
                  </a:lnTo>
                  <a:lnTo>
                    <a:pt x="28575" y="19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1403"/>
          <p:cNvSpPr/>
          <p:nvPr>
            <p:custDataLst>
              <p:tags r:id="rId6"/>
            </p:custDataLst>
          </p:nvPr>
        </p:nvSpPr>
        <p:spPr>
          <a:xfrm>
            <a:off x="4400550" y="3676650"/>
            <a:ext cx="508756" cy="28576"/>
          </a:xfrm>
          <a:custGeom>
            <a:avLst/>
            <a:gdLst/>
            <a:ahLst/>
            <a:cxnLst/>
            <a:rect l="0" t="0" r="0" b="0"/>
            <a:pathLst>
              <a:path w="508756" h="28576">
                <a:moveTo>
                  <a:pt x="0" y="28575"/>
                </a:moveTo>
                <a:lnTo>
                  <a:pt x="0" y="28575"/>
                </a:lnTo>
                <a:lnTo>
                  <a:pt x="41156" y="28575"/>
                </a:lnTo>
                <a:lnTo>
                  <a:pt x="81312" y="28575"/>
                </a:lnTo>
                <a:lnTo>
                  <a:pt x="125423" y="23518"/>
                </a:lnTo>
                <a:lnTo>
                  <a:pt x="160166" y="21036"/>
                </a:lnTo>
                <a:lnTo>
                  <a:pt x="196068" y="18874"/>
                </a:lnTo>
                <a:lnTo>
                  <a:pt x="238364" y="12766"/>
                </a:lnTo>
                <a:lnTo>
                  <a:pt x="275625" y="10965"/>
                </a:lnTo>
                <a:lnTo>
                  <a:pt x="314058" y="10165"/>
                </a:lnTo>
                <a:lnTo>
                  <a:pt x="352306" y="9809"/>
                </a:lnTo>
                <a:lnTo>
                  <a:pt x="390472" y="9651"/>
                </a:lnTo>
                <a:lnTo>
                  <a:pt x="427434" y="4506"/>
                </a:lnTo>
                <a:lnTo>
                  <a:pt x="470919" y="7436"/>
                </a:lnTo>
                <a:lnTo>
                  <a:pt x="508755" y="9471"/>
                </a:lnTo>
                <a:lnTo>
                  <a:pt x="495438" y="9518"/>
                </a:lnTo>
                <a:lnTo>
                  <a:pt x="453142" y="1985"/>
                </a:lnTo>
                <a:lnTo>
                  <a:pt x="415711" y="392"/>
                </a:lnTo>
                <a:lnTo>
                  <a:pt x="379408" y="116"/>
                </a:lnTo>
                <a:lnTo>
                  <a:pt x="332826" y="23"/>
                </a:lnTo>
                <a:lnTo>
                  <a:pt x="290056" y="7"/>
                </a:lnTo>
                <a:lnTo>
                  <a:pt x="243870" y="2"/>
                </a:lnTo>
                <a:lnTo>
                  <a:pt x="199846" y="0"/>
                </a:lnTo>
                <a:lnTo>
                  <a:pt x="158753" y="0"/>
                </a:lnTo>
                <a:lnTo>
                  <a:pt x="115555" y="5057"/>
                </a:lnTo>
                <a:lnTo>
                  <a:pt x="78444" y="9408"/>
                </a:lnTo>
                <a:lnTo>
                  <a:pt x="117940" y="9510"/>
                </a:lnTo>
                <a:lnTo>
                  <a:pt x="159123" y="9520"/>
                </a:lnTo>
                <a:lnTo>
                  <a:pt x="205898" y="9524"/>
                </a:lnTo>
                <a:lnTo>
                  <a:pt x="246568" y="6702"/>
                </a:lnTo>
                <a:lnTo>
                  <a:pt x="293180" y="1324"/>
                </a:lnTo>
                <a:lnTo>
                  <a:pt x="339507" y="262"/>
                </a:lnTo>
                <a:lnTo>
                  <a:pt x="373645" y="78"/>
                </a:lnTo>
                <a:lnTo>
                  <a:pt x="418332" y="23"/>
                </a:lnTo>
                <a:lnTo>
                  <a:pt x="457362" y="5"/>
                </a:lnTo>
                <a:lnTo>
                  <a:pt x="5048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SMARTInkShape-Group255"/>
          <p:cNvGrpSpPr/>
          <p:nvPr/>
        </p:nvGrpSpPr>
        <p:grpSpPr>
          <a:xfrm>
            <a:off x="7248918" y="3250367"/>
            <a:ext cx="2483487" cy="823856"/>
            <a:chOff x="7248918" y="3250367"/>
            <a:chExt cx="2483487" cy="823856"/>
          </a:xfrm>
        </p:grpSpPr>
        <p:sp>
          <p:nvSpPr>
            <p:cNvPr id="234" name="SMARTInkShape-1404"/>
            <p:cNvSpPr/>
            <p:nvPr>
              <p:custDataLst>
                <p:tags r:id="rId144"/>
              </p:custDataLst>
            </p:nvPr>
          </p:nvSpPr>
          <p:spPr>
            <a:xfrm>
              <a:off x="9492221" y="3294375"/>
              <a:ext cx="240184" cy="491492"/>
            </a:xfrm>
            <a:custGeom>
              <a:avLst/>
              <a:gdLst/>
              <a:ahLst/>
              <a:cxnLst/>
              <a:rect l="0" t="0" r="0" b="0"/>
              <a:pathLst>
                <a:path w="240184" h="491492">
                  <a:moveTo>
                    <a:pt x="51829" y="210825"/>
                  </a:moveTo>
                  <a:lnTo>
                    <a:pt x="51829" y="210825"/>
                  </a:lnTo>
                  <a:lnTo>
                    <a:pt x="85728" y="175867"/>
                  </a:lnTo>
                  <a:lnTo>
                    <a:pt x="88062" y="169536"/>
                  </a:lnTo>
                  <a:lnTo>
                    <a:pt x="86568" y="167423"/>
                  </a:lnTo>
                  <a:lnTo>
                    <a:pt x="79263" y="165077"/>
                  </a:lnTo>
                  <a:lnTo>
                    <a:pt x="68961" y="166856"/>
                  </a:lnTo>
                  <a:lnTo>
                    <a:pt x="57326" y="172234"/>
                  </a:lnTo>
                  <a:lnTo>
                    <a:pt x="31374" y="193840"/>
                  </a:lnTo>
                  <a:lnTo>
                    <a:pt x="20604" y="209202"/>
                  </a:lnTo>
                  <a:lnTo>
                    <a:pt x="0" y="253229"/>
                  </a:lnTo>
                  <a:lnTo>
                    <a:pt x="344" y="257086"/>
                  </a:lnTo>
                  <a:lnTo>
                    <a:pt x="1631" y="260715"/>
                  </a:lnTo>
                  <a:lnTo>
                    <a:pt x="5662" y="263135"/>
                  </a:lnTo>
                  <a:lnTo>
                    <a:pt x="18610" y="265824"/>
                  </a:lnTo>
                  <a:lnTo>
                    <a:pt x="34949" y="258552"/>
                  </a:lnTo>
                  <a:lnTo>
                    <a:pt x="59175" y="236608"/>
                  </a:lnTo>
                  <a:lnTo>
                    <a:pt x="86323" y="195692"/>
                  </a:lnTo>
                  <a:lnTo>
                    <a:pt x="105676" y="159305"/>
                  </a:lnTo>
                  <a:lnTo>
                    <a:pt x="117028" y="116687"/>
                  </a:lnTo>
                  <a:lnTo>
                    <a:pt x="126371" y="73153"/>
                  </a:lnTo>
                  <a:lnTo>
                    <a:pt x="127811" y="27386"/>
                  </a:lnTo>
                  <a:lnTo>
                    <a:pt x="127986" y="3964"/>
                  </a:lnTo>
                  <a:lnTo>
                    <a:pt x="126941" y="951"/>
                  </a:lnTo>
                  <a:lnTo>
                    <a:pt x="125187" y="0"/>
                  </a:lnTo>
                  <a:lnTo>
                    <a:pt x="122959" y="425"/>
                  </a:lnTo>
                  <a:lnTo>
                    <a:pt x="109712" y="11136"/>
                  </a:lnTo>
                  <a:lnTo>
                    <a:pt x="104013" y="21886"/>
                  </a:lnTo>
                  <a:lnTo>
                    <a:pt x="92450" y="66431"/>
                  </a:lnTo>
                  <a:lnTo>
                    <a:pt x="83098" y="108572"/>
                  </a:lnTo>
                  <a:lnTo>
                    <a:pt x="84025" y="144897"/>
                  </a:lnTo>
                  <a:lnTo>
                    <a:pt x="93819" y="190041"/>
                  </a:lnTo>
                  <a:lnTo>
                    <a:pt x="115361" y="225403"/>
                  </a:lnTo>
                  <a:lnTo>
                    <a:pt x="122752" y="227887"/>
                  </a:lnTo>
                  <a:lnTo>
                    <a:pt x="127686" y="228550"/>
                  </a:lnTo>
                  <a:lnTo>
                    <a:pt x="135991" y="226464"/>
                  </a:lnTo>
                  <a:lnTo>
                    <a:pt x="139686" y="224426"/>
                  </a:lnTo>
                  <a:lnTo>
                    <a:pt x="142151" y="222009"/>
                  </a:lnTo>
                  <a:lnTo>
                    <a:pt x="156154" y="201840"/>
                  </a:lnTo>
                  <a:lnTo>
                    <a:pt x="157574" y="216616"/>
                  </a:lnTo>
                  <a:lnTo>
                    <a:pt x="161622" y="227862"/>
                  </a:lnTo>
                  <a:lnTo>
                    <a:pt x="164182" y="231708"/>
                  </a:lnTo>
                  <a:lnTo>
                    <a:pt x="169850" y="235981"/>
                  </a:lnTo>
                  <a:lnTo>
                    <a:pt x="184047" y="238387"/>
                  </a:lnTo>
                  <a:lnTo>
                    <a:pt x="206716" y="234044"/>
                  </a:lnTo>
                  <a:lnTo>
                    <a:pt x="218740" y="226083"/>
                  </a:lnTo>
                  <a:lnTo>
                    <a:pt x="235082" y="203726"/>
                  </a:lnTo>
                  <a:lnTo>
                    <a:pt x="240183" y="190259"/>
                  </a:lnTo>
                  <a:lnTo>
                    <a:pt x="239839" y="187590"/>
                  </a:lnTo>
                  <a:lnTo>
                    <a:pt x="238552" y="185810"/>
                  </a:lnTo>
                  <a:lnTo>
                    <a:pt x="236636" y="184623"/>
                  </a:lnTo>
                  <a:lnTo>
                    <a:pt x="235359" y="187007"/>
                  </a:lnTo>
                  <a:lnTo>
                    <a:pt x="226482" y="226700"/>
                  </a:lnTo>
                  <a:lnTo>
                    <a:pt x="224228" y="263271"/>
                  </a:lnTo>
                  <a:lnTo>
                    <a:pt x="226289" y="307968"/>
                  </a:lnTo>
                  <a:lnTo>
                    <a:pt x="230873" y="344736"/>
                  </a:lnTo>
                  <a:lnTo>
                    <a:pt x="232423" y="384973"/>
                  </a:lnTo>
                  <a:lnTo>
                    <a:pt x="231670" y="423024"/>
                  </a:lnTo>
                  <a:lnTo>
                    <a:pt x="224118" y="461142"/>
                  </a:lnTo>
                  <a:lnTo>
                    <a:pt x="214480" y="479416"/>
                  </a:lnTo>
                  <a:lnTo>
                    <a:pt x="207888" y="485136"/>
                  </a:lnTo>
                  <a:lnTo>
                    <a:pt x="192096" y="491491"/>
                  </a:lnTo>
                  <a:lnTo>
                    <a:pt x="147079" y="477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05"/>
            <p:cNvSpPr/>
            <p:nvPr>
              <p:custDataLst>
                <p:tags r:id="rId145"/>
              </p:custDataLst>
            </p:nvPr>
          </p:nvSpPr>
          <p:spPr>
            <a:xfrm>
              <a:off x="9146419" y="3323355"/>
              <a:ext cx="226182" cy="248521"/>
            </a:xfrm>
            <a:custGeom>
              <a:avLst/>
              <a:gdLst/>
              <a:ahLst/>
              <a:cxnLst/>
              <a:rect l="0" t="0" r="0" b="0"/>
              <a:pathLst>
                <a:path w="226182" h="248521">
                  <a:moveTo>
                    <a:pt x="45206" y="191370"/>
                  </a:moveTo>
                  <a:lnTo>
                    <a:pt x="45206" y="191370"/>
                  </a:lnTo>
                  <a:lnTo>
                    <a:pt x="58297" y="177220"/>
                  </a:lnTo>
                  <a:lnTo>
                    <a:pt x="71446" y="145832"/>
                  </a:lnTo>
                  <a:lnTo>
                    <a:pt x="72225" y="141961"/>
                  </a:lnTo>
                  <a:lnTo>
                    <a:pt x="71685" y="138322"/>
                  </a:lnTo>
                  <a:lnTo>
                    <a:pt x="68263" y="131457"/>
                  </a:lnTo>
                  <a:lnTo>
                    <a:pt x="64811" y="129203"/>
                  </a:lnTo>
                  <a:lnTo>
                    <a:pt x="55330" y="126699"/>
                  </a:lnTo>
                  <a:lnTo>
                    <a:pt x="49839" y="128148"/>
                  </a:lnTo>
                  <a:lnTo>
                    <a:pt x="38092" y="135402"/>
                  </a:lnTo>
                  <a:lnTo>
                    <a:pt x="19580" y="156442"/>
                  </a:lnTo>
                  <a:lnTo>
                    <a:pt x="5745" y="187842"/>
                  </a:lnTo>
                  <a:lnTo>
                    <a:pt x="0" y="213843"/>
                  </a:lnTo>
                  <a:lnTo>
                    <a:pt x="1311" y="221169"/>
                  </a:lnTo>
                  <a:lnTo>
                    <a:pt x="8411" y="234953"/>
                  </a:lnTo>
                  <a:lnTo>
                    <a:pt x="13268" y="239475"/>
                  </a:lnTo>
                  <a:lnTo>
                    <a:pt x="24309" y="244500"/>
                  </a:lnTo>
                  <a:lnTo>
                    <a:pt x="29158" y="243723"/>
                  </a:lnTo>
                  <a:lnTo>
                    <a:pt x="33449" y="241089"/>
                  </a:lnTo>
                  <a:lnTo>
                    <a:pt x="62074" y="209768"/>
                  </a:lnTo>
                  <a:lnTo>
                    <a:pt x="73134" y="185532"/>
                  </a:lnTo>
                  <a:lnTo>
                    <a:pt x="83025" y="140194"/>
                  </a:lnTo>
                  <a:lnTo>
                    <a:pt x="89455" y="105769"/>
                  </a:lnTo>
                  <a:lnTo>
                    <a:pt x="91832" y="65701"/>
                  </a:lnTo>
                  <a:lnTo>
                    <a:pt x="92700" y="24525"/>
                  </a:lnTo>
                  <a:lnTo>
                    <a:pt x="92813" y="0"/>
                  </a:lnTo>
                  <a:lnTo>
                    <a:pt x="92830" y="40344"/>
                  </a:lnTo>
                  <a:lnTo>
                    <a:pt x="90009" y="84180"/>
                  </a:lnTo>
                  <a:lnTo>
                    <a:pt x="85291" y="123979"/>
                  </a:lnTo>
                  <a:lnTo>
                    <a:pt x="78640" y="170297"/>
                  </a:lnTo>
                  <a:lnTo>
                    <a:pt x="75220" y="190183"/>
                  </a:lnTo>
                  <a:lnTo>
                    <a:pt x="75799" y="192695"/>
                  </a:lnTo>
                  <a:lnTo>
                    <a:pt x="77244" y="193312"/>
                  </a:lnTo>
                  <a:lnTo>
                    <a:pt x="79265" y="192665"/>
                  </a:lnTo>
                  <a:lnTo>
                    <a:pt x="87165" y="186697"/>
                  </a:lnTo>
                  <a:lnTo>
                    <a:pt x="116625" y="140147"/>
                  </a:lnTo>
                  <a:lnTo>
                    <a:pt x="125518" y="130334"/>
                  </a:lnTo>
                  <a:lnTo>
                    <a:pt x="129440" y="129513"/>
                  </a:lnTo>
                  <a:lnTo>
                    <a:pt x="139440" y="131422"/>
                  </a:lnTo>
                  <a:lnTo>
                    <a:pt x="142954" y="134472"/>
                  </a:lnTo>
                  <a:lnTo>
                    <a:pt x="146858" y="143504"/>
                  </a:lnTo>
                  <a:lnTo>
                    <a:pt x="149706" y="183984"/>
                  </a:lnTo>
                  <a:lnTo>
                    <a:pt x="147036" y="196201"/>
                  </a:lnTo>
                  <a:lnTo>
                    <a:pt x="139584" y="209029"/>
                  </a:lnTo>
                  <a:lnTo>
                    <a:pt x="136699" y="212668"/>
                  </a:lnTo>
                  <a:lnTo>
                    <a:pt x="134777" y="214035"/>
                  </a:lnTo>
                  <a:lnTo>
                    <a:pt x="133495" y="213888"/>
                  </a:lnTo>
                  <a:lnTo>
                    <a:pt x="132640" y="212732"/>
                  </a:lnTo>
                  <a:lnTo>
                    <a:pt x="136493" y="200992"/>
                  </a:lnTo>
                  <a:lnTo>
                    <a:pt x="172717" y="159440"/>
                  </a:lnTo>
                  <a:lnTo>
                    <a:pt x="205482" y="126347"/>
                  </a:lnTo>
                  <a:lnTo>
                    <a:pt x="206398" y="131074"/>
                  </a:lnTo>
                  <a:lnTo>
                    <a:pt x="205747" y="141289"/>
                  </a:lnTo>
                  <a:lnTo>
                    <a:pt x="199430" y="162773"/>
                  </a:lnTo>
                  <a:lnTo>
                    <a:pt x="191914" y="177840"/>
                  </a:lnTo>
                  <a:lnTo>
                    <a:pt x="189784" y="189238"/>
                  </a:lnTo>
                  <a:lnTo>
                    <a:pt x="193643" y="212610"/>
                  </a:lnTo>
                  <a:lnTo>
                    <a:pt x="226181" y="248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06"/>
            <p:cNvSpPr/>
            <p:nvPr>
              <p:custDataLst>
                <p:tags r:id="rId146"/>
              </p:custDataLst>
            </p:nvPr>
          </p:nvSpPr>
          <p:spPr>
            <a:xfrm>
              <a:off x="8972550" y="3371850"/>
              <a:ext cx="61583" cy="200026"/>
            </a:xfrm>
            <a:custGeom>
              <a:avLst/>
              <a:gdLst/>
              <a:ahLst/>
              <a:cxnLst/>
              <a:rect l="0" t="0" r="0" b="0"/>
              <a:pathLst>
                <a:path w="61583" h="200026">
                  <a:moveTo>
                    <a:pt x="28575" y="0"/>
                  </a:moveTo>
                  <a:lnTo>
                    <a:pt x="28575" y="0"/>
                  </a:lnTo>
                  <a:lnTo>
                    <a:pt x="38688" y="0"/>
                  </a:lnTo>
                  <a:lnTo>
                    <a:pt x="46475" y="2822"/>
                  </a:lnTo>
                  <a:lnTo>
                    <a:pt x="50033" y="5057"/>
                  </a:lnTo>
                  <a:lnTo>
                    <a:pt x="53987" y="18828"/>
                  </a:lnTo>
                  <a:lnTo>
                    <a:pt x="61582" y="57106"/>
                  </a:lnTo>
                  <a:lnTo>
                    <a:pt x="60109" y="90768"/>
                  </a:lnTo>
                  <a:lnTo>
                    <a:pt x="47179" y="134746"/>
                  </a:lnTo>
                  <a:lnTo>
                    <a:pt x="34837" y="166669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407"/>
            <p:cNvSpPr/>
            <p:nvPr>
              <p:custDataLst>
                <p:tags r:id="rId147"/>
              </p:custDataLst>
            </p:nvPr>
          </p:nvSpPr>
          <p:spPr>
            <a:xfrm>
              <a:off x="8831390" y="3429000"/>
              <a:ext cx="83750" cy="242610"/>
            </a:xfrm>
            <a:custGeom>
              <a:avLst/>
              <a:gdLst/>
              <a:ahLst/>
              <a:cxnLst/>
              <a:rect l="0" t="0" r="0" b="0"/>
              <a:pathLst>
                <a:path w="83750" h="242610">
                  <a:moveTo>
                    <a:pt x="17335" y="0"/>
                  </a:moveTo>
                  <a:lnTo>
                    <a:pt x="17335" y="0"/>
                  </a:lnTo>
                  <a:lnTo>
                    <a:pt x="9730" y="8663"/>
                  </a:lnTo>
                  <a:lnTo>
                    <a:pt x="2148" y="22793"/>
                  </a:lnTo>
                  <a:lnTo>
                    <a:pt x="0" y="30591"/>
                  </a:lnTo>
                  <a:lnTo>
                    <a:pt x="1870" y="40407"/>
                  </a:lnTo>
                  <a:lnTo>
                    <a:pt x="3851" y="45988"/>
                  </a:lnTo>
                  <a:lnTo>
                    <a:pt x="6228" y="49709"/>
                  </a:lnTo>
                  <a:lnTo>
                    <a:pt x="11694" y="53843"/>
                  </a:lnTo>
                  <a:lnTo>
                    <a:pt x="20720" y="56170"/>
                  </a:lnTo>
                  <a:lnTo>
                    <a:pt x="35154" y="56860"/>
                  </a:lnTo>
                  <a:lnTo>
                    <a:pt x="52836" y="52008"/>
                  </a:lnTo>
                  <a:lnTo>
                    <a:pt x="72097" y="39809"/>
                  </a:lnTo>
                  <a:lnTo>
                    <a:pt x="72892" y="40298"/>
                  </a:lnTo>
                  <a:lnTo>
                    <a:pt x="73777" y="43663"/>
                  </a:lnTo>
                  <a:lnTo>
                    <a:pt x="74457" y="86066"/>
                  </a:lnTo>
                  <a:lnTo>
                    <a:pt x="81027" y="129553"/>
                  </a:lnTo>
                  <a:lnTo>
                    <a:pt x="83749" y="174126"/>
                  </a:lnTo>
                  <a:lnTo>
                    <a:pt x="81137" y="217408"/>
                  </a:lnTo>
                  <a:lnTo>
                    <a:pt x="78920" y="227489"/>
                  </a:lnTo>
                  <a:lnTo>
                    <a:pt x="75324" y="234209"/>
                  </a:lnTo>
                  <a:lnTo>
                    <a:pt x="70812" y="238690"/>
                  </a:lnTo>
                  <a:lnTo>
                    <a:pt x="65686" y="241676"/>
                  </a:lnTo>
                  <a:lnTo>
                    <a:pt x="60153" y="242609"/>
                  </a:lnTo>
                  <a:lnTo>
                    <a:pt x="3638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408"/>
            <p:cNvSpPr/>
            <p:nvPr>
              <p:custDataLst>
                <p:tags r:id="rId148"/>
              </p:custDataLst>
            </p:nvPr>
          </p:nvSpPr>
          <p:spPr>
            <a:xfrm>
              <a:off x="8734425" y="351472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3518" y="1831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09"/>
            <p:cNvSpPr/>
            <p:nvPr>
              <p:custDataLst>
                <p:tags r:id="rId149"/>
              </p:custDataLst>
            </p:nvPr>
          </p:nvSpPr>
          <p:spPr>
            <a:xfrm>
              <a:off x="8621450" y="3440242"/>
              <a:ext cx="84401" cy="97422"/>
            </a:xfrm>
            <a:custGeom>
              <a:avLst/>
              <a:gdLst/>
              <a:ahLst/>
              <a:cxnLst/>
              <a:rect l="0" t="0" r="0" b="0"/>
              <a:pathLst>
                <a:path w="84401" h="97422">
                  <a:moveTo>
                    <a:pt x="8200" y="17333"/>
                  </a:moveTo>
                  <a:lnTo>
                    <a:pt x="8200" y="17333"/>
                  </a:lnTo>
                  <a:lnTo>
                    <a:pt x="3144" y="12276"/>
                  </a:lnTo>
                  <a:lnTo>
                    <a:pt x="662" y="6972"/>
                  </a:lnTo>
                  <a:lnTo>
                    <a:pt x="0" y="4076"/>
                  </a:lnTo>
                  <a:lnTo>
                    <a:pt x="616" y="2145"/>
                  </a:lnTo>
                  <a:lnTo>
                    <a:pt x="2086" y="858"/>
                  </a:lnTo>
                  <a:lnTo>
                    <a:pt x="4124" y="0"/>
                  </a:lnTo>
                  <a:lnTo>
                    <a:pt x="6540" y="486"/>
                  </a:lnTo>
                  <a:lnTo>
                    <a:pt x="14999" y="6226"/>
                  </a:lnTo>
                  <a:lnTo>
                    <a:pt x="39127" y="30369"/>
                  </a:lnTo>
                  <a:lnTo>
                    <a:pt x="43112" y="38296"/>
                  </a:lnTo>
                  <a:lnTo>
                    <a:pt x="46020" y="71754"/>
                  </a:lnTo>
                  <a:lnTo>
                    <a:pt x="43997" y="76897"/>
                  </a:lnTo>
                  <a:lnTo>
                    <a:pt x="24817" y="96190"/>
                  </a:lnTo>
                  <a:lnTo>
                    <a:pt x="22453" y="97421"/>
                  </a:lnTo>
                  <a:lnTo>
                    <a:pt x="20877" y="97183"/>
                  </a:lnTo>
                  <a:lnTo>
                    <a:pt x="19826" y="95967"/>
                  </a:lnTo>
                  <a:lnTo>
                    <a:pt x="18659" y="91792"/>
                  </a:lnTo>
                  <a:lnTo>
                    <a:pt x="18347" y="89198"/>
                  </a:lnTo>
                  <a:lnTo>
                    <a:pt x="22966" y="70377"/>
                  </a:lnTo>
                  <a:lnTo>
                    <a:pt x="47778" y="24959"/>
                  </a:lnTo>
                  <a:lnTo>
                    <a:pt x="59292" y="6139"/>
                  </a:lnTo>
                  <a:lnTo>
                    <a:pt x="65480" y="1775"/>
                  </a:lnTo>
                  <a:lnTo>
                    <a:pt x="68612" y="610"/>
                  </a:lnTo>
                  <a:lnTo>
                    <a:pt x="69641" y="1951"/>
                  </a:lnTo>
                  <a:lnTo>
                    <a:pt x="65579" y="34923"/>
                  </a:lnTo>
                  <a:lnTo>
                    <a:pt x="70474" y="52766"/>
                  </a:lnTo>
                  <a:lnTo>
                    <a:pt x="84400" y="8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10"/>
            <p:cNvSpPr/>
            <p:nvPr>
              <p:custDataLst>
                <p:tags r:id="rId150"/>
              </p:custDataLst>
            </p:nvPr>
          </p:nvSpPr>
          <p:spPr>
            <a:xfrm>
              <a:off x="8556844" y="3335074"/>
              <a:ext cx="72807" cy="236802"/>
            </a:xfrm>
            <a:custGeom>
              <a:avLst/>
              <a:gdLst/>
              <a:ahLst/>
              <a:cxnLst/>
              <a:rect l="0" t="0" r="0" b="0"/>
              <a:pathLst>
                <a:path w="72807" h="236802">
                  <a:moveTo>
                    <a:pt x="72806" y="8201"/>
                  </a:moveTo>
                  <a:lnTo>
                    <a:pt x="72806" y="8201"/>
                  </a:lnTo>
                  <a:lnTo>
                    <a:pt x="72806" y="3144"/>
                  </a:lnTo>
                  <a:lnTo>
                    <a:pt x="71748" y="1655"/>
                  </a:lnTo>
                  <a:lnTo>
                    <a:pt x="69984" y="662"/>
                  </a:lnTo>
                  <a:lnTo>
                    <a:pt x="67750" y="0"/>
                  </a:lnTo>
                  <a:lnTo>
                    <a:pt x="65202" y="617"/>
                  </a:lnTo>
                  <a:lnTo>
                    <a:pt x="59549" y="4125"/>
                  </a:lnTo>
                  <a:lnTo>
                    <a:pt x="27145" y="51354"/>
                  </a:lnTo>
                  <a:lnTo>
                    <a:pt x="23315" y="56019"/>
                  </a:lnTo>
                  <a:lnTo>
                    <a:pt x="9565" y="94984"/>
                  </a:lnTo>
                  <a:lnTo>
                    <a:pt x="917" y="137396"/>
                  </a:lnTo>
                  <a:lnTo>
                    <a:pt x="0" y="181360"/>
                  </a:lnTo>
                  <a:lnTo>
                    <a:pt x="11135" y="213318"/>
                  </a:lnTo>
                  <a:lnTo>
                    <a:pt x="34706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411"/>
            <p:cNvSpPr/>
            <p:nvPr>
              <p:custDataLst>
                <p:tags r:id="rId151"/>
              </p:custDataLst>
            </p:nvPr>
          </p:nvSpPr>
          <p:spPr>
            <a:xfrm>
              <a:off x="8368743" y="3467100"/>
              <a:ext cx="118033" cy="38101"/>
            </a:xfrm>
            <a:custGeom>
              <a:avLst/>
              <a:gdLst/>
              <a:ahLst/>
              <a:cxnLst/>
              <a:rect l="0" t="0" r="0" b="0"/>
              <a:pathLst>
                <a:path w="118033" h="38101">
                  <a:moveTo>
                    <a:pt x="13257" y="38100"/>
                  </a:moveTo>
                  <a:lnTo>
                    <a:pt x="13257" y="38100"/>
                  </a:lnTo>
                  <a:lnTo>
                    <a:pt x="8201" y="33043"/>
                  </a:lnTo>
                  <a:lnTo>
                    <a:pt x="2896" y="30561"/>
                  </a:lnTo>
                  <a:lnTo>
                    <a:pt x="0" y="29899"/>
                  </a:lnTo>
                  <a:lnTo>
                    <a:pt x="186" y="28399"/>
                  </a:lnTo>
                  <a:lnTo>
                    <a:pt x="6036" y="23911"/>
                  </a:lnTo>
                  <a:lnTo>
                    <a:pt x="46212" y="16868"/>
                  </a:lnTo>
                  <a:lnTo>
                    <a:pt x="118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412"/>
            <p:cNvSpPr/>
            <p:nvPr>
              <p:custDataLst>
                <p:tags r:id="rId152"/>
              </p:custDataLst>
            </p:nvPr>
          </p:nvSpPr>
          <p:spPr>
            <a:xfrm>
              <a:off x="8420100" y="3281268"/>
              <a:ext cx="57035" cy="319183"/>
            </a:xfrm>
            <a:custGeom>
              <a:avLst/>
              <a:gdLst/>
              <a:ahLst/>
              <a:cxnLst/>
              <a:rect l="0" t="0" r="0" b="0"/>
              <a:pathLst>
                <a:path w="57035" h="319183">
                  <a:moveTo>
                    <a:pt x="47625" y="52482"/>
                  </a:moveTo>
                  <a:lnTo>
                    <a:pt x="47625" y="52482"/>
                  </a:lnTo>
                  <a:lnTo>
                    <a:pt x="47625" y="47425"/>
                  </a:lnTo>
                  <a:lnTo>
                    <a:pt x="50447" y="42121"/>
                  </a:lnTo>
                  <a:lnTo>
                    <a:pt x="54170" y="36235"/>
                  </a:lnTo>
                  <a:lnTo>
                    <a:pt x="56267" y="25913"/>
                  </a:lnTo>
                  <a:lnTo>
                    <a:pt x="57034" y="8048"/>
                  </a:lnTo>
                  <a:lnTo>
                    <a:pt x="54277" y="3453"/>
                  </a:lnTo>
                  <a:lnTo>
                    <a:pt x="52060" y="746"/>
                  </a:lnTo>
                  <a:lnTo>
                    <a:pt x="49523" y="0"/>
                  </a:lnTo>
                  <a:lnTo>
                    <a:pt x="46774" y="561"/>
                  </a:lnTo>
                  <a:lnTo>
                    <a:pt x="43882" y="1992"/>
                  </a:lnTo>
                  <a:lnTo>
                    <a:pt x="34757" y="19177"/>
                  </a:lnTo>
                  <a:lnTo>
                    <a:pt x="19028" y="59816"/>
                  </a:lnTo>
                  <a:lnTo>
                    <a:pt x="13748" y="75850"/>
                  </a:lnTo>
                  <a:lnTo>
                    <a:pt x="5024" y="122731"/>
                  </a:lnTo>
                  <a:lnTo>
                    <a:pt x="1488" y="158904"/>
                  </a:lnTo>
                  <a:lnTo>
                    <a:pt x="441" y="198079"/>
                  </a:lnTo>
                  <a:lnTo>
                    <a:pt x="88" y="236151"/>
                  </a:lnTo>
                  <a:lnTo>
                    <a:pt x="17" y="279419"/>
                  </a:lnTo>
                  <a:lnTo>
                    <a:pt x="0" y="31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413"/>
            <p:cNvSpPr/>
            <p:nvPr>
              <p:custDataLst>
                <p:tags r:id="rId153"/>
              </p:custDataLst>
            </p:nvPr>
          </p:nvSpPr>
          <p:spPr>
            <a:xfrm>
              <a:off x="7248918" y="3476625"/>
              <a:ext cx="171058" cy="9511"/>
            </a:xfrm>
            <a:custGeom>
              <a:avLst/>
              <a:gdLst/>
              <a:ahLst/>
              <a:cxnLst/>
              <a:rect l="0" t="0" r="0" b="0"/>
              <a:pathLst>
                <a:path w="171058" h="9511">
                  <a:moveTo>
                    <a:pt x="9132" y="0"/>
                  </a:moveTo>
                  <a:lnTo>
                    <a:pt x="9132" y="0"/>
                  </a:lnTo>
                  <a:lnTo>
                    <a:pt x="0" y="9132"/>
                  </a:lnTo>
                  <a:lnTo>
                    <a:pt x="46684" y="9510"/>
                  </a:lnTo>
                  <a:lnTo>
                    <a:pt x="92867" y="4465"/>
                  </a:lnTo>
                  <a:lnTo>
                    <a:pt x="137585" y="261"/>
                  </a:lnTo>
                  <a:lnTo>
                    <a:pt x="171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14"/>
            <p:cNvSpPr/>
            <p:nvPr>
              <p:custDataLst>
                <p:tags r:id="rId154"/>
              </p:custDataLst>
            </p:nvPr>
          </p:nvSpPr>
          <p:spPr>
            <a:xfrm>
              <a:off x="7259375" y="3533775"/>
              <a:ext cx="160601" cy="28183"/>
            </a:xfrm>
            <a:custGeom>
              <a:avLst/>
              <a:gdLst/>
              <a:ahLst/>
              <a:cxnLst/>
              <a:rect l="0" t="0" r="0" b="0"/>
              <a:pathLst>
                <a:path w="160601" h="28183">
                  <a:moveTo>
                    <a:pt x="8200" y="19050"/>
                  </a:moveTo>
                  <a:lnTo>
                    <a:pt x="8200" y="19050"/>
                  </a:lnTo>
                  <a:lnTo>
                    <a:pt x="0" y="27251"/>
                  </a:lnTo>
                  <a:lnTo>
                    <a:pt x="9181" y="28182"/>
                  </a:lnTo>
                  <a:lnTo>
                    <a:pt x="25758" y="27439"/>
                  </a:lnTo>
                  <a:lnTo>
                    <a:pt x="72614" y="19634"/>
                  </a:lnTo>
                  <a:lnTo>
                    <a:pt x="112529" y="14109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415"/>
            <p:cNvSpPr/>
            <p:nvPr>
              <p:custDataLst>
                <p:tags r:id="rId155"/>
              </p:custDataLst>
            </p:nvPr>
          </p:nvSpPr>
          <p:spPr>
            <a:xfrm>
              <a:off x="7667625" y="3257676"/>
              <a:ext cx="66676" cy="453347"/>
            </a:xfrm>
            <a:custGeom>
              <a:avLst/>
              <a:gdLst/>
              <a:ahLst/>
              <a:cxnLst/>
              <a:rect l="0" t="0" r="0" b="0"/>
              <a:pathLst>
                <a:path w="66676" h="453347">
                  <a:moveTo>
                    <a:pt x="66675" y="18924"/>
                  </a:moveTo>
                  <a:lnTo>
                    <a:pt x="66675" y="18924"/>
                  </a:lnTo>
                  <a:lnTo>
                    <a:pt x="66675" y="4735"/>
                  </a:lnTo>
                  <a:lnTo>
                    <a:pt x="65617" y="3115"/>
                  </a:lnTo>
                  <a:lnTo>
                    <a:pt x="63853" y="2034"/>
                  </a:lnTo>
                  <a:lnTo>
                    <a:pt x="56314" y="514"/>
                  </a:lnTo>
                  <a:lnTo>
                    <a:pt x="44285" y="0"/>
                  </a:lnTo>
                  <a:lnTo>
                    <a:pt x="41165" y="2075"/>
                  </a:lnTo>
                  <a:lnTo>
                    <a:pt x="28553" y="20613"/>
                  </a:lnTo>
                  <a:lnTo>
                    <a:pt x="15871" y="54771"/>
                  </a:lnTo>
                  <a:lnTo>
                    <a:pt x="10361" y="99635"/>
                  </a:lnTo>
                  <a:lnTo>
                    <a:pt x="10693" y="145068"/>
                  </a:lnTo>
                  <a:lnTo>
                    <a:pt x="22797" y="185623"/>
                  </a:lnTo>
                  <a:lnTo>
                    <a:pt x="35353" y="226281"/>
                  </a:lnTo>
                  <a:lnTo>
                    <a:pt x="44285" y="273027"/>
                  </a:lnTo>
                  <a:lnTo>
                    <a:pt x="52242" y="320314"/>
                  </a:lnTo>
                  <a:lnTo>
                    <a:pt x="50639" y="361402"/>
                  </a:lnTo>
                  <a:lnTo>
                    <a:pt x="40616" y="406426"/>
                  </a:lnTo>
                  <a:lnTo>
                    <a:pt x="25313" y="443558"/>
                  </a:lnTo>
                  <a:lnTo>
                    <a:pt x="21109" y="448063"/>
                  </a:lnTo>
                  <a:lnTo>
                    <a:pt x="10793" y="453069"/>
                  </a:lnTo>
                  <a:lnTo>
                    <a:pt x="7195" y="453346"/>
                  </a:lnTo>
                  <a:lnTo>
                    <a:pt x="4797" y="452472"/>
                  </a:lnTo>
                  <a:lnTo>
                    <a:pt x="3197" y="450831"/>
                  </a:lnTo>
                  <a:lnTo>
                    <a:pt x="0" y="42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416"/>
            <p:cNvSpPr/>
            <p:nvPr>
              <p:custDataLst>
                <p:tags r:id="rId156"/>
              </p:custDataLst>
            </p:nvPr>
          </p:nvSpPr>
          <p:spPr>
            <a:xfrm>
              <a:off x="7839075" y="3250367"/>
              <a:ext cx="95251" cy="445334"/>
            </a:xfrm>
            <a:custGeom>
              <a:avLst/>
              <a:gdLst/>
              <a:ahLst/>
              <a:cxnLst/>
              <a:rect l="0" t="0" r="0" b="0"/>
              <a:pathLst>
                <a:path w="95251" h="445334">
                  <a:moveTo>
                    <a:pt x="95250" y="45283"/>
                  </a:moveTo>
                  <a:lnTo>
                    <a:pt x="95250" y="45283"/>
                  </a:lnTo>
                  <a:lnTo>
                    <a:pt x="94192" y="30075"/>
                  </a:lnTo>
                  <a:lnTo>
                    <a:pt x="87646" y="13848"/>
                  </a:lnTo>
                  <a:lnTo>
                    <a:pt x="81993" y="5559"/>
                  </a:lnTo>
                  <a:lnTo>
                    <a:pt x="75953" y="1170"/>
                  </a:lnTo>
                  <a:lnTo>
                    <a:pt x="72860" y="0"/>
                  </a:lnTo>
                  <a:lnTo>
                    <a:pt x="68681" y="1335"/>
                  </a:lnTo>
                  <a:lnTo>
                    <a:pt x="58394" y="8465"/>
                  </a:lnTo>
                  <a:lnTo>
                    <a:pt x="30256" y="55757"/>
                  </a:lnTo>
                  <a:lnTo>
                    <a:pt x="20206" y="98583"/>
                  </a:lnTo>
                  <a:lnTo>
                    <a:pt x="11949" y="135265"/>
                  </a:lnTo>
                  <a:lnTo>
                    <a:pt x="10243" y="173191"/>
                  </a:lnTo>
                  <a:lnTo>
                    <a:pt x="12560" y="215121"/>
                  </a:lnTo>
                  <a:lnTo>
                    <a:pt x="19949" y="245889"/>
                  </a:lnTo>
                  <a:lnTo>
                    <a:pt x="36102" y="291285"/>
                  </a:lnTo>
                  <a:lnTo>
                    <a:pt x="53960" y="330228"/>
                  </a:lnTo>
                  <a:lnTo>
                    <a:pt x="56205" y="352667"/>
                  </a:lnTo>
                  <a:lnTo>
                    <a:pt x="51814" y="389537"/>
                  </a:lnTo>
                  <a:lnTo>
                    <a:pt x="43842" y="410304"/>
                  </a:lnTo>
                  <a:lnTo>
                    <a:pt x="33244" y="425531"/>
                  </a:lnTo>
                  <a:lnTo>
                    <a:pt x="16435" y="438995"/>
                  </a:lnTo>
                  <a:lnTo>
                    <a:pt x="0" y="44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17"/>
            <p:cNvSpPr/>
            <p:nvPr>
              <p:custDataLst>
                <p:tags r:id="rId157"/>
              </p:custDataLst>
            </p:nvPr>
          </p:nvSpPr>
          <p:spPr>
            <a:xfrm>
              <a:off x="7553325" y="3800592"/>
              <a:ext cx="122458" cy="273631"/>
            </a:xfrm>
            <a:custGeom>
              <a:avLst/>
              <a:gdLst/>
              <a:ahLst/>
              <a:cxnLst/>
              <a:rect l="0" t="0" r="0" b="0"/>
              <a:pathLst>
                <a:path w="122458" h="273631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2822" y="39908"/>
                  </a:lnTo>
                  <a:lnTo>
                    <a:pt x="13257" y="71407"/>
                  </a:lnTo>
                  <a:lnTo>
                    <a:pt x="22120" y="82119"/>
                  </a:lnTo>
                  <a:lnTo>
                    <a:pt x="27446" y="86457"/>
                  </a:lnTo>
                  <a:lnTo>
                    <a:pt x="33114" y="88291"/>
                  </a:lnTo>
                  <a:lnTo>
                    <a:pt x="45057" y="87506"/>
                  </a:lnTo>
                  <a:lnTo>
                    <a:pt x="63679" y="81113"/>
                  </a:lnTo>
                  <a:lnTo>
                    <a:pt x="73458" y="72674"/>
                  </a:lnTo>
                  <a:lnTo>
                    <a:pt x="80273" y="61868"/>
                  </a:lnTo>
                  <a:lnTo>
                    <a:pt x="87471" y="40506"/>
                  </a:lnTo>
                  <a:lnTo>
                    <a:pt x="93714" y="30838"/>
                  </a:lnTo>
                  <a:lnTo>
                    <a:pt x="94226" y="31103"/>
                  </a:lnTo>
                  <a:lnTo>
                    <a:pt x="94795" y="34220"/>
                  </a:lnTo>
                  <a:lnTo>
                    <a:pt x="96218" y="52448"/>
                  </a:lnTo>
                  <a:lnTo>
                    <a:pt x="111720" y="99953"/>
                  </a:lnTo>
                  <a:lnTo>
                    <a:pt x="115019" y="141668"/>
                  </a:lnTo>
                  <a:lnTo>
                    <a:pt x="122457" y="185183"/>
                  </a:lnTo>
                  <a:lnTo>
                    <a:pt x="116105" y="226230"/>
                  </a:lnTo>
                  <a:lnTo>
                    <a:pt x="112013" y="246865"/>
                  </a:lnTo>
                  <a:lnTo>
                    <a:pt x="109601" y="253438"/>
                  </a:lnTo>
                  <a:lnTo>
                    <a:pt x="101275" y="263563"/>
                  </a:lnTo>
                  <a:lnTo>
                    <a:pt x="90519" y="270532"/>
                  </a:lnTo>
                  <a:lnTo>
                    <a:pt x="78683" y="273630"/>
                  </a:lnTo>
                  <a:lnTo>
                    <a:pt x="69190" y="272185"/>
                  </a:lnTo>
                  <a:lnTo>
                    <a:pt x="65177" y="270317"/>
                  </a:lnTo>
                  <a:lnTo>
                    <a:pt x="57895" y="262598"/>
                  </a:lnTo>
                  <a:lnTo>
                    <a:pt x="54471" y="257577"/>
                  </a:lnTo>
                  <a:lnTo>
                    <a:pt x="47625" y="20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418"/>
            <p:cNvSpPr/>
            <p:nvPr>
              <p:custDataLst>
                <p:tags r:id="rId158"/>
              </p:custDataLst>
            </p:nvPr>
          </p:nvSpPr>
          <p:spPr>
            <a:xfrm>
              <a:off x="7781925" y="3792274"/>
              <a:ext cx="104776" cy="112977"/>
            </a:xfrm>
            <a:custGeom>
              <a:avLst/>
              <a:gdLst/>
              <a:ahLst/>
              <a:cxnLst/>
              <a:rect l="0" t="0" r="0" b="0"/>
              <a:pathLst>
                <a:path w="104776" h="11297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13257" y="4125"/>
                  </a:lnTo>
                  <a:lnTo>
                    <a:pt x="22390" y="17106"/>
                  </a:lnTo>
                  <a:lnTo>
                    <a:pt x="26742" y="29302"/>
                  </a:lnTo>
                  <a:lnTo>
                    <a:pt x="28414" y="70836"/>
                  </a:lnTo>
                  <a:lnTo>
                    <a:pt x="22859" y="84016"/>
                  </a:lnTo>
                  <a:lnTo>
                    <a:pt x="7103" y="104668"/>
                  </a:lnTo>
                  <a:lnTo>
                    <a:pt x="4735" y="106379"/>
                  </a:lnTo>
                  <a:lnTo>
                    <a:pt x="3156" y="106462"/>
                  </a:lnTo>
                  <a:lnTo>
                    <a:pt x="2105" y="105458"/>
                  </a:lnTo>
                  <a:lnTo>
                    <a:pt x="624" y="93933"/>
                  </a:lnTo>
                  <a:lnTo>
                    <a:pt x="3099" y="85815"/>
                  </a:lnTo>
                  <a:lnTo>
                    <a:pt x="37792" y="38486"/>
                  </a:lnTo>
                  <a:lnTo>
                    <a:pt x="78892" y="5153"/>
                  </a:lnTo>
                  <a:lnTo>
                    <a:pt x="81170" y="4052"/>
                  </a:lnTo>
                  <a:lnTo>
                    <a:pt x="82689" y="4377"/>
                  </a:lnTo>
                  <a:lnTo>
                    <a:pt x="83701" y="5652"/>
                  </a:lnTo>
                  <a:lnTo>
                    <a:pt x="83317" y="7560"/>
                  </a:lnTo>
                  <a:lnTo>
                    <a:pt x="70419" y="31903"/>
                  </a:lnTo>
                  <a:lnTo>
                    <a:pt x="67169" y="62370"/>
                  </a:lnTo>
                  <a:lnTo>
                    <a:pt x="76934" y="86340"/>
                  </a:lnTo>
                  <a:lnTo>
                    <a:pt x="104775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419"/>
            <p:cNvSpPr/>
            <p:nvPr>
              <p:custDataLst>
                <p:tags r:id="rId159"/>
              </p:custDataLst>
            </p:nvPr>
          </p:nvSpPr>
          <p:spPr>
            <a:xfrm>
              <a:off x="8048625" y="3440242"/>
              <a:ext cx="180976" cy="129428"/>
            </a:xfrm>
            <a:custGeom>
              <a:avLst/>
              <a:gdLst/>
              <a:ahLst/>
              <a:cxnLst/>
              <a:rect l="0" t="0" r="0" b="0"/>
              <a:pathLst>
                <a:path w="180976" h="129428">
                  <a:moveTo>
                    <a:pt x="0" y="17333"/>
                  </a:moveTo>
                  <a:lnTo>
                    <a:pt x="0" y="17333"/>
                  </a:lnTo>
                  <a:lnTo>
                    <a:pt x="17333" y="0"/>
                  </a:lnTo>
                  <a:lnTo>
                    <a:pt x="28654" y="3848"/>
                  </a:lnTo>
                  <a:lnTo>
                    <a:pt x="36724" y="11693"/>
                  </a:lnTo>
                  <a:lnTo>
                    <a:pt x="47217" y="30831"/>
                  </a:lnTo>
                  <a:lnTo>
                    <a:pt x="54207" y="56610"/>
                  </a:lnTo>
                  <a:lnTo>
                    <a:pt x="54783" y="75006"/>
                  </a:lnTo>
                  <a:lnTo>
                    <a:pt x="48778" y="112064"/>
                  </a:lnTo>
                  <a:lnTo>
                    <a:pt x="46276" y="116471"/>
                  </a:lnTo>
                  <a:lnTo>
                    <a:pt x="37854" y="124188"/>
                  </a:lnTo>
                  <a:lnTo>
                    <a:pt x="29876" y="128324"/>
                  </a:lnTo>
                  <a:lnTo>
                    <a:pt x="26268" y="129427"/>
                  </a:lnTo>
                  <a:lnTo>
                    <a:pt x="22804" y="126988"/>
                  </a:lnTo>
                  <a:lnTo>
                    <a:pt x="16133" y="115810"/>
                  </a:lnTo>
                  <a:lnTo>
                    <a:pt x="15284" y="100259"/>
                  </a:lnTo>
                  <a:lnTo>
                    <a:pt x="23362" y="69462"/>
                  </a:lnTo>
                  <a:lnTo>
                    <a:pt x="37143" y="49476"/>
                  </a:lnTo>
                  <a:lnTo>
                    <a:pt x="48611" y="42202"/>
                  </a:lnTo>
                  <a:lnTo>
                    <a:pt x="60763" y="36852"/>
                  </a:lnTo>
                  <a:lnTo>
                    <a:pt x="97405" y="12779"/>
                  </a:lnTo>
                  <a:lnTo>
                    <a:pt x="113579" y="8002"/>
                  </a:lnTo>
                  <a:lnTo>
                    <a:pt x="106666" y="28556"/>
                  </a:lnTo>
                  <a:lnTo>
                    <a:pt x="106673" y="41371"/>
                  </a:lnTo>
                  <a:lnTo>
                    <a:pt x="118143" y="79609"/>
                  </a:lnTo>
                  <a:lnTo>
                    <a:pt x="139728" y="108713"/>
                  </a:lnTo>
                  <a:lnTo>
                    <a:pt x="180975" y="1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256"/>
          <p:cNvGrpSpPr/>
          <p:nvPr/>
        </p:nvGrpSpPr>
        <p:grpSpPr>
          <a:xfrm>
            <a:off x="9982200" y="3297875"/>
            <a:ext cx="2162129" cy="849786"/>
            <a:chOff x="9982200" y="3297875"/>
            <a:chExt cx="2162129" cy="849786"/>
          </a:xfrm>
        </p:grpSpPr>
        <p:sp>
          <p:nvSpPr>
            <p:cNvPr id="251" name="SMARTInkShape-1420"/>
            <p:cNvSpPr/>
            <p:nvPr>
              <p:custDataLst>
                <p:tags r:id="rId127"/>
              </p:custDataLst>
            </p:nvPr>
          </p:nvSpPr>
          <p:spPr>
            <a:xfrm>
              <a:off x="12033545" y="3553610"/>
              <a:ext cx="110784" cy="252129"/>
            </a:xfrm>
            <a:custGeom>
              <a:avLst/>
              <a:gdLst/>
              <a:ahLst/>
              <a:cxnLst/>
              <a:rect l="0" t="0" r="0" b="0"/>
              <a:pathLst>
                <a:path w="110784" h="252129">
                  <a:moveTo>
                    <a:pt x="63205" y="18265"/>
                  </a:moveTo>
                  <a:lnTo>
                    <a:pt x="63205" y="18265"/>
                  </a:lnTo>
                  <a:lnTo>
                    <a:pt x="68263" y="18265"/>
                  </a:lnTo>
                  <a:lnTo>
                    <a:pt x="69751" y="16148"/>
                  </a:lnTo>
                  <a:lnTo>
                    <a:pt x="72907" y="5173"/>
                  </a:lnTo>
                  <a:lnTo>
                    <a:pt x="74965" y="3187"/>
                  </a:lnTo>
                  <a:lnTo>
                    <a:pt x="80813" y="0"/>
                  </a:lnTo>
                  <a:lnTo>
                    <a:pt x="81295" y="797"/>
                  </a:lnTo>
                  <a:lnTo>
                    <a:pt x="83287" y="32323"/>
                  </a:lnTo>
                  <a:lnTo>
                    <a:pt x="85060" y="33987"/>
                  </a:lnTo>
                  <a:lnTo>
                    <a:pt x="89852" y="35836"/>
                  </a:lnTo>
                  <a:lnTo>
                    <a:pt x="104644" y="37120"/>
                  </a:lnTo>
                  <a:lnTo>
                    <a:pt x="106706" y="36127"/>
                  </a:lnTo>
                  <a:lnTo>
                    <a:pt x="108081" y="34406"/>
                  </a:lnTo>
                  <a:lnTo>
                    <a:pt x="110287" y="29097"/>
                  </a:lnTo>
                  <a:lnTo>
                    <a:pt x="110589" y="31193"/>
                  </a:lnTo>
                  <a:lnTo>
                    <a:pt x="110783" y="41162"/>
                  </a:lnTo>
                  <a:lnTo>
                    <a:pt x="102625" y="82970"/>
                  </a:lnTo>
                  <a:lnTo>
                    <a:pt x="93960" y="123709"/>
                  </a:lnTo>
                  <a:lnTo>
                    <a:pt x="84005" y="168702"/>
                  </a:lnTo>
                  <a:lnTo>
                    <a:pt x="73938" y="200734"/>
                  </a:lnTo>
                  <a:lnTo>
                    <a:pt x="57448" y="227199"/>
                  </a:lnTo>
                  <a:lnTo>
                    <a:pt x="35042" y="246800"/>
                  </a:lnTo>
                  <a:lnTo>
                    <a:pt x="24934" y="252128"/>
                  </a:lnTo>
                  <a:lnTo>
                    <a:pt x="14092" y="251674"/>
                  </a:lnTo>
                  <a:lnTo>
                    <a:pt x="8238" y="250071"/>
                  </a:lnTo>
                  <a:lnTo>
                    <a:pt x="4335" y="244769"/>
                  </a:lnTo>
                  <a:lnTo>
                    <a:pt x="0" y="227589"/>
                  </a:lnTo>
                  <a:lnTo>
                    <a:pt x="2616" y="199173"/>
                  </a:lnTo>
                  <a:lnTo>
                    <a:pt x="10170" y="182982"/>
                  </a:lnTo>
                  <a:lnTo>
                    <a:pt x="20584" y="169789"/>
                  </a:lnTo>
                  <a:lnTo>
                    <a:pt x="53680" y="142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421"/>
            <p:cNvSpPr/>
            <p:nvPr>
              <p:custDataLst>
                <p:tags r:id="rId128"/>
              </p:custDataLst>
            </p:nvPr>
          </p:nvSpPr>
          <p:spPr>
            <a:xfrm>
              <a:off x="12016367" y="3422382"/>
              <a:ext cx="88525" cy="210471"/>
            </a:xfrm>
            <a:custGeom>
              <a:avLst/>
              <a:gdLst/>
              <a:ahLst/>
              <a:cxnLst/>
              <a:rect l="0" t="0" r="0" b="0"/>
              <a:pathLst>
                <a:path w="88525" h="210471">
                  <a:moveTo>
                    <a:pt x="51808" y="159018"/>
                  </a:moveTo>
                  <a:lnTo>
                    <a:pt x="51808" y="159018"/>
                  </a:lnTo>
                  <a:lnTo>
                    <a:pt x="51808" y="153961"/>
                  </a:lnTo>
                  <a:lnTo>
                    <a:pt x="48984" y="148657"/>
                  </a:lnTo>
                  <a:lnTo>
                    <a:pt x="43606" y="141685"/>
                  </a:lnTo>
                  <a:lnTo>
                    <a:pt x="32563" y="140476"/>
                  </a:lnTo>
                  <a:lnTo>
                    <a:pt x="24557" y="143016"/>
                  </a:lnTo>
                  <a:lnTo>
                    <a:pt x="20941" y="145175"/>
                  </a:lnTo>
                  <a:lnTo>
                    <a:pt x="1086" y="183830"/>
                  </a:lnTo>
                  <a:lnTo>
                    <a:pt x="0" y="189317"/>
                  </a:lnTo>
                  <a:lnTo>
                    <a:pt x="336" y="194034"/>
                  </a:lnTo>
                  <a:lnTo>
                    <a:pt x="3533" y="202097"/>
                  </a:lnTo>
                  <a:lnTo>
                    <a:pt x="8480" y="209209"/>
                  </a:lnTo>
                  <a:lnTo>
                    <a:pt x="11280" y="210470"/>
                  </a:lnTo>
                  <a:lnTo>
                    <a:pt x="14206" y="210253"/>
                  </a:lnTo>
                  <a:lnTo>
                    <a:pt x="17215" y="209050"/>
                  </a:lnTo>
                  <a:lnTo>
                    <a:pt x="31561" y="197243"/>
                  </a:lnTo>
                  <a:lnTo>
                    <a:pt x="37518" y="189060"/>
                  </a:lnTo>
                  <a:lnTo>
                    <a:pt x="55048" y="145127"/>
                  </a:lnTo>
                  <a:lnTo>
                    <a:pt x="75323" y="98510"/>
                  </a:lnTo>
                  <a:lnTo>
                    <a:pt x="79382" y="58597"/>
                  </a:lnTo>
                  <a:lnTo>
                    <a:pt x="87834" y="11809"/>
                  </a:lnTo>
                  <a:lnTo>
                    <a:pt x="88524" y="6903"/>
                  </a:lnTo>
                  <a:lnTo>
                    <a:pt x="87927" y="3633"/>
                  </a:lnTo>
                  <a:lnTo>
                    <a:pt x="86470" y="1453"/>
                  </a:lnTo>
                  <a:lnTo>
                    <a:pt x="84441" y="0"/>
                  </a:lnTo>
                  <a:lnTo>
                    <a:pt x="76541" y="1207"/>
                  </a:lnTo>
                  <a:lnTo>
                    <a:pt x="71473" y="3011"/>
                  </a:lnTo>
                  <a:lnTo>
                    <a:pt x="63017" y="13482"/>
                  </a:lnTo>
                  <a:lnTo>
                    <a:pt x="46739" y="43113"/>
                  </a:lnTo>
                  <a:lnTo>
                    <a:pt x="40340" y="82187"/>
                  </a:lnTo>
                  <a:lnTo>
                    <a:pt x="33756" y="124872"/>
                  </a:lnTo>
                  <a:lnTo>
                    <a:pt x="34113" y="155839"/>
                  </a:lnTo>
                  <a:lnTo>
                    <a:pt x="42283" y="187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422"/>
            <p:cNvSpPr/>
            <p:nvPr>
              <p:custDataLst>
                <p:tags r:id="rId129"/>
              </p:custDataLst>
            </p:nvPr>
          </p:nvSpPr>
          <p:spPr>
            <a:xfrm>
              <a:off x="11763970" y="3407676"/>
              <a:ext cx="199431" cy="246308"/>
            </a:xfrm>
            <a:custGeom>
              <a:avLst/>
              <a:gdLst/>
              <a:ahLst/>
              <a:cxnLst/>
              <a:rect l="0" t="0" r="0" b="0"/>
              <a:pathLst>
                <a:path w="199431" h="246308">
                  <a:moveTo>
                    <a:pt x="75605" y="192774"/>
                  </a:moveTo>
                  <a:lnTo>
                    <a:pt x="75605" y="192774"/>
                  </a:lnTo>
                  <a:lnTo>
                    <a:pt x="75605" y="165328"/>
                  </a:lnTo>
                  <a:lnTo>
                    <a:pt x="72781" y="156587"/>
                  </a:lnTo>
                  <a:lnTo>
                    <a:pt x="70547" y="152775"/>
                  </a:lnTo>
                  <a:lnTo>
                    <a:pt x="66942" y="150233"/>
                  </a:lnTo>
                  <a:lnTo>
                    <a:pt x="57291" y="147408"/>
                  </a:lnTo>
                  <a:lnTo>
                    <a:pt x="52813" y="147714"/>
                  </a:lnTo>
                  <a:lnTo>
                    <a:pt x="45014" y="150875"/>
                  </a:lnTo>
                  <a:lnTo>
                    <a:pt x="16705" y="175799"/>
                  </a:lnTo>
                  <a:lnTo>
                    <a:pt x="6177" y="196211"/>
                  </a:lnTo>
                  <a:lnTo>
                    <a:pt x="742" y="223948"/>
                  </a:lnTo>
                  <a:lnTo>
                    <a:pt x="0" y="236969"/>
                  </a:lnTo>
                  <a:lnTo>
                    <a:pt x="860" y="241287"/>
                  </a:lnTo>
                  <a:lnTo>
                    <a:pt x="2492" y="244166"/>
                  </a:lnTo>
                  <a:lnTo>
                    <a:pt x="4639" y="246085"/>
                  </a:lnTo>
                  <a:lnTo>
                    <a:pt x="8186" y="246307"/>
                  </a:lnTo>
                  <a:lnTo>
                    <a:pt x="17771" y="243731"/>
                  </a:lnTo>
                  <a:lnTo>
                    <a:pt x="35069" y="231273"/>
                  </a:lnTo>
                  <a:lnTo>
                    <a:pt x="41713" y="220115"/>
                  </a:lnTo>
                  <a:lnTo>
                    <a:pt x="60480" y="174228"/>
                  </a:lnTo>
                  <a:lnTo>
                    <a:pt x="75125" y="128394"/>
                  </a:lnTo>
                  <a:lnTo>
                    <a:pt x="84988" y="92560"/>
                  </a:lnTo>
                  <a:lnTo>
                    <a:pt x="92745" y="48213"/>
                  </a:lnTo>
                  <a:lnTo>
                    <a:pt x="94487" y="2714"/>
                  </a:lnTo>
                  <a:lnTo>
                    <a:pt x="94581" y="0"/>
                  </a:lnTo>
                  <a:lnTo>
                    <a:pt x="94605" y="758"/>
                  </a:lnTo>
                  <a:lnTo>
                    <a:pt x="81393" y="46970"/>
                  </a:lnTo>
                  <a:lnTo>
                    <a:pt x="68829" y="92422"/>
                  </a:lnTo>
                  <a:lnTo>
                    <a:pt x="66623" y="139673"/>
                  </a:lnTo>
                  <a:lnTo>
                    <a:pt x="66127" y="185416"/>
                  </a:lnTo>
                  <a:lnTo>
                    <a:pt x="66095" y="202353"/>
                  </a:lnTo>
                  <a:lnTo>
                    <a:pt x="67147" y="204452"/>
                  </a:lnTo>
                  <a:lnTo>
                    <a:pt x="68909" y="204793"/>
                  </a:lnTo>
                  <a:lnTo>
                    <a:pt x="71140" y="203962"/>
                  </a:lnTo>
                  <a:lnTo>
                    <a:pt x="79340" y="192679"/>
                  </a:lnTo>
                  <a:lnTo>
                    <a:pt x="102936" y="149361"/>
                  </a:lnTo>
                  <a:lnTo>
                    <a:pt x="117816" y="131773"/>
                  </a:lnTo>
                  <a:lnTo>
                    <a:pt x="120679" y="130941"/>
                  </a:lnTo>
                  <a:lnTo>
                    <a:pt x="123646" y="131443"/>
                  </a:lnTo>
                  <a:lnTo>
                    <a:pt x="126683" y="132837"/>
                  </a:lnTo>
                  <a:lnTo>
                    <a:pt x="136013" y="144911"/>
                  </a:lnTo>
                  <a:lnTo>
                    <a:pt x="140422" y="161894"/>
                  </a:lnTo>
                  <a:lnTo>
                    <a:pt x="140855" y="192084"/>
                  </a:lnTo>
                  <a:lnTo>
                    <a:pt x="133133" y="210992"/>
                  </a:lnTo>
                  <a:lnTo>
                    <a:pt x="132867" y="201465"/>
                  </a:lnTo>
                  <a:lnTo>
                    <a:pt x="138448" y="190992"/>
                  </a:lnTo>
                  <a:lnTo>
                    <a:pt x="145868" y="180340"/>
                  </a:lnTo>
                  <a:lnTo>
                    <a:pt x="152162" y="167336"/>
                  </a:lnTo>
                  <a:lnTo>
                    <a:pt x="183260" y="124680"/>
                  </a:lnTo>
                  <a:lnTo>
                    <a:pt x="185475" y="123036"/>
                  </a:lnTo>
                  <a:lnTo>
                    <a:pt x="186951" y="122999"/>
                  </a:lnTo>
                  <a:lnTo>
                    <a:pt x="187937" y="124032"/>
                  </a:lnTo>
                  <a:lnTo>
                    <a:pt x="189031" y="128002"/>
                  </a:lnTo>
                  <a:lnTo>
                    <a:pt x="189852" y="169894"/>
                  </a:lnTo>
                  <a:lnTo>
                    <a:pt x="190953" y="195820"/>
                  </a:lnTo>
                  <a:lnTo>
                    <a:pt x="199430" y="221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423"/>
            <p:cNvSpPr/>
            <p:nvPr>
              <p:custDataLst>
                <p:tags r:id="rId130"/>
              </p:custDataLst>
            </p:nvPr>
          </p:nvSpPr>
          <p:spPr>
            <a:xfrm>
              <a:off x="11582400" y="3419475"/>
              <a:ext cx="65247" cy="247651"/>
            </a:xfrm>
            <a:custGeom>
              <a:avLst/>
              <a:gdLst/>
              <a:ahLst/>
              <a:cxnLst/>
              <a:rect l="0" t="0" r="0" b="0"/>
              <a:pathLst>
                <a:path w="65247" h="247651">
                  <a:moveTo>
                    <a:pt x="28575" y="0"/>
                  </a:moveTo>
                  <a:lnTo>
                    <a:pt x="28575" y="0"/>
                  </a:lnTo>
                  <a:lnTo>
                    <a:pt x="33633" y="0"/>
                  </a:lnTo>
                  <a:lnTo>
                    <a:pt x="35121" y="1058"/>
                  </a:lnTo>
                  <a:lnTo>
                    <a:pt x="36113" y="2822"/>
                  </a:lnTo>
                  <a:lnTo>
                    <a:pt x="39335" y="9721"/>
                  </a:lnTo>
                  <a:lnTo>
                    <a:pt x="59442" y="48905"/>
                  </a:lnTo>
                  <a:lnTo>
                    <a:pt x="65246" y="91465"/>
                  </a:lnTo>
                  <a:lnTo>
                    <a:pt x="63571" y="128095"/>
                  </a:lnTo>
                  <a:lnTo>
                    <a:pt x="48305" y="175468"/>
                  </a:lnTo>
                  <a:lnTo>
                    <a:pt x="24908" y="22241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424"/>
            <p:cNvSpPr/>
            <p:nvPr>
              <p:custDataLst>
                <p:tags r:id="rId131"/>
              </p:custDataLst>
            </p:nvPr>
          </p:nvSpPr>
          <p:spPr>
            <a:xfrm>
              <a:off x="11460016" y="3505200"/>
              <a:ext cx="74645" cy="238126"/>
            </a:xfrm>
            <a:custGeom>
              <a:avLst/>
              <a:gdLst/>
              <a:ahLst/>
              <a:cxnLst/>
              <a:rect l="0" t="0" r="0" b="0"/>
              <a:pathLst>
                <a:path w="74645" h="238126">
                  <a:moveTo>
                    <a:pt x="17609" y="0"/>
                  </a:moveTo>
                  <a:lnTo>
                    <a:pt x="17609" y="0"/>
                  </a:lnTo>
                  <a:lnTo>
                    <a:pt x="12552" y="5057"/>
                  </a:lnTo>
                  <a:lnTo>
                    <a:pt x="10071" y="10361"/>
                  </a:lnTo>
                  <a:lnTo>
                    <a:pt x="0" y="48201"/>
                  </a:lnTo>
                  <a:lnTo>
                    <a:pt x="4043" y="64612"/>
                  </a:lnTo>
                  <a:lnTo>
                    <a:pt x="7507" y="68475"/>
                  </a:lnTo>
                  <a:lnTo>
                    <a:pt x="16999" y="72766"/>
                  </a:lnTo>
                  <a:lnTo>
                    <a:pt x="28273" y="71851"/>
                  </a:lnTo>
                  <a:lnTo>
                    <a:pt x="40342" y="66859"/>
                  </a:lnTo>
                  <a:lnTo>
                    <a:pt x="56918" y="53206"/>
                  </a:lnTo>
                  <a:lnTo>
                    <a:pt x="73110" y="22349"/>
                  </a:lnTo>
                  <a:lnTo>
                    <a:pt x="72602" y="22308"/>
                  </a:lnTo>
                  <a:lnTo>
                    <a:pt x="69214" y="25084"/>
                  </a:lnTo>
                  <a:lnTo>
                    <a:pt x="66413" y="42710"/>
                  </a:lnTo>
                  <a:lnTo>
                    <a:pt x="65390" y="86332"/>
                  </a:lnTo>
                  <a:lnTo>
                    <a:pt x="68103" y="114480"/>
                  </a:lnTo>
                  <a:lnTo>
                    <a:pt x="74175" y="161105"/>
                  </a:lnTo>
                  <a:lnTo>
                    <a:pt x="74644" y="197276"/>
                  </a:lnTo>
                  <a:lnTo>
                    <a:pt x="69063" y="215031"/>
                  </a:lnTo>
                  <a:lnTo>
                    <a:pt x="60585" y="227861"/>
                  </a:lnTo>
                  <a:lnTo>
                    <a:pt x="4618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425"/>
            <p:cNvSpPr/>
            <p:nvPr>
              <p:custDataLst>
                <p:tags r:id="rId132"/>
              </p:custDataLst>
            </p:nvPr>
          </p:nvSpPr>
          <p:spPr>
            <a:xfrm>
              <a:off x="11382375" y="359092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7517" y="15208"/>
                  </a:lnTo>
                  <a:lnTo>
                    <a:pt x="23518" y="2651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426"/>
            <p:cNvSpPr/>
            <p:nvPr>
              <p:custDataLst>
                <p:tags r:id="rId133"/>
              </p:custDataLst>
            </p:nvPr>
          </p:nvSpPr>
          <p:spPr>
            <a:xfrm>
              <a:off x="11250348" y="3506404"/>
              <a:ext cx="82283" cy="102427"/>
            </a:xfrm>
            <a:custGeom>
              <a:avLst/>
              <a:gdLst/>
              <a:ahLst/>
              <a:cxnLst/>
              <a:rect l="0" t="0" r="0" b="0"/>
              <a:pathLst>
                <a:path w="82283" h="102427">
                  <a:moveTo>
                    <a:pt x="8202" y="17846"/>
                  </a:moveTo>
                  <a:lnTo>
                    <a:pt x="8202" y="17846"/>
                  </a:lnTo>
                  <a:lnTo>
                    <a:pt x="3145" y="17846"/>
                  </a:lnTo>
                  <a:lnTo>
                    <a:pt x="1656" y="16788"/>
                  </a:lnTo>
                  <a:lnTo>
                    <a:pt x="664" y="15024"/>
                  </a:lnTo>
                  <a:lnTo>
                    <a:pt x="0" y="12789"/>
                  </a:lnTo>
                  <a:lnTo>
                    <a:pt x="618" y="10241"/>
                  </a:lnTo>
                  <a:lnTo>
                    <a:pt x="4126" y="4589"/>
                  </a:lnTo>
                  <a:lnTo>
                    <a:pt x="6543" y="3716"/>
                  </a:lnTo>
                  <a:lnTo>
                    <a:pt x="9213" y="4193"/>
                  </a:lnTo>
                  <a:lnTo>
                    <a:pt x="26157" y="12562"/>
                  </a:lnTo>
                  <a:lnTo>
                    <a:pt x="29698" y="16440"/>
                  </a:lnTo>
                  <a:lnTo>
                    <a:pt x="33631" y="26393"/>
                  </a:lnTo>
                  <a:lnTo>
                    <a:pt x="36500" y="70690"/>
                  </a:lnTo>
                  <a:lnTo>
                    <a:pt x="31010" y="84018"/>
                  </a:lnTo>
                  <a:lnTo>
                    <a:pt x="22572" y="94881"/>
                  </a:lnTo>
                  <a:lnTo>
                    <a:pt x="10303" y="102426"/>
                  </a:lnTo>
                  <a:lnTo>
                    <a:pt x="9601" y="100691"/>
                  </a:lnTo>
                  <a:lnTo>
                    <a:pt x="8824" y="93119"/>
                  </a:lnTo>
                  <a:lnTo>
                    <a:pt x="18499" y="71899"/>
                  </a:lnTo>
                  <a:lnTo>
                    <a:pt x="56078" y="26483"/>
                  </a:lnTo>
                  <a:lnTo>
                    <a:pt x="69894" y="7940"/>
                  </a:lnTo>
                  <a:lnTo>
                    <a:pt x="82282" y="0"/>
                  </a:lnTo>
                  <a:lnTo>
                    <a:pt x="80638" y="2154"/>
                  </a:lnTo>
                  <a:lnTo>
                    <a:pt x="78718" y="4209"/>
                  </a:lnTo>
                  <a:lnTo>
                    <a:pt x="69089" y="29264"/>
                  </a:lnTo>
                  <a:lnTo>
                    <a:pt x="65845" y="67184"/>
                  </a:lnTo>
                  <a:lnTo>
                    <a:pt x="74877" y="94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427"/>
            <p:cNvSpPr/>
            <p:nvPr>
              <p:custDataLst>
                <p:tags r:id="rId134"/>
              </p:custDataLst>
            </p:nvPr>
          </p:nvSpPr>
          <p:spPr>
            <a:xfrm>
              <a:off x="11174754" y="3400818"/>
              <a:ext cx="93322" cy="247258"/>
            </a:xfrm>
            <a:custGeom>
              <a:avLst/>
              <a:gdLst/>
              <a:ahLst/>
              <a:cxnLst/>
              <a:rect l="0" t="0" r="0" b="0"/>
              <a:pathLst>
                <a:path w="93322" h="247258">
                  <a:moveTo>
                    <a:pt x="93321" y="9132"/>
                  </a:moveTo>
                  <a:lnTo>
                    <a:pt x="93321" y="9132"/>
                  </a:lnTo>
                  <a:lnTo>
                    <a:pt x="93321" y="931"/>
                  </a:lnTo>
                  <a:lnTo>
                    <a:pt x="92263" y="490"/>
                  </a:lnTo>
                  <a:lnTo>
                    <a:pt x="88264" y="0"/>
                  </a:lnTo>
                  <a:lnTo>
                    <a:pt x="75007" y="9836"/>
                  </a:lnTo>
                  <a:lnTo>
                    <a:pt x="45376" y="51401"/>
                  </a:lnTo>
                  <a:lnTo>
                    <a:pt x="21508" y="98189"/>
                  </a:lnTo>
                  <a:lnTo>
                    <a:pt x="7836" y="143767"/>
                  </a:lnTo>
                  <a:lnTo>
                    <a:pt x="0" y="183423"/>
                  </a:lnTo>
                  <a:lnTo>
                    <a:pt x="6442" y="227869"/>
                  </a:lnTo>
                  <a:lnTo>
                    <a:pt x="17121" y="24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428"/>
            <p:cNvSpPr/>
            <p:nvPr>
              <p:custDataLst>
                <p:tags r:id="rId135"/>
              </p:custDataLst>
            </p:nvPr>
          </p:nvSpPr>
          <p:spPr>
            <a:xfrm>
              <a:off x="10972800" y="355282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5644" y="27739"/>
                  </a:lnTo>
                  <a:lnTo>
                    <a:pt x="31571" y="15710"/>
                  </a:lnTo>
                  <a:lnTo>
                    <a:pt x="68325" y="10747"/>
                  </a:lnTo>
                  <a:lnTo>
                    <a:pt x="99854" y="882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429"/>
            <p:cNvSpPr/>
            <p:nvPr>
              <p:custDataLst>
                <p:tags r:id="rId136"/>
              </p:custDataLst>
            </p:nvPr>
          </p:nvSpPr>
          <p:spPr>
            <a:xfrm>
              <a:off x="11029950" y="3372243"/>
              <a:ext cx="66676" cy="313933"/>
            </a:xfrm>
            <a:custGeom>
              <a:avLst/>
              <a:gdLst/>
              <a:ahLst/>
              <a:cxnLst/>
              <a:rect l="0" t="0" r="0" b="0"/>
              <a:pathLst>
                <a:path w="66676" h="313933">
                  <a:moveTo>
                    <a:pt x="66675" y="9132"/>
                  </a:moveTo>
                  <a:lnTo>
                    <a:pt x="66675" y="9132"/>
                  </a:lnTo>
                  <a:lnTo>
                    <a:pt x="66675" y="4075"/>
                  </a:lnTo>
                  <a:lnTo>
                    <a:pt x="65617" y="2586"/>
                  </a:lnTo>
                  <a:lnTo>
                    <a:pt x="63851" y="1593"/>
                  </a:lnTo>
                  <a:lnTo>
                    <a:pt x="58473" y="0"/>
                  </a:lnTo>
                  <a:lnTo>
                    <a:pt x="52484" y="9836"/>
                  </a:lnTo>
                  <a:lnTo>
                    <a:pt x="37904" y="48579"/>
                  </a:lnTo>
                  <a:lnTo>
                    <a:pt x="28745" y="89547"/>
                  </a:lnTo>
                  <a:lnTo>
                    <a:pt x="20536" y="136517"/>
                  </a:lnTo>
                  <a:lnTo>
                    <a:pt x="14434" y="172700"/>
                  </a:lnTo>
                  <a:lnTo>
                    <a:pt x="10979" y="211878"/>
                  </a:lnTo>
                  <a:lnTo>
                    <a:pt x="9813" y="249951"/>
                  </a:lnTo>
                  <a:lnTo>
                    <a:pt x="0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30"/>
            <p:cNvSpPr/>
            <p:nvPr>
              <p:custDataLst>
                <p:tags r:id="rId137"/>
              </p:custDataLst>
            </p:nvPr>
          </p:nvSpPr>
          <p:spPr>
            <a:xfrm>
              <a:off x="10706983" y="3477949"/>
              <a:ext cx="121724" cy="339374"/>
            </a:xfrm>
            <a:custGeom>
              <a:avLst/>
              <a:gdLst/>
              <a:ahLst/>
              <a:cxnLst/>
              <a:rect l="0" t="0" r="0" b="0"/>
              <a:pathLst>
                <a:path w="121724" h="339374">
                  <a:moveTo>
                    <a:pt x="8642" y="8201"/>
                  </a:moveTo>
                  <a:lnTo>
                    <a:pt x="8642" y="8201"/>
                  </a:lnTo>
                  <a:lnTo>
                    <a:pt x="8642" y="3144"/>
                  </a:lnTo>
                  <a:lnTo>
                    <a:pt x="7584" y="1655"/>
                  </a:lnTo>
                  <a:lnTo>
                    <a:pt x="5818" y="662"/>
                  </a:lnTo>
                  <a:lnTo>
                    <a:pt x="3585" y="0"/>
                  </a:lnTo>
                  <a:lnTo>
                    <a:pt x="2096" y="1675"/>
                  </a:lnTo>
                  <a:lnTo>
                    <a:pt x="0" y="14146"/>
                  </a:lnTo>
                  <a:lnTo>
                    <a:pt x="437" y="33363"/>
                  </a:lnTo>
                  <a:lnTo>
                    <a:pt x="7352" y="78686"/>
                  </a:lnTo>
                  <a:lnTo>
                    <a:pt x="13714" y="92797"/>
                  </a:lnTo>
                  <a:lnTo>
                    <a:pt x="22538" y="104008"/>
                  </a:lnTo>
                  <a:lnTo>
                    <a:pt x="29989" y="108990"/>
                  </a:lnTo>
                  <a:lnTo>
                    <a:pt x="34513" y="109260"/>
                  </a:lnTo>
                  <a:lnTo>
                    <a:pt x="50998" y="104584"/>
                  </a:lnTo>
                  <a:lnTo>
                    <a:pt x="63097" y="99369"/>
                  </a:lnTo>
                  <a:lnTo>
                    <a:pt x="72709" y="85056"/>
                  </a:lnTo>
                  <a:lnTo>
                    <a:pt x="91316" y="40492"/>
                  </a:lnTo>
                  <a:lnTo>
                    <a:pt x="93763" y="29867"/>
                  </a:lnTo>
                  <a:lnTo>
                    <a:pt x="94332" y="70656"/>
                  </a:lnTo>
                  <a:lnTo>
                    <a:pt x="95415" y="99614"/>
                  </a:lnTo>
                  <a:lnTo>
                    <a:pt x="102567" y="139504"/>
                  </a:lnTo>
                  <a:lnTo>
                    <a:pt x="116722" y="183676"/>
                  </a:lnTo>
                  <a:lnTo>
                    <a:pt x="121713" y="214352"/>
                  </a:lnTo>
                  <a:lnTo>
                    <a:pt x="121723" y="258383"/>
                  </a:lnTo>
                  <a:lnTo>
                    <a:pt x="109663" y="303809"/>
                  </a:lnTo>
                  <a:lnTo>
                    <a:pt x="100546" y="322037"/>
                  </a:lnTo>
                  <a:lnTo>
                    <a:pt x="91142" y="334140"/>
                  </a:lnTo>
                  <a:lnTo>
                    <a:pt x="81998" y="338271"/>
                  </a:lnTo>
                  <a:lnTo>
                    <a:pt x="76597" y="339373"/>
                  </a:lnTo>
                  <a:lnTo>
                    <a:pt x="64951" y="337774"/>
                  </a:lnTo>
                  <a:lnTo>
                    <a:pt x="58881" y="335867"/>
                  </a:lnTo>
                  <a:lnTo>
                    <a:pt x="37217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431"/>
            <p:cNvSpPr/>
            <p:nvPr>
              <p:custDataLst>
                <p:tags r:id="rId138"/>
              </p:custDataLst>
            </p:nvPr>
          </p:nvSpPr>
          <p:spPr>
            <a:xfrm>
              <a:off x="10421673" y="3831487"/>
              <a:ext cx="112978" cy="105340"/>
            </a:xfrm>
            <a:custGeom>
              <a:avLst/>
              <a:gdLst/>
              <a:ahLst/>
              <a:cxnLst/>
              <a:rect l="0" t="0" r="0" b="0"/>
              <a:pathLst>
                <a:path w="112978" h="105340">
                  <a:moveTo>
                    <a:pt x="8202" y="16613"/>
                  </a:moveTo>
                  <a:lnTo>
                    <a:pt x="8202" y="16613"/>
                  </a:lnTo>
                  <a:lnTo>
                    <a:pt x="3145" y="16613"/>
                  </a:lnTo>
                  <a:lnTo>
                    <a:pt x="1656" y="15555"/>
                  </a:lnTo>
                  <a:lnTo>
                    <a:pt x="664" y="13791"/>
                  </a:lnTo>
                  <a:lnTo>
                    <a:pt x="0" y="11556"/>
                  </a:lnTo>
                  <a:lnTo>
                    <a:pt x="618" y="10067"/>
                  </a:lnTo>
                  <a:lnTo>
                    <a:pt x="2088" y="9074"/>
                  </a:lnTo>
                  <a:lnTo>
                    <a:pt x="6994" y="7481"/>
                  </a:lnTo>
                  <a:lnTo>
                    <a:pt x="12900" y="12261"/>
                  </a:lnTo>
                  <a:lnTo>
                    <a:pt x="24378" y="32021"/>
                  </a:lnTo>
                  <a:lnTo>
                    <a:pt x="30561" y="47802"/>
                  </a:lnTo>
                  <a:lnTo>
                    <a:pt x="31192" y="62578"/>
                  </a:lnTo>
                  <a:lnTo>
                    <a:pt x="22974" y="89310"/>
                  </a:lnTo>
                  <a:lnTo>
                    <a:pt x="14226" y="103534"/>
                  </a:lnTo>
                  <a:lnTo>
                    <a:pt x="11159" y="105252"/>
                  </a:lnTo>
                  <a:lnTo>
                    <a:pt x="8057" y="105339"/>
                  </a:lnTo>
                  <a:lnTo>
                    <a:pt x="4930" y="104339"/>
                  </a:lnTo>
                  <a:lnTo>
                    <a:pt x="2847" y="101555"/>
                  </a:lnTo>
                  <a:lnTo>
                    <a:pt x="529" y="92818"/>
                  </a:lnTo>
                  <a:lnTo>
                    <a:pt x="2028" y="87525"/>
                  </a:lnTo>
                  <a:lnTo>
                    <a:pt x="19643" y="63821"/>
                  </a:lnTo>
                  <a:lnTo>
                    <a:pt x="65435" y="19764"/>
                  </a:lnTo>
                  <a:lnTo>
                    <a:pt x="82192" y="5787"/>
                  </a:lnTo>
                  <a:lnTo>
                    <a:pt x="95506" y="0"/>
                  </a:lnTo>
                  <a:lnTo>
                    <a:pt x="97097" y="246"/>
                  </a:lnTo>
                  <a:lnTo>
                    <a:pt x="97098" y="1468"/>
                  </a:lnTo>
                  <a:lnTo>
                    <a:pt x="80855" y="33274"/>
                  </a:lnTo>
                  <a:lnTo>
                    <a:pt x="80356" y="45537"/>
                  </a:lnTo>
                  <a:lnTo>
                    <a:pt x="83661" y="56985"/>
                  </a:lnTo>
                  <a:lnTo>
                    <a:pt x="88659" y="65600"/>
                  </a:lnTo>
                  <a:lnTo>
                    <a:pt x="112977" y="9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432"/>
            <p:cNvSpPr/>
            <p:nvPr>
              <p:custDataLst>
                <p:tags r:id="rId139"/>
              </p:custDataLst>
            </p:nvPr>
          </p:nvSpPr>
          <p:spPr>
            <a:xfrm>
              <a:off x="10193073" y="3829050"/>
              <a:ext cx="121864" cy="318611"/>
            </a:xfrm>
            <a:custGeom>
              <a:avLst/>
              <a:gdLst/>
              <a:ahLst/>
              <a:cxnLst/>
              <a:rect l="0" t="0" r="0" b="0"/>
              <a:pathLst>
                <a:path w="121864" h="318611">
                  <a:moveTo>
                    <a:pt x="8202" y="0"/>
                  </a:moveTo>
                  <a:lnTo>
                    <a:pt x="8202" y="0"/>
                  </a:lnTo>
                  <a:lnTo>
                    <a:pt x="8202" y="5057"/>
                  </a:lnTo>
                  <a:lnTo>
                    <a:pt x="0" y="35648"/>
                  </a:lnTo>
                  <a:lnTo>
                    <a:pt x="9213" y="77131"/>
                  </a:lnTo>
                  <a:lnTo>
                    <a:pt x="12051" y="86346"/>
                  </a:lnTo>
                  <a:lnTo>
                    <a:pt x="16060" y="92489"/>
                  </a:lnTo>
                  <a:lnTo>
                    <a:pt x="20849" y="96584"/>
                  </a:lnTo>
                  <a:lnTo>
                    <a:pt x="32873" y="101135"/>
                  </a:lnTo>
                  <a:lnTo>
                    <a:pt x="48799" y="103157"/>
                  </a:lnTo>
                  <a:lnTo>
                    <a:pt x="55374" y="101580"/>
                  </a:lnTo>
                  <a:lnTo>
                    <a:pt x="65503" y="94183"/>
                  </a:lnTo>
                  <a:lnTo>
                    <a:pt x="87176" y="71129"/>
                  </a:lnTo>
                  <a:lnTo>
                    <a:pt x="107371" y="35930"/>
                  </a:lnTo>
                  <a:lnTo>
                    <a:pt x="107123" y="35595"/>
                  </a:lnTo>
                  <a:lnTo>
                    <a:pt x="105899" y="36430"/>
                  </a:lnTo>
                  <a:lnTo>
                    <a:pt x="104177" y="47718"/>
                  </a:lnTo>
                  <a:lnTo>
                    <a:pt x="104653" y="85704"/>
                  </a:lnTo>
                  <a:lnTo>
                    <a:pt x="111020" y="131151"/>
                  </a:lnTo>
                  <a:lnTo>
                    <a:pt x="117646" y="176072"/>
                  </a:lnTo>
                  <a:lnTo>
                    <a:pt x="121863" y="223238"/>
                  </a:lnTo>
                  <a:lnTo>
                    <a:pt x="121359" y="262427"/>
                  </a:lnTo>
                  <a:lnTo>
                    <a:pt x="113815" y="287306"/>
                  </a:lnTo>
                  <a:lnTo>
                    <a:pt x="104177" y="305492"/>
                  </a:lnTo>
                  <a:lnTo>
                    <a:pt x="92838" y="315691"/>
                  </a:lnTo>
                  <a:lnTo>
                    <a:pt x="86851" y="318410"/>
                  </a:lnTo>
                  <a:lnTo>
                    <a:pt x="71732" y="318610"/>
                  </a:lnTo>
                  <a:lnTo>
                    <a:pt x="63256" y="317182"/>
                  </a:lnTo>
                  <a:lnTo>
                    <a:pt x="56546" y="311996"/>
                  </a:lnTo>
                  <a:lnTo>
                    <a:pt x="46268" y="294946"/>
                  </a:lnTo>
                  <a:lnTo>
                    <a:pt x="3677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433"/>
            <p:cNvSpPr/>
            <p:nvPr>
              <p:custDataLst>
                <p:tags r:id="rId140"/>
              </p:custDataLst>
            </p:nvPr>
          </p:nvSpPr>
          <p:spPr>
            <a:xfrm>
              <a:off x="10487025" y="3326842"/>
              <a:ext cx="85726" cy="426009"/>
            </a:xfrm>
            <a:custGeom>
              <a:avLst/>
              <a:gdLst/>
              <a:ahLst/>
              <a:cxnLst/>
              <a:rect l="0" t="0" r="0" b="0"/>
              <a:pathLst>
                <a:path w="85726" h="426009">
                  <a:moveTo>
                    <a:pt x="85725" y="45008"/>
                  </a:moveTo>
                  <a:lnTo>
                    <a:pt x="85725" y="45008"/>
                  </a:lnTo>
                  <a:lnTo>
                    <a:pt x="84667" y="35287"/>
                  </a:lnTo>
                  <a:lnTo>
                    <a:pt x="76023" y="3271"/>
                  </a:lnTo>
                  <a:lnTo>
                    <a:pt x="73965" y="1309"/>
                  </a:lnTo>
                  <a:lnTo>
                    <a:pt x="71534" y="0"/>
                  </a:lnTo>
                  <a:lnTo>
                    <a:pt x="63192" y="1368"/>
                  </a:lnTo>
                  <a:lnTo>
                    <a:pt x="49415" y="8089"/>
                  </a:lnTo>
                  <a:lnTo>
                    <a:pt x="45644" y="10870"/>
                  </a:lnTo>
                  <a:lnTo>
                    <a:pt x="25505" y="50661"/>
                  </a:lnTo>
                  <a:lnTo>
                    <a:pt x="17078" y="96200"/>
                  </a:lnTo>
                  <a:lnTo>
                    <a:pt x="11016" y="134024"/>
                  </a:lnTo>
                  <a:lnTo>
                    <a:pt x="16365" y="174971"/>
                  </a:lnTo>
                  <a:lnTo>
                    <a:pt x="21341" y="214103"/>
                  </a:lnTo>
                  <a:lnTo>
                    <a:pt x="29254" y="253860"/>
                  </a:lnTo>
                  <a:lnTo>
                    <a:pt x="36352" y="295107"/>
                  </a:lnTo>
                  <a:lnTo>
                    <a:pt x="37755" y="332300"/>
                  </a:lnTo>
                  <a:lnTo>
                    <a:pt x="35209" y="373670"/>
                  </a:lnTo>
                  <a:lnTo>
                    <a:pt x="24829" y="402852"/>
                  </a:lnTo>
                  <a:lnTo>
                    <a:pt x="0" y="426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434"/>
            <p:cNvSpPr/>
            <p:nvPr>
              <p:custDataLst>
                <p:tags r:id="rId141"/>
              </p:custDataLst>
            </p:nvPr>
          </p:nvSpPr>
          <p:spPr>
            <a:xfrm>
              <a:off x="10336402" y="3297875"/>
              <a:ext cx="102999" cy="432795"/>
            </a:xfrm>
            <a:custGeom>
              <a:avLst/>
              <a:gdLst/>
              <a:ahLst/>
              <a:cxnLst/>
              <a:rect l="0" t="0" r="0" b="0"/>
              <a:pathLst>
                <a:path w="102999" h="432795">
                  <a:moveTo>
                    <a:pt x="102998" y="35875"/>
                  </a:moveTo>
                  <a:lnTo>
                    <a:pt x="102998" y="35875"/>
                  </a:lnTo>
                  <a:lnTo>
                    <a:pt x="95392" y="27212"/>
                  </a:lnTo>
                  <a:lnTo>
                    <a:pt x="80609" y="5284"/>
                  </a:lnTo>
                  <a:lnTo>
                    <a:pt x="71527" y="1112"/>
                  </a:lnTo>
                  <a:lnTo>
                    <a:pt x="66142" y="0"/>
                  </a:lnTo>
                  <a:lnTo>
                    <a:pt x="61494" y="317"/>
                  </a:lnTo>
                  <a:lnTo>
                    <a:pt x="53509" y="3491"/>
                  </a:lnTo>
                  <a:lnTo>
                    <a:pt x="38004" y="16284"/>
                  </a:lnTo>
                  <a:lnTo>
                    <a:pt x="25062" y="38537"/>
                  </a:lnTo>
                  <a:lnTo>
                    <a:pt x="15475" y="74417"/>
                  </a:lnTo>
                  <a:lnTo>
                    <a:pt x="4217" y="114750"/>
                  </a:lnTo>
                  <a:lnTo>
                    <a:pt x="0" y="146499"/>
                  </a:lnTo>
                  <a:lnTo>
                    <a:pt x="5119" y="189665"/>
                  </a:lnTo>
                  <a:lnTo>
                    <a:pt x="8027" y="231844"/>
                  </a:lnTo>
                  <a:lnTo>
                    <a:pt x="15122" y="276797"/>
                  </a:lnTo>
                  <a:lnTo>
                    <a:pt x="23926" y="315281"/>
                  </a:lnTo>
                  <a:lnTo>
                    <a:pt x="34481" y="360353"/>
                  </a:lnTo>
                  <a:lnTo>
                    <a:pt x="35777" y="393543"/>
                  </a:lnTo>
                  <a:lnTo>
                    <a:pt x="30436" y="412149"/>
                  </a:lnTo>
                  <a:lnTo>
                    <a:pt x="19874" y="431229"/>
                  </a:lnTo>
                  <a:lnTo>
                    <a:pt x="17949" y="432794"/>
                  </a:lnTo>
                  <a:lnTo>
                    <a:pt x="7748" y="42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435"/>
            <p:cNvSpPr/>
            <p:nvPr>
              <p:custDataLst>
                <p:tags r:id="rId142"/>
              </p:custDataLst>
            </p:nvPr>
          </p:nvSpPr>
          <p:spPr>
            <a:xfrm>
              <a:off x="10078773" y="3486150"/>
              <a:ext cx="8203" cy="161926"/>
            </a:xfrm>
            <a:custGeom>
              <a:avLst/>
              <a:gdLst/>
              <a:ahLst/>
              <a:cxnLst/>
              <a:rect l="0" t="0" r="0" b="0"/>
              <a:pathLst>
                <a:path w="8203" h="161926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6994" y="26515"/>
                  </a:lnTo>
                  <a:lnTo>
                    <a:pt x="8043" y="70480"/>
                  </a:lnTo>
                  <a:lnTo>
                    <a:pt x="8171" y="113170"/>
                  </a:lnTo>
                  <a:lnTo>
                    <a:pt x="820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436"/>
            <p:cNvSpPr/>
            <p:nvPr>
              <p:custDataLst>
                <p:tags r:id="rId143"/>
              </p:custDataLst>
            </p:nvPr>
          </p:nvSpPr>
          <p:spPr>
            <a:xfrm>
              <a:off x="9982200" y="35623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40704" y="19050"/>
                  </a:lnTo>
                  <a:lnTo>
                    <a:pt x="83247" y="11511"/>
                  </a:lnTo>
                  <a:lnTo>
                    <a:pt x="130240" y="872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SMARTInkShape-1437"/>
          <p:cNvSpPr/>
          <p:nvPr>
            <p:custDataLst>
              <p:tags r:id="rId7"/>
            </p:custDataLst>
          </p:nvPr>
        </p:nvSpPr>
        <p:spPr>
          <a:xfrm>
            <a:off x="7515618" y="4048235"/>
            <a:ext cx="2057008" cy="100173"/>
          </a:xfrm>
          <a:custGeom>
            <a:avLst/>
            <a:gdLst/>
            <a:ahLst/>
            <a:cxnLst/>
            <a:rect l="0" t="0" r="0" b="0"/>
            <a:pathLst>
              <a:path w="2057008" h="100173">
                <a:moveTo>
                  <a:pt x="9132" y="95140"/>
                </a:moveTo>
                <a:lnTo>
                  <a:pt x="9132" y="95140"/>
                </a:lnTo>
                <a:lnTo>
                  <a:pt x="4076" y="95140"/>
                </a:lnTo>
                <a:lnTo>
                  <a:pt x="2587" y="94082"/>
                </a:lnTo>
                <a:lnTo>
                  <a:pt x="1594" y="92318"/>
                </a:lnTo>
                <a:lnTo>
                  <a:pt x="0" y="86939"/>
                </a:lnTo>
                <a:lnTo>
                  <a:pt x="9836" y="86008"/>
                </a:lnTo>
                <a:lnTo>
                  <a:pt x="51402" y="93206"/>
                </a:lnTo>
                <a:lnTo>
                  <a:pt x="92211" y="94567"/>
                </a:lnTo>
                <a:lnTo>
                  <a:pt x="133231" y="94971"/>
                </a:lnTo>
                <a:lnTo>
                  <a:pt x="176168" y="90050"/>
                </a:lnTo>
                <a:lnTo>
                  <a:pt x="217810" y="79945"/>
                </a:lnTo>
                <a:lnTo>
                  <a:pt x="256610" y="74029"/>
                </a:lnTo>
                <a:lnTo>
                  <a:pt x="299905" y="62983"/>
                </a:lnTo>
                <a:lnTo>
                  <a:pt x="342676" y="50610"/>
                </a:lnTo>
                <a:lnTo>
                  <a:pt x="387970" y="37974"/>
                </a:lnTo>
                <a:lnTo>
                  <a:pt x="432861" y="25287"/>
                </a:lnTo>
                <a:lnTo>
                  <a:pt x="475949" y="12590"/>
                </a:lnTo>
                <a:lnTo>
                  <a:pt x="511750" y="4123"/>
                </a:lnTo>
                <a:lnTo>
                  <a:pt x="549169" y="1144"/>
                </a:lnTo>
                <a:lnTo>
                  <a:pt x="587066" y="262"/>
                </a:lnTo>
                <a:lnTo>
                  <a:pt x="625107" y="0"/>
                </a:lnTo>
                <a:lnTo>
                  <a:pt x="662131" y="981"/>
                </a:lnTo>
                <a:lnTo>
                  <a:pt x="703622" y="10258"/>
                </a:lnTo>
                <a:lnTo>
                  <a:pt x="747449" y="22282"/>
                </a:lnTo>
                <a:lnTo>
                  <a:pt x="788209" y="35906"/>
                </a:lnTo>
                <a:lnTo>
                  <a:pt x="834543" y="58895"/>
                </a:lnTo>
                <a:lnTo>
                  <a:pt x="875528" y="74405"/>
                </a:lnTo>
                <a:lnTo>
                  <a:pt x="921575" y="89947"/>
                </a:lnTo>
                <a:lnTo>
                  <a:pt x="961245" y="96936"/>
                </a:lnTo>
                <a:lnTo>
                  <a:pt x="983686" y="100172"/>
                </a:lnTo>
                <a:lnTo>
                  <a:pt x="1014825" y="98082"/>
                </a:lnTo>
                <a:lnTo>
                  <a:pt x="1049831" y="96447"/>
                </a:lnTo>
                <a:lnTo>
                  <a:pt x="1084440" y="94663"/>
                </a:lnTo>
                <a:lnTo>
                  <a:pt x="1130899" y="87708"/>
                </a:lnTo>
                <a:lnTo>
                  <a:pt x="1169507" y="81959"/>
                </a:lnTo>
                <a:lnTo>
                  <a:pt x="1202892" y="75876"/>
                </a:lnTo>
                <a:lnTo>
                  <a:pt x="1242667" y="69324"/>
                </a:lnTo>
                <a:lnTo>
                  <a:pt x="1289608" y="67110"/>
                </a:lnTo>
                <a:lnTo>
                  <a:pt x="1327039" y="61670"/>
                </a:lnTo>
                <a:lnTo>
                  <a:pt x="1364941" y="58412"/>
                </a:lnTo>
                <a:lnTo>
                  <a:pt x="1398761" y="57650"/>
                </a:lnTo>
                <a:lnTo>
                  <a:pt x="1438487" y="57311"/>
                </a:lnTo>
                <a:lnTo>
                  <a:pt x="1480837" y="57161"/>
                </a:lnTo>
                <a:lnTo>
                  <a:pt x="1526104" y="57076"/>
                </a:lnTo>
                <a:lnTo>
                  <a:pt x="1564680" y="62107"/>
                </a:lnTo>
                <a:lnTo>
                  <a:pt x="1602922" y="65244"/>
                </a:lnTo>
                <a:lnTo>
                  <a:pt x="1636822" y="65978"/>
                </a:lnTo>
                <a:lnTo>
                  <a:pt x="1672349" y="66304"/>
                </a:lnTo>
                <a:lnTo>
                  <a:pt x="1712318" y="67546"/>
                </a:lnTo>
                <a:lnTo>
                  <a:pt x="1754617" y="73088"/>
                </a:lnTo>
                <a:lnTo>
                  <a:pt x="1801249" y="75497"/>
                </a:lnTo>
                <a:lnTo>
                  <a:pt x="1846819" y="75914"/>
                </a:lnTo>
                <a:lnTo>
                  <a:pt x="1885274" y="77070"/>
                </a:lnTo>
                <a:lnTo>
                  <a:pt x="1923531" y="81112"/>
                </a:lnTo>
                <a:lnTo>
                  <a:pt x="1958879" y="83614"/>
                </a:lnTo>
                <a:lnTo>
                  <a:pt x="2000062" y="85022"/>
                </a:lnTo>
                <a:lnTo>
                  <a:pt x="2044335" y="92082"/>
                </a:lnTo>
                <a:lnTo>
                  <a:pt x="2057007" y="951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SMARTInkShape-Group258"/>
          <p:cNvGrpSpPr/>
          <p:nvPr/>
        </p:nvGrpSpPr>
        <p:grpSpPr>
          <a:xfrm>
            <a:off x="7591425" y="4114863"/>
            <a:ext cx="285751" cy="304564"/>
            <a:chOff x="7591425" y="4114863"/>
            <a:chExt cx="285751" cy="304564"/>
          </a:xfrm>
        </p:grpSpPr>
        <p:sp>
          <p:nvSpPr>
            <p:cNvPr id="270" name="SMARTInkShape-1438"/>
            <p:cNvSpPr/>
            <p:nvPr>
              <p:custDataLst>
                <p:tags r:id="rId125"/>
              </p:custDataLst>
            </p:nvPr>
          </p:nvSpPr>
          <p:spPr>
            <a:xfrm>
              <a:off x="7620000" y="4114863"/>
              <a:ext cx="257176" cy="304564"/>
            </a:xfrm>
            <a:custGeom>
              <a:avLst/>
              <a:gdLst/>
              <a:ahLst/>
              <a:cxnLst/>
              <a:rect l="0" t="0" r="0" b="0"/>
              <a:pathLst>
                <a:path w="257176" h="304564">
                  <a:moveTo>
                    <a:pt x="0" y="38037"/>
                  </a:moveTo>
                  <a:lnTo>
                    <a:pt x="0" y="38037"/>
                  </a:lnTo>
                  <a:lnTo>
                    <a:pt x="0" y="28905"/>
                  </a:lnTo>
                  <a:lnTo>
                    <a:pt x="0" y="73193"/>
                  </a:lnTo>
                  <a:lnTo>
                    <a:pt x="0" y="116164"/>
                  </a:lnTo>
                  <a:lnTo>
                    <a:pt x="0" y="155305"/>
                  </a:lnTo>
                  <a:lnTo>
                    <a:pt x="0" y="197531"/>
                  </a:lnTo>
                  <a:lnTo>
                    <a:pt x="2822" y="221114"/>
                  </a:lnTo>
                  <a:lnTo>
                    <a:pt x="9701" y="264797"/>
                  </a:lnTo>
                  <a:lnTo>
                    <a:pt x="14189" y="275697"/>
                  </a:lnTo>
                  <a:lnTo>
                    <a:pt x="22534" y="284069"/>
                  </a:lnTo>
                  <a:lnTo>
                    <a:pt x="47095" y="301773"/>
                  </a:lnTo>
                  <a:lnTo>
                    <a:pt x="62637" y="303858"/>
                  </a:lnTo>
                  <a:lnTo>
                    <a:pt x="86221" y="304563"/>
                  </a:lnTo>
                  <a:lnTo>
                    <a:pt x="108675" y="297098"/>
                  </a:lnTo>
                  <a:lnTo>
                    <a:pt x="120972" y="291464"/>
                  </a:lnTo>
                  <a:lnTo>
                    <a:pt x="130671" y="282610"/>
                  </a:lnTo>
                  <a:lnTo>
                    <a:pt x="163619" y="236000"/>
                  </a:lnTo>
                  <a:lnTo>
                    <a:pt x="177508" y="194067"/>
                  </a:lnTo>
                  <a:lnTo>
                    <a:pt x="193636" y="151351"/>
                  </a:lnTo>
                  <a:lnTo>
                    <a:pt x="199821" y="107496"/>
                  </a:lnTo>
                  <a:lnTo>
                    <a:pt x="208059" y="62510"/>
                  </a:lnTo>
                  <a:lnTo>
                    <a:pt x="209533" y="17274"/>
                  </a:lnTo>
                  <a:lnTo>
                    <a:pt x="209550" y="9597"/>
                  </a:lnTo>
                  <a:lnTo>
                    <a:pt x="209550" y="14558"/>
                  </a:lnTo>
                  <a:lnTo>
                    <a:pt x="206728" y="19841"/>
                  </a:lnTo>
                  <a:lnTo>
                    <a:pt x="203005" y="25716"/>
                  </a:lnTo>
                  <a:lnTo>
                    <a:pt x="199849" y="34974"/>
                  </a:lnTo>
                  <a:lnTo>
                    <a:pt x="171996" y="75464"/>
                  </a:lnTo>
                  <a:lnTo>
                    <a:pt x="168634" y="28183"/>
                  </a:lnTo>
                  <a:lnTo>
                    <a:pt x="161959" y="149"/>
                  </a:lnTo>
                  <a:lnTo>
                    <a:pt x="172048" y="0"/>
                  </a:lnTo>
                  <a:lnTo>
                    <a:pt x="218434" y="16187"/>
                  </a:lnTo>
                  <a:lnTo>
                    <a:pt x="228667" y="22329"/>
                  </a:lnTo>
                  <a:lnTo>
                    <a:pt x="236744" y="34231"/>
                  </a:lnTo>
                  <a:lnTo>
                    <a:pt x="257175" y="66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439"/>
            <p:cNvSpPr/>
            <p:nvPr>
              <p:custDataLst>
                <p:tags r:id="rId126"/>
              </p:custDataLst>
            </p:nvPr>
          </p:nvSpPr>
          <p:spPr>
            <a:xfrm>
              <a:off x="7591425" y="4144089"/>
              <a:ext cx="95251" cy="85012"/>
            </a:xfrm>
            <a:custGeom>
              <a:avLst/>
              <a:gdLst/>
              <a:ahLst/>
              <a:cxnLst/>
              <a:rect l="0" t="0" r="0" b="0"/>
              <a:pathLst>
                <a:path w="95251" h="85012">
                  <a:moveTo>
                    <a:pt x="0" y="75486"/>
                  </a:moveTo>
                  <a:lnTo>
                    <a:pt x="0" y="75486"/>
                  </a:lnTo>
                  <a:lnTo>
                    <a:pt x="1058" y="50753"/>
                  </a:lnTo>
                  <a:lnTo>
                    <a:pt x="11758" y="11486"/>
                  </a:lnTo>
                  <a:lnTo>
                    <a:pt x="17610" y="1696"/>
                  </a:lnTo>
                  <a:lnTo>
                    <a:pt x="19148" y="893"/>
                  </a:lnTo>
                  <a:lnTo>
                    <a:pt x="23680" y="0"/>
                  </a:lnTo>
                  <a:lnTo>
                    <a:pt x="32044" y="5248"/>
                  </a:lnTo>
                  <a:lnTo>
                    <a:pt x="72889" y="43644"/>
                  </a:lnTo>
                  <a:lnTo>
                    <a:pt x="92547" y="75018"/>
                  </a:lnTo>
                  <a:lnTo>
                    <a:pt x="95250" y="85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259"/>
          <p:cNvGrpSpPr/>
          <p:nvPr/>
        </p:nvGrpSpPr>
        <p:grpSpPr>
          <a:xfrm>
            <a:off x="9126435" y="3650557"/>
            <a:ext cx="436666" cy="349499"/>
            <a:chOff x="9126435" y="3650557"/>
            <a:chExt cx="436666" cy="349499"/>
          </a:xfrm>
        </p:grpSpPr>
        <p:sp>
          <p:nvSpPr>
            <p:cNvPr id="273" name="SMARTInkShape-1440"/>
            <p:cNvSpPr/>
            <p:nvPr>
              <p:custDataLst>
                <p:tags r:id="rId123"/>
              </p:custDataLst>
            </p:nvPr>
          </p:nvSpPr>
          <p:spPr>
            <a:xfrm>
              <a:off x="9184125" y="3657821"/>
              <a:ext cx="378976" cy="342235"/>
            </a:xfrm>
            <a:custGeom>
              <a:avLst/>
              <a:gdLst/>
              <a:ahLst/>
              <a:cxnLst/>
              <a:rect l="0" t="0" r="0" b="0"/>
              <a:pathLst>
                <a:path w="378976" h="342235">
                  <a:moveTo>
                    <a:pt x="26550" y="28354"/>
                  </a:moveTo>
                  <a:lnTo>
                    <a:pt x="26550" y="28354"/>
                  </a:lnTo>
                  <a:lnTo>
                    <a:pt x="26550" y="9812"/>
                  </a:lnTo>
                  <a:lnTo>
                    <a:pt x="26550" y="53166"/>
                  </a:lnTo>
                  <a:lnTo>
                    <a:pt x="18349" y="100004"/>
                  </a:lnTo>
                  <a:lnTo>
                    <a:pt x="9660" y="143309"/>
                  </a:lnTo>
                  <a:lnTo>
                    <a:pt x="5318" y="168601"/>
                  </a:lnTo>
                  <a:lnTo>
                    <a:pt x="151" y="192323"/>
                  </a:lnTo>
                  <a:lnTo>
                    <a:pt x="0" y="210237"/>
                  </a:lnTo>
                  <a:lnTo>
                    <a:pt x="7761" y="252408"/>
                  </a:lnTo>
                  <a:lnTo>
                    <a:pt x="20653" y="282592"/>
                  </a:lnTo>
                  <a:lnTo>
                    <a:pt x="47491" y="315418"/>
                  </a:lnTo>
                  <a:lnTo>
                    <a:pt x="62976" y="326252"/>
                  </a:lnTo>
                  <a:lnTo>
                    <a:pt x="100574" y="340424"/>
                  </a:lnTo>
                  <a:lnTo>
                    <a:pt x="120077" y="342234"/>
                  </a:lnTo>
                  <a:lnTo>
                    <a:pt x="138105" y="337491"/>
                  </a:lnTo>
                  <a:lnTo>
                    <a:pt x="180869" y="320277"/>
                  </a:lnTo>
                  <a:lnTo>
                    <a:pt x="203038" y="310877"/>
                  </a:lnTo>
                  <a:lnTo>
                    <a:pt x="247560" y="264831"/>
                  </a:lnTo>
                  <a:lnTo>
                    <a:pt x="273533" y="235773"/>
                  </a:lnTo>
                  <a:lnTo>
                    <a:pt x="296385" y="188273"/>
                  </a:lnTo>
                  <a:lnTo>
                    <a:pt x="318617" y="143066"/>
                  </a:lnTo>
                  <a:lnTo>
                    <a:pt x="334802" y="102430"/>
                  </a:lnTo>
                  <a:lnTo>
                    <a:pt x="353600" y="60475"/>
                  </a:lnTo>
                  <a:lnTo>
                    <a:pt x="359370" y="32150"/>
                  </a:lnTo>
                  <a:lnTo>
                    <a:pt x="359921" y="18974"/>
                  </a:lnTo>
                  <a:lnTo>
                    <a:pt x="334416" y="45400"/>
                  </a:lnTo>
                  <a:lnTo>
                    <a:pt x="323909" y="60333"/>
                  </a:lnTo>
                  <a:lnTo>
                    <a:pt x="293449" y="85329"/>
                  </a:lnTo>
                  <a:lnTo>
                    <a:pt x="294319" y="58488"/>
                  </a:lnTo>
                  <a:lnTo>
                    <a:pt x="302187" y="12496"/>
                  </a:lnTo>
                  <a:lnTo>
                    <a:pt x="302741" y="523"/>
                  </a:lnTo>
                  <a:lnTo>
                    <a:pt x="307820" y="0"/>
                  </a:lnTo>
                  <a:lnTo>
                    <a:pt x="313132" y="2699"/>
                  </a:lnTo>
                  <a:lnTo>
                    <a:pt x="325164" y="13056"/>
                  </a:lnTo>
                  <a:lnTo>
                    <a:pt x="361781" y="58403"/>
                  </a:lnTo>
                  <a:lnTo>
                    <a:pt x="378975" y="85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441"/>
            <p:cNvSpPr/>
            <p:nvPr>
              <p:custDataLst>
                <p:tags r:id="rId124"/>
              </p:custDataLst>
            </p:nvPr>
          </p:nvSpPr>
          <p:spPr>
            <a:xfrm>
              <a:off x="9126435" y="3650557"/>
              <a:ext cx="131866" cy="125326"/>
            </a:xfrm>
            <a:custGeom>
              <a:avLst/>
              <a:gdLst/>
              <a:ahLst/>
              <a:cxnLst/>
              <a:rect l="0" t="0" r="0" b="0"/>
              <a:pathLst>
                <a:path w="131866" h="125326">
                  <a:moveTo>
                    <a:pt x="36615" y="73718"/>
                  </a:moveTo>
                  <a:lnTo>
                    <a:pt x="36615" y="73718"/>
                  </a:lnTo>
                  <a:lnTo>
                    <a:pt x="17318" y="95838"/>
                  </a:lnTo>
                  <a:lnTo>
                    <a:pt x="10789" y="109905"/>
                  </a:lnTo>
                  <a:lnTo>
                    <a:pt x="8204" y="117318"/>
                  </a:lnTo>
                  <a:lnTo>
                    <a:pt x="3526" y="124140"/>
                  </a:lnTo>
                  <a:lnTo>
                    <a:pt x="1855" y="125325"/>
                  </a:lnTo>
                  <a:lnTo>
                    <a:pt x="742" y="125056"/>
                  </a:lnTo>
                  <a:lnTo>
                    <a:pt x="0" y="123818"/>
                  </a:lnTo>
                  <a:lnTo>
                    <a:pt x="4012" y="111963"/>
                  </a:lnTo>
                  <a:lnTo>
                    <a:pt x="25409" y="72483"/>
                  </a:lnTo>
                  <a:lnTo>
                    <a:pt x="34810" y="55177"/>
                  </a:lnTo>
                  <a:lnTo>
                    <a:pt x="81033" y="10081"/>
                  </a:lnTo>
                  <a:lnTo>
                    <a:pt x="89164" y="3101"/>
                  </a:lnTo>
                  <a:lnTo>
                    <a:pt x="96307" y="0"/>
                  </a:lnTo>
                  <a:lnTo>
                    <a:pt x="99693" y="231"/>
                  </a:lnTo>
                  <a:lnTo>
                    <a:pt x="106277" y="3310"/>
                  </a:lnTo>
                  <a:lnTo>
                    <a:pt x="108456" y="5612"/>
                  </a:lnTo>
                  <a:lnTo>
                    <a:pt x="125902" y="50794"/>
                  </a:lnTo>
                  <a:lnTo>
                    <a:pt x="131865" y="102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260"/>
          <p:cNvGrpSpPr/>
          <p:nvPr/>
        </p:nvGrpSpPr>
        <p:grpSpPr>
          <a:xfrm>
            <a:off x="3243420" y="4962525"/>
            <a:ext cx="557056" cy="559353"/>
            <a:chOff x="3243420" y="4962525"/>
            <a:chExt cx="557056" cy="559353"/>
          </a:xfrm>
        </p:grpSpPr>
        <p:sp>
          <p:nvSpPr>
            <p:cNvPr id="276" name="SMARTInkShape-1442"/>
            <p:cNvSpPr/>
            <p:nvPr>
              <p:custDataLst>
                <p:tags r:id="rId120"/>
              </p:custDataLst>
            </p:nvPr>
          </p:nvSpPr>
          <p:spPr>
            <a:xfrm>
              <a:off x="3667125" y="5382949"/>
              <a:ext cx="133351" cy="138929"/>
            </a:xfrm>
            <a:custGeom>
              <a:avLst/>
              <a:gdLst/>
              <a:ahLst/>
              <a:cxnLst/>
              <a:rect l="0" t="0" r="0" b="0"/>
              <a:pathLst>
                <a:path w="133351" h="138929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18314" y="4125"/>
                  </a:lnTo>
                  <a:lnTo>
                    <a:pt x="26837" y="12034"/>
                  </a:lnTo>
                  <a:lnTo>
                    <a:pt x="40932" y="34358"/>
                  </a:lnTo>
                  <a:lnTo>
                    <a:pt x="45642" y="62988"/>
                  </a:lnTo>
                  <a:lnTo>
                    <a:pt x="41981" y="93226"/>
                  </a:lnTo>
                  <a:lnTo>
                    <a:pt x="34193" y="117237"/>
                  </a:lnTo>
                  <a:lnTo>
                    <a:pt x="25428" y="128275"/>
                  </a:lnTo>
                  <a:lnTo>
                    <a:pt x="15534" y="135651"/>
                  </a:lnTo>
                  <a:lnTo>
                    <a:pt x="7610" y="138928"/>
                  </a:lnTo>
                  <a:lnTo>
                    <a:pt x="5073" y="138744"/>
                  </a:lnTo>
                  <a:lnTo>
                    <a:pt x="3382" y="137562"/>
                  </a:lnTo>
                  <a:lnTo>
                    <a:pt x="2255" y="135718"/>
                  </a:lnTo>
                  <a:lnTo>
                    <a:pt x="668" y="123007"/>
                  </a:lnTo>
                  <a:lnTo>
                    <a:pt x="8764" y="108967"/>
                  </a:lnTo>
                  <a:lnTo>
                    <a:pt x="48874" y="64381"/>
                  </a:lnTo>
                  <a:lnTo>
                    <a:pt x="91255" y="30379"/>
                  </a:lnTo>
                  <a:lnTo>
                    <a:pt x="107590" y="15713"/>
                  </a:lnTo>
                  <a:lnTo>
                    <a:pt x="115904" y="11540"/>
                  </a:lnTo>
                  <a:lnTo>
                    <a:pt x="117486" y="11485"/>
                  </a:lnTo>
                  <a:lnTo>
                    <a:pt x="117482" y="12507"/>
                  </a:lnTo>
                  <a:lnTo>
                    <a:pt x="104218" y="36095"/>
                  </a:lnTo>
                  <a:lnTo>
                    <a:pt x="97022" y="74742"/>
                  </a:lnTo>
                  <a:lnTo>
                    <a:pt x="98859" y="88222"/>
                  </a:lnTo>
                  <a:lnTo>
                    <a:pt x="104263" y="98799"/>
                  </a:lnTo>
                  <a:lnTo>
                    <a:pt x="118146" y="114538"/>
                  </a:lnTo>
                  <a:lnTo>
                    <a:pt x="13335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443"/>
            <p:cNvSpPr/>
            <p:nvPr>
              <p:custDataLst>
                <p:tags r:id="rId121"/>
              </p:custDataLst>
            </p:nvPr>
          </p:nvSpPr>
          <p:spPr>
            <a:xfrm>
              <a:off x="3268399" y="5067300"/>
              <a:ext cx="170127" cy="18935"/>
            </a:xfrm>
            <a:custGeom>
              <a:avLst/>
              <a:gdLst/>
              <a:ahLst/>
              <a:cxnLst/>
              <a:rect l="0" t="0" r="0" b="0"/>
              <a:pathLst>
                <a:path w="170127" h="18935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33508" y="18934"/>
                  </a:lnTo>
                  <a:lnTo>
                    <a:pt x="77595" y="11496"/>
                  </a:lnTo>
                  <a:lnTo>
                    <a:pt x="121134" y="8727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444"/>
            <p:cNvSpPr/>
            <p:nvPr>
              <p:custDataLst>
                <p:tags r:id="rId122"/>
              </p:custDataLst>
            </p:nvPr>
          </p:nvSpPr>
          <p:spPr>
            <a:xfrm>
              <a:off x="3243420" y="4962525"/>
              <a:ext cx="157006" cy="18659"/>
            </a:xfrm>
            <a:custGeom>
              <a:avLst/>
              <a:gdLst/>
              <a:ahLst/>
              <a:cxnLst/>
              <a:rect l="0" t="0" r="0" b="0"/>
              <a:pathLst>
                <a:path w="157006" h="18659">
                  <a:moveTo>
                    <a:pt x="14130" y="9525"/>
                  </a:moveTo>
                  <a:lnTo>
                    <a:pt x="14130" y="9525"/>
                  </a:lnTo>
                  <a:lnTo>
                    <a:pt x="9073" y="14581"/>
                  </a:lnTo>
                  <a:lnTo>
                    <a:pt x="3769" y="17064"/>
                  </a:lnTo>
                  <a:lnTo>
                    <a:pt x="873" y="17726"/>
                  </a:lnTo>
                  <a:lnTo>
                    <a:pt x="0" y="18167"/>
                  </a:lnTo>
                  <a:lnTo>
                    <a:pt x="477" y="18462"/>
                  </a:lnTo>
                  <a:lnTo>
                    <a:pt x="1853" y="18658"/>
                  </a:lnTo>
                  <a:lnTo>
                    <a:pt x="44136" y="5758"/>
                  </a:lnTo>
                  <a:lnTo>
                    <a:pt x="85517" y="1137"/>
                  </a:lnTo>
                  <a:lnTo>
                    <a:pt x="128900" y="100"/>
                  </a:lnTo>
                  <a:lnTo>
                    <a:pt x="157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261"/>
          <p:cNvGrpSpPr/>
          <p:nvPr/>
        </p:nvGrpSpPr>
        <p:grpSpPr>
          <a:xfrm>
            <a:off x="3848373" y="4706674"/>
            <a:ext cx="2740885" cy="1066594"/>
            <a:chOff x="3848373" y="4706674"/>
            <a:chExt cx="2740885" cy="1066594"/>
          </a:xfrm>
        </p:grpSpPr>
        <p:sp>
          <p:nvSpPr>
            <p:cNvPr id="280" name="SMARTInkShape-1445"/>
            <p:cNvSpPr/>
            <p:nvPr>
              <p:custDataLst>
                <p:tags r:id="rId108"/>
              </p:custDataLst>
            </p:nvPr>
          </p:nvSpPr>
          <p:spPr>
            <a:xfrm>
              <a:off x="5429366" y="5010150"/>
              <a:ext cx="103317" cy="354849"/>
            </a:xfrm>
            <a:custGeom>
              <a:avLst/>
              <a:gdLst/>
              <a:ahLst/>
              <a:cxnLst/>
              <a:rect l="0" t="0" r="0" b="0"/>
              <a:pathLst>
                <a:path w="103317" h="354849">
                  <a:moveTo>
                    <a:pt x="9409" y="0"/>
                  </a:moveTo>
                  <a:lnTo>
                    <a:pt x="9409" y="0"/>
                  </a:lnTo>
                  <a:lnTo>
                    <a:pt x="4353" y="5056"/>
                  </a:lnTo>
                  <a:lnTo>
                    <a:pt x="1870" y="13183"/>
                  </a:lnTo>
                  <a:lnTo>
                    <a:pt x="0" y="54189"/>
                  </a:lnTo>
                  <a:lnTo>
                    <a:pt x="4975" y="73089"/>
                  </a:lnTo>
                  <a:lnTo>
                    <a:pt x="13151" y="87037"/>
                  </a:lnTo>
                  <a:lnTo>
                    <a:pt x="17196" y="89775"/>
                  </a:lnTo>
                  <a:lnTo>
                    <a:pt x="27334" y="92816"/>
                  </a:lnTo>
                  <a:lnTo>
                    <a:pt x="38896" y="91346"/>
                  </a:lnTo>
                  <a:lnTo>
                    <a:pt x="44942" y="89472"/>
                  </a:lnTo>
                  <a:lnTo>
                    <a:pt x="54482" y="81746"/>
                  </a:lnTo>
                  <a:lnTo>
                    <a:pt x="63308" y="72315"/>
                  </a:lnTo>
                  <a:lnTo>
                    <a:pt x="78061" y="61056"/>
                  </a:lnTo>
                  <a:lnTo>
                    <a:pt x="84615" y="49603"/>
                  </a:lnTo>
                  <a:lnTo>
                    <a:pt x="84947" y="50002"/>
                  </a:lnTo>
                  <a:lnTo>
                    <a:pt x="92137" y="94924"/>
                  </a:lnTo>
                  <a:lnTo>
                    <a:pt x="97364" y="136108"/>
                  </a:lnTo>
                  <a:lnTo>
                    <a:pt x="103218" y="174582"/>
                  </a:lnTo>
                  <a:lnTo>
                    <a:pt x="103316" y="222202"/>
                  </a:lnTo>
                  <a:lnTo>
                    <a:pt x="97064" y="260928"/>
                  </a:lnTo>
                  <a:lnTo>
                    <a:pt x="93875" y="283185"/>
                  </a:lnTo>
                  <a:lnTo>
                    <a:pt x="73788" y="327981"/>
                  </a:lnTo>
                  <a:lnTo>
                    <a:pt x="64128" y="339092"/>
                  </a:lnTo>
                  <a:lnTo>
                    <a:pt x="40678" y="354848"/>
                  </a:lnTo>
                  <a:lnTo>
                    <a:pt x="36606" y="354040"/>
                  </a:lnTo>
                  <a:lnTo>
                    <a:pt x="33890" y="350327"/>
                  </a:lnTo>
                  <a:lnTo>
                    <a:pt x="28459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446"/>
            <p:cNvSpPr/>
            <p:nvPr>
              <p:custDataLst>
                <p:tags r:id="rId109"/>
              </p:custDataLst>
            </p:nvPr>
          </p:nvSpPr>
          <p:spPr>
            <a:xfrm>
              <a:off x="5314950" y="5114925"/>
              <a:ext cx="43589" cy="85726"/>
            </a:xfrm>
            <a:custGeom>
              <a:avLst/>
              <a:gdLst/>
              <a:ahLst/>
              <a:cxnLst/>
              <a:rect l="0" t="0" r="0" b="0"/>
              <a:pathLst>
                <a:path w="43589" h="8572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3588" y="1058"/>
                  </a:lnTo>
                  <a:lnTo>
                    <a:pt x="40196" y="8662"/>
                  </a:lnTo>
                  <a:lnTo>
                    <a:pt x="33319" y="40704"/>
                  </a:lnTo>
                  <a:lnTo>
                    <a:pt x="24924" y="5733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447"/>
            <p:cNvSpPr/>
            <p:nvPr>
              <p:custDataLst>
                <p:tags r:id="rId110"/>
              </p:custDataLst>
            </p:nvPr>
          </p:nvSpPr>
          <p:spPr>
            <a:xfrm>
              <a:off x="5174354" y="5015070"/>
              <a:ext cx="92972" cy="118906"/>
            </a:xfrm>
            <a:custGeom>
              <a:avLst/>
              <a:gdLst/>
              <a:ahLst/>
              <a:cxnLst/>
              <a:rect l="0" t="0" r="0" b="0"/>
              <a:pathLst>
                <a:path w="92972" h="118906">
                  <a:moveTo>
                    <a:pt x="7246" y="14130"/>
                  </a:moveTo>
                  <a:lnTo>
                    <a:pt x="7246" y="14130"/>
                  </a:lnTo>
                  <a:lnTo>
                    <a:pt x="7246" y="873"/>
                  </a:lnTo>
                  <a:lnTo>
                    <a:pt x="8304" y="0"/>
                  </a:lnTo>
                  <a:lnTo>
                    <a:pt x="10068" y="477"/>
                  </a:lnTo>
                  <a:lnTo>
                    <a:pt x="25560" y="8846"/>
                  </a:lnTo>
                  <a:lnTo>
                    <a:pt x="34083" y="20249"/>
                  </a:lnTo>
                  <a:lnTo>
                    <a:pt x="48178" y="48382"/>
                  </a:lnTo>
                  <a:lnTo>
                    <a:pt x="48293" y="56015"/>
                  </a:lnTo>
                  <a:lnTo>
                    <a:pt x="32825" y="95297"/>
                  </a:lnTo>
                  <a:lnTo>
                    <a:pt x="23554" y="105943"/>
                  </a:lnTo>
                  <a:lnTo>
                    <a:pt x="13435" y="113144"/>
                  </a:lnTo>
                  <a:lnTo>
                    <a:pt x="5410" y="116345"/>
                  </a:lnTo>
                  <a:lnTo>
                    <a:pt x="2847" y="116139"/>
                  </a:lnTo>
                  <a:lnTo>
                    <a:pt x="1138" y="114944"/>
                  </a:lnTo>
                  <a:lnTo>
                    <a:pt x="0" y="113090"/>
                  </a:lnTo>
                  <a:lnTo>
                    <a:pt x="1555" y="105385"/>
                  </a:lnTo>
                  <a:lnTo>
                    <a:pt x="15160" y="77103"/>
                  </a:lnTo>
                  <a:lnTo>
                    <a:pt x="57993" y="30167"/>
                  </a:lnTo>
                  <a:lnTo>
                    <a:pt x="81439" y="6616"/>
                  </a:lnTo>
                  <a:lnTo>
                    <a:pt x="75445" y="13665"/>
                  </a:lnTo>
                  <a:lnTo>
                    <a:pt x="68140" y="28574"/>
                  </a:lnTo>
                  <a:lnTo>
                    <a:pt x="59237" y="70571"/>
                  </a:lnTo>
                  <a:lnTo>
                    <a:pt x="63508" y="92575"/>
                  </a:lnTo>
                  <a:lnTo>
                    <a:pt x="74245" y="107811"/>
                  </a:lnTo>
                  <a:lnTo>
                    <a:pt x="92971" y="11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48"/>
            <p:cNvSpPr/>
            <p:nvPr>
              <p:custDataLst>
                <p:tags r:id="rId111"/>
              </p:custDataLst>
            </p:nvPr>
          </p:nvSpPr>
          <p:spPr>
            <a:xfrm>
              <a:off x="5068725" y="4877701"/>
              <a:ext cx="103351" cy="294375"/>
            </a:xfrm>
            <a:custGeom>
              <a:avLst/>
              <a:gdLst/>
              <a:ahLst/>
              <a:cxnLst/>
              <a:rect l="0" t="0" r="0" b="0"/>
              <a:pathLst>
                <a:path w="103351" h="294375">
                  <a:moveTo>
                    <a:pt x="103350" y="27674"/>
                  </a:moveTo>
                  <a:lnTo>
                    <a:pt x="103350" y="27674"/>
                  </a:lnTo>
                  <a:lnTo>
                    <a:pt x="103350" y="2140"/>
                  </a:lnTo>
                  <a:lnTo>
                    <a:pt x="101233" y="1126"/>
                  </a:lnTo>
                  <a:lnTo>
                    <a:pt x="93237" y="0"/>
                  </a:lnTo>
                  <a:lnTo>
                    <a:pt x="85450" y="2322"/>
                  </a:lnTo>
                  <a:lnTo>
                    <a:pt x="81891" y="4423"/>
                  </a:lnTo>
                  <a:lnTo>
                    <a:pt x="57812" y="36332"/>
                  </a:lnTo>
                  <a:lnTo>
                    <a:pt x="34638" y="81927"/>
                  </a:lnTo>
                  <a:lnTo>
                    <a:pt x="23080" y="124006"/>
                  </a:lnTo>
                  <a:lnTo>
                    <a:pt x="7982" y="168797"/>
                  </a:lnTo>
                  <a:lnTo>
                    <a:pt x="433" y="210890"/>
                  </a:lnTo>
                  <a:lnTo>
                    <a:pt x="0" y="252679"/>
                  </a:lnTo>
                  <a:lnTo>
                    <a:pt x="3794" y="269140"/>
                  </a:lnTo>
                  <a:lnTo>
                    <a:pt x="27150" y="294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49"/>
            <p:cNvSpPr/>
            <p:nvPr>
              <p:custDataLst>
                <p:tags r:id="rId112"/>
              </p:custDataLst>
            </p:nvPr>
          </p:nvSpPr>
          <p:spPr>
            <a:xfrm>
              <a:off x="4814162" y="5067300"/>
              <a:ext cx="167414" cy="47626"/>
            </a:xfrm>
            <a:custGeom>
              <a:avLst/>
              <a:gdLst/>
              <a:ahLst/>
              <a:cxnLst/>
              <a:rect l="0" t="0" r="0" b="0"/>
              <a:pathLst>
                <a:path w="167414" h="47626">
                  <a:moveTo>
                    <a:pt x="5488" y="47625"/>
                  </a:moveTo>
                  <a:lnTo>
                    <a:pt x="5488" y="47625"/>
                  </a:lnTo>
                  <a:lnTo>
                    <a:pt x="431" y="42569"/>
                  </a:lnTo>
                  <a:lnTo>
                    <a:pt x="0" y="40021"/>
                  </a:lnTo>
                  <a:lnTo>
                    <a:pt x="772" y="37264"/>
                  </a:lnTo>
                  <a:lnTo>
                    <a:pt x="2344" y="34368"/>
                  </a:lnTo>
                  <a:lnTo>
                    <a:pt x="39928" y="15827"/>
                  </a:lnTo>
                  <a:lnTo>
                    <a:pt x="84355" y="2815"/>
                  </a:lnTo>
                  <a:lnTo>
                    <a:pt x="127940" y="371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450"/>
            <p:cNvSpPr/>
            <p:nvPr>
              <p:custDataLst>
                <p:tags r:id="rId113"/>
              </p:custDataLst>
            </p:nvPr>
          </p:nvSpPr>
          <p:spPr>
            <a:xfrm>
              <a:off x="4448175" y="5019791"/>
              <a:ext cx="219076" cy="180551"/>
            </a:xfrm>
            <a:custGeom>
              <a:avLst/>
              <a:gdLst/>
              <a:ahLst/>
              <a:cxnLst/>
              <a:rect l="0" t="0" r="0" b="0"/>
              <a:pathLst>
                <a:path w="219076" h="180551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2117" y="2864"/>
                  </a:lnTo>
                  <a:lnTo>
                    <a:pt x="16402" y="276"/>
                  </a:lnTo>
                  <a:lnTo>
                    <a:pt x="28378" y="0"/>
                  </a:lnTo>
                  <a:lnTo>
                    <a:pt x="50389" y="10031"/>
                  </a:lnTo>
                  <a:lnTo>
                    <a:pt x="62259" y="23444"/>
                  </a:lnTo>
                  <a:lnTo>
                    <a:pt x="78503" y="57925"/>
                  </a:lnTo>
                  <a:lnTo>
                    <a:pt x="83585" y="80817"/>
                  </a:lnTo>
                  <a:lnTo>
                    <a:pt x="77698" y="115119"/>
                  </a:lnTo>
                  <a:lnTo>
                    <a:pt x="65665" y="157266"/>
                  </a:lnTo>
                  <a:lnTo>
                    <a:pt x="52852" y="172928"/>
                  </a:lnTo>
                  <a:lnTo>
                    <a:pt x="45363" y="177334"/>
                  </a:lnTo>
                  <a:lnTo>
                    <a:pt x="30537" y="180550"/>
                  </a:lnTo>
                  <a:lnTo>
                    <a:pt x="29447" y="175078"/>
                  </a:lnTo>
                  <a:lnTo>
                    <a:pt x="29156" y="170655"/>
                  </a:lnTo>
                  <a:lnTo>
                    <a:pt x="33804" y="154317"/>
                  </a:lnTo>
                  <a:lnTo>
                    <a:pt x="59181" y="114114"/>
                  </a:lnTo>
                  <a:lnTo>
                    <a:pt x="100733" y="70773"/>
                  </a:lnTo>
                  <a:lnTo>
                    <a:pt x="111092" y="63140"/>
                  </a:lnTo>
                  <a:lnTo>
                    <a:pt x="120283" y="57631"/>
                  </a:lnTo>
                  <a:lnTo>
                    <a:pt x="140607" y="42492"/>
                  </a:lnTo>
                  <a:lnTo>
                    <a:pt x="148217" y="38929"/>
                  </a:lnTo>
                  <a:lnTo>
                    <a:pt x="159911" y="30047"/>
                  </a:lnTo>
                  <a:lnTo>
                    <a:pt x="148491" y="41855"/>
                  </a:lnTo>
                  <a:lnTo>
                    <a:pt x="145371" y="53463"/>
                  </a:lnTo>
                  <a:lnTo>
                    <a:pt x="140793" y="75026"/>
                  </a:lnTo>
                  <a:lnTo>
                    <a:pt x="138311" y="81729"/>
                  </a:lnTo>
                  <a:lnTo>
                    <a:pt x="138378" y="94820"/>
                  </a:lnTo>
                  <a:lnTo>
                    <a:pt x="139877" y="101275"/>
                  </a:lnTo>
                  <a:lnTo>
                    <a:pt x="150009" y="114091"/>
                  </a:lnTo>
                  <a:lnTo>
                    <a:pt x="167215" y="129453"/>
                  </a:lnTo>
                  <a:lnTo>
                    <a:pt x="219075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451"/>
            <p:cNvSpPr/>
            <p:nvPr>
              <p:custDataLst>
                <p:tags r:id="rId114"/>
              </p:custDataLst>
            </p:nvPr>
          </p:nvSpPr>
          <p:spPr>
            <a:xfrm>
              <a:off x="4096339" y="5381625"/>
              <a:ext cx="142272" cy="391643"/>
            </a:xfrm>
            <a:custGeom>
              <a:avLst/>
              <a:gdLst/>
              <a:ahLst/>
              <a:cxnLst/>
              <a:rect l="0" t="0" r="0" b="0"/>
              <a:pathLst>
                <a:path w="142272" h="391643">
                  <a:moveTo>
                    <a:pt x="8936" y="0"/>
                  </a:moveTo>
                  <a:lnTo>
                    <a:pt x="8936" y="0"/>
                  </a:lnTo>
                  <a:lnTo>
                    <a:pt x="3879" y="0"/>
                  </a:lnTo>
                  <a:lnTo>
                    <a:pt x="2390" y="1058"/>
                  </a:lnTo>
                  <a:lnTo>
                    <a:pt x="1397" y="2822"/>
                  </a:lnTo>
                  <a:lnTo>
                    <a:pt x="0" y="13183"/>
                  </a:lnTo>
                  <a:lnTo>
                    <a:pt x="2408" y="35303"/>
                  </a:lnTo>
                  <a:lnTo>
                    <a:pt x="12703" y="70591"/>
                  </a:lnTo>
                  <a:lnTo>
                    <a:pt x="26868" y="91354"/>
                  </a:lnTo>
                  <a:lnTo>
                    <a:pt x="49527" y="105855"/>
                  </a:lnTo>
                  <a:lnTo>
                    <a:pt x="71293" y="111797"/>
                  </a:lnTo>
                  <a:lnTo>
                    <a:pt x="96204" y="108502"/>
                  </a:lnTo>
                  <a:lnTo>
                    <a:pt x="108752" y="100786"/>
                  </a:lnTo>
                  <a:lnTo>
                    <a:pt x="125431" y="78586"/>
                  </a:lnTo>
                  <a:lnTo>
                    <a:pt x="130589" y="60091"/>
                  </a:lnTo>
                  <a:lnTo>
                    <a:pt x="132570" y="40518"/>
                  </a:lnTo>
                  <a:lnTo>
                    <a:pt x="132756" y="84855"/>
                  </a:lnTo>
                  <a:lnTo>
                    <a:pt x="139306" y="125769"/>
                  </a:lnTo>
                  <a:lnTo>
                    <a:pt x="141403" y="166500"/>
                  </a:lnTo>
                  <a:lnTo>
                    <a:pt x="142024" y="205848"/>
                  </a:lnTo>
                  <a:lnTo>
                    <a:pt x="142208" y="244319"/>
                  </a:lnTo>
                  <a:lnTo>
                    <a:pt x="142271" y="289600"/>
                  </a:lnTo>
                  <a:lnTo>
                    <a:pt x="140162" y="307570"/>
                  </a:lnTo>
                  <a:lnTo>
                    <a:pt x="125883" y="350738"/>
                  </a:lnTo>
                  <a:lnTo>
                    <a:pt x="102010" y="387481"/>
                  </a:lnTo>
                  <a:lnTo>
                    <a:pt x="98502" y="390612"/>
                  </a:lnTo>
                  <a:lnTo>
                    <a:pt x="95105" y="391642"/>
                  </a:lnTo>
                  <a:lnTo>
                    <a:pt x="91782" y="391269"/>
                  </a:lnTo>
                  <a:lnTo>
                    <a:pt x="76993" y="380632"/>
                  </a:lnTo>
                  <a:lnTo>
                    <a:pt x="70933" y="372723"/>
                  </a:lnTo>
                  <a:lnTo>
                    <a:pt x="60178" y="341614"/>
                  </a:lnTo>
                  <a:lnTo>
                    <a:pt x="56561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452"/>
            <p:cNvSpPr/>
            <p:nvPr>
              <p:custDataLst>
                <p:tags r:id="rId115"/>
              </p:custDataLst>
            </p:nvPr>
          </p:nvSpPr>
          <p:spPr>
            <a:xfrm>
              <a:off x="4143375" y="4729998"/>
              <a:ext cx="114301" cy="508753"/>
            </a:xfrm>
            <a:custGeom>
              <a:avLst/>
              <a:gdLst/>
              <a:ahLst/>
              <a:cxnLst/>
              <a:rect l="0" t="0" r="0" b="0"/>
              <a:pathLst>
                <a:path w="114301" h="508753">
                  <a:moveTo>
                    <a:pt x="114300" y="51552"/>
                  </a:moveTo>
                  <a:lnTo>
                    <a:pt x="114300" y="51552"/>
                  </a:lnTo>
                  <a:lnTo>
                    <a:pt x="113242" y="36343"/>
                  </a:lnTo>
                  <a:lnTo>
                    <a:pt x="102541" y="4617"/>
                  </a:lnTo>
                  <a:lnTo>
                    <a:pt x="100111" y="1212"/>
                  </a:lnTo>
                  <a:lnTo>
                    <a:pt x="96374" y="0"/>
                  </a:lnTo>
                  <a:lnTo>
                    <a:pt x="86577" y="1476"/>
                  </a:lnTo>
                  <a:lnTo>
                    <a:pt x="75168" y="11305"/>
                  </a:lnTo>
                  <a:lnTo>
                    <a:pt x="55653" y="38428"/>
                  </a:lnTo>
                  <a:lnTo>
                    <a:pt x="41607" y="79377"/>
                  </a:lnTo>
                  <a:lnTo>
                    <a:pt x="31463" y="122586"/>
                  </a:lnTo>
                  <a:lnTo>
                    <a:pt x="23468" y="165368"/>
                  </a:lnTo>
                  <a:lnTo>
                    <a:pt x="27693" y="210408"/>
                  </a:lnTo>
                  <a:lnTo>
                    <a:pt x="29459" y="252029"/>
                  </a:lnTo>
                  <a:lnTo>
                    <a:pt x="36128" y="287577"/>
                  </a:lnTo>
                  <a:lnTo>
                    <a:pt x="45040" y="331870"/>
                  </a:lnTo>
                  <a:lnTo>
                    <a:pt x="52171" y="371742"/>
                  </a:lnTo>
                  <a:lnTo>
                    <a:pt x="52115" y="390004"/>
                  </a:lnTo>
                  <a:lnTo>
                    <a:pt x="47158" y="433221"/>
                  </a:lnTo>
                  <a:lnTo>
                    <a:pt x="40196" y="459209"/>
                  </a:lnTo>
                  <a:lnTo>
                    <a:pt x="25258" y="487320"/>
                  </a:lnTo>
                  <a:lnTo>
                    <a:pt x="16165" y="496757"/>
                  </a:lnTo>
                  <a:lnTo>
                    <a:pt x="0" y="508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453"/>
            <p:cNvSpPr/>
            <p:nvPr>
              <p:custDataLst>
                <p:tags r:id="rId116"/>
              </p:custDataLst>
            </p:nvPr>
          </p:nvSpPr>
          <p:spPr>
            <a:xfrm>
              <a:off x="3848373" y="4706674"/>
              <a:ext cx="104503" cy="566149"/>
            </a:xfrm>
            <a:custGeom>
              <a:avLst/>
              <a:gdLst/>
              <a:ahLst/>
              <a:cxnLst/>
              <a:rect l="0" t="0" r="0" b="0"/>
              <a:pathLst>
                <a:path w="104503" h="566149">
                  <a:moveTo>
                    <a:pt x="104502" y="8201"/>
                  </a:moveTo>
                  <a:lnTo>
                    <a:pt x="104502" y="8201"/>
                  </a:lnTo>
                  <a:lnTo>
                    <a:pt x="74843" y="0"/>
                  </a:lnTo>
                  <a:lnTo>
                    <a:pt x="46315" y="6542"/>
                  </a:lnTo>
                  <a:lnTo>
                    <a:pt x="32427" y="12050"/>
                  </a:lnTo>
                  <a:lnTo>
                    <a:pt x="22021" y="23670"/>
                  </a:lnTo>
                  <a:lnTo>
                    <a:pt x="4388" y="64017"/>
                  </a:lnTo>
                  <a:lnTo>
                    <a:pt x="647" y="91350"/>
                  </a:lnTo>
                  <a:lnTo>
                    <a:pt x="0" y="127382"/>
                  </a:lnTo>
                  <a:lnTo>
                    <a:pt x="2630" y="163105"/>
                  </a:lnTo>
                  <a:lnTo>
                    <a:pt x="7944" y="209309"/>
                  </a:lnTo>
                  <a:lnTo>
                    <a:pt x="16598" y="256301"/>
                  </a:lnTo>
                  <a:lnTo>
                    <a:pt x="25422" y="297024"/>
                  </a:lnTo>
                  <a:lnTo>
                    <a:pt x="34739" y="332256"/>
                  </a:lnTo>
                  <a:lnTo>
                    <a:pt x="43145" y="375268"/>
                  </a:lnTo>
                  <a:lnTo>
                    <a:pt x="46105" y="420468"/>
                  </a:lnTo>
                  <a:lnTo>
                    <a:pt x="46983" y="459025"/>
                  </a:lnTo>
                  <a:lnTo>
                    <a:pt x="44457" y="497734"/>
                  </a:lnTo>
                  <a:lnTo>
                    <a:pt x="34080" y="535406"/>
                  </a:lnTo>
                  <a:lnTo>
                    <a:pt x="19901" y="556581"/>
                  </a:lnTo>
                  <a:lnTo>
                    <a:pt x="11163" y="564133"/>
                  </a:lnTo>
                  <a:lnTo>
                    <a:pt x="7351" y="566148"/>
                  </a:lnTo>
                  <a:lnTo>
                    <a:pt x="4810" y="565374"/>
                  </a:lnTo>
                  <a:lnTo>
                    <a:pt x="3116" y="562742"/>
                  </a:lnTo>
                  <a:lnTo>
                    <a:pt x="1986" y="558870"/>
                  </a:lnTo>
                  <a:lnTo>
                    <a:pt x="9252" y="532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54"/>
            <p:cNvSpPr/>
            <p:nvPr>
              <p:custDataLst>
                <p:tags r:id="rId117"/>
              </p:custDataLst>
            </p:nvPr>
          </p:nvSpPr>
          <p:spPr>
            <a:xfrm>
              <a:off x="5572125" y="4899887"/>
              <a:ext cx="85061" cy="338864"/>
            </a:xfrm>
            <a:custGeom>
              <a:avLst/>
              <a:gdLst/>
              <a:ahLst/>
              <a:cxnLst/>
              <a:rect l="0" t="0" r="0" b="0"/>
              <a:pathLst>
                <a:path w="85061" h="338864">
                  <a:moveTo>
                    <a:pt x="28575" y="5488"/>
                  </a:moveTo>
                  <a:lnTo>
                    <a:pt x="28575" y="5488"/>
                  </a:lnTo>
                  <a:lnTo>
                    <a:pt x="38688" y="432"/>
                  </a:lnTo>
                  <a:lnTo>
                    <a:pt x="41667" y="0"/>
                  </a:lnTo>
                  <a:lnTo>
                    <a:pt x="43653" y="772"/>
                  </a:lnTo>
                  <a:lnTo>
                    <a:pt x="65706" y="36783"/>
                  </a:lnTo>
                  <a:lnTo>
                    <a:pt x="78147" y="73557"/>
                  </a:lnTo>
                  <a:lnTo>
                    <a:pt x="83480" y="107854"/>
                  </a:lnTo>
                  <a:lnTo>
                    <a:pt x="85060" y="153293"/>
                  </a:lnTo>
                  <a:lnTo>
                    <a:pt x="82607" y="185832"/>
                  </a:lnTo>
                  <a:lnTo>
                    <a:pt x="75277" y="225435"/>
                  </a:lnTo>
                  <a:lnTo>
                    <a:pt x="60203" y="270187"/>
                  </a:lnTo>
                  <a:lnTo>
                    <a:pt x="44779" y="292410"/>
                  </a:lnTo>
                  <a:lnTo>
                    <a:pt x="0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455"/>
            <p:cNvSpPr/>
            <p:nvPr>
              <p:custDataLst>
                <p:tags r:id="rId118"/>
              </p:custDataLst>
            </p:nvPr>
          </p:nvSpPr>
          <p:spPr>
            <a:xfrm>
              <a:off x="5773116" y="4881930"/>
              <a:ext cx="311883" cy="525437"/>
            </a:xfrm>
            <a:custGeom>
              <a:avLst/>
              <a:gdLst/>
              <a:ahLst/>
              <a:cxnLst/>
              <a:rect l="0" t="0" r="0" b="0"/>
              <a:pathLst>
                <a:path w="311883" h="525437">
                  <a:moveTo>
                    <a:pt x="103809" y="213945"/>
                  </a:moveTo>
                  <a:lnTo>
                    <a:pt x="103809" y="213945"/>
                  </a:lnTo>
                  <a:lnTo>
                    <a:pt x="103809" y="191555"/>
                  </a:lnTo>
                  <a:lnTo>
                    <a:pt x="100987" y="185297"/>
                  </a:lnTo>
                  <a:lnTo>
                    <a:pt x="98753" y="182147"/>
                  </a:lnTo>
                  <a:lnTo>
                    <a:pt x="93448" y="178645"/>
                  </a:lnTo>
                  <a:lnTo>
                    <a:pt x="90552" y="177712"/>
                  </a:lnTo>
                  <a:lnTo>
                    <a:pt x="71307" y="186511"/>
                  </a:lnTo>
                  <a:lnTo>
                    <a:pt x="36054" y="215618"/>
                  </a:lnTo>
                  <a:lnTo>
                    <a:pt x="15537" y="261058"/>
                  </a:lnTo>
                  <a:lnTo>
                    <a:pt x="2294" y="289456"/>
                  </a:lnTo>
                  <a:lnTo>
                    <a:pt x="0" y="311813"/>
                  </a:lnTo>
                  <a:lnTo>
                    <a:pt x="1795" y="318349"/>
                  </a:lnTo>
                  <a:lnTo>
                    <a:pt x="9433" y="328433"/>
                  </a:lnTo>
                  <a:lnTo>
                    <a:pt x="22705" y="333620"/>
                  </a:lnTo>
                  <a:lnTo>
                    <a:pt x="30690" y="335003"/>
                  </a:lnTo>
                  <a:lnTo>
                    <a:pt x="38130" y="333809"/>
                  </a:lnTo>
                  <a:lnTo>
                    <a:pt x="52040" y="326837"/>
                  </a:lnTo>
                  <a:lnTo>
                    <a:pt x="77159" y="298568"/>
                  </a:lnTo>
                  <a:lnTo>
                    <a:pt x="96876" y="259962"/>
                  </a:lnTo>
                  <a:lnTo>
                    <a:pt x="106812" y="222405"/>
                  </a:lnTo>
                  <a:lnTo>
                    <a:pt x="119650" y="177516"/>
                  </a:lnTo>
                  <a:lnTo>
                    <a:pt x="129555" y="132431"/>
                  </a:lnTo>
                  <a:lnTo>
                    <a:pt x="131546" y="94190"/>
                  </a:lnTo>
                  <a:lnTo>
                    <a:pt x="132219" y="47768"/>
                  </a:lnTo>
                  <a:lnTo>
                    <a:pt x="127278" y="15482"/>
                  </a:lnTo>
                  <a:lnTo>
                    <a:pt x="122001" y="4031"/>
                  </a:lnTo>
                  <a:lnTo>
                    <a:pt x="119112" y="977"/>
                  </a:lnTo>
                  <a:lnTo>
                    <a:pt x="117186" y="0"/>
                  </a:lnTo>
                  <a:lnTo>
                    <a:pt x="115902" y="406"/>
                  </a:lnTo>
                  <a:lnTo>
                    <a:pt x="111272" y="11680"/>
                  </a:lnTo>
                  <a:lnTo>
                    <a:pt x="106021" y="32306"/>
                  </a:lnTo>
                  <a:lnTo>
                    <a:pt x="104246" y="73409"/>
                  </a:lnTo>
                  <a:lnTo>
                    <a:pt x="103896" y="112846"/>
                  </a:lnTo>
                  <a:lnTo>
                    <a:pt x="104893" y="152358"/>
                  </a:lnTo>
                  <a:lnTo>
                    <a:pt x="111353" y="198526"/>
                  </a:lnTo>
                  <a:lnTo>
                    <a:pt x="112014" y="206840"/>
                  </a:lnTo>
                  <a:lnTo>
                    <a:pt x="118392" y="221723"/>
                  </a:lnTo>
                  <a:lnTo>
                    <a:pt x="134677" y="243468"/>
                  </a:lnTo>
                  <a:lnTo>
                    <a:pt x="138146" y="245269"/>
                  </a:lnTo>
                  <a:lnTo>
                    <a:pt x="141517" y="245411"/>
                  </a:lnTo>
                  <a:lnTo>
                    <a:pt x="144822" y="244447"/>
                  </a:lnTo>
                  <a:lnTo>
                    <a:pt x="151318" y="237732"/>
                  </a:lnTo>
                  <a:lnTo>
                    <a:pt x="156674" y="227692"/>
                  </a:lnTo>
                  <a:lnTo>
                    <a:pt x="160395" y="207903"/>
                  </a:lnTo>
                  <a:lnTo>
                    <a:pt x="160583" y="207801"/>
                  </a:lnTo>
                  <a:lnTo>
                    <a:pt x="161906" y="213770"/>
                  </a:lnTo>
                  <a:lnTo>
                    <a:pt x="178254" y="246237"/>
                  </a:lnTo>
                  <a:lnTo>
                    <a:pt x="188401" y="258636"/>
                  </a:lnTo>
                  <a:lnTo>
                    <a:pt x="202789" y="265559"/>
                  </a:lnTo>
                  <a:lnTo>
                    <a:pt x="218709" y="267575"/>
                  </a:lnTo>
                  <a:lnTo>
                    <a:pt x="232839" y="264945"/>
                  </a:lnTo>
                  <a:lnTo>
                    <a:pt x="246174" y="254603"/>
                  </a:lnTo>
                  <a:lnTo>
                    <a:pt x="269705" y="228236"/>
                  </a:lnTo>
                  <a:lnTo>
                    <a:pt x="274527" y="216036"/>
                  </a:lnTo>
                  <a:lnTo>
                    <a:pt x="274771" y="216397"/>
                  </a:lnTo>
                  <a:lnTo>
                    <a:pt x="282770" y="256869"/>
                  </a:lnTo>
                  <a:lnTo>
                    <a:pt x="289443" y="298741"/>
                  </a:lnTo>
                  <a:lnTo>
                    <a:pt x="299894" y="343074"/>
                  </a:lnTo>
                  <a:lnTo>
                    <a:pt x="305878" y="380054"/>
                  </a:lnTo>
                  <a:lnTo>
                    <a:pt x="311882" y="427496"/>
                  </a:lnTo>
                  <a:lnTo>
                    <a:pt x="309880" y="443970"/>
                  </a:lnTo>
                  <a:lnTo>
                    <a:pt x="295967" y="487575"/>
                  </a:lnTo>
                  <a:lnTo>
                    <a:pt x="273347" y="519278"/>
                  </a:lnTo>
                  <a:lnTo>
                    <a:pt x="255007" y="524274"/>
                  </a:lnTo>
                  <a:lnTo>
                    <a:pt x="232391" y="525436"/>
                  </a:lnTo>
                  <a:lnTo>
                    <a:pt x="215284" y="522424"/>
                  </a:lnTo>
                  <a:lnTo>
                    <a:pt x="180009" y="490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456"/>
            <p:cNvSpPr/>
            <p:nvPr>
              <p:custDataLst>
                <p:tags r:id="rId119"/>
              </p:custDataLst>
            </p:nvPr>
          </p:nvSpPr>
          <p:spPr>
            <a:xfrm>
              <a:off x="6288430" y="4905694"/>
              <a:ext cx="300828" cy="347260"/>
            </a:xfrm>
            <a:custGeom>
              <a:avLst/>
              <a:gdLst/>
              <a:ahLst/>
              <a:cxnLst/>
              <a:rect l="0" t="0" r="0" b="0"/>
              <a:pathLst>
                <a:path w="300828" h="347260">
                  <a:moveTo>
                    <a:pt x="121895" y="228281"/>
                  </a:moveTo>
                  <a:lnTo>
                    <a:pt x="121895" y="228281"/>
                  </a:lnTo>
                  <a:lnTo>
                    <a:pt x="121895" y="223225"/>
                  </a:lnTo>
                  <a:lnTo>
                    <a:pt x="116250" y="217920"/>
                  </a:lnTo>
                  <a:lnTo>
                    <a:pt x="108803" y="212034"/>
                  </a:lnTo>
                  <a:lnTo>
                    <a:pt x="102493" y="202771"/>
                  </a:lnTo>
                  <a:lnTo>
                    <a:pt x="93517" y="196483"/>
                  </a:lnTo>
                  <a:lnTo>
                    <a:pt x="88159" y="195440"/>
                  </a:lnTo>
                  <a:lnTo>
                    <a:pt x="76563" y="197105"/>
                  </a:lnTo>
                  <a:lnTo>
                    <a:pt x="58133" y="203992"/>
                  </a:lnTo>
                  <a:lnTo>
                    <a:pt x="39268" y="222848"/>
                  </a:lnTo>
                  <a:lnTo>
                    <a:pt x="21534" y="251118"/>
                  </a:lnTo>
                  <a:lnTo>
                    <a:pt x="4583" y="295455"/>
                  </a:lnTo>
                  <a:lnTo>
                    <a:pt x="0" y="313566"/>
                  </a:lnTo>
                  <a:lnTo>
                    <a:pt x="4572" y="327568"/>
                  </a:lnTo>
                  <a:lnTo>
                    <a:pt x="8755" y="335748"/>
                  </a:lnTo>
                  <a:lnTo>
                    <a:pt x="13660" y="341200"/>
                  </a:lnTo>
                  <a:lnTo>
                    <a:pt x="24755" y="347259"/>
                  </a:lnTo>
                  <a:lnTo>
                    <a:pt x="31735" y="346758"/>
                  </a:lnTo>
                  <a:lnTo>
                    <a:pt x="54611" y="336998"/>
                  </a:lnTo>
                  <a:lnTo>
                    <a:pt x="64828" y="330222"/>
                  </a:lnTo>
                  <a:lnTo>
                    <a:pt x="81585" y="310344"/>
                  </a:lnTo>
                  <a:lnTo>
                    <a:pt x="98606" y="263149"/>
                  </a:lnTo>
                  <a:lnTo>
                    <a:pt x="115404" y="218122"/>
                  </a:lnTo>
                  <a:lnTo>
                    <a:pt x="125029" y="179880"/>
                  </a:lnTo>
                  <a:lnTo>
                    <a:pt x="131216" y="132642"/>
                  </a:lnTo>
                  <a:lnTo>
                    <a:pt x="136534" y="91877"/>
                  </a:lnTo>
                  <a:lnTo>
                    <a:pt x="132743" y="45762"/>
                  </a:lnTo>
                  <a:lnTo>
                    <a:pt x="130536" y="1986"/>
                  </a:lnTo>
                  <a:lnTo>
                    <a:pt x="128714" y="160"/>
                  </a:lnTo>
                  <a:lnTo>
                    <a:pt x="126442" y="0"/>
                  </a:lnTo>
                  <a:lnTo>
                    <a:pt x="123867" y="2011"/>
                  </a:lnTo>
                  <a:lnTo>
                    <a:pt x="118185" y="9889"/>
                  </a:lnTo>
                  <a:lnTo>
                    <a:pt x="110313" y="53367"/>
                  </a:lnTo>
                  <a:lnTo>
                    <a:pt x="106164" y="71166"/>
                  </a:lnTo>
                  <a:lnTo>
                    <a:pt x="103829" y="108822"/>
                  </a:lnTo>
                  <a:lnTo>
                    <a:pt x="104194" y="143144"/>
                  </a:lnTo>
                  <a:lnTo>
                    <a:pt x="110536" y="184828"/>
                  </a:lnTo>
                  <a:lnTo>
                    <a:pt x="119337" y="231732"/>
                  </a:lnTo>
                  <a:lnTo>
                    <a:pt x="126447" y="267062"/>
                  </a:lnTo>
                  <a:lnTo>
                    <a:pt x="135003" y="285045"/>
                  </a:lnTo>
                  <a:lnTo>
                    <a:pt x="141126" y="290551"/>
                  </a:lnTo>
                  <a:lnTo>
                    <a:pt x="144241" y="292020"/>
                  </a:lnTo>
                  <a:lnTo>
                    <a:pt x="147376" y="291940"/>
                  </a:lnTo>
                  <a:lnTo>
                    <a:pt x="153681" y="289030"/>
                  </a:lnTo>
                  <a:lnTo>
                    <a:pt x="172898" y="256783"/>
                  </a:lnTo>
                  <a:lnTo>
                    <a:pt x="185161" y="221564"/>
                  </a:lnTo>
                  <a:lnTo>
                    <a:pt x="187897" y="193911"/>
                  </a:lnTo>
                  <a:lnTo>
                    <a:pt x="190238" y="188433"/>
                  </a:lnTo>
                  <a:lnTo>
                    <a:pt x="198484" y="179526"/>
                  </a:lnTo>
                  <a:lnTo>
                    <a:pt x="206382" y="174862"/>
                  </a:lnTo>
                  <a:lnTo>
                    <a:pt x="209969" y="173619"/>
                  </a:lnTo>
                  <a:lnTo>
                    <a:pt x="213420" y="174906"/>
                  </a:lnTo>
                  <a:lnTo>
                    <a:pt x="220076" y="181981"/>
                  </a:lnTo>
                  <a:lnTo>
                    <a:pt x="229772" y="197865"/>
                  </a:lnTo>
                  <a:lnTo>
                    <a:pt x="234292" y="215976"/>
                  </a:lnTo>
                  <a:lnTo>
                    <a:pt x="230574" y="244861"/>
                  </a:lnTo>
                  <a:lnTo>
                    <a:pt x="209284" y="291809"/>
                  </a:lnTo>
                  <a:lnTo>
                    <a:pt x="202009" y="304140"/>
                  </a:lnTo>
                  <a:lnTo>
                    <a:pt x="190549" y="312707"/>
                  </a:lnTo>
                  <a:lnTo>
                    <a:pt x="189889" y="311023"/>
                  </a:lnTo>
                  <a:lnTo>
                    <a:pt x="189156" y="303509"/>
                  </a:lnTo>
                  <a:lnTo>
                    <a:pt x="193801" y="287377"/>
                  </a:lnTo>
                  <a:lnTo>
                    <a:pt x="228984" y="242475"/>
                  </a:lnTo>
                  <a:lnTo>
                    <a:pt x="240399" y="228240"/>
                  </a:lnTo>
                  <a:lnTo>
                    <a:pt x="285154" y="196777"/>
                  </a:lnTo>
                  <a:lnTo>
                    <a:pt x="300827" y="182559"/>
                  </a:lnTo>
                  <a:lnTo>
                    <a:pt x="286504" y="199131"/>
                  </a:lnTo>
                  <a:lnTo>
                    <a:pt x="277020" y="224404"/>
                  </a:lnTo>
                  <a:lnTo>
                    <a:pt x="274834" y="250328"/>
                  </a:lnTo>
                  <a:lnTo>
                    <a:pt x="279511" y="271738"/>
                  </a:lnTo>
                  <a:lnTo>
                    <a:pt x="293345" y="304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SMARTInkShape-1457"/>
          <p:cNvSpPr/>
          <p:nvPr>
            <p:custDataLst>
              <p:tags r:id="rId8"/>
            </p:custDataLst>
          </p:nvPr>
        </p:nvSpPr>
        <p:spPr>
          <a:xfrm>
            <a:off x="4905375" y="4811957"/>
            <a:ext cx="66676" cy="398219"/>
          </a:xfrm>
          <a:custGeom>
            <a:avLst/>
            <a:gdLst/>
            <a:ahLst/>
            <a:cxnLst/>
            <a:rect l="0" t="0" r="0" b="0"/>
            <a:pathLst>
              <a:path w="66676" h="398219">
                <a:moveTo>
                  <a:pt x="66675" y="26743"/>
                </a:moveTo>
                <a:lnTo>
                  <a:pt x="66675" y="26743"/>
                </a:lnTo>
                <a:lnTo>
                  <a:pt x="66675" y="21687"/>
                </a:lnTo>
                <a:lnTo>
                  <a:pt x="63853" y="16382"/>
                </a:lnTo>
                <a:lnTo>
                  <a:pt x="53418" y="4353"/>
                </a:lnTo>
                <a:lnTo>
                  <a:pt x="47377" y="917"/>
                </a:lnTo>
                <a:lnTo>
                  <a:pt x="44285" y="0"/>
                </a:lnTo>
                <a:lnTo>
                  <a:pt x="35204" y="4627"/>
                </a:lnTo>
                <a:lnTo>
                  <a:pt x="29819" y="8824"/>
                </a:lnTo>
                <a:lnTo>
                  <a:pt x="17185" y="29901"/>
                </a:lnTo>
                <a:lnTo>
                  <a:pt x="7712" y="70067"/>
                </a:lnTo>
                <a:lnTo>
                  <a:pt x="2285" y="107313"/>
                </a:lnTo>
                <a:lnTo>
                  <a:pt x="677" y="146218"/>
                </a:lnTo>
                <a:lnTo>
                  <a:pt x="200" y="183498"/>
                </a:lnTo>
                <a:lnTo>
                  <a:pt x="59" y="228059"/>
                </a:lnTo>
                <a:lnTo>
                  <a:pt x="11" y="275353"/>
                </a:lnTo>
                <a:lnTo>
                  <a:pt x="3" y="313366"/>
                </a:lnTo>
                <a:lnTo>
                  <a:pt x="1" y="353086"/>
                </a:lnTo>
                <a:lnTo>
                  <a:pt x="0" y="3982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" name="SMARTInkShape-Group263"/>
          <p:cNvGrpSpPr/>
          <p:nvPr/>
        </p:nvGrpSpPr>
        <p:grpSpPr>
          <a:xfrm>
            <a:off x="7296658" y="5080862"/>
            <a:ext cx="635434" cy="639855"/>
            <a:chOff x="7296658" y="5080862"/>
            <a:chExt cx="635434" cy="639855"/>
          </a:xfrm>
        </p:grpSpPr>
        <p:sp>
          <p:nvSpPr>
            <p:cNvPr id="294" name="SMARTInkShape-1458"/>
            <p:cNvSpPr/>
            <p:nvPr>
              <p:custDataLst>
                <p:tags r:id="rId105"/>
              </p:custDataLst>
            </p:nvPr>
          </p:nvSpPr>
          <p:spPr>
            <a:xfrm>
              <a:off x="7296658" y="5191130"/>
              <a:ext cx="199518" cy="9521"/>
            </a:xfrm>
            <a:custGeom>
              <a:avLst/>
              <a:gdLst/>
              <a:ahLst/>
              <a:cxnLst/>
              <a:rect l="0" t="0" r="0" b="0"/>
              <a:pathLst>
                <a:path w="199518" h="9521">
                  <a:moveTo>
                    <a:pt x="18542" y="9520"/>
                  </a:moveTo>
                  <a:lnTo>
                    <a:pt x="18542" y="9520"/>
                  </a:lnTo>
                  <a:lnTo>
                    <a:pt x="5285" y="9520"/>
                  </a:lnTo>
                  <a:lnTo>
                    <a:pt x="3354" y="8462"/>
                  </a:lnTo>
                  <a:lnTo>
                    <a:pt x="2067" y="6698"/>
                  </a:lnTo>
                  <a:lnTo>
                    <a:pt x="0" y="1319"/>
                  </a:lnTo>
                  <a:lnTo>
                    <a:pt x="47510" y="111"/>
                  </a:lnTo>
                  <a:lnTo>
                    <a:pt x="91841" y="18"/>
                  </a:lnTo>
                  <a:lnTo>
                    <a:pt x="132269" y="0"/>
                  </a:lnTo>
                  <a:lnTo>
                    <a:pt x="161247" y="2818"/>
                  </a:lnTo>
                  <a:lnTo>
                    <a:pt x="199517" y="9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459"/>
            <p:cNvSpPr/>
            <p:nvPr>
              <p:custDataLst>
                <p:tags r:id="rId106"/>
              </p:custDataLst>
            </p:nvPr>
          </p:nvSpPr>
          <p:spPr>
            <a:xfrm>
              <a:off x="7400959" y="5080862"/>
              <a:ext cx="9492" cy="234089"/>
            </a:xfrm>
            <a:custGeom>
              <a:avLst/>
              <a:gdLst/>
              <a:ahLst/>
              <a:cxnLst/>
              <a:rect l="0" t="0" r="0" b="0"/>
              <a:pathLst>
                <a:path w="9492" h="234089">
                  <a:moveTo>
                    <a:pt x="9491" y="5488"/>
                  </a:moveTo>
                  <a:lnTo>
                    <a:pt x="9491" y="5488"/>
                  </a:lnTo>
                  <a:lnTo>
                    <a:pt x="4435" y="5488"/>
                  </a:lnTo>
                  <a:lnTo>
                    <a:pt x="2946" y="4430"/>
                  </a:lnTo>
                  <a:lnTo>
                    <a:pt x="1953" y="2666"/>
                  </a:lnTo>
                  <a:lnTo>
                    <a:pt x="1291" y="432"/>
                  </a:lnTo>
                  <a:lnTo>
                    <a:pt x="849" y="0"/>
                  </a:lnTo>
                  <a:lnTo>
                    <a:pt x="554" y="772"/>
                  </a:lnTo>
                  <a:lnTo>
                    <a:pt x="0" y="31727"/>
                  </a:lnTo>
                  <a:lnTo>
                    <a:pt x="7510" y="77826"/>
                  </a:lnTo>
                  <a:lnTo>
                    <a:pt x="9230" y="121593"/>
                  </a:lnTo>
                  <a:lnTo>
                    <a:pt x="9457" y="165599"/>
                  </a:lnTo>
                  <a:lnTo>
                    <a:pt x="9486" y="208423"/>
                  </a:lnTo>
                  <a:lnTo>
                    <a:pt x="9491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460"/>
            <p:cNvSpPr/>
            <p:nvPr>
              <p:custDataLst>
                <p:tags r:id="rId107"/>
              </p:custDataLst>
            </p:nvPr>
          </p:nvSpPr>
          <p:spPr>
            <a:xfrm>
              <a:off x="7772434" y="5438775"/>
              <a:ext cx="159658" cy="281942"/>
            </a:xfrm>
            <a:custGeom>
              <a:avLst/>
              <a:gdLst/>
              <a:ahLst/>
              <a:cxnLst/>
              <a:rect l="0" t="0" r="0" b="0"/>
              <a:pathLst>
                <a:path w="159658" h="281942">
                  <a:moveTo>
                    <a:pt x="9491" y="0"/>
                  </a:moveTo>
                  <a:lnTo>
                    <a:pt x="9491" y="0"/>
                  </a:lnTo>
                  <a:lnTo>
                    <a:pt x="4435" y="5056"/>
                  </a:lnTo>
                  <a:lnTo>
                    <a:pt x="1953" y="10361"/>
                  </a:lnTo>
                  <a:lnTo>
                    <a:pt x="0" y="54547"/>
                  </a:lnTo>
                  <a:lnTo>
                    <a:pt x="5033" y="73194"/>
                  </a:lnTo>
                  <a:lnTo>
                    <a:pt x="13226" y="87069"/>
                  </a:lnTo>
                  <a:lnTo>
                    <a:pt x="17273" y="89796"/>
                  </a:lnTo>
                  <a:lnTo>
                    <a:pt x="27414" y="92827"/>
                  </a:lnTo>
                  <a:lnTo>
                    <a:pt x="38976" y="91351"/>
                  </a:lnTo>
                  <a:lnTo>
                    <a:pt x="74365" y="78861"/>
                  </a:lnTo>
                  <a:lnTo>
                    <a:pt x="113729" y="41503"/>
                  </a:lnTo>
                  <a:lnTo>
                    <a:pt x="117083" y="40368"/>
                  </a:lnTo>
                  <a:lnTo>
                    <a:pt x="118260" y="40671"/>
                  </a:lnTo>
                  <a:lnTo>
                    <a:pt x="117987" y="41930"/>
                  </a:lnTo>
                  <a:lnTo>
                    <a:pt x="116746" y="43829"/>
                  </a:lnTo>
                  <a:lnTo>
                    <a:pt x="115000" y="51557"/>
                  </a:lnTo>
                  <a:lnTo>
                    <a:pt x="124724" y="95036"/>
                  </a:lnTo>
                  <a:lnTo>
                    <a:pt x="138730" y="141788"/>
                  </a:lnTo>
                  <a:lnTo>
                    <a:pt x="147356" y="182295"/>
                  </a:lnTo>
                  <a:lnTo>
                    <a:pt x="159245" y="225951"/>
                  </a:lnTo>
                  <a:lnTo>
                    <a:pt x="159657" y="240123"/>
                  </a:lnTo>
                  <a:lnTo>
                    <a:pt x="156312" y="253477"/>
                  </a:lnTo>
                  <a:lnTo>
                    <a:pt x="143422" y="272895"/>
                  </a:lnTo>
                  <a:lnTo>
                    <a:pt x="129341" y="280037"/>
                  </a:lnTo>
                  <a:lnTo>
                    <a:pt x="121141" y="281941"/>
                  </a:lnTo>
                  <a:lnTo>
                    <a:pt x="103564" y="278412"/>
                  </a:lnTo>
                  <a:lnTo>
                    <a:pt x="86226" y="268730"/>
                  </a:lnTo>
                  <a:lnTo>
                    <a:pt x="65623" y="245430"/>
                  </a:lnTo>
                  <a:lnTo>
                    <a:pt x="4759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SMARTInkShape-1461"/>
          <p:cNvSpPr/>
          <p:nvPr>
            <p:custDataLst>
              <p:tags r:id="rId9"/>
            </p:custDataLst>
          </p:nvPr>
        </p:nvSpPr>
        <p:spPr>
          <a:xfrm>
            <a:off x="7858125" y="4920081"/>
            <a:ext cx="114301" cy="456140"/>
          </a:xfrm>
          <a:custGeom>
            <a:avLst/>
            <a:gdLst/>
            <a:ahLst/>
            <a:cxnLst/>
            <a:rect l="0" t="0" r="0" b="0"/>
            <a:pathLst>
              <a:path w="114301" h="456140">
                <a:moveTo>
                  <a:pt x="114300" y="23394"/>
                </a:moveTo>
                <a:lnTo>
                  <a:pt x="114300" y="23394"/>
                </a:lnTo>
                <a:lnTo>
                  <a:pt x="99112" y="7147"/>
                </a:lnTo>
                <a:lnTo>
                  <a:pt x="96967" y="1004"/>
                </a:lnTo>
                <a:lnTo>
                  <a:pt x="94278" y="0"/>
                </a:lnTo>
                <a:lnTo>
                  <a:pt x="85646" y="1707"/>
                </a:lnTo>
                <a:lnTo>
                  <a:pt x="68885" y="13676"/>
                </a:lnTo>
                <a:lnTo>
                  <a:pt x="45512" y="56020"/>
                </a:lnTo>
                <a:lnTo>
                  <a:pt x="33593" y="85625"/>
                </a:lnTo>
                <a:lnTo>
                  <a:pt x="29566" y="124704"/>
                </a:lnTo>
                <a:lnTo>
                  <a:pt x="28771" y="172131"/>
                </a:lnTo>
                <a:lnTo>
                  <a:pt x="30749" y="204341"/>
                </a:lnTo>
                <a:lnTo>
                  <a:pt x="43664" y="246971"/>
                </a:lnTo>
                <a:lnTo>
                  <a:pt x="51900" y="286515"/>
                </a:lnTo>
                <a:lnTo>
                  <a:pt x="70263" y="334034"/>
                </a:lnTo>
                <a:lnTo>
                  <a:pt x="83480" y="379802"/>
                </a:lnTo>
                <a:lnTo>
                  <a:pt x="85059" y="400517"/>
                </a:lnTo>
                <a:lnTo>
                  <a:pt x="79785" y="413607"/>
                </a:lnTo>
                <a:lnTo>
                  <a:pt x="54184" y="445093"/>
                </a:lnTo>
                <a:lnTo>
                  <a:pt x="34399" y="455023"/>
                </a:lnTo>
                <a:lnTo>
                  <a:pt x="28224" y="456139"/>
                </a:lnTo>
                <a:lnTo>
                  <a:pt x="18542" y="454555"/>
                </a:lnTo>
                <a:lnTo>
                  <a:pt x="0" y="4424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SMARTInkShape-Group265"/>
          <p:cNvGrpSpPr/>
          <p:nvPr/>
        </p:nvGrpSpPr>
        <p:grpSpPr>
          <a:xfrm>
            <a:off x="8181975" y="4914154"/>
            <a:ext cx="2486025" cy="684235"/>
            <a:chOff x="8181975" y="4914154"/>
            <a:chExt cx="2486025" cy="684235"/>
          </a:xfrm>
        </p:grpSpPr>
        <p:sp>
          <p:nvSpPr>
            <p:cNvPr id="299" name="SMARTInkShape-1462"/>
            <p:cNvSpPr/>
            <p:nvPr>
              <p:custDataLst>
                <p:tags r:id="rId93"/>
              </p:custDataLst>
            </p:nvPr>
          </p:nvSpPr>
          <p:spPr>
            <a:xfrm>
              <a:off x="8210550" y="4948112"/>
              <a:ext cx="119788" cy="443039"/>
            </a:xfrm>
            <a:custGeom>
              <a:avLst/>
              <a:gdLst/>
              <a:ahLst/>
              <a:cxnLst/>
              <a:rect l="0" t="0" r="0" b="0"/>
              <a:pathLst>
                <a:path w="119788" h="443039">
                  <a:moveTo>
                    <a:pt x="114300" y="33463"/>
                  </a:moveTo>
                  <a:lnTo>
                    <a:pt x="114300" y="33463"/>
                  </a:lnTo>
                  <a:lnTo>
                    <a:pt x="119356" y="28407"/>
                  </a:lnTo>
                  <a:lnTo>
                    <a:pt x="119787" y="24801"/>
                  </a:lnTo>
                  <a:lnTo>
                    <a:pt x="115231" y="7929"/>
                  </a:lnTo>
                  <a:lnTo>
                    <a:pt x="104463" y="732"/>
                  </a:lnTo>
                  <a:lnTo>
                    <a:pt x="100334" y="0"/>
                  </a:lnTo>
                  <a:lnTo>
                    <a:pt x="96523" y="572"/>
                  </a:lnTo>
                  <a:lnTo>
                    <a:pt x="88408" y="5086"/>
                  </a:lnTo>
                  <a:lnTo>
                    <a:pt x="65950" y="28054"/>
                  </a:lnTo>
                  <a:lnTo>
                    <a:pt x="41132" y="67907"/>
                  </a:lnTo>
                  <a:lnTo>
                    <a:pt x="32296" y="93998"/>
                  </a:lnTo>
                  <a:lnTo>
                    <a:pt x="29310" y="138044"/>
                  </a:lnTo>
                  <a:lnTo>
                    <a:pt x="28793" y="178162"/>
                  </a:lnTo>
                  <a:lnTo>
                    <a:pt x="31440" y="220756"/>
                  </a:lnTo>
                  <a:lnTo>
                    <a:pt x="41771" y="261113"/>
                  </a:lnTo>
                  <a:lnTo>
                    <a:pt x="54112" y="302562"/>
                  </a:lnTo>
                  <a:lnTo>
                    <a:pt x="56550" y="340854"/>
                  </a:lnTo>
                  <a:lnTo>
                    <a:pt x="54856" y="379012"/>
                  </a:lnTo>
                  <a:lnTo>
                    <a:pt x="42947" y="404077"/>
                  </a:lnTo>
                  <a:lnTo>
                    <a:pt x="31187" y="418676"/>
                  </a:lnTo>
                  <a:lnTo>
                    <a:pt x="15825" y="428647"/>
                  </a:lnTo>
                  <a:lnTo>
                    <a:pt x="7739" y="431350"/>
                  </a:lnTo>
                  <a:lnTo>
                    <a:pt x="5159" y="433130"/>
                  </a:lnTo>
                  <a:lnTo>
                    <a:pt x="0" y="443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463"/>
            <p:cNvSpPr/>
            <p:nvPr>
              <p:custDataLst>
                <p:tags r:id="rId94"/>
              </p:custDataLst>
            </p:nvPr>
          </p:nvSpPr>
          <p:spPr>
            <a:xfrm>
              <a:off x="8181975" y="5468674"/>
              <a:ext cx="152401" cy="129715"/>
            </a:xfrm>
            <a:custGeom>
              <a:avLst/>
              <a:gdLst/>
              <a:ahLst/>
              <a:cxnLst/>
              <a:rect l="0" t="0" r="0" b="0"/>
              <a:pathLst>
                <a:path w="152401" h="129715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25510" y="41514"/>
                  </a:lnTo>
                  <a:lnTo>
                    <a:pt x="33899" y="67813"/>
                  </a:lnTo>
                  <a:lnTo>
                    <a:pt x="37547" y="111249"/>
                  </a:lnTo>
                  <a:lnTo>
                    <a:pt x="35031" y="120322"/>
                  </a:lnTo>
                  <a:lnTo>
                    <a:pt x="32879" y="124223"/>
                  </a:lnTo>
                  <a:lnTo>
                    <a:pt x="30387" y="126825"/>
                  </a:lnTo>
                  <a:lnTo>
                    <a:pt x="24794" y="129714"/>
                  </a:lnTo>
                  <a:lnTo>
                    <a:pt x="21821" y="128367"/>
                  </a:lnTo>
                  <a:lnTo>
                    <a:pt x="15696" y="121228"/>
                  </a:lnTo>
                  <a:lnTo>
                    <a:pt x="14698" y="116361"/>
                  </a:lnTo>
                  <a:lnTo>
                    <a:pt x="16409" y="105308"/>
                  </a:lnTo>
                  <a:lnTo>
                    <a:pt x="31886" y="71880"/>
                  </a:lnTo>
                  <a:lnTo>
                    <a:pt x="43805" y="55553"/>
                  </a:lnTo>
                  <a:lnTo>
                    <a:pt x="81420" y="26340"/>
                  </a:lnTo>
                  <a:lnTo>
                    <a:pt x="110437" y="10281"/>
                  </a:lnTo>
                  <a:lnTo>
                    <a:pt x="110667" y="10647"/>
                  </a:lnTo>
                  <a:lnTo>
                    <a:pt x="97827" y="33232"/>
                  </a:lnTo>
                  <a:lnTo>
                    <a:pt x="91809" y="48959"/>
                  </a:lnTo>
                  <a:lnTo>
                    <a:pt x="91251" y="66532"/>
                  </a:lnTo>
                  <a:lnTo>
                    <a:pt x="92584" y="75664"/>
                  </a:lnTo>
                  <a:lnTo>
                    <a:pt x="99710" y="88632"/>
                  </a:lnTo>
                  <a:lnTo>
                    <a:pt x="110991" y="97924"/>
                  </a:lnTo>
                  <a:lnTo>
                    <a:pt x="15240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464"/>
            <p:cNvSpPr/>
            <p:nvPr>
              <p:custDataLst>
                <p:tags r:id="rId95"/>
              </p:custDataLst>
            </p:nvPr>
          </p:nvSpPr>
          <p:spPr>
            <a:xfrm>
              <a:off x="8582025" y="5131198"/>
              <a:ext cx="142838" cy="320608"/>
            </a:xfrm>
            <a:custGeom>
              <a:avLst/>
              <a:gdLst/>
              <a:ahLst/>
              <a:cxnLst/>
              <a:rect l="0" t="0" r="0" b="0"/>
              <a:pathLst>
                <a:path w="142838" h="320608">
                  <a:moveTo>
                    <a:pt x="0" y="40877"/>
                  </a:moveTo>
                  <a:lnTo>
                    <a:pt x="0" y="40877"/>
                  </a:lnTo>
                  <a:lnTo>
                    <a:pt x="0" y="0"/>
                  </a:lnTo>
                  <a:lnTo>
                    <a:pt x="0" y="44862"/>
                  </a:lnTo>
                  <a:lnTo>
                    <a:pt x="0" y="61699"/>
                  </a:lnTo>
                  <a:lnTo>
                    <a:pt x="5645" y="76942"/>
                  </a:lnTo>
                  <a:lnTo>
                    <a:pt x="15209" y="89714"/>
                  </a:lnTo>
                  <a:lnTo>
                    <a:pt x="26515" y="98919"/>
                  </a:lnTo>
                  <a:lnTo>
                    <a:pt x="41418" y="103715"/>
                  </a:lnTo>
                  <a:lnTo>
                    <a:pt x="49836" y="104994"/>
                  </a:lnTo>
                  <a:lnTo>
                    <a:pt x="67658" y="100771"/>
                  </a:lnTo>
                  <a:lnTo>
                    <a:pt x="84045" y="91838"/>
                  </a:lnTo>
                  <a:lnTo>
                    <a:pt x="120306" y="54047"/>
                  </a:lnTo>
                  <a:lnTo>
                    <a:pt x="122262" y="49200"/>
                  </a:lnTo>
                  <a:lnTo>
                    <a:pt x="122782" y="46425"/>
                  </a:lnTo>
                  <a:lnTo>
                    <a:pt x="123130" y="45634"/>
                  </a:lnTo>
                  <a:lnTo>
                    <a:pt x="123362" y="46165"/>
                  </a:lnTo>
                  <a:lnTo>
                    <a:pt x="128855" y="89926"/>
                  </a:lnTo>
                  <a:lnTo>
                    <a:pt x="135580" y="128776"/>
                  </a:lnTo>
                  <a:lnTo>
                    <a:pt x="141434" y="170188"/>
                  </a:lnTo>
                  <a:lnTo>
                    <a:pt x="142590" y="217017"/>
                  </a:lnTo>
                  <a:lnTo>
                    <a:pt x="142837" y="260779"/>
                  </a:lnTo>
                  <a:lnTo>
                    <a:pt x="135263" y="296099"/>
                  </a:lnTo>
                  <a:lnTo>
                    <a:pt x="129614" y="307061"/>
                  </a:lnTo>
                  <a:lnTo>
                    <a:pt x="115428" y="319184"/>
                  </a:lnTo>
                  <a:lnTo>
                    <a:pt x="109760" y="320607"/>
                  </a:lnTo>
                  <a:lnTo>
                    <a:pt x="97818" y="319364"/>
                  </a:lnTo>
                  <a:lnTo>
                    <a:pt x="79196" y="307660"/>
                  </a:lnTo>
                  <a:lnTo>
                    <a:pt x="72240" y="296677"/>
                  </a:lnTo>
                  <a:lnTo>
                    <a:pt x="61920" y="258518"/>
                  </a:lnTo>
                  <a:lnTo>
                    <a:pt x="65840" y="222251"/>
                  </a:lnTo>
                  <a:lnTo>
                    <a:pt x="76200" y="202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465"/>
            <p:cNvSpPr/>
            <p:nvPr>
              <p:custDataLst>
                <p:tags r:id="rId96"/>
              </p:custDataLst>
            </p:nvPr>
          </p:nvSpPr>
          <p:spPr>
            <a:xfrm>
              <a:off x="8934450" y="4963033"/>
              <a:ext cx="85726" cy="380493"/>
            </a:xfrm>
            <a:custGeom>
              <a:avLst/>
              <a:gdLst/>
              <a:ahLst/>
              <a:cxnLst/>
              <a:rect l="0" t="0" r="0" b="0"/>
              <a:pathLst>
                <a:path w="85726" h="380493">
                  <a:moveTo>
                    <a:pt x="85725" y="18542"/>
                  </a:moveTo>
                  <a:lnTo>
                    <a:pt x="85725" y="18542"/>
                  </a:lnTo>
                  <a:lnTo>
                    <a:pt x="85725" y="13486"/>
                  </a:lnTo>
                  <a:lnTo>
                    <a:pt x="82903" y="8181"/>
                  </a:lnTo>
                  <a:lnTo>
                    <a:pt x="77524" y="1209"/>
                  </a:lnTo>
                  <a:lnTo>
                    <a:pt x="73965" y="255"/>
                  </a:lnTo>
                  <a:lnTo>
                    <a:pt x="71534" y="0"/>
                  </a:lnTo>
                  <a:lnTo>
                    <a:pt x="69915" y="1948"/>
                  </a:lnTo>
                  <a:lnTo>
                    <a:pt x="50400" y="47430"/>
                  </a:lnTo>
                  <a:lnTo>
                    <a:pt x="34023" y="92844"/>
                  </a:lnTo>
                  <a:lnTo>
                    <a:pt x="23957" y="134161"/>
                  </a:lnTo>
                  <a:lnTo>
                    <a:pt x="14640" y="180850"/>
                  </a:lnTo>
                  <a:lnTo>
                    <a:pt x="11040" y="219269"/>
                  </a:lnTo>
                  <a:lnTo>
                    <a:pt x="9975" y="264165"/>
                  </a:lnTo>
                  <a:lnTo>
                    <a:pt x="9658" y="310982"/>
                  </a:lnTo>
                  <a:lnTo>
                    <a:pt x="0" y="380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466"/>
            <p:cNvSpPr/>
            <p:nvPr>
              <p:custDataLst>
                <p:tags r:id="rId97"/>
              </p:custDataLst>
            </p:nvPr>
          </p:nvSpPr>
          <p:spPr>
            <a:xfrm>
              <a:off x="8869608" y="5172075"/>
              <a:ext cx="179143" cy="76201"/>
            </a:xfrm>
            <a:custGeom>
              <a:avLst/>
              <a:gdLst/>
              <a:ahLst/>
              <a:cxnLst/>
              <a:rect l="0" t="0" r="0" b="0"/>
              <a:pathLst>
                <a:path w="179143" h="76201">
                  <a:moveTo>
                    <a:pt x="26742" y="76200"/>
                  </a:moveTo>
                  <a:lnTo>
                    <a:pt x="26742" y="76200"/>
                  </a:lnTo>
                  <a:lnTo>
                    <a:pt x="13485" y="54741"/>
                  </a:lnTo>
                  <a:lnTo>
                    <a:pt x="2290" y="41427"/>
                  </a:lnTo>
                  <a:lnTo>
                    <a:pt x="0" y="34993"/>
                  </a:lnTo>
                  <a:lnTo>
                    <a:pt x="2564" y="31795"/>
                  </a:lnTo>
                  <a:lnTo>
                    <a:pt x="29492" y="19059"/>
                  </a:lnTo>
                  <a:lnTo>
                    <a:pt x="48072" y="13762"/>
                  </a:lnTo>
                  <a:lnTo>
                    <a:pt x="88851" y="10362"/>
                  </a:lnTo>
                  <a:lnTo>
                    <a:pt x="133084" y="9690"/>
                  </a:lnTo>
                  <a:lnTo>
                    <a:pt x="179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467"/>
            <p:cNvSpPr/>
            <p:nvPr>
              <p:custDataLst>
                <p:tags r:id="rId98"/>
              </p:custDataLst>
            </p:nvPr>
          </p:nvSpPr>
          <p:spPr>
            <a:xfrm>
              <a:off x="9148419" y="4983292"/>
              <a:ext cx="100357" cy="322134"/>
            </a:xfrm>
            <a:custGeom>
              <a:avLst/>
              <a:gdLst/>
              <a:ahLst/>
              <a:cxnLst/>
              <a:rect l="0" t="0" r="0" b="0"/>
              <a:pathLst>
                <a:path w="100357" h="322134">
                  <a:moveTo>
                    <a:pt x="100356" y="17333"/>
                  </a:moveTo>
                  <a:lnTo>
                    <a:pt x="100356" y="17333"/>
                  </a:lnTo>
                  <a:lnTo>
                    <a:pt x="100356" y="4076"/>
                  </a:lnTo>
                  <a:lnTo>
                    <a:pt x="99298" y="2145"/>
                  </a:lnTo>
                  <a:lnTo>
                    <a:pt x="97534" y="858"/>
                  </a:lnTo>
                  <a:lnTo>
                    <a:pt x="95299" y="0"/>
                  </a:lnTo>
                  <a:lnTo>
                    <a:pt x="87172" y="7512"/>
                  </a:lnTo>
                  <a:lnTo>
                    <a:pt x="58600" y="48182"/>
                  </a:lnTo>
                  <a:lnTo>
                    <a:pt x="36407" y="88965"/>
                  </a:lnTo>
                  <a:lnTo>
                    <a:pt x="18165" y="132286"/>
                  </a:lnTo>
                  <a:lnTo>
                    <a:pt x="7035" y="174287"/>
                  </a:lnTo>
                  <a:lnTo>
                    <a:pt x="0" y="216337"/>
                  </a:lnTo>
                  <a:lnTo>
                    <a:pt x="6606" y="262585"/>
                  </a:lnTo>
                  <a:lnTo>
                    <a:pt x="15075" y="287203"/>
                  </a:lnTo>
                  <a:lnTo>
                    <a:pt x="43206" y="32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468"/>
            <p:cNvSpPr/>
            <p:nvPr>
              <p:custDataLst>
                <p:tags r:id="rId99"/>
              </p:custDataLst>
            </p:nvPr>
          </p:nvSpPr>
          <p:spPr>
            <a:xfrm>
              <a:off x="9239250" y="5125170"/>
              <a:ext cx="95251" cy="125933"/>
            </a:xfrm>
            <a:custGeom>
              <a:avLst/>
              <a:gdLst/>
              <a:ahLst/>
              <a:cxnLst/>
              <a:rect l="0" t="0" r="0" b="0"/>
              <a:pathLst>
                <a:path w="95251" h="125933">
                  <a:moveTo>
                    <a:pt x="0" y="56430"/>
                  </a:moveTo>
                  <a:lnTo>
                    <a:pt x="0" y="56430"/>
                  </a:lnTo>
                  <a:lnTo>
                    <a:pt x="1058" y="28150"/>
                  </a:lnTo>
                  <a:lnTo>
                    <a:pt x="2822" y="24876"/>
                  </a:lnTo>
                  <a:lnTo>
                    <a:pt x="5057" y="22694"/>
                  </a:lnTo>
                  <a:lnTo>
                    <a:pt x="10361" y="20269"/>
                  </a:lnTo>
                  <a:lnTo>
                    <a:pt x="13257" y="19623"/>
                  </a:lnTo>
                  <a:lnTo>
                    <a:pt x="16246" y="20250"/>
                  </a:lnTo>
                  <a:lnTo>
                    <a:pt x="22390" y="23770"/>
                  </a:lnTo>
                  <a:lnTo>
                    <a:pt x="36856" y="36757"/>
                  </a:lnTo>
                  <a:lnTo>
                    <a:pt x="42838" y="50861"/>
                  </a:lnTo>
                  <a:lnTo>
                    <a:pt x="44440" y="67713"/>
                  </a:lnTo>
                  <a:lnTo>
                    <a:pt x="36843" y="101580"/>
                  </a:lnTo>
                  <a:lnTo>
                    <a:pt x="34087" y="108755"/>
                  </a:lnTo>
                  <a:lnTo>
                    <a:pt x="25381" y="119550"/>
                  </a:lnTo>
                  <a:lnTo>
                    <a:pt x="20095" y="123910"/>
                  </a:lnTo>
                  <a:lnTo>
                    <a:pt x="15513" y="125758"/>
                  </a:lnTo>
                  <a:lnTo>
                    <a:pt x="11401" y="125932"/>
                  </a:lnTo>
                  <a:lnTo>
                    <a:pt x="7600" y="124990"/>
                  </a:lnTo>
                  <a:lnTo>
                    <a:pt x="5067" y="122245"/>
                  </a:lnTo>
                  <a:lnTo>
                    <a:pt x="2252" y="113551"/>
                  </a:lnTo>
                  <a:lnTo>
                    <a:pt x="8399" y="75229"/>
                  </a:lnTo>
                  <a:lnTo>
                    <a:pt x="14669" y="64433"/>
                  </a:lnTo>
                  <a:lnTo>
                    <a:pt x="43011" y="34005"/>
                  </a:lnTo>
                  <a:lnTo>
                    <a:pt x="80472" y="4750"/>
                  </a:lnTo>
                  <a:lnTo>
                    <a:pt x="93095" y="0"/>
                  </a:lnTo>
                  <a:lnTo>
                    <a:pt x="93814" y="819"/>
                  </a:lnTo>
                  <a:lnTo>
                    <a:pt x="94611" y="4550"/>
                  </a:lnTo>
                  <a:lnTo>
                    <a:pt x="87626" y="42150"/>
                  </a:lnTo>
                  <a:lnTo>
                    <a:pt x="87629" y="62783"/>
                  </a:lnTo>
                  <a:lnTo>
                    <a:pt x="95250" y="94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469"/>
            <p:cNvSpPr/>
            <p:nvPr>
              <p:custDataLst>
                <p:tags r:id="rId100"/>
              </p:custDataLst>
            </p:nvPr>
          </p:nvSpPr>
          <p:spPr>
            <a:xfrm>
              <a:off x="9382125" y="52292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470"/>
            <p:cNvSpPr/>
            <p:nvPr>
              <p:custDataLst>
                <p:tags r:id="rId101"/>
              </p:custDataLst>
            </p:nvPr>
          </p:nvSpPr>
          <p:spPr>
            <a:xfrm>
              <a:off x="9497749" y="5124450"/>
              <a:ext cx="111492" cy="254273"/>
            </a:xfrm>
            <a:custGeom>
              <a:avLst/>
              <a:gdLst/>
              <a:ahLst/>
              <a:cxnLst/>
              <a:rect l="0" t="0" r="0" b="0"/>
              <a:pathLst>
                <a:path w="111492" h="254273">
                  <a:moveTo>
                    <a:pt x="8201" y="0"/>
                  </a:moveTo>
                  <a:lnTo>
                    <a:pt x="8201" y="0"/>
                  </a:lnTo>
                  <a:lnTo>
                    <a:pt x="7143" y="15209"/>
                  </a:lnTo>
                  <a:lnTo>
                    <a:pt x="0" y="39724"/>
                  </a:lnTo>
                  <a:lnTo>
                    <a:pt x="4125" y="55397"/>
                  </a:lnTo>
                  <a:lnTo>
                    <a:pt x="7600" y="59156"/>
                  </a:lnTo>
                  <a:lnTo>
                    <a:pt x="17106" y="63334"/>
                  </a:lnTo>
                  <a:lnTo>
                    <a:pt x="28387" y="62368"/>
                  </a:lnTo>
                  <a:lnTo>
                    <a:pt x="58093" y="50233"/>
                  </a:lnTo>
                  <a:lnTo>
                    <a:pt x="66711" y="44198"/>
                  </a:lnTo>
                  <a:lnTo>
                    <a:pt x="69432" y="40049"/>
                  </a:lnTo>
                  <a:lnTo>
                    <a:pt x="74664" y="19994"/>
                  </a:lnTo>
                  <a:lnTo>
                    <a:pt x="75921" y="61299"/>
                  </a:lnTo>
                  <a:lnTo>
                    <a:pt x="91122" y="108119"/>
                  </a:lnTo>
                  <a:lnTo>
                    <a:pt x="101618" y="147783"/>
                  </a:lnTo>
                  <a:lnTo>
                    <a:pt x="109636" y="187432"/>
                  </a:lnTo>
                  <a:lnTo>
                    <a:pt x="111491" y="203601"/>
                  </a:lnTo>
                  <a:lnTo>
                    <a:pt x="106672" y="220664"/>
                  </a:lnTo>
                  <a:lnTo>
                    <a:pt x="91387" y="247376"/>
                  </a:lnTo>
                  <a:lnTo>
                    <a:pt x="84684" y="252820"/>
                  </a:lnTo>
                  <a:lnTo>
                    <a:pt x="81414" y="254272"/>
                  </a:lnTo>
                  <a:lnTo>
                    <a:pt x="72138" y="253062"/>
                  </a:lnTo>
                  <a:lnTo>
                    <a:pt x="66701" y="251258"/>
                  </a:lnTo>
                  <a:lnTo>
                    <a:pt x="46301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471"/>
            <p:cNvSpPr/>
            <p:nvPr>
              <p:custDataLst>
                <p:tags r:id="rId102"/>
              </p:custDataLst>
            </p:nvPr>
          </p:nvSpPr>
          <p:spPr>
            <a:xfrm>
              <a:off x="9667875" y="5019675"/>
              <a:ext cx="64373" cy="266701"/>
            </a:xfrm>
            <a:custGeom>
              <a:avLst/>
              <a:gdLst/>
              <a:ahLst/>
              <a:cxnLst/>
              <a:rect l="0" t="0" r="0" b="0"/>
              <a:pathLst>
                <a:path w="64373" h="266701">
                  <a:moveTo>
                    <a:pt x="28575" y="0"/>
                  </a:moveTo>
                  <a:lnTo>
                    <a:pt x="28575" y="0"/>
                  </a:lnTo>
                  <a:lnTo>
                    <a:pt x="47872" y="46135"/>
                  </a:lnTo>
                  <a:lnTo>
                    <a:pt x="60374" y="82843"/>
                  </a:lnTo>
                  <a:lnTo>
                    <a:pt x="64372" y="129802"/>
                  </a:lnTo>
                  <a:lnTo>
                    <a:pt x="56068" y="173571"/>
                  </a:lnTo>
                  <a:lnTo>
                    <a:pt x="48202" y="196734"/>
                  </a:lnTo>
                  <a:lnTo>
                    <a:pt x="18459" y="24216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472"/>
            <p:cNvSpPr/>
            <p:nvPr>
              <p:custDataLst>
                <p:tags r:id="rId103"/>
              </p:custDataLst>
            </p:nvPr>
          </p:nvSpPr>
          <p:spPr>
            <a:xfrm>
              <a:off x="9928682" y="4972043"/>
              <a:ext cx="263069" cy="297668"/>
            </a:xfrm>
            <a:custGeom>
              <a:avLst/>
              <a:gdLst/>
              <a:ahLst/>
              <a:cxnLst/>
              <a:rect l="0" t="0" r="0" b="0"/>
              <a:pathLst>
                <a:path w="263069" h="297668">
                  <a:moveTo>
                    <a:pt x="91618" y="200032"/>
                  </a:moveTo>
                  <a:lnTo>
                    <a:pt x="91618" y="200032"/>
                  </a:lnTo>
                  <a:lnTo>
                    <a:pt x="91618" y="177642"/>
                  </a:lnTo>
                  <a:lnTo>
                    <a:pt x="90560" y="175580"/>
                  </a:lnTo>
                  <a:lnTo>
                    <a:pt x="88794" y="174206"/>
                  </a:lnTo>
                  <a:lnTo>
                    <a:pt x="82955" y="172679"/>
                  </a:lnTo>
                  <a:lnTo>
                    <a:pt x="73304" y="172000"/>
                  </a:lnTo>
                  <a:lnTo>
                    <a:pt x="50914" y="181731"/>
                  </a:lnTo>
                  <a:lnTo>
                    <a:pt x="22508" y="205041"/>
                  </a:lnTo>
                  <a:lnTo>
                    <a:pt x="9397" y="221308"/>
                  </a:lnTo>
                  <a:lnTo>
                    <a:pt x="2158" y="241944"/>
                  </a:lnTo>
                  <a:lnTo>
                    <a:pt x="0" y="263109"/>
                  </a:lnTo>
                  <a:lnTo>
                    <a:pt x="2569" y="279572"/>
                  </a:lnTo>
                  <a:lnTo>
                    <a:pt x="10060" y="291122"/>
                  </a:lnTo>
                  <a:lnTo>
                    <a:pt x="15021" y="295684"/>
                  </a:lnTo>
                  <a:lnTo>
                    <a:pt x="20445" y="297667"/>
                  </a:lnTo>
                  <a:lnTo>
                    <a:pt x="32115" y="297048"/>
                  </a:lnTo>
                  <a:lnTo>
                    <a:pt x="44359" y="290422"/>
                  </a:lnTo>
                  <a:lnTo>
                    <a:pt x="64410" y="273979"/>
                  </a:lnTo>
                  <a:lnTo>
                    <a:pt x="89394" y="231864"/>
                  </a:lnTo>
                  <a:lnTo>
                    <a:pt x="107199" y="190740"/>
                  </a:lnTo>
                  <a:lnTo>
                    <a:pt x="115874" y="165059"/>
                  </a:lnTo>
                  <a:lnTo>
                    <a:pt x="119972" y="122288"/>
                  </a:lnTo>
                  <a:lnTo>
                    <a:pt x="127479" y="74961"/>
                  </a:lnTo>
                  <a:lnTo>
                    <a:pt x="129275" y="30218"/>
                  </a:lnTo>
                  <a:lnTo>
                    <a:pt x="129660" y="0"/>
                  </a:lnTo>
                  <a:lnTo>
                    <a:pt x="129680" y="2"/>
                  </a:lnTo>
                  <a:lnTo>
                    <a:pt x="122173" y="33912"/>
                  </a:lnTo>
                  <a:lnTo>
                    <a:pt x="115527" y="75379"/>
                  </a:lnTo>
                  <a:lnTo>
                    <a:pt x="111627" y="122806"/>
                  </a:lnTo>
                  <a:lnTo>
                    <a:pt x="110953" y="163509"/>
                  </a:lnTo>
                  <a:lnTo>
                    <a:pt x="110706" y="209974"/>
                  </a:lnTo>
                  <a:lnTo>
                    <a:pt x="111735" y="238018"/>
                  </a:lnTo>
                  <a:lnTo>
                    <a:pt x="113495" y="241231"/>
                  </a:lnTo>
                  <a:lnTo>
                    <a:pt x="115727" y="243373"/>
                  </a:lnTo>
                  <a:lnTo>
                    <a:pt x="118275" y="242684"/>
                  </a:lnTo>
                  <a:lnTo>
                    <a:pt x="123926" y="236275"/>
                  </a:lnTo>
                  <a:lnTo>
                    <a:pt x="158718" y="190016"/>
                  </a:lnTo>
                  <a:lnTo>
                    <a:pt x="173471" y="171195"/>
                  </a:lnTo>
                  <a:lnTo>
                    <a:pt x="184794" y="166048"/>
                  </a:lnTo>
                  <a:lnTo>
                    <a:pt x="188661" y="165735"/>
                  </a:lnTo>
                  <a:lnTo>
                    <a:pt x="191238" y="166583"/>
                  </a:lnTo>
                  <a:lnTo>
                    <a:pt x="192955" y="168208"/>
                  </a:lnTo>
                  <a:lnTo>
                    <a:pt x="200431" y="185664"/>
                  </a:lnTo>
                  <a:lnTo>
                    <a:pt x="200657" y="202112"/>
                  </a:lnTo>
                  <a:lnTo>
                    <a:pt x="196172" y="218948"/>
                  </a:lnTo>
                  <a:lnTo>
                    <a:pt x="170001" y="262815"/>
                  </a:lnTo>
                  <a:lnTo>
                    <a:pt x="169273" y="263055"/>
                  </a:lnTo>
                  <a:lnTo>
                    <a:pt x="168788" y="262155"/>
                  </a:lnTo>
                  <a:lnTo>
                    <a:pt x="168465" y="260498"/>
                  </a:lnTo>
                  <a:lnTo>
                    <a:pt x="173067" y="248052"/>
                  </a:lnTo>
                  <a:lnTo>
                    <a:pt x="203482" y="207432"/>
                  </a:lnTo>
                  <a:lnTo>
                    <a:pt x="227231" y="180758"/>
                  </a:lnTo>
                  <a:lnTo>
                    <a:pt x="251503" y="163619"/>
                  </a:lnTo>
                  <a:lnTo>
                    <a:pt x="252183" y="164115"/>
                  </a:lnTo>
                  <a:lnTo>
                    <a:pt x="252938" y="167488"/>
                  </a:lnTo>
                  <a:lnTo>
                    <a:pt x="244582" y="212720"/>
                  </a:lnTo>
                  <a:lnTo>
                    <a:pt x="247007" y="239070"/>
                  </a:lnTo>
                  <a:lnTo>
                    <a:pt x="251697" y="254424"/>
                  </a:lnTo>
                  <a:lnTo>
                    <a:pt x="263068" y="266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473"/>
            <p:cNvSpPr/>
            <p:nvPr>
              <p:custDataLst>
                <p:tags r:id="rId104"/>
              </p:custDataLst>
            </p:nvPr>
          </p:nvSpPr>
          <p:spPr>
            <a:xfrm>
              <a:off x="10383955" y="4914154"/>
              <a:ext cx="284045" cy="504312"/>
            </a:xfrm>
            <a:custGeom>
              <a:avLst/>
              <a:gdLst/>
              <a:ahLst/>
              <a:cxnLst/>
              <a:rect l="0" t="0" r="0" b="0"/>
              <a:pathLst>
                <a:path w="284045" h="504312">
                  <a:moveTo>
                    <a:pt x="93545" y="286496"/>
                  </a:moveTo>
                  <a:lnTo>
                    <a:pt x="93545" y="286496"/>
                  </a:lnTo>
                  <a:lnTo>
                    <a:pt x="115003" y="273239"/>
                  </a:lnTo>
                  <a:lnTo>
                    <a:pt x="118957" y="267198"/>
                  </a:lnTo>
                  <a:lnTo>
                    <a:pt x="120012" y="264106"/>
                  </a:lnTo>
                  <a:lnTo>
                    <a:pt x="118598" y="259927"/>
                  </a:lnTo>
                  <a:lnTo>
                    <a:pt x="111383" y="249640"/>
                  </a:lnTo>
                  <a:lnTo>
                    <a:pt x="103942" y="243657"/>
                  </a:lnTo>
                  <a:lnTo>
                    <a:pt x="100476" y="242062"/>
                  </a:lnTo>
                  <a:lnTo>
                    <a:pt x="75372" y="244873"/>
                  </a:lnTo>
                  <a:lnTo>
                    <a:pt x="46180" y="252409"/>
                  </a:lnTo>
                  <a:lnTo>
                    <a:pt x="29807" y="263938"/>
                  </a:lnTo>
                  <a:lnTo>
                    <a:pt x="17593" y="278588"/>
                  </a:lnTo>
                  <a:lnTo>
                    <a:pt x="2131" y="323596"/>
                  </a:lnTo>
                  <a:lnTo>
                    <a:pt x="0" y="334030"/>
                  </a:lnTo>
                  <a:lnTo>
                    <a:pt x="1550" y="339352"/>
                  </a:lnTo>
                  <a:lnTo>
                    <a:pt x="8914" y="350910"/>
                  </a:lnTo>
                  <a:lnTo>
                    <a:pt x="14899" y="354838"/>
                  </a:lnTo>
                  <a:lnTo>
                    <a:pt x="30016" y="359204"/>
                  </a:lnTo>
                  <a:lnTo>
                    <a:pt x="47318" y="355500"/>
                  </a:lnTo>
                  <a:lnTo>
                    <a:pt x="65591" y="345739"/>
                  </a:lnTo>
                  <a:lnTo>
                    <a:pt x="92671" y="321336"/>
                  </a:lnTo>
                  <a:lnTo>
                    <a:pt x="118496" y="278522"/>
                  </a:lnTo>
                  <a:lnTo>
                    <a:pt x="134105" y="239178"/>
                  </a:lnTo>
                  <a:lnTo>
                    <a:pt x="144132" y="205330"/>
                  </a:lnTo>
                  <a:lnTo>
                    <a:pt x="153808" y="158378"/>
                  </a:lnTo>
                  <a:lnTo>
                    <a:pt x="163376" y="119418"/>
                  </a:lnTo>
                  <a:lnTo>
                    <a:pt x="167858" y="72597"/>
                  </a:lnTo>
                  <a:lnTo>
                    <a:pt x="169372" y="30304"/>
                  </a:lnTo>
                  <a:lnTo>
                    <a:pt x="169696" y="0"/>
                  </a:lnTo>
                  <a:lnTo>
                    <a:pt x="168654" y="249"/>
                  </a:lnTo>
                  <a:lnTo>
                    <a:pt x="148008" y="45962"/>
                  </a:lnTo>
                  <a:lnTo>
                    <a:pt x="137014" y="87617"/>
                  </a:lnTo>
                  <a:lnTo>
                    <a:pt x="125100" y="127972"/>
                  </a:lnTo>
                  <a:lnTo>
                    <a:pt x="116771" y="174968"/>
                  </a:lnTo>
                  <a:lnTo>
                    <a:pt x="114890" y="219702"/>
                  </a:lnTo>
                  <a:lnTo>
                    <a:pt x="123200" y="261034"/>
                  </a:lnTo>
                  <a:lnTo>
                    <a:pt x="135033" y="299223"/>
                  </a:lnTo>
                  <a:lnTo>
                    <a:pt x="139195" y="303447"/>
                  </a:lnTo>
                  <a:lnTo>
                    <a:pt x="144087" y="305205"/>
                  </a:lnTo>
                  <a:lnTo>
                    <a:pt x="149465" y="305318"/>
                  </a:lnTo>
                  <a:lnTo>
                    <a:pt x="154108" y="303278"/>
                  </a:lnTo>
                  <a:lnTo>
                    <a:pt x="162090" y="295366"/>
                  </a:lnTo>
                  <a:lnTo>
                    <a:pt x="185543" y="251368"/>
                  </a:lnTo>
                  <a:lnTo>
                    <a:pt x="203606" y="204430"/>
                  </a:lnTo>
                  <a:lnTo>
                    <a:pt x="205018" y="202151"/>
                  </a:lnTo>
                  <a:lnTo>
                    <a:pt x="205960" y="201691"/>
                  </a:lnTo>
                  <a:lnTo>
                    <a:pt x="206588" y="202443"/>
                  </a:lnTo>
                  <a:lnTo>
                    <a:pt x="207472" y="210673"/>
                  </a:lnTo>
                  <a:lnTo>
                    <a:pt x="208871" y="250128"/>
                  </a:lnTo>
                  <a:lnTo>
                    <a:pt x="212887" y="259043"/>
                  </a:lnTo>
                  <a:lnTo>
                    <a:pt x="216496" y="261844"/>
                  </a:lnTo>
                  <a:lnTo>
                    <a:pt x="226154" y="264956"/>
                  </a:lnTo>
                  <a:lnTo>
                    <a:pt x="237502" y="263517"/>
                  </a:lnTo>
                  <a:lnTo>
                    <a:pt x="249601" y="258292"/>
                  </a:lnTo>
                  <a:lnTo>
                    <a:pt x="267255" y="243449"/>
                  </a:lnTo>
                  <a:lnTo>
                    <a:pt x="278600" y="226705"/>
                  </a:lnTo>
                  <a:lnTo>
                    <a:pt x="283328" y="212666"/>
                  </a:lnTo>
                  <a:lnTo>
                    <a:pt x="284004" y="257079"/>
                  </a:lnTo>
                  <a:lnTo>
                    <a:pt x="284036" y="298677"/>
                  </a:lnTo>
                  <a:lnTo>
                    <a:pt x="284044" y="342289"/>
                  </a:lnTo>
                  <a:lnTo>
                    <a:pt x="276439" y="389083"/>
                  </a:lnTo>
                  <a:lnTo>
                    <a:pt x="264749" y="433446"/>
                  </a:lnTo>
                  <a:lnTo>
                    <a:pt x="248029" y="476474"/>
                  </a:lnTo>
                  <a:lnTo>
                    <a:pt x="233038" y="496009"/>
                  </a:lnTo>
                  <a:lnTo>
                    <a:pt x="225039" y="501321"/>
                  </a:lnTo>
                  <a:lnTo>
                    <a:pt x="209529" y="504311"/>
                  </a:lnTo>
                  <a:lnTo>
                    <a:pt x="204735" y="500498"/>
                  </a:lnTo>
                  <a:lnTo>
                    <a:pt x="196584" y="484972"/>
                  </a:lnTo>
                  <a:lnTo>
                    <a:pt x="190333" y="443686"/>
                  </a:lnTo>
                  <a:lnTo>
                    <a:pt x="189479" y="431147"/>
                  </a:lnTo>
                  <a:lnTo>
                    <a:pt x="194744" y="419224"/>
                  </a:lnTo>
                  <a:lnTo>
                    <a:pt x="204140" y="407927"/>
                  </a:lnTo>
                  <a:lnTo>
                    <a:pt x="226895" y="391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2" name="SMARTInkShape-1474"/>
          <p:cNvSpPr/>
          <p:nvPr>
            <p:custDataLst>
              <p:tags r:id="rId10"/>
            </p:custDataLst>
          </p:nvPr>
        </p:nvSpPr>
        <p:spPr>
          <a:xfrm>
            <a:off x="4096143" y="5848350"/>
            <a:ext cx="235657" cy="38066"/>
          </a:xfrm>
          <a:custGeom>
            <a:avLst/>
            <a:gdLst/>
            <a:ahLst/>
            <a:cxnLst/>
            <a:rect l="0" t="0" r="0" b="0"/>
            <a:pathLst>
              <a:path w="235657" h="38066">
                <a:moveTo>
                  <a:pt x="9132" y="0"/>
                </a:moveTo>
                <a:lnTo>
                  <a:pt x="9132" y="0"/>
                </a:lnTo>
                <a:lnTo>
                  <a:pt x="0" y="0"/>
                </a:lnTo>
                <a:lnTo>
                  <a:pt x="4780" y="5056"/>
                </a:lnTo>
                <a:lnTo>
                  <a:pt x="17955" y="13257"/>
                </a:lnTo>
                <a:lnTo>
                  <a:pt x="62067" y="17905"/>
                </a:lnTo>
                <a:lnTo>
                  <a:pt x="106371" y="18825"/>
                </a:lnTo>
                <a:lnTo>
                  <a:pt x="150519" y="19005"/>
                </a:lnTo>
                <a:lnTo>
                  <a:pt x="190872" y="19041"/>
                </a:lnTo>
                <a:lnTo>
                  <a:pt x="235656" y="19050"/>
                </a:lnTo>
                <a:lnTo>
                  <a:pt x="195865" y="19050"/>
                </a:lnTo>
                <a:lnTo>
                  <a:pt x="158181" y="24106"/>
                </a:lnTo>
                <a:lnTo>
                  <a:pt x="115148" y="27251"/>
                </a:lnTo>
                <a:lnTo>
                  <a:pt x="74954" y="29371"/>
                </a:lnTo>
                <a:lnTo>
                  <a:pt x="34716" y="36063"/>
                </a:lnTo>
                <a:lnTo>
                  <a:pt x="6542" y="37698"/>
                </a:lnTo>
                <a:lnTo>
                  <a:pt x="45045" y="38065"/>
                </a:lnTo>
                <a:lnTo>
                  <a:pt x="80471" y="31547"/>
                </a:lnTo>
                <a:lnTo>
                  <a:pt x="119287" y="29456"/>
                </a:lnTo>
                <a:lnTo>
                  <a:pt x="158069" y="28836"/>
                </a:lnTo>
                <a:lnTo>
                  <a:pt x="228207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SMARTInkShape-1475"/>
          <p:cNvSpPr/>
          <p:nvPr>
            <p:custDataLst>
              <p:tags r:id="rId11"/>
            </p:custDataLst>
          </p:nvPr>
        </p:nvSpPr>
        <p:spPr>
          <a:xfrm>
            <a:off x="3914777" y="4518887"/>
            <a:ext cx="285749" cy="1119914"/>
          </a:xfrm>
          <a:custGeom>
            <a:avLst/>
            <a:gdLst/>
            <a:ahLst/>
            <a:cxnLst/>
            <a:rect l="0" t="0" r="0" b="0"/>
            <a:pathLst>
              <a:path w="285749" h="1119914">
                <a:moveTo>
                  <a:pt x="285748" y="5488"/>
                </a:moveTo>
                <a:lnTo>
                  <a:pt x="285748" y="5488"/>
                </a:lnTo>
                <a:lnTo>
                  <a:pt x="280691" y="432"/>
                </a:lnTo>
                <a:lnTo>
                  <a:pt x="279202" y="0"/>
                </a:lnTo>
                <a:lnTo>
                  <a:pt x="278209" y="772"/>
                </a:lnTo>
                <a:lnTo>
                  <a:pt x="277547" y="2344"/>
                </a:lnTo>
                <a:lnTo>
                  <a:pt x="276047" y="3392"/>
                </a:lnTo>
                <a:lnTo>
                  <a:pt x="271559" y="4556"/>
                </a:lnTo>
                <a:lnTo>
                  <a:pt x="235301" y="36987"/>
                </a:lnTo>
                <a:lnTo>
                  <a:pt x="211685" y="84337"/>
                </a:lnTo>
                <a:lnTo>
                  <a:pt x="188650" y="116544"/>
                </a:lnTo>
                <a:lnTo>
                  <a:pt x="176340" y="158715"/>
                </a:lnTo>
                <a:lnTo>
                  <a:pt x="168330" y="177305"/>
                </a:lnTo>
                <a:lnTo>
                  <a:pt x="157710" y="224611"/>
                </a:lnTo>
                <a:lnTo>
                  <a:pt x="139607" y="268460"/>
                </a:lnTo>
                <a:lnTo>
                  <a:pt x="123811" y="311051"/>
                </a:lnTo>
                <a:lnTo>
                  <a:pt x="106064" y="353595"/>
                </a:lnTo>
                <a:lnTo>
                  <a:pt x="89780" y="394102"/>
                </a:lnTo>
                <a:lnTo>
                  <a:pt x="68083" y="435325"/>
                </a:lnTo>
                <a:lnTo>
                  <a:pt x="53051" y="469911"/>
                </a:lnTo>
                <a:lnTo>
                  <a:pt x="47637" y="515307"/>
                </a:lnTo>
                <a:lnTo>
                  <a:pt x="37474" y="559865"/>
                </a:lnTo>
                <a:lnTo>
                  <a:pt x="30331" y="604062"/>
                </a:lnTo>
                <a:lnTo>
                  <a:pt x="21266" y="647346"/>
                </a:lnTo>
                <a:lnTo>
                  <a:pt x="16883" y="663804"/>
                </a:lnTo>
                <a:lnTo>
                  <a:pt x="3946" y="707698"/>
                </a:lnTo>
                <a:lnTo>
                  <a:pt x="519" y="754610"/>
                </a:lnTo>
                <a:lnTo>
                  <a:pt x="101" y="794342"/>
                </a:lnTo>
                <a:lnTo>
                  <a:pt x="12" y="840456"/>
                </a:lnTo>
                <a:lnTo>
                  <a:pt x="0" y="887298"/>
                </a:lnTo>
                <a:lnTo>
                  <a:pt x="7537" y="934856"/>
                </a:lnTo>
                <a:lnTo>
                  <a:pt x="16866" y="977755"/>
                </a:lnTo>
                <a:lnTo>
                  <a:pt x="26822" y="1019701"/>
                </a:lnTo>
                <a:lnTo>
                  <a:pt x="35831" y="1052023"/>
                </a:lnTo>
                <a:lnTo>
                  <a:pt x="62464" y="1096609"/>
                </a:lnTo>
                <a:lnTo>
                  <a:pt x="68664" y="1110175"/>
                </a:lnTo>
                <a:lnTo>
                  <a:pt x="71175" y="1113421"/>
                </a:lnTo>
                <a:lnTo>
                  <a:pt x="76788" y="1117028"/>
                </a:lnTo>
                <a:lnTo>
                  <a:pt x="85723" y="11199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SMARTInkShape-1476"/>
          <p:cNvSpPr/>
          <p:nvPr>
            <p:custDataLst>
              <p:tags r:id="rId12"/>
            </p:custDataLst>
          </p:nvPr>
        </p:nvSpPr>
        <p:spPr>
          <a:xfrm>
            <a:off x="6067425" y="4743450"/>
            <a:ext cx="85723" cy="781051"/>
          </a:xfrm>
          <a:custGeom>
            <a:avLst/>
            <a:gdLst/>
            <a:ahLst/>
            <a:cxnLst/>
            <a:rect l="0" t="0" r="0" b="0"/>
            <a:pathLst>
              <a:path w="85723" h="781051">
                <a:moveTo>
                  <a:pt x="0" y="0"/>
                </a:moveTo>
                <a:lnTo>
                  <a:pt x="0" y="0"/>
                </a:lnTo>
                <a:lnTo>
                  <a:pt x="5056" y="0"/>
                </a:lnTo>
                <a:lnTo>
                  <a:pt x="6545" y="1058"/>
                </a:lnTo>
                <a:lnTo>
                  <a:pt x="7539" y="2822"/>
                </a:lnTo>
                <a:lnTo>
                  <a:pt x="11380" y="17305"/>
                </a:lnTo>
                <a:lnTo>
                  <a:pt x="19521" y="27446"/>
                </a:lnTo>
                <a:lnTo>
                  <a:pt x="24551" y="44654"/>
                </a:lnTo>
                <a:lnTo>
                  <a:pt x="32836" y="90194"/>
                </a:lnTo>
                <a:lnTo>
                  <a:pt x="41597" y="132440"/>
                </a:lnTo>
                <a:lnTo>
                  <a:pt x="50895" y="173415"/>
                </a:lnTo>
                <a:lnTo>
                  <a:pt x="62461" y="217582"/>
                </a:lnTo>
                <a:lnTo>
                  <a:pt x="68664" y="256879"/>
                </a:lnTo>
                <a:lnTo>
                  <a:pt x="74712" y="300273"/>
                </a:lnTo>
                <a:lnTo>
                  <a:pt x="83543" y="347112"/>
                </a:lnTo>
                <a:lnTo>
                  <a:pt x="85437" y="393863"/>
                </a:lnTo>
                <a:lnTo>
                  <a:pt x="85668" y="439436"/>
                </a:lnTo>
                <a:lnTo>
                  <a:pt x="85708" y="476631"/>
                </a:lnTo>
                <a:lnTo>
                  <a:pt x="85722" y="517012"/>
                </a:lnTo>
                <a:lnTo>
                  <a:pt x="79178" y="554034"/>
                </a:lnTo>
                <a:lnTo>
                  <a:pt x="76788" y="595370"/>
                </a:lnTo>
                <a:lnTo>
                  <a:pt x="71260" y="629602"/>
                </a:lnTo>
                <a:lnTo>
                  <a:pt x="56917" y="673579"/>
                </a:lnTo>
                <a:lnTo>
                  <a:pt x="38080" y="718855"/>
                </a:lnTo>
                <a:lnTo>
                  <a:pt x="10818" y="764144"/>
                </a:lnTo>
                <a:lnTo>
                  <a:pt x="0" y="781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SMARTInkShape-1477"/>
          <p:cNvSpPr/>
          <p:nvPr>
            <p:custDataLst>
              <p:tags r:id="rId13"/>
            </p:custDataLst>
          </p:nvPr>
        </p:nvSpPr>
        <p:spPr>
          <a:xfrm>
            <a:off x="8115305" y="4667250"/>
            <a:ext cx="142871" cy="942976"/>
          </a:xfrm>
          <a:custGeom>
            <a:avLst/>
            <a:gdLst/>
            <a:ahLst/>
            <a:cxnLst/>
            <a:rect l="0" t="0" r="0" b="0"/>
            <a:pathLst>
              <a:path w="142871" h="942976">
                <a:moveTo>
                  <a:pt x="142870" y="0"/>
                </a:moveTo>
                <a:lnTo>
                  <a:pt x="142870" y="0"/>
                </a:lnTo>
                <a:lnTo>
                  <a:pt x="132757" y="0"/>
                </a:lnTo>
                <a:lnTo>
                  <a:pt x="129778" y="1058"/>
                </a:lnTo>
                <a:lnTo>
                  <a:pt x="127792" y="2822"/>
                </a:lnTo>
                <a:lnTo>
                  <a:pt x="126468" y="5056"/>
                </a:lnTo>
                <a:lnTo>
                  <a:pt x="123469" y="6545"/>
                </a:lnTo>
                <a:lnTo>
                  <a:pt x="114492" y="8201"/>
                </a:lnTo>
                <a:lnTo>
                  <a:pt x="110193" y="10759"/>
                </a:lnTo>
                <a:lnTo>
                  <a:pt x="82547" y="42999"/>
                </a:lnTo>
                <a:lnTo>
                  <a:pt x="63913" y="86370"/>
                </a:lnTo>
                <a:lnTo>
                  <a:pt x="44482" y="126530"/>
                </a:lnTo>
                <a:lnTo>
                  <a:pt x="38298" y="167948"/>
                </a:lnTo>
                <a:lnTo>
                  <a:pt x="30061" y="210551"/>
                </a:lnTo>
                <a:lnTo>
                  <a:pt x="22318" y="253335"/>
                </a:lnTo>
                <a:lnTo>
                  <a:pt x="16869" y="290009"/>
                </a:lnTo>
                <a:lnTo>
                  <a:pt x="10488" y="333544"/>
                </a:lnTo>
                <a:lnTo>
                  <a:pt x="3059" y="378929"/>
                </a:lnTo>
                <a:lnTo>
                  <a:pt x="399" y="425347"/>
                </a:lnTo>
                <a:lnTo>
                  <a:pt x="48" y="471101"/>
                </a:lnTo>
                <a:lnTo>
                  <a:pt x="11" y="508944"/>
                </a:lnTo>
                <a:lnTo>
                  <a:pt x="0" y="550848"/>
                </a:lnTo>
                <a:lnTo>
                  <a:pt x="2819" y="590075"/>
                </a:lnTo>
                <a:lnTo>
                  <a:pt x="8196" y="631143"/>
                </a:lnTo>
                <a:lnTo>
                  <a:pt x="9129" y="673133"/>
                </a:lnTo>
                <a:lnTo>
                  <a:pt x="9405" y="715678"/>
                </a:lnTo>
                <a:lnTo>
                  <a:pt x="9486" y="755096"/>
                </a:lnTo>
                <a:lnTo>
                  <a:pt x="12338" y="796460"/>
                </a:lnTo>
                <a:lnTo>
                  <a:pt x="17720" y="837481"/>
                </a:lnTo>
                <a:lnTo>
                  <a:pt x="26387" y="881645"/>
                </a:lnTo>
                <a:lnTo>
                  <a:pt x="36273" y="905871"/>
                </a:lnTo>
                <a:lnTo>
                  <a:pt x="57145" y="942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SMARTInkShape-1478"/>
          <p:cNvSpPr/>
          <p:nvPr>
            <p:custDataLst>
              <p:tags r:id="rId14"/>
            </p:custDataLst>
          </p:nvPr>
        </p:nvSpPr>
        <p:spPr>
          <a:xfrm>
            <a:off x="10163175" y="4838700"/>
            <a:ext cx="123749" cy="628651"/>
          </a:xfrm>
          <a:custGeom>
            <a:avLst/>
            <a:gdLst/>
            <a:ahLst/>
            <a:cxnLst/>
            <a:rect l="0" t="0" r="0" b="0"/>
            <a:pathLst>
              <a:path w="123749" h="628651">
                <a:moveTo>
                  <a:pt x="0" y="0"/>
                </a:moveTo>
                <a:lnTo>
                  <a:pt x="0" y="0"/>
                </a:lnTo>
                <a:lnTo>
                  <a:pt x="5057" y="0"/>
                </a:lnTo>
                <a:lnTo>
                  <a:pt x="6546" y="1058"/>
                </a:lnTo>
                <a:lnTo>
                  <a:pt x="7538" y="2822"/>
                </a:lnTo>
                <a:lnTo>
                  <a:pt x="22668" y="48905"/>
                </a:lnTo>
                <a:lnTo>
                  <a:pt x="41558" y="91465"/>
                </a:lnTo>
                <a:lnTo>
                  <a:pt x="59401" y="122450"/>
                </a:lnTo>
                <a:lnTo>
                  <a:pt x="69792" y="138030"/>
                </a:lnTo>
                <a:lnTo>
                  <a:pt x="87909" y="179705"/>
                </a:lnTo>
                <a:lnTo>
                  <a:pt x="99777" y="206352"/>
                </a:lnTo>
                <a:lnTo>
                  <a:pt x="117209" y="253971"/>
                </a:lnTo>
                <a:lnTo>
                  <a:pt x="122519" y="292957"/>
                </a:lnTo>
                <a:lnTo>
                  <a:pt x="123437" y="332688"/>
                </a:lnTo>
                <a:lnTo>
                  <a:pt x="123748" y="378983"/>
                </a:lnTo>
                <a:lnTo>
                  <a:pt x="116206" y="425247"/>
                </a:lnTo>
                <a:lnTo>
                  <a:pt x="101702" y="468881"/>
                </a:lnTo>
                <a:lnTo>
                  <a:pt x="83824" y="512894"/>
                </a:lnTo>
                <a:lnTo>
                  <a:pt x="70101" y="556592"/>
                </a:lnTo>
                <a:lnTo>
                  <a:pt x="49764" y="600495"/>
                </a:lnTo>
                <a:lnTo>
                  <a:pt x="28575" y="628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SMARTInkShape-1479"/>
          <p:cNvSpPr/>
          <p:nvPr>
            <p:custDataLst>
              <p:tags r:id="rId15"/>
            </p:custDataLst>
          </p:nvPr>
        </p:nvSpPr>
        <p:spPr>
          <a:xfrm>
            <a:off x="4114800" y="4610100"/>
            <a:ext cx="1856736" cy="38101"/>
          </a:xfrm>
          <a:custGeom>
            <a:avLst/>
            <a:gdLst/>
            <a:ahLst/>
            <a:cxnLst/>
            <a:rect l="0" t="0" r="0" b="0"/>
            <a:pathLst>
              <a:path w="1856736" h="38101">
                <a:moveTo>
                  <a:pt x="66675" y="9525"/>
                </a:moveTo>
                <a:lnTo>
                  <a:pt x="66675" y="9525"/>
                </a:lnTo>
                <a:lnTo>
                  <a:pt x="58474" y="9525"/>
                </a:lnTo>
                <a:lnTo>
                  <a:pt x="62599" y="9525"/>
                </a:lnTo>
                <a:lnTo>
                  <a:pt x="106090" y="1324"/>
                </a:lnTo>
                <a:lnTo>
                  <a:pt x="148909" y="392"/>
                </a:lnTo>
                <a:lnTo>
                  <a:pt x="180834" y="175"/>
                </a:lnTo>
                <a:lnTo>
                  <a:pt x="222914" y="52"/>
                </a:lnTo>
                <a:lnTo>
                  <a:pt x="263957" y="16"/>
                </a:lnTo>
                <a:lnTo>
                  <a:pt x="310690" y="5"/>
                </a:lnTo>
                <a:lnTo>
                  <a:pt x="351348" y="1"/>
                </a:lnTo>
                <a:lnTo>
                  <a:pt x="390206" y="0"/>
                </a:lnTo>
                <a:lnTo>
                  <a:pt x="428530" y="0"/>
                </a:lnTo>
                <a:lnTo>
                  <a:pt x="469519" y="0"/>
                </a:lnTo>
                <a:lnTo>
                  <a:pt x="512356" y="0"/>
                </a:lnTo>
                <a:lnTo>
                  <a:pt x="554681" y="0"/>
                </a:lnTo>
                <a:lnTo>
                  <a:pt x="597914" y="0"/>
                </a:lnTo>
                <a:lnTo>
                  <a:pt x="640357" y="0"/>
                </a:lnTo>
                <a:lnTo>
                  <a:pt x="686446" y="0"/>
                </a:lnTo>
                <a:lnTo>
                  <a:pt x="733617" y="0"/>
                </a:lnTo>
                <a:lnTo>
                  <a:pt x="781107" y="0"/>
                </a:lnTo>
                <a:lnTo>
                  <a:pt x="828692" y="0"/>
                </a:lnTo>
                <a:lnTo>
                  <a:pt x="876305" y="0"/>
                </a:lnTo>
                <a:lnTo>
                  <a:pt x="923926" y="0"/>
                </a:lnTo>
                <a:lnTo>
                  <a:pt x="971550" y="0"/>
                </a:lnTo>
                <a:lnTo>
                  <a:pt x="1004358" y="0"/>
                </a:lnTo>
                <a:lnTo>
                  <a:pt x="1040106" y="0"/>
                </a:lnTo>
                <a:lnTo>
                  <a:pt x="1085819" y="0"/>
                </a:lnTo>
                <a:lnTo>
                  <a:pt x="1118645" y="0"/>
                </a:lnTo>
                <a:lnTo>
                  <a:pt x="1153342" y="0"/>
                </a:lnTo>
                <a:lnTo>
                  <a:pt x="1186402" y="0"/>
                </a:lnTo>
                <a:lnTo>
                  <a:pt x="1218735" y="0"/>
                </a:lnTo>
                <a:lnTo>
                  <a:pt x="1250743" y="1058"/>
                </a:lnTo>
                <a:lnTo>
                  <a:pt x="1297455" y="6545"/>
                </a:lnTo>
                <a:lnTo>
                  <a:pt x="1339636" y="8642"/>
                </a:lnTo>
                <a:lnTo>
                  <a:pt x="1384119" y="9263"/>
                </a:lnTo>
                <a:lnTo>
                  <a:pt x="1425639" y="10506"/>
                </a:lnTo>
                <a:lnTo>
                  <a:pt x="1469927" y="16047"/>
                </a:lnTo>
                <a:lnTo>
                  <a:pt x="1510330" y="18161"/>
                </a:lnTo>
                <a:lnTo>
                  <a:pt x="1549113" y="19845"/>
                </a:lnTo>
                <a:lnTo>
                  <a:pt x="1587415" y="25518"/>
                </a:lnTo>
                <a:lnTo>
                  <a:pt x="1627691" y="27669"/>
                </a:lnTo>
                <a:lnTo>
                  <a:pt x="1661102" y="28172"/>
                </a:lnTo>
                <a:lnTo>
                  <a:pt x="1705499" y="33512"/>
                </a:lnTo>
                <a:lnTo>
                  <a:pt x="1750521" y="36741"/>
                </a:lnTo>
                <a:lnTo>
                  <a:pt x="1792318" y="37697"/>
                </a:lnTo>
                <a:lnTo>
                  <a:pt x="1838366" y="38064"/>
                </a:lnTo>
                <a:lnTo>
                  <a:pt x="1856735" y="38100"/>
                </a:lnTo>
                <a:lnTo>
                  <a:pt x="1817330" y="38100"/>
                </a:lnTo>
                <a:lnTo>
                  <a:pt x="1770678" y="38100"/>
                </a:lnTo>
                <a:lnTo>
                  <a:pt x="1729085" y="38100"/>
                </a:lnTo>
                <a:lnTo>
                  <a:pt x="1681780" y="37042"/>
                </a:lnTo>
                <a:lnTo>
                  <a:pt x="1645983" y="33044"/>
                </a:lnTo>
                <a:lnTo>
                  <a:pt x="1605299" y="29899"/>
                </a:lnTo>
                <a:lnTo>
                  <a:pt x="1568079" y="28967"/>
                </a:lnTo>
                <a:lnTo>
                  <a:pt x="1530240" y="28691"/>
                </a:lnTo>
                <a:lnTo>
                  <a:pt x="1496434" y="28627"/>
                </a:lnTo>
                <a:lnTo>
                  <a:pt x="1459890" y="28598"/>
                </a:lnTo>
                <a:lnTo>
                  <a:pt x="1415517" y="28582"/>
                </a:lnTo>
                <a:lnTo>
                  <a:pt x="1374499" y="28577"/>
                </a:lnTo>
                <a:lnTo>
                  <a:pt x="1329303" y="28575"/>
                </a:lnTo>
                <a:lnTo>
                  <a:pt x="1282397" y="28575"/>
                </a:lnTo>
                <a:lnTo>
                  <a:pt x="1234985" y="28575"/>
                </a:lnTo>
                <a:lnTo>
                  <a:pt x="1203285" y="28575"/>
                </a:lnTo>
                <a:lnTo>
                  <a:pt x="1168735" y="25753"/>
                </a:lnTo>
                <a:lnTo>
                  <a:pt x="1133271" y="22030"/>
                </a:lnTo>
                <a:lnTo>
                  <a:pt x="1099871" y="20374"/>
                </a:lnTo>
                <a:lnTo>
                  <a:pt x="1064564" y="19638"/>
                </a:lnTo>
                <a:lnTo>
                  <a:pt x="1027706" y="20370"/>
                </a:lnTo>
                <a:lnTo>
                  <a:pt x="990158" y="24223"/>
                </a:lnTo>
                <a:lnTo>
                  <a:pt x="952304" y="23819"/>
                </a:lnTo>
                <a:lnTo>
                  <a:pt x="914313" y="22228"/>
                </a:lnTo>
                <a:lnTo>
                  <a:pt x="876261" y="25048"/>
                </a:lnTo>
                <a:lnTo>
                  <a:pt x="838183" y="27008"/>
                </a:lnTo>
                <a:lnTo>
                  <a:pt x="800092" y="27879"/>
                </a:lnTo>
                <a:lnTo>
                  <a:pt x="761997" y="28266"/>
                </a:lnTo>
                <a:lnTo>
                  <a:pt x="721077" y="25615"/>
                </a:lnTo>
                <a:lnTo>
                  <a:pt x="679253" y="21968"/>
                </a:lnTo>
                <a:lnTo>
                  <a:pt x="639499" y="20347"/>
                </a:lnTo>
                <a:lnTo>
                  <a:pt x="597841" y="19626"/>
                </a:lnTo>
                <a:lnTo>
                  <a:pt x="554632" y="19306"/>
                </a:lnTo>
                <a:lnTo>
                  <a:pt x="510734" y="19164"/>
                </a:lnTo>
                <a:lnTo>
                  <a:pt x="466529" y="16278"/>
                </a:lnTo>
                <a:lnTo>
                  <a:pt x="422188" y="12526"/>
                </a:lnTo>
                <a:lnTo>
                  <a:pt x="377786" y="10859"/>
                </a:lnTo>
                <a:lnTo>
                  <a:pt x="333358" y="10118"/>
                </a:lnTo>
                <a:lnTo>
                  <a:pt x="289976" y="9789"/>
                </a:lnTo>
                <a:lnTo>
                  <a:pt x="249529" y="9642"/>
                </a:lnTo>
                <a:lnTo>
                  <a:pt x="210385" y="9577"/>
                </a:lnTo>
                <a:lnTo>
                  <a:pt x="171821" y="9548"/>
                </a:lnTo>
                <a:lnTo>
                  <a:pt x="133515" y="9535"/>
                </a:lnTo>
                <a:lnTo>
                  <a:pt x="98146" y="9530"/>
                </a:lnTo>
                <a:lnTo>
                  <a:pt x="64787" y="9527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6" name="SMARTInkShape-Group272"/>
          <p:cNvGrpSpPr/>
          <p:nvPr/>
        </p:nvGrpSpPr>
        <p:grpSpPr>
          <a:xfrm>
            <a:off x="2705100" y="6048375"/>
            <a:ext cx="2667001" cy="681566"/>
            <a:chOff x="2705100" y="6048375"/>
            <a:chExt cx="2667001" cy="681566"/>
          </a:xfrm>
        </p:grpSpPr>
        <p:sp>
          <p:nvSpPr>
            <p:cNvPr id="318" name="SMARTInkShape-1480"/>
            <p:cNvSpPr/>
            <p:nvPr>
              <p:custDataLst>
                <p:tags r:id="rId75"/>
              </p:custDataLst>
            </p:nvPr>
          </p:nvSpPr>
          <p:spPr>
            <a:xfrm>
              <a:off x="2705100" y="63150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4240" y="0"/>
                  </a:lnTo>
                  <a:lnTo>
                    <a:pt x="85056" y="5056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481"/>
            <p:cNvSpPr/>
            <p:nvPr>
              <p:custDataLst>
                <p:tags r:id="rId76"/>
              </p:custDataLst>
            </p:nvPr>
          </p:nvSpPr>
          <p:spPr>
            <a:xfrm>
              <a:off x="2715949" y="6400800"/>
              <a:ext cx="93927" cy="9526"/>
            </a:xfrm>
            <a:custGeom>
              <a:avLst/>
              <a:gdLst/>
              <a:ahLst/>
              <a:cxnLst/>
              <a:rect l="0" t="0" r="0" b="0"/>
              <a:pathLst>
                <a:path w="93927" h="952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6545"/>
                  </a:lnTo>
                  <a:lnTo>
                    <a:pt x="2087" y="7539"/>
                  </a:lnTo>
                  <a:lnTo>
                    <a:pt x="8659" y="8642"/>
                  </a:lnTo>
                  <a:lnTo>
                    <a:pt x="47615" y="9409"/>
                  </a:lnTo>
                  <a:lnTo>
                    <a:pt x="939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482"/>
            <p:cNvSpPr/>
            <p:nvPr>
              <p:custDataLst>
                <p:tags r:id="rId77"/>
              </p:custDataLst>
            </p:nvPr>
          </p:nvSpPr>
          <p:spPr>
            <a:xfrm>
              <a:off x="3058978" y="6109562"/>
              <a:ext cx="84273" cy="376964"/>
            </a:xfrm>
            <a:custGeom>
              <a:avLst/>
              <a:gdLst/>
              <a:ahLst/>
              <a:cxnLst/>
              <a:rect l="0" t="0" r="0" b="0"/>
              <a:pathLst>
                <a:path w="84273" h="376964">
                  <a:moveTo>
                    <a:pt x="84272" y="5488"/>
                  </a:moveTo>
                  <a:lnTo>
                    <a:pt x="84272" y="5488"/>
                  </a:lnTo>
                  <a:lnTo>
                    <a:pt x="79216" y="432"/>
                  </a:lnTo>
                  <a:lnTo>
                    <a:pt x="75609" y="0"/>
                  </a:lnTo>
                  <a:lnTo>
                    <a:pt x="65958" y="2344"/>
                  </a:lnTo>
                  <a:lnTo>
                    <a:pt x="53681" y="9613"/>
                  </a:lnTo>
                  <a:lnTo>
                    <a:pt x="28517" y="32853"/>
                  </a:lnTo>
                  <a:lnTo>
                    <a:pt x="12150" y="70827"/>
                  </a:lnTo>
                  <a:lnTo>
                    <a:pt x="547" y="114556"/>
                  </a:lnTo>
                  <a:lnTo>
                    <a:pt x="0" y="150269"/>
                  </a:lnTo>
                  <a:lnTo>
                    <a:pt x="6164" y="191348"/>
                  </a:lnTo>
                  <a:lnTo>
                    <a:pt x="8879" y="234731"/>
                  </a:lnTo>
                  <a:lnTo>
                    <a:pt x="17750" y="278203"/>
                  </a:lnTo>
                  <a:lnTo>
                    <a:pt x="26481" y="321315"/>
                  </a:lnTo>
                  <a:lnTo>
                    <a:pt x="27085" y="359294"/>
                  </a:lnTo>
                  <a:lnTo>
                    <a:pt x="8072" y="376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483"/>
            <p:cNvSpPr/>
            <p:nvPr>
              <p:custDataLst>
                <p:tags r:id="rId78"/>
              </p:custDataLst>
            </p:nvPr>
          </p:nvSpPr>
          <p:spPr>
            <a:xfrm>
              <a:off x="2956787" y="6553402"/>
              <a:ext cx="129314" cy="75432"/>
            </a:xfrm>
            <a:custGeom>
              <a:avLst/>
              <a:gdLst/>
              <a:ahLst/>
              <a:cxnLst/>
              <a:rect l="0" t="0" r="0" b="0"/>
              <a:pathLst>
                <a:path w="129314" h="75432">
                  <a:moveTo>
                    <a:pt x="5488" y="9323"/>
                  </a:moveTo>
                  <a:lnTo>
                    <a:pt x="5488" y="9323"/>
                  </a:lnTo>
                  <a:lnTo>
                    <a:pt x="0" y="9323"/>
                  </a:lnTo>
                  <a:lnTo>
                    <a:pt x="20075" y="10381"/>
                  </a:lnTo>
                  <a:lnTo>
                    <a:pt x="36739" y="16927"/>
                  </a:lnTo>
                  <a:lnTo>
                    <a:pt x="45130" y="22580"/>
                  </a:lnTo>
                  <a:lnTo>
                    <a:pt x="47791" y="26628"/>
                  </a:lnTo>
                  <a:lnTo>
                    <a:pt x="51536" y="41379"/>
                  </a:lnTo>
                  <a:lnTo>
                    <a:pt x="52412" y="49324"/>
                  </a:lnTo>
                  <a:lnTo>
                    <a:pt x="50529" y="52923"/>
                  </a:lnTo>
                  <a:lnTo>
                    <a:pt x="39882" y="63046"/>
                  </a:lnTo>
                  <a:lnTo>
                    <a:pt x="34729" y="71691"/>
                  </a:lnTo>
                  <a:lnTo>
                    <a:pt x="26089" y="75431"/>
                  </a:lnTo>
                  <a:lnTo>
                    <a:pt x="25572" y="74562"/>
                  </a:lnTo>
                  <a:lnTo>
                    <a:pt x="24998" y="70774"/>
                  </a:lnTo>
                  <a:lnTo>
                    <a:pt x="27565" y="65561"/>
                  </a:lnTo>
                  <a:lnTo>
                    <a:pt x="42892" y="48536"/>
                  </a:lnTo>
                  <a:lnTo>
                    <a:pt x="88488" y="11476"/>
                  </a:lnTo>
                  <a:lnTo>
                    <a:pt x="96352" y="4988"/>
                  </a:lnTo>
                  <a:lnTo>
                    <a:pt x="108222" y="482"/>
                  </a:lnTo>
                  <a:lnTo>
                    <a:pt x="107844" y="254"/>
                  </a:lnTo>
                  <a:lnTo>
                    <a:pt x="104602" y="0"/>
                  </a:lnTo>
                  <a:lnTo>
                    <a:pt x="103314" y="992"/>
                  </a:lnTo>
                  <a:lnTo>
                    <a:pt x="98425" y="10186"/>
                  </a:lnTo>
                  <a:lnTo>
                    <a:pt x="94418" y="16057"/>
                  </a:lnTo>
                  <a:lnTo>
                    <a:pt x="92638" y="22194"/>
                  </a:lnTo>
                  <a:lnTo>
                    <a:pt x="97491" y="31271"/>
                  </a:lnTo>
                  <a:lnTo>
                    <a:pt x="105645" y="40244"/>
                  </a:lnTo>
                  <a:lnTo>
                    <a:pt x="129313" y="56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484"/>
            <p:cNvSpPr/>
            <p:nvPr>
              <p:custDataLst>
                <p:tags r:id="rId79"/>
              </p:custDataLst>
            </p:nvPr>
          </p:nvSpPr>
          <p:spPr>
            <a:xfrm>
              <a:off x="3228975" y="6296025"/>
              <a:ext cx="171451" cy="112132"/>
            </a:xfrm>
            <a:custGeom>
              <a:avLst/>
              <a:gdLst/>
              <a:ahLst/>
              <a:cxnLst/>
              <a:rect l="0" t="0" r="0" b="0"/>
              <a:pathLst>
                <a:path w="171451" h="112132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23414" y="7604"/>
                  </a:lnTo>
                  <a:lnTo>
                    <a:pt x="35395" y="18363"/>
                  </a:lnTo>
                  <a:lnTo>
                    <a:pt x="49763" y="39660"/>
                  </a:lnTo>
                  <a:lnTo>
                    <a:pt x="53867" y="53257"/>
                  </a:lnTo>
                  <a:lnTo>
                    <a:pt x="50046" y="69178"/>
                  </a:lnTo>
                  <a:lnTo>
                    <a:pt x="41293" y="84721"/>
                  </a:lnTo>
                  <a:lnTo>
                    <a:pt x="17341" y="106981"/>
                  </a:lnTo>
                  <a:lnTo>
                    <a:pt x="10177" y="111046"/>
                  </a:lnTo>
                  <a:lnTo>
                    <a:pt x="6785" y="112131"/>
                  </a:lnTo>
                  <a:lnTo>
                    <a:pt x="4523" y="111796"/>
                  </a:lnTo>
                  <a:lnTo>
                    <a:pt x="3015" y="110514"/>
                  </a:lnTo>
                  <a:lnTo>
                    <a:pt x="1340" y="106267"/>
                  </a:lnTo>
                  <a:lnTo>
                    <a:pt x="595" y="100852"/>
                  </a:lnTo>
                  <a:lnTo>
                    <a:pt x="2514" y="97926"/>
                  </a:lnTo>
                  <a:lnTo>
                    <a:pt x="20801" y="85626"/>
                  </a:lnTo>
                  <a:lnTo>
                    <a:pt x="44796" y="67949"/>
                  </a:lnTo>
                  <a:lnTo>
                    <a:pt x="85765" y="36048"/>
                  </a:lnTo>
                  <a:lnTo>
                    <a:pt x="106351" y="24407"/>
                  </a:lnTo>
                  <a:lnTo>
                    <a:pt x="132655" y="651"/>
                  </a:lnTo>
                  <a:lnTo>
                    <a:pt x="125608" y="8791"/>
                  </a:lnTo>
                  <a:lnTo>
                    <a:pt x="110942" y="40721"/>
                  </a:lnTo>
                  <a:lnTo>
                    <a:pt x="106602" y="67452"/>
                  </a:lnTo>
                  <a:lnTo>
                    <a:pt x="108409" y="80426"/>
                  </a:lnTo>
                  <a:lnTo>
                    <a:pt x="110373" y="85367"/>
                  </a:lnTo>
                  <a:lnTo>
                    <a:pt x="121021" y="93680"/>
                  </a:lnTo>
                  <a:lnTo>
                    <a:pt x="139222" y="101487"/>
                  </a:lnTo>
                  <a:lnTo>
                    <a:pt x="1714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485"/>
            <p:cNvSpPr/>
            <p:nvPr>
              <p:custDataLst>
                <p:tags r:id="rId80"/>
              </p:custDataLst>
            </p:nvPr>
          </p:nvSpPr>
          <p:spPr>
            <a:xfrm>
              <a:off x="3590925" y="6544310"/>
              <a:ext cx="103456" cy="185631"/>
            </a:xfrm>
            <a:custGeom>
              <a:avLst/>
              <a:gdLst/>
              <a:ahLst/>
              <a:cxnLst/>
              <a:rect l="0" t="0" r="0" b="0"/>
              <a:pathLst>
                <a:path w="103456" h="185631">
                  <a:moveTo>
                    <a:pt x="0" y="8890"/>
                  </a:moveTo>
                  <a:lnTo>
                    <a:pt x="0" y="8890"/>
                  </a:lnTo>
                  <a:lnTo>
                    <a:pt x="0" y="22147"/>
                  </a:lnTo>
                  <a:lnTo>
                    <a:pt x="2822" y="28187"/>
                  </a:lnTo>
                  <a:lnTo>
                    <a:pt x="5057" y="31280"/>
                  </a:lnTo>
                  <a:lnTo>
                    <a:pt x="8663" y="33342"/>
                  </a:lnTo>
                  <a:lnTo>
                    <a:pt x="23851" y="36243"/>
                  </a:lnTo>
                  <a:lnTo>
                    <a:pt x="41757" y="36045"/>
                  </a:lnTo>
                  <a:lnTo>
                    <a:pt x="68032" y="29216"/>
                  </a:lnTo>
                  <a:lnTo>
                    <a:pt x="83893" y="18206"/>
                  </a:lnTo>
                  <a:lnTo>
                    <a:pt x="90203" y="10209"/>
                  </a:lnTo>
                  <a:lnTo>
                    <a:pt x="94954" y="0"/>
                  </a:lnTo>
                  <a:lnTo>
                    <a:pt x="95243" y="43231"/>
                  </a:lnTo>
                  <a:lnTo>
                    <a:pt x="102788" y="88672"/>
                  </a:lnTo>
                  <a:lnTo>
                    <a:pt x="103455" y="134911"/>
                  </a:lnTo>
                  <a:lnTo>
                    <a:pt x="91483" y="175573"/>
                  </a:lnTo>
                  <a:lnTo>
                    <a:pt x="87447" y="180336"/>
                  </a:lnTo>
                  <a:lnTo>
                    <a:pt x="77318" y="185630"/>
                  </a:lnTo>
                  <a:lnTo>
                    <a:pt x="71654" y="184925"/>
                  </a:lnTo>
                  <a:lnTo>
                    <a:pt x="54627" y="174878"/>
                  </a:lnTo>
                  <a:lnTo>
                    <a:pt x="42409" y="163670"/>
                  </a:lnTo>
                  <a:lnTo>
                    <a:pt x="28575" y="142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486"/>
            <p:cNvSpPr/>
            <p:nvPr>
              <p:custDataLst>
                <p:tags r:id="rId81"/>
              </p:custDataLst>
            </p:nvPr>
          </p:nvSpPr>
          <p:spPr>
            <a:xfrm>
              <a:off x="3886200" y="6167051"/>
              <a:ext cx="76201" cy="252800"/>
            </a:xfrm>
            <a:custGeom>
              <a:avLst/>
              <a:gdLst/>
              <a:ahLst/>
              <a:cxnLst/>
              <a:rect l="0" t="0" r="0" b="0"/>
              <a:pathLst>
                <a:path w="76201" h="252800">
                  <a:moveTo>
                    <a:pt x="76200" y="24199"/>
                  </a:moveTo>
                  <a:lnTo>
                    <a:pt x="76200" y="24199"/>
                  </a:lnTo>
                  <a:lnTo>
                    <a:pt x="71143" y="19143"/>
                  </a:lnTo>
                  <a:lnTo>
                    <a:pt x="68661" y="13838"/>
                  </a:lnTo>
                  <a:lnTo>
                    <a:pt x="66792" y="602"/>
                  </a:lnTo>
                  <a:lnTo>
                    <a:pt x="65694" y="0"/>
                  </a:lnTo>
                  <a:lnTo>
                    <a:pt x="63905" y="658"/>
                  </a:lnTo>
                  <a:lnTo>
                    <a:pt x="61653" y="2155"/>
                  </a:lnTo>
                  <a:lnTo>
                    <a:pt x="41167" y="31980"/>
                  </a:lnTo>
                  <a:lnTo>
                    <a:pt x="32776" y="56137"/>
                  </a:lnTo>
                  <a:lnTo>
                    <a:pt x="26582" y="96046"/>
                  </a:lnTo>
                  <a:lnTo>
                    <a:pt x="21282" y="123804"/>
                  </a:lnTo>
                  <a:lnTo>
                    <a:pt x="14434" y="171109"/>
                  </a:lnTo>
                  <a:lnTo>
                    <a:pt x="0" y="252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487"/>
            <p:cNvSpPr/>
            <p:nvPr>
              <p:custDataLst>
                <p:tags r:id="rId82"/>
              </p:custDataLst>
            </p:nvPr>
          </p:nvSpPr>
          <p:spPr>
            <a:xfrm>
              <a:off x="3838575" y="635317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5057" y="14386"/>
                  </a:lnTo>
                  <a:lnTo>
                    <a:pt x="13183" y="11685"/>
                  </a:lnTo>
                  <a:lnTo>
                    <a:pt x="55907" y="875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488"/>
            <p:cNvSpPr/>
            <p:nvPr>
              <p:custDataLst>
                <p:tags r:id="rId83"/>
              </p:custDataLst>
            </p:nvPr>
          </p:nvSpPr>
          <p:spPr>
            <a:xfrm>
              <a:off x="4014465" y="6214599"/>
              <a:ext cx="81286" cy="186202"/>
            </a:xfrm>
            <a:custGeom>
              <a:avLst/>
              <a:gdLst/>
              <a:ahLst/>
              <a:cxnLst/>
              <a:rect l="0" t="0" r="0" b="0"/>
              <a:pathLst>
                <a:path w="81286" h="186202">
                  <a:moveTo>
                    <a:pt x="81285" y="14751"/>
                  </a:moveTo>
                  <a:lnTo>
                    <a:pt x="81285" y="14751"/>
                  </a:lnTo>
                  <a:lnTo>
                    <a:pt x="81285" y="562"/>
                  </a:lnTo>
                  <a:lnTo>
                    <a:pt x="79168" y="0"/>
                  </a:lnTo>
                  <a:lnTo>
                    <a:pt x="66077" y="4266"/>
                  </a:lnTo>
                  <a:lnTo>
                    <a:pt x="54770" y="9385"/>
                  </a:lnTo>
                  <a:lnTo>
                    <a:pt x="36504" y="28330"/>
                  </a:lnTo>
                  <a:lnTo>
                    <a:pt x="15403" y="72435"/>
                  </a:lnTo>
                  <a:lnTo>
                    <a:pt x="5385" y="113050"/>
                  </a:lnTo>
                  <a:lnTo>
                    <a:pt x="0" y="137363"/>
                  </a:lnTo>
                  <a:lnTo>
                    <a:pt x="5085" y="18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489"/>
            <p:cNvSpPr/>
            <p:nvPr>
              <p:custDataLst>
                <p:tags r:id="rId84"/>
              </p:custDataLst>
            </p:nvPr>
          </p:nvSpPr>
          <p:spPr>
            <a:xfrm>
              <a:off x="4095750" y="6297635"/>
              <a:ext cx="85726" cy="100732"/>
            </a:xfrm>
            <a:custGeom>
              <a:avLst/>
              <a:gdLst/>
              <a:ahLst/>
              <a:cxnLst/>
              <a:rect l="0" t="0" r="0" b="0"/>
              <a:pathLst>
                <a:path w="85726" h="100732">
                  <a:moveTo>
                    <a:pt x="0" y="36490"/>
                  </a:moveTo>
                  <a:lnTo>
                    <a:pt x="0" y="36490"/>
                  </a:lnTo>
                  <a:lnTo>
                    <a:pt x="0" y="15031"/>
                  </a:lnTo>
                  <a:lnTo>
                    <a:pt x="1058" y="12659"/>
                  </a:lnTo>
                  <a:lnTo>
                    <a:pt x="2822" y="11078"/>
                  </a:lnTo>
                  <a:lnTo>
                    <a:pt x="7605" y="9321"/>
                  </a:lnTo>
                  <a:lnTo>
                    <a:pt x="13257" y="8539"/>
                  </a:lnTo>
                  <a:lnTo>
                    <a:pt x="19298" y="11014"/>
                  </a:lnTo>
                  <a:lnTo>
                    <a:pt x="22390" y="13157"/>
                  </a:lnTo>
                  <a:lnTo>
                    <a:pt x="31799" y="26284"/>
                  </a:lnTo>
                  <a:lnTo>
                    <a:pt x="36233" y="43578"/>
                  </a:lnTo>
                  <a:lnTo>
                    <a:pt x="34448" y="55867"/>
                  </a:lnTo>
                  <a:lnTo>
                    <a:pt x="24679" y="81005"/>
                  </a:lnTo>
                  <a:lnTo>
                    <a:pt x="15907" y="90846"/>
                  </a:lnTo>
                  <a:lnTo>
                    <a:pt x="3142" y="100731"/>
                  </a:lnTo>
                  <a:lnTo>
                    <a:pt x="2095" y="100485"/>
                  </a:lnTo>
                  <a:lnTo>
                    <a:pt x="1396" y="99261"/>
                  </a:lnTo>
                  <a:lnTo>
                    <a:pt x="931" y="97387"/>
                  </a:lnTo>
                  <a:lnTo>
                    <a:pt x="5332" y="79581"/>
                  </a:lnTo>
                  <a:lnTo>
                    <a:pt x="28680" y="41026"/>
                  </a:lnTo>
                  <a:lnTo>
                    <a:pt x="73586" y="2013"/>
                  </a:lnTo>
                  <a:lnTo>
                    <a:pt x="79625" y="0"/>
                  </a:lnTo>
                  <a:lnTo>
                    <a:pt x="80600" y="522"/>
                  </a:lnTo>
                  <a:lnTo>
                    <a:pt x="80192" y="1928"/>
                  </a:lnTo>
                  <a:lnTo>
                    <a:pt x="71932" y="16845"/>
                  </a:lnTo>
                  <a:lnTo>
                    <a:pt x="67714" y="39117"/>
                  </a:lnTo>
                  <a:lnTo>
                    <a:pt x="67137" y="47535"/>
                  </a:lnTo>
                  <a:lnTo>
                    <a:pt x="69702" y="54805"/>
                  </a:lnTo>
                  <a:lnTo>
                    <a:pt x="71868" y="58224"/>
                  </a:lnTo>
                  <a:lnTo>
                    <a:pt x="74370" y="60505"/>
                  </a:lnTo>
                  <a:lnTo>
                    <a:pt x="85725" y="65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490"/>
            <p:cNvSpPr/>
            <p:nvPr>
              <p:custDataLst>
                <p:tags r:id="rId85"/>
              </p:custDataLst>
            </p:nvPr>
          </p:nvSpPr>
          <p:spPr>
            <a:xfrm>
              <a:off x="4200525" y="636270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23321"/>
                  </a:lnTo>
                  <a:lnTo>
                    <a:pt x="23518" y="3713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491"/>
            <p:cNvSpPr/>
            <p:nvPr>
              <p:custDataLst>
                <p:tags r:id="rId86"/>
              </p:custDataLst>
            </p:nvPr>
          </p:nvSpPr>
          <p:spPr>
            <a:xfrm>
              <a:off x="4305693" y="6306874"/>
              <a:ext cx="83973" cy="204095"/>
            </a:xfrm>
            <a:custGeom>
              <a:avLst/>
              <a:gdLst/>
              <a:ahLst/>
              <a:cxnLst/>
              <a:rect l="0" t="0" r="0" b="0"/>
              <a:pathLst>
                <a:path w="83973" h="204095">
                  <a:moveTo>
                    <a:pt x="9132" y="8201"/>
                  </a:moveTo>
                  <a:lnTo>
                    <a:pt x="9132" y="8201"/>
                  </a:lnTo>
                  <a:lnTo>
                    <a:pt x="9132" y="0"/>
                  </a:lnTo>
                  <a:lnTo>
                    <a:pt x="4075" y="9182"/>
                  </a:lnTo>
                  <a:lnTo>
                    <a:pt x="490" y="31247"/>
                  </a:lnTo>
                  <a:lnTo>
                    <a:pt x="0" y="43491"/>
                  </a:lnTo>
                  <a:lnTo>
                    <a:pt x="2604" y="53166"/>
                  </a:lnTo>
                  <a:lnTo>
                    <a:pt x="12899" y="68001"/>
                  </a:lnTo>
                  <a:lnTo>
                    <a:pt x="15877" y="69234"/>
                  </a:lnTo>
                  <a:lnTo>
                    <a:pt x="18920" y="68998"/>
                  </a:lnTo>
                  <a:lnTo>
                    <a:pt x="25124" y="65914"/>
                  </a:lnTo>
                  <a:lnTo>
                    <a:pt x="31409" y="61014"/>
                  </a:lnTo>
                  <a:lnTo>
                    <a:pt x="61256" y="13727"/>
                  </a:lnTo>
                  <a:lnTo>
                    <a:pt x="62932" y="12943"/>
                  </a:lnTo>
                  <a:lnTo>
                    <a:pt x="64048" y="13479"/>
                  </a:lnTo>
                  <a:lnTo>
                    <a:pt x="64793" y="14895"/>
                  </a:lnTo>
                  <a:lnTo>
                    <a:pt x="73763" y="59034"/>
                  </a:lnTo>
                  <a:lnTo>
                    <a:pt x="78450" y="105719"/>
                  </a:lnTo>
                  <a:lnTo>
                    <a:pt x="83972" y="131885"/>
                  </a:lnTo>
                  <a:lnTo>
                    <a:pt x="71955" y="172274"/>
                  </a:lnTo>
                  <a:lnTo>
                    <a:pt x="57850" y="194281"/>
                  </a:lnTo>
                  <a:lnTo>
                    <a:pt x="49129" y="202028"/>
                  </a:lnTo>
                  <a:lnTo>
                    <a:pt x="45322" y="204094"/>
                  </a:lnTo>
                  <a:lnTo>
                    <a:pt x="42784" y="203355"/>
                  </a:lnTo>
                  <a:lnTo>
                    <a:pt x="37707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492"/>
            <p:cNvSpPr/>
            <p:nvPr>
              <p:custDataLst>
                <p:tags r:id="rId87"/>
              </p:custDataLst>
            </p:nvPr>
          </p:nvSpPr>
          <p:spPr>
            <a:xfrm>
              <a:off x="4429125" y="6219825"/>
              <a:ext cx="60650" cy="219076"/>
            </a:xfrm>
            <a:custGeom>
              <a:avLst/>
              <a:gdLst/>
              <a:ahLst/>
              <a:cxnLst/>
              <a:rect l="0" t="0" r="0" b="0"/>
              <a:pathLst>
                <a:path w="60650" h="219076">
                  <a:moveTo>
                    <a:pt x="28575" y="0"/>
                  </a:moveTo>
                  <a:lnTo>
                    <a:pt x="28575" y="0"/>
                  </a:lnTo>
                  <a:lnTo>
                    <a:pt x="38688" y="0"/>
                  </a:lnTo>
                  <a:lnTo>
                    <a:pt x="41667" y="1058"/>
                  </a:lnTo>
                  <a:lnTo>
                    <a:pt x="43653" y="2822"/>
                  </a:lnTo>
                  <a:lnTo>
                    <a:pt x="51896" y="23370"/>
                  </a:lnTo>
                  <a:lnTo>
                    <a:pt x="60649" y="59018"/>
                  </a:lnTo>
                  <a:lnTo>
                    <a:pt x="59833" y="98037"/>
                  </a:lnTo>
                  <a:lnTo>
                    <a:pt x="52888" y="141466"/>
                  </a:lnTo>
                  <a:lnTo>
                    <a:pt x="39072" y="17773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493"/>
            <p:cNvSpPr/>
            <p:nvPr>
              <p:custDataLst>
                <p:tags r:id="rId88"/>
              </p:custDataLst>
            </p:nvPr>
          </p:nvSpPr>
          <p:spPr>
            <a:xfrm>
              <a:off x="4603895" y="6186410"/>
              <a:ext cx="238708" cy="314633"/>
            </a:xfrm>
            <a:custGeom>
              <a:avLst/>
              <a:gdLst/>
              <a:ahLst/>
              <a:cxnLst/>
              <a:rect l="0" t="0" r="0" b="0"/>
              <a:pathLst>
                <a:path w="238708" h="314633">
                  <a:moveTo>
                    <a:pt x="72880" y="166765"/>
                  </a:moveTo>
                  <a:lnTo>
                    <a:pt x="72880" y="166765"/>
                  </a:lnTo>
                  <a:lnTo>
                    <a:pt x="72880" y="153508"/>
                  </a:lnTo>
                  <a:lnTo>
                    <a:pt x="71822" y="151577"/>
                  </a:lnTo>
                  <a:lnTo>
                    <a:pt x="70058" y="150290"/>
                  </a:lnTo>
                  <a:lnTo>
                    <a:pt x="65276" y="147802"/>
                  </a:lnTo>
                  <a:lnTo>
                    <a:pt x="59623" y="143168"/>
                  </a:lnTo>
                  <a:lnTo>
                    <a:pt x="56633" y="142566"/>
                  </a:lnTo>
                  <a:lnTo>
                    <a:pt x="53582" y="143224"/>
                  </a:lnTo>
                  <a:lnTo>
                    <a:pt x="46311" y="147836"/>
                  </a:lnTo>
                  <a:lnTo>
                    <a:pt x="31376" y="162332"/>
                  </a:lnTo>
                  <a:lnTo>
                    <a:pt x="4151" y="205229"/>
                  </a:lnTo>
                  <a:lnTo>
                    <a:pt x="0" y="219490"/>
                  </a:lnTo>
                  <a:lnTo>
                    <a:pt x="978" y="232884"/>
                  </a:lnTo>
                  <a:lnTo>
                    <a:pt x="2720" y="239419"/>
                  </a:lnTo>
                  <a:lnTo>
                    <a:pt x="5998" y="243776"/>
                  </a:lnTo>
                  <a:lnTo>
                    <a:pt x="15285" y="248617"/>
                  </a:lnTo>
                  <a:lnTo>
                    <a:pt x="26468" y="247946"/>
                  </a:lnTo>
                  <a:lnTo>
                    <a:pt x="32414" y="246286"/>
                  </a:lnTo>
                  <a:lnTo>
                    <a:pt x="41842" y="238797"/>
                  </a:lnTo>
                  <a:lnTo>
                    <a:pt x="61575" y="206629"/>
                  </a:lnTo>
                  <a:lnTo>
                    <a:pt x="77193" y="166055"/>
                  </a:lnTo>
                  <a:lnTo>
                    <a:pt x="84198" y="124017"/>
                  </a:lnTo>
                  <a:lnTo>
                    <a:pt x="89639" y="95891"/>
                  </a:lnTo>
                  <a:lnTo>
                    <a:pt x="91970" y="75998"/>
                  </a:lnTo>
                  <a:lnTo>
                    <a:pt x="99997" y="40604"/>
                  </a:lnTo>
                  <a:lnTo>
                    <a:pt x="100108" y="7553"/>
                  </a:lnTo>
                  <a:lnTo>
                    <a:pt x="98441" y="3474"/>
                  </a:lnTo>
                  <a:lnTo>
                    <a:pt x="96270" y="755"/>
                  </a:lnTo>
                  <a:lnTo>
                    <a:pt x="94824" y="0"/>
                  </a:lnTo>
                  <a:lnTo>
                    <a:pt x="93859" y="554"/>
                  </a:lnTo>
                  <a:lnTo>
                    <a:pt x="85638" y="20543"/>
                  </a:lnTo>
                  <a:lnTo>
                    <a:pt x="77774" y="67860"/>
                  </a:lnTo>
                  <a:lnTo>
                    <a:pt x="73525" y="106404"/>
                  </a:lnTo>
                  <a:lnTo>
                    <a:pt x="74023" y="143725"/>
                  </a:lnTo>
                  <a:lnTo>
                    <a:pt x="86149" y="181488"/>
                  </a:lnTo>
                  <a:lnTo>
                    <a:pt x="92183" y="189184"/>
                  </a:lnTo>
                  <a:lnTo>
                    <a:pt x="95274" y="191236"/>
                  </a:lnTo>
                  <a:lnTo>
                    <a:pt x="98392" y="191546"/>
                  </a:lnTo>
                  <a:lnTo>
                    <a:pt x="104680" y="189067"/>
                  </a:lnTo>
                  <a:lnTo>
                    <a:pt x="114170" y="181722"/>
                  </a:lnTo>
                  <a:lnTo>
                    <a:pt x="136733" y="134615"/>
                  </a:lnTo>
                  <a:lnTo>
                    <a:pt x="137674" y="132631"/>
                  </a:lnTo>
                  <a:lnTo>
                    <a:pt x="137242" y="132367"/>
                  </a:lnTo>
                  <a:lnTo>
                    <a:pt x="133941" y="134897"/>
                  </a:lnTo>
                  <a:lnTo>
                    <a:pt x="131768" y="142371"/>
                  </a:lnTo>
                  <a:lnTo>
                    <a:pt x="130374" y="164416"/>
                  </a:lnTo>
                  <a:lnTo>
                    <a:pt x="140245" y="187941"/>
                  </a:lnTo>
                  <a:lnTo>
                    <a:pt x="151519" y="204907"/>
                  </a:lnTo>
                  <a:lnTo>
                    <a:pt x="158278" y="210175"/>
                  </a:lnTo>
                  <a:lnTo>
                    <a:pt x="161562" y="211580"/>
                  </a:lnTo>
                  <a:lnTo>
                    <a:pt x="165868" y="210400"/>
                  </a:lnTo>
                  <a:lnTo>
                    <a:pt x="189012" y="192684"/>
                  </a:lnTo>
                  <a:lnTo>
                    <a:pt x="193285" y="183223"/>
                  </a:lnTo>
                  <a:lnTo>
                    <a:pt x="196243" y="173021"/>
                  </a:lnTo>
                  <a:lnTo>
                    <a:pt x="205778" y="157918"/>
                  </a:lnTo>
                  <a:lnTo>
                    <a:pt x="207199" y="172583"/>
                  </a:lnTo>
                  <a:lnTo>
                    <a:pt x="222469" y="214818"/>
                  </a:lnTo>
                  <a:lnTo>
                    <a:pt x="238028" y="254010"/>
                  </a:lnTo>
                  <a:lnTo>
                    <a:pt x="238707" y="269393"/>
                  </a:lnTo>
                  <a:lnTo>
                    <a:pt x="234422" y="284344"/>
                  </a:lnTo>
                  <a:lnTo>
                    <a:pt x="225463" y="301573"/>
                  </a:lnTo>
                  <a:lnTo>
                    <a:pt x="220110" y="307437"/>
                  </a:lnTo>
                  <a:lnTo>
                    <a:pt x="208519" y="313953"/>
                  </a:lnTo>
                  <a:lnTo>
                    <a:pt x="203523" y="314632"/>
                  </a:lnTo>
                  <a:lnTo>
                    <a:pt x="195149" y="312564"/>
                  </a:lnTo>
                  <a:lnTo>
                    <a:pt x="192493" y="310531"/>
                  </a:lnTo>
                  <a:lnTo>
                    <a:pt x="187180" y="30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494"/>
            <p:cNvSpPr/>
            <p:nvPr>
              <p:custDataLst>
                <p:tags r:id="rId89"/>
              </p:custDataLst>
            </p:nvPr>
          </p:nvSpPr>
          <p:spPr>
            <a:xfrm>
              <a:off x="4924425" y="6181725"/>
              <a:ext cx="75529" cy="323851"/>
            </a:xfrm>
            <a:custGeom>
              <a:avLst/>
              <a:gdLst/>
              <a:ahLst/>
              <a:cxnLst/>
              <a:rect l="0" t="0" r="0" b="0"/>
              <a:pathLst>
                <a:path w="75529" h="323851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47821" y="10113"/>
                  </a:lnTo>
                  <a:lnTo>
                    <a:pt x="59442" y="31571"/>
                  </a:lnTo>
                  <a:lnTo>
                    <a:pt x="68545" y="71878"/>
                  </a:lnTo>
                  <a:lnTo>
                    <a:pt x="73932" y="109139"/>
                  </a:lnTo>
                  <a:lnTo>
                    <a:pt x="75528" y="153693"/>
                  </a:lnTo>
                  <a:lnTo>
                    <a:pt x="73178" y="191942"/>
                  </a:lnTo>
                  <a:lnTo>
                    <a:pt x="57846" y="233941"/>
                  </a:lnTo>
                  <a:lnTo>
                    <a:pt x="28248" y="27765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495"/>
            <p:cNvSpPr/>
            <p:nvPr>
              <p:custDataLst>
                <p:tags r:id="rId90"/>
              </p:custDataLst>
            </p:nvPr>
          </p:nvSpPr>
          <p:spPr>
            <a:xfrm>
              <a:off x="3505443" y="6048375"/>
              <a:ext cx="95008" cy="390526"/>
            </a:xfrm>
            <a:custGeom>
              <a:avLst/>
              <a:gdLst/>
              <a:ahLst/>
              <a:cxnLst/>
              <a:rect l="0" t="0" r="0" b="0"/>
              <a:pathLst>
                <a:path w="95008" h="390526">
                  <a:moveTo>
                    <a:pt x="95007" y="0"/>
                  </a:moveTo>
                  <a:lnTo>
                    <a:pt x="95007" y="0"/>
                  </a:lnTo>
                  <a:lnTo>
                    <a:pt x="77674" y="0"/>
                  </a:lnTo>
                  <a:lnTo>
                    <a:pt x="62146" y="22813"/>
                  </a:lnTo>
                  <a:lnTo>
                    <a:pt x="41213" y="69984"/>
                  </a:lnTo>
                  <a:lnTo>
                    <a:pt x="31190" y="102606"/>
                  </a:lnTo>
                  <a:lnTo>
                    <a:pt x="21104" y="145960"/>
                  </a:lnTo>
                  <a:lnTo>
                    <a:pt x="12197" y="185887"/>
                  </a:lnTo>
                  <a:lnTo>
                    <a:pt x="2528" y="232196"/>
                  </a:lnTo>
                  <a:lnTo>
                    <a:pt x="578" y="266707"/>
                  </a:lnTo>
                  <a:lnTo>
                    <a:pt x="0" y="305861"/>
                  </a:lnTo>
                  <a:lnTo>
                    <a:pt x="2651" y="342156"/>
                  </a:lnTo>
                  <a:lnTo>
                    <a:pt x="9282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496"/>
            <p:cNvSpPr/>
            <p:nvPr>
              <p:custDataLst>
                <p:tags r:id="rId91"/>
              </p:custDataLst>
            </p:nvPr>
          </p:nvSpPr>
          <p:spPr>
            <a:xfrm>
              <a:off x="5125962" y="6197899"/>
              <a:ext cx="160414" cy="280781"/>
            </a:xfrm>
            <a:custGeom>
              <a:avLst/>
              <a:gdLst/>
              <a:ahLst/>
              <a:cxnLst/>
              <a:rect l="0" t="0" r="0" b="0"/>
              <a:pathLst>
                <a:path w="160414" h="280781">
                  <a:moveTo>
                    <a:pt x="74688" y="193376"/>
                  </a:moveTo>
                  <a:lnTo>
                    <a:pt x="74688" y="193376"/>
                  </a:lnTo>
                  <a:lnTo>
                    <a:pt x="79744" y="188320"/>
                  </a:lnTo>
                  <a:lnTo>
                    <a:pt x="82227" y="183015"/>
                  </a:lnTo>
                  <a:lnTo>
                    <a:pt x="83821" y="176043"/>
                  </a:lnTo>
                  <a:lnTo>
                    <a:pt x="76622" y="164191"/>
                  </a:lnTo>
                  <a:lnTo>
                    <a:pt x="75977" y="161219"/>
                  </a:lnTo>
                  <a:lnTo>
                    <a:pt x="73431" y="159239"/>
                  </a:lnTo>
                  <a:lnTo>
                    <a:pt x="64957" y="157037"/>
                  </a:lnTo>
                  <a:lnTo>
                    <a:pt x="43230" y="160854"/>
                  </a:lnTo>
                  <a:lnTo>
                    <a:pt x="26797" y="168689"/>
                  </a:lnTo>
                  <a:lnTo>
                    <a:pt x="18831" y="180287"/>
                  </a:lnTo>
                  <a:lnTo>
                    <a:pt x="1889" y="226928"/>
                  </a:lnTo>
                  <a:lnTo>
                    <a:pt x="0" y="243213"/>
                  </a:lnTo>
                  <a:lnTo>
                    <a:pt x="4804" y="258211"/>
                  </a:lnTo>
                  <a:lnTo>
                    <a:pt x="20079" y="280031"/>
                  </a:lnTo>
                  <a:lnTo>
                    <a:pt x="25582" y="280780"/>
                  </a:lnTo>
                  <a:lnTo>
                    <a:pt x="40163" y="275966"/>
                  </a:lnTo>
                  <a:lnTo>
                    <a:pt x="54404" y="261127"/>
                  </a:lnTo>
                  <a:lnTo>
                    <a:pt x="75738" y="222163"/>
                  </a:lnTo>
                  <a:lnTo>
                    <a:pt x="90143" y="178405"/>
                  </a:lnTo>
                  <a:lnTo>
                    <a:pt x="98905" y="151075"/>
                  </a:lnTo>
                  <a:lnTo>
                    <a:pt x="101971" y="111933"/>
                  </a:lnTo>
                  <a:lnTo>
                    <a:pt x="103008" y="68712"/>
                  </a:lnTo>
                  <a:lnTo>
                    <a:pt x="103241" y="23838"/>
                  </a:lnTo>
                  <a:lnTo>
                    <a:pt x="103258" y="1960"/>
                  </a:lnTo>
                  <a:lnTo>
                    <a:pt x="102202" y="149"/>
                  </a:lnTo>
                  <a:lnTo>
                    <a:pt x="100439" y="0"/>
                  </a:lnTo>
                  <a:lnTo>
                    <a:pt x="98205" y="959"/>
                  </a:lnTo>
                  <a:lnTo>
                    <a:pt x="96716" y="3714"/>
                  </a:lnTo>
                  <a:lnTo>
                    <a:pt x="86373" y="48936"/>
                  </a:lnTo>
                  <a:lnTo>
                    <a:pt x="84640" y="85704"/>
                  </a:lnTo>
                  <a:lnTo>
                    <a:pt x="84297" y="131617"/>
                  </a:lnTo>
                  <a:lnTo>
                    <a:pt x="87052" y="166085"/>
                  </a:lnTo>
                  <a:lnTo>
                    <a:pt x="92417" y="208211"/>
                  </a:lnTo>
                  <a:lnTo>
                    <a:pt x="93347" y="229639"/>
                  </a:lnTo>
                  <a:lnTo>
                    <a:pt x="94536" y="232368"/>
                  </a:lnTo>
                  <a:lnTo>
                    <a:pt x="96387" y="233130"/>
                  </a:lnTo>
                  <a:lnTo>
                    <a:pt x="98678" y="232578"/>
                  </a:lnTo>
                  <a:lnTo>
                    <a:pt x="106961" y="226746"/>
                  </a:lnTo>
                  <a:lnTo>
                    <a:pt x="110199" y="212793"/>
                  </a:lnTo>
                  <a:lnTo>
                    <a:pt x="114843" y="186782"/>
                  </a:lnTo>
                  <a:lnTo>
                    <a:pt x="128934" y="153545"/>
                  </a:lnTo>
                  <a:lnTo>
                    <a:pt x="135133" y="144630"/>
                  </a:lnTo>
                  <a:lnTo>
                    <a:pt x="138267" y="142886"/>
                  </a:lnTo>
                  <a:lnTo>
                    <a:pt x="141417" y="142783"/>
                  </a:lnTo>
                  <a:lnTo>
                    <a:pt x="144573" y="143772"/>
                  </a:lnTo>
                  <a:lnTo>
                    <a:pt x="150905" y="150515"/>
                  </a:lnTo>
                  <a:lnTo>
                    <a:pt x="156187" y="160569"/>
                  </a:lnTo>
                  <a:lnTo>
                    <a:pt x="160413" y="221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497"/>
            <p:cNvSpPr/>
            <p:nvPr>
              <p:custDataLst>
                <p:tags r:id="rId92"/>
              </p:custDataLst>
            </p:nvPr>
          </p:nvSpPr>
          <p:spPr>
            <a:xfrm>
              <a:off x="5248275" y="6325713"/>
              <a:ext cx="123826" cy="103663"/>
            </a:xfrm>
            <a:custGeom>
              <a:avLst/>
              <a:gdLst/>
              <a:ahLst/>
              <a:cxnLst/>
              <a:rect l="0" t="0" r="0" b="0"/>
              <a:pathLst>
                <a:path w="123826" h="103663">
                  <a:moveTo>
                    <a:pt x="0" y="103662"/>
                  </a:moveTo>
                  <a:lnTo>
                    <a:pt x="0" y="103662"/>
                  </a:lnTo>
                  <a:lnTo>
                    <a:pt x="0" y="98606"/>
                  </a:lnTo>
                  <a:lnTo>
                    <a:pt x="13257" y="68014"/>
                  </a:lnTo>
                  <a:lnTo>
                    <a:pt x="54088" y="36892"/>
                  </a:lnTo>
                  <a:lnTo>
                    <a:pt x="93984" y="7341"/>
                  </a:lnTo>
                  <a:lnTo>
                    <a:pt x="111416" y="0"/>
                  </a:lnTo>
                  <a:lnTo>
                    <a:pt x="112378" y="687"/>
                  </a:lnTo>
                  <a:lnTo>
                    <a:pt x="113445" y="4274"/>
                  </a:lnTo>
                  <a:lnTo>
                    <a:pt x="108276" y="12218"/>
                  </a:lnTo>
                  <a:lnTo>
                    <a:pt x="92767" y="34564"/>
                  </a:lnTo>
                  <a:lnTo>
                    <a:pt x="79113" y="70378"/>
                  </a:lnTo>
                  <a:lnTo>
                    <a:pt x="78143" y="75123"/>
                  </a:lnTo>
                  <a:lnTo>
                    <a:pt x="78553" y="79344"/>
                  </a:lnTo>
                  <a:lnTo>
                    <a:pt x="81832" y="86857"/>
                  </a:lnTo>
                  <a:lnTo>
                    <a:pt x="123825" y="103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" name="SMARTInkShape-1498"/>
          <p:cNvSpPr/>
          <p:nvPr>
            <p:custDataLst>
              <p:tags r:id="rId16"/>
            </p:custDataLst>
          </p:nvPr>
        </p:nvSpPr>
        <p:spPr>
          <a:xfrm>
            <a:off x="3657600" y="6119426"/>
            <a:ext cx="85726" cy="348050"/>
          </a:xfrm>
          <a:custGeom>
            <a:avLst/>
            <a:gdLst/>
            <a:ahLst/>
            <a:cxnLst/>
            <a:rect l="0" t="0" r="0" b="0"/>
            <a:pathLst>
              <a:path w="85726" h="348050">
                <a:moveTo>
                  <a:pt x="85725" y="24199"/>
                </a:moveTo>
                <a:lnTo>
                  <a:pt x="85725" y="24199"/>
                </a:lnTo>
                <a:lnTo>
                  <a:pt x="85725" y="19143"/>
                </a:lnTo>
                <a:lnTo>
                  <a:pt x="82903" y="13838"/>
                </a:lnTo>
                <a:lnTo>
                  <a:pt x="80668" y="10942"/>
                </a:lnTo>
                <a:lnTo>
                  <a:pt x="75364" y="7724"/>
                </a:lnTo>
                <a:lnTo>
                  <a:pt x="69478" y="5236"/>
                </a:lnTo>
                <a:lnTo>
                  <a:pt x="63335" y="602"/>
                </a:lnTo>
                <a:lnTo>
                  <a:pt x="59156" y="0"/>
                </a:lnTo>
                <a:lnTo>
                  <a:pt x="48869" y="2155"/>
                </a:lnTo>
                <a:lnTo>
                  <a:pt x="31178" y="14375"/>
                </a:lnTo>
                <a:lnTo>
                  <a:pt x="21618" y="31121"/>
                </a:lnTo>
                <a:lnTo>
                  <a:pt x="10059" y="75519"/>
                </a:lnTo>
                <a:lnTo>
                  <a:pt x="4509" y="105610"/>
                </a:lnTo>
                <a:lnTo>
                  <a:pt x="8656" y="145914"/>
                </a:lnTo>
                <a:lnTo>
                  <a:pt x="14324" y="186087"/>
                </a:lnTo>
                <a:lnTo>
                  <a:pt x="19175" y="231860"/>
                </a:lnTo>
                <a:lnTo>
                  <a:pt x="26404" y="271476"/>
                </a:lnTo>
                <a:lnTo>
                  <a:pt x="28147" y="304819"/>
                </a:lnTo>
                <a:lnTo>
                  <a:pt x="25562" y="315783"/>
                </a:lnTo>
                <a:lnTo>
                  <a:pt x="18157" y="327905"/>
                </a:lnTo>
                <a:lnTo>
                  <a:pt x="12303" y="333805"/>
                </a:lnTo>
                <a:lnTo>
                  <a:pt x="6174" y="336426"/>
                </a:lnTo>
                <a:lnTo>
                  <a:pt x="4116" y="338184"/>
                </a:lnTo>
                <a:lnTo>
                  <a:pt x="0" y="3480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2" name="SMARTInkShape-Group274"/>
          <p:cNvGrpSpPr/>
          <p:nvPr/>
        </p:nvGrpSpPr>
        <p:grpSpPr>
          <a:xfrm>
            <a:off x="5857875" y="6210300"/>
            <a:ext cx="876175" cy="460811"/>
            <a:chOff x="5857875" y="6210300"/>
            <a:chExt cx="876175" cy="460811"/>
          </a:xfrm>
        </p:grpSpPr>
        <p:sp>
          <p:nvSpPr>
            <p:cNvPr id="338" name="SMARTInkShape-1499"/>
            <p:cNvSpPr/>
            <p:nvPr>
              <p:custDataLst>
                <p:tags r:id="rId71"/>
              </p:custDataLst>
            </p:nvPr>
          </p:nvSpPr>
          <p:spPr>
            <a:xfrm>
              <a:off x="5857875" y="634365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0"/>
                  </a:moveTo>
                  <a:lnTo>
                    <a:pt x="0" y="0"/>
                  </a:lnTo>
                  <a:lnTo>
                    <a:pt x="38622" y="7539"/>
                  </a:lnTo>
                  <a:lnTo>
                    <a:pt x="76303" y="14189"/>
                  </a:lnTo>
                  <a:lnTo>
                    <a:pt x="118750" y="18090"/>
                  </a:lnTo>
                  <a:lnTo>
                    <a:pt x="137373" y="19824"/>
                  </a:lnTo>
                  <a:lnTo>
                    <a:pt x="1714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500"/>
            <p:cNvSpPr/>
            <p:nvPr>
              <p:custDataLst>
                <p:tags r:id="rId72"/>
              </p:custDataLst>
            </p:nvPr>
          </p:nvSpPr>
          <p:spPr>
            <a:xfrm>
              <a:off x="5915200" y="6248400"/>
              <a:ext cx="18876" cy="209551"/>
            </a:xfrm>
            <a:custGeom>
              <a:avLst/>
              <a:gdLst/>
              <a:ahLst/>
              <a:cxnLst/>
              <a:rect l="0" t="0" r="0" b="0"/>
              <a:pathLst>
                <a:path w="18876" h="209551">
                  <a:moveTo>
                    <a:pt x="9350" y="0"/>
                  </a:moveTo>
                  <a:lnTo>
                    <a:pt x="9350" y="0"/>
                  </a:lnTo>
                  <a:lnTo>
                    <a:pt x="9350" y="40098"/>
                  </a:lnTo>
                  <a:lnTo>
                    <a:pt x="6528" y="79417"/>
                  </a:lnTo>
                  <a:lnTo>
                    <a:pt x="708" y="119427"/>
                  </a:lnTo>
                  <a:lnTo>
                    <a:pt x="0" y="156235"/>
                  </a:lnTo>
                  <a:lnTo>
                    <a:pt x="2019" y="177388"/>
                  </a:lnTo>
                  <a:lnTo>
                    <a:pt x="188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501"/>
            <p:cNvSpPr/>
            <p:nvPr>
              <p:custDataLst>
                <p:tags r:id="rId73"/>
              </p:custDataLst>
            </p:nvPr>
          </p:nvSpPr>
          <p:spPr>
            <a:xfrm>
              <a:off x="6319544" y="6457950"/>
              <a:ext cx="100241" cy="213161"/>
            </a:xfrm>
            <a:custGeom>
              <a:avLst/>
              <a:gdLst/>
              <a:ahLst/>
              <a:cxnLst/>
              <a:rect l="0" t="0" r="0" b="0"/>
              <a:pathLst>
                <a:path w="100241" h="213161">
                  <a:moveTo>
                    <a:pt x="5056" y="0"/>
                  </a:moveTo>
                  <a:lnTo>
                    <a:pt x="5056" y="0"/>
                  </a:lnTo>
                  <a:lnTo>
                    <a:pt x="0" y="10113"/>
                  </a:lnTo>
                  <a:lnTo>
                    <a:pt x="340" y="20723"/>
                  </a:lnTo>
                  <a:lnTo>
                    <a:pt x="13175" y="63333"/>
                  </a:lnTo>
                  <a:lnTo>
                    <a:pt x="19601" y="65190"/>
                  </a:lnTo>
                  <a:lnTo>
                    <a:pt x="40972" y="66381"/>
                  </a:lnTo>
                  <a:lnTo>
                    <a:pt x="50300" y="63722"/>
                  </a:lnTo>
                  <a:lnTo>
                    <a:pt x="81379" y="43256"/>
                  </a:lnTo>
                  <a:lnTo>
                    <a:pt x="89054" y="33395"/>
                  </a:lnTo>
                  <a:lnTo>
                    <a:pt x="98615" y="29211"/>
                  </a:lnTo>
                  <a:lnTo>
                    <a:pt x="99179" y="30057"/>
                  </a:lnTo>
                  <a:lnTo>
                    <a:pt x="100240" y="68620"/>
                  </a:lnTo>
                  <a:lnTo>
                    <a:pt x="99218" y="84473"/>
                  </a:lnTo>
                  <a:lnTo>
                    <a:pt x="92761" y="111740"/>
                  </a:lnTo>
                  <a:lnTo>
                    <a:pt x="90956" y="153325"/>
                  </a:lnTo>
                  <a:lnTo>
                    <a:pt x="90897" y="159366"/>
                  </a:lnTo>
                  <a:lnTo>
                    <a:pt x="80702" y="183039"/>
                  </a:lnTo>
                  <a:lnTo>
                    <a:pt x="69332" y="200048"/>
                  </a:lnTo>
                  <a:lnTo>
                    <a:pt x="54205" y="211791"/>
                  </a:lnTo>
                  <a:lnTo>
                    <a:pt x="48406" y="213160"/>
                  </a:lnTo>
                  <a:lnTo>
                    <a:pt x="36317" y="211861"/>
                  </a:lnTo>
                  <a:lnTo>
                    <a:pt x="26711" y="207754"/>
                  </a:lnTo>
                  <a:lnTo>
                    <a:pt x="22667" y="205177"/>
                  </a:lnTo>
                  <a:lnTo>
                    <a:pt x="11920" y="191439"/>
                  </a:lnTo>
                  <a:lnTo>
                    <a:pt x="505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502"/>
            <p:cNvSpPr/>
            <p:nvPr>
              <p:custDataLst>
                <p:tags r:id="rId74"/>
              </p:custDataLst>
            </p:nvPr>
          </p:nvSpPr>
          <p:spPr>
            <a:xfrm>
              <a:off x="6610350" y="6210300"/>
              <a:ext cx="123700" cy="310998"/>
            </a:xfrm>
            <a:custGeom>
              <a:avLst/>
              <a:gdLst/>
              <a:ahLst/>
              <a:cxnLst/>
              <a:rect l="0" t="0" r="0" b="0"/>
              <a:pathLst>
                <a:path w="123700" h="310998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8642" y="39660"/>
                  </a:lnTo>
                  <a:lnTo>
                    <a:pt x="10321" y="59846"/>
                  </a:lnTo>
                  <a:lnTo>
                    <a:pt x="22748" y="92012"/>
                  </a:lnTo>
                  <a:lnTo>
                    <a:pt x="31630" y="101924"/>
                  </a:lnTo>
                  <a:lnTo>
                    <a:pt x="36961" y="106050"/>
                  </a:lnTo>
                  <a:lnTo>
                    <a:pt x="41574" y="107742"/>
                  </a:lnTo>
                  <a:lnTo>
                    <a:pt x="45708" y="107811"/>
                  </a:lnTo>
                  <a:lnTo>
                    <a:pt x="53123" y="105066"/>
                  </a:lnTo>
                  <a:lnTo>
                    <a:pt x="59946" y="100318"/>
                  </a:lnTo>
                  <a:lnTo>
                    <a:pt x="69738" y="86639"/>
                  </a:lnTo>
                  <a:lnTo>
                    <a:pt x="88891" y="42401"/>
                  </a:lnTo>
                  <a:lnTo>
                    <a:pt x="104217" y="19802"/>
                  </a:lnTo>
                  <a:lnTo>
                    <a:pt x="104726" y="42486"/>
                  </a:lnTo>
                  <a:lnTo>
                    <a:pt x="107590" y="78764"/>
                  </a:lnTo>
                  <a:lnTo>
                    <a:pt x="116533" y="126037"/>
                  </a:lnTo>
                  <a:lnTo>
                    <a:pt x="122865" y="158649"/>
                  </a:lnTo>
                  <a:lnTo>
                    <a:pt x="123699" y="205905"/>
                  </a:lnTo>
                  <a:lnTo>
                    <a:pt x="122742" y="233838"/>
                  </a:lnTo>
                  <a:lnTo>
                    <a:pt x="113459" y="270557"/>
                  </a:lnTo>
                  <a:lnTo>
                    <a:pt x="104526" y="297476"/>
                  </a:lnTo>
                  <a:lnTo>
                    <a:pt x="98314" y="306836"/>
                  </a:lnTo>
                  <a:lnTo>
                    <a:pt x="92026" y="310997"/>
                  </a:lnTo>
                  <a:lnTo>
                    <a:pt x="82881" y="310024"/>
                  </a:lnTo>
                  <a:lnTo>
                    <a:pt x="77479" y="308283"/>
                  </a:lnTo>
                  <a:lnTo>
                    <a:pt x="68655" y="297881"/>
                  </a:lnTo>
                  <a:lnTo>
                    <a:pt x="54366" y="275447"/>
                  </a:lnTo>
                  <a:lnTo>
                    <a:pt x="53177" y="270415"/>
                  </a:lnTo>
                  <a:lnTo>
                    <a:pt x="54680" y="259179"/>
                  </a:lnTo>
                  <a:lnTo>
                    <a:pt x="61475" y="246009"/>
                  </a:lnTo>
                  <a:lnTo>
                    <a:pt x="857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3" name="SMARTInkShape-1503"/>
          <p:cNvSpPr/>
          <p:nvPr>
            <p:custDataLst>
              <p:tags r:id="rId17"/>
            </p:custDataLst>
          </p:nvPr>
        </p:nvSpPr>
        <p:spPr>
          <a:xfrm>
            <a:off x="6391275" y="6049276"/>
            <a:ext cx="85726" cy="370575"/>
          </a:xfrm>
          <a:custGeom>
            <a:avLst/>
            <a:gdLst/>
            <a:ahLst/>
            <a:cxnLst/>
            <a:rect l="0" t="0" r="0" b="0"/>
            <a:pathLst>
              <a:path w="85726" h="370575">
                <a:moveTo>
                  <a:pt x="85725" y="27674"/>
                </a:moveTo>
                <a:lnTo>
                  <a:pt x="85725" y="27674"/>
                </a:lnTo>
                <a:lnTo>
                  <a:pt x="85725" y="2139"/>
                </a:lnTo>
                <a:lnTo>
                  <a:pt x="84667" y="1126"/>
                </a:lnTo>
                <a:lnTo>
                  <a:pt x="80669" y="0"/>
                </a:lnTo>
                <a:lnTo>
                  <a:pt x="62355" y="9479"/>
                </a:lnTo>
                <a:lnTo>
                  <a:pt x="51349" y="22762"/>
                </a:lnTo>
                <a:lnTo>
                  <a:pt x="25617" y="68693"/>
                </a:lnTo>
                <a:lnTo>
                  <a:pt x="19289" y="109938"/>
                </a:lnTo>
                <a:lnTo>
                  <a:pt x="13947" y="134717"/>
                </a:lnTo>
                <a:lnTo>
                  <a:pt x="20551" y="173819"/>
                </a:lnTo>
                <a:lnTo>
                  <a:pt x="29020" y="209618"/>
                </a:lnTo>
                <a:lnTo>
                  <a:pt x="41363" y="249527"/>
                </a:lnTo>
                <a:lnTo>
                  <a:pt x="49623" y="294740"/>
                </a:lnTo>
                <a:lnTo>
                  <a:pt x="55663" y="322433"/>
                </a:lnTo>
                <a:lnTo>
                  <a:pt x="51653" y="339613"/>
                </a:lnTo>
                <a:lnTo>
                  <a:pt x="43771" y="349052"/>
                </a:lnTo>
                <a:lnTo>
                  <a:pt x="21464" y="363736"/>
                </a:lnTo>
                <a:lnTo>
                  <a:pt x="0" y="3705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SMARTInkShape-1504"/>
          <p:cNvSpPr/>
          <p:nvPr>
            <p:custDataLst>
              <p:tags r:id="rId18"/>
            </p:custDataLst>
          </p:nvPr>
        </p:nvSpPr>
        <p:spPr>
          <a:xfrm>
            <a:off x="8191500" y="5639193"/>
            <a:ext cx="142876" cy="28183"/>
          </a:xfrm>
          <a:custGeom>
            <a:avLst/>
            <a:gdLst/>
            <a:ahLst/>
            <a:cxnLst/>
            <a:rect l="0" t="0" r="0" b="0"/>
            <a:pathLst>
              <a:path w="142876" h="28183">
                <a:moveTo>
                  <a:pt x="0" y="9132"/>
                </a:moveTo>
                <a:lnTo>
                  <a:pt x="0" y="9132"/>
                </a:lnTo>
                <a:lnTo>
                  <a:pt x="0" y="4076"/>
                </a:lnTo>
                <a:lnTo>
                  <a:pt x="2117" y="2587"/>
                </a:lnTo>
                <a:lnTo>
                  <a:pt x="21458" y="0"/>
                </a:lnTo>
                <a:lnTo>
                  <a:pt x="69083" y="7198"/>
                </a:lnTo>
                <a:lnTo>
                  <a:pt x="99844" y="11381"/>
                </a:lnTo>
                <a:lnTo>
                  <a:pt x="127213" y="18757"/>
                </a:lnTo>
                <a:lnTo>
                  <a:pt x="129259" y="20841"/>
                </a:lnTo>
                <a:lnTo>
                  <a:pt x="130623" y="23287"/>
                </a:lnTo>
                <a:lnTo>
                  <a:pt x="128357" y="24919"/>
                </a:lnTo>
                <a:lnTo>
                  <a:pt x="85510" y="27895"/>
                </a:lnTo>
                <a:lnTo>
                  <a:pt x="38164" y="28157"/>
                </a:lnTo>
                <a:lnTo>
                  <a:pt x="7889" y="28180"/>
                </a:lnTo>
                <a:lnTo>
                  <a:pt x="46917" y="28182"/>
                </a:lnTo>
                <a:lnTo>
                  <a:pt x="90014" y="28182"/>
                </a:lnTo>
                <a:lnTo>
                  <a:pt x="142875" y="281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" name="SMARTInkShape-Group277"/>
          <p:cNvGrpSpPr/>
          <p:nvPr/>
        </p:nvGrpSpPr>
        <p:grpSpPr>
          <a:xfrm>
            <a:off x="6944106" y="6030649"/>
            <a:ext cx="2017600" cy="535967"/>
            <a:chOff x="6944106" y="6030649"/>
            <a:chExt cx="2017600" cy="535967"/>
          </a:xfrm>
        </p:grpSpPr>
        <p:sp>
          <p:nvSpPr>
            <p:cNvPr id="345" name="SMARTInkShape-1505"/>
            <p:cNvSpPr/>
            <p:nvPr>
              <p:custDataLst>
                <p:tags r:id="rId57"/>
              </p:custDataLst>
            </p:nvPr>
          </p:nvSpPr>
          <p:spPr>
            <a:xfrm>
              <a:off x="6944106" y="6030649"/>
              <a:ext cx="90832" cy="455877"/>
            </a:xfrm>
            <a:custGeom>
              <a:avLst/>
              <a:gdLst/>
              <a:ahLst/>
              <a:cxnLst/>
              <a:rect l="0" t="0" r="0" b="0"/>
              <a:pathLst>
                <a:path w="90832" h="455877">
                  <a:moveTo>
                    <a:pt x="85344" y="8201"/>
                  </a:moveTo>
                  <a:lnTo>
                    <a:pt x="85344" y="8201"/>
                  </a:lnTo>
                  <a:lnTo>
                    <a:pt x="90400" y="3145"/>
                  </a:lnTo>
                  <a:lnTo>
                    <a:pt x="90831" y="1656"/>
                  </a:lnTo>
                  <a:lnTo>
                    <a:pt x="90061" y="662"/>
                  </a:lnTo>
                  <a:lnTo>
                    <a:pt x="88489" y="0"/>
                  </a:lnTo>
                  <a:lnTo>
                    <a:pt x="86382" y="617"/>
                  </a:lnTo>
                  <a:lnTo>
                    <a:pt x="72363" y="12050"/>
                  </a:lnTo>
                  <a:lnTo>
                    <a:pt x="52284" y="33930"/>
                  </a:lnTo>
                  <a:lnTo>
                    <a:pt x="30757" y="74000"/>
                  </a:lnTo>
                  <a:lnTo>
                    <a:pt x="16000" y="117860"/>
                  </a:lnTo>
                  <a:lnTo>
                    <a:pt x="3953" y="155256"/>
                  </a:lnTo>
                  <a:lnTo>
                    <a:pt x="903" y="195471"/>
                  </a:lnTo>
                  <a:lnTo>
                    <a:pt x="0" y="238783"/>
                  </a:lnTo>
                  <a:lnTo>
                    <a:pt x="790" y="274783"/>
                  </a:lnTo>
                  <a:lnTo>
                    <a:pt x="6199" y="314847"/>
                  </a:lnTo>
                  <a:lnTo>
                    <a:pt x="14206" y="357424"/>
                  </a:lnTo>
                  <a:lnTo>
                    <a:pt x="29694" y="394955"/>
                  </a:lnTo>
                  <a:lnTo>
                    <a:pt x="56769" y="455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506"/>
            <p:cNvSpPr/>
            <p:nvPr>
              <p:custDataLst>
                <p:tags r:id="rId58"/>
              </p:custDataLst>
            </p:nvPr>
          </p:nvSpPr>
          <p:spPr>
            <a:xfrm>
              <a:off x="7210425" y="6059409"/>
              <a:ext cx="66676" cy="369967"/>
            </a:xfrm>
            <a:custGeom>
              <a:avLst/>
              <a:gdLst/>
              <a:ahLst/>
              <a:cxnLst/>
              <a:rect l="0" t="0" r="0" b="0"/>
              <a:pathLst>
                <a:path w="66676" h="369967">
                  <a:moveTo>
                    <a:pt x="66675" y="36591"/>
                  </a:moveTo>
                  <a:lnTo>
                    <a:pt x="66675" y="36591"/>
                  </a:lnTo>
                  <a:lnTo>
                    <a:pt x="66675" y="10124"/>
                  </a:lnTo>
                  <a:lnTo>
                    <a:pt x="58475" y="0"/>
                  </a:lnTo>
                  <a:lnTo>
                    <a:pt x="47429" y="3995"/>
                  </a:lnTo>
                  <a:lnTo>
                    <a:pt x="39424" y="14696"/>
                  </a:lnTo>
                  <a:lnTo>
                    <a:pt x="33397" y="30035"/>
                  </a:lnTo>
                  <a:lnTo>
                    <a:pt x="24154" y="75082"/>
                  </a:lnTo>
                  <a:lnTo>
                    <a:pt x="19497" y="120530"/>
                  </a:lnTo>
                  <a:lnTo>
                    <a:pt x="20196" y="146971"/>
                  </a:lnTo>
                  <a:lnTo>
                    <a:pt x="26607" y="183396"/>
                  </a:lnTo>
                  <a:lnTo>
                    <a:pt x="28759" y="203437"/>
                  </a:lnTo>
                  <a:lnTo>
                    <a:pt x="35941" y="233394"/>
                  </a:lnTo>
                  <a:lnTo>
                    <a:pt x="42730" y="279136"/>
                  </a:lnTo>
                  <a:lnTo>
                    <a:pt x="46175" y="311304"/>
                  </a:lnTo>
                  <a:lnTo>
                    <a:pt x="44159" y="322727"/>
                  </a:lnTo>
                  <a:lnTo>
                    <a:pt x="37073" y="337625"/>
                  </a:lnTo>
                  <a:lnTo>
                    <a:pt x="28270" y="356503"/>
                  </a:lnTo>
                  <a:lnTo>
                    <a:pt x="25198" y="360991"/>
                  </a:lnTo>
                  <a:lnTo>
                    <a:pt x="21032" y="363983"/>
                  </a:lnTo>
                  <a:lnTo>
                    <a:pt x="0" y="369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507"/>
            <p:cNvSpPr/>
            <p:nvPr>
              <p:custDataLst>
                <p:tags r:id="rId59"/>
              </p:custDataLst>
            </p:nvPr>
          </p:nvSpPr>
          <p:spPr>
            <a:xfrm>
              <a:off x="7181850" y="6477603"/>
              <a:ext cx="104776" cy="89013"/>
            </a:xfrm>
            <a:custGeom>
              <a:avLst/>
              <a:gdLst/>
              <a:ahLst/>
              <a:cxnLst/>
              <a:rect l="0" t="0" r="0" b="0"/>
              <a:pathLst>
                <a:path w="104776" h="89013">
                  <a:moveTo>
                    <a:pt x="0" y="8922"/>
                  </a:moveTo>
                  <a:lnTo>
                    <a:pt x="0" y="8922"/>
                  </a:lnTo>
                  <a:lnTo>
                    <a:pt x="8200" y="8922"/>
                  </a:lnTo>
                  <a:lnTo>
                    <a:pt x="22356" y="23073"/>
                  </a:lnTo>
                  <a:lnTo>
                    <a:pt x="32813" y="45501"/>
                  </a:lnTo>
                  <a:lnTo>
                    <a:pt x="32927" y="57282"/>
                  </a:lnTo>
                  <a:lnTo>
                    <a:pt x="29452" y="68515"/>
                  </a:lnTo>
                  <a:lnTo>
                    <a:pt x="18597" y="84351"/>
                  </a:lnTo>
                  <a:lnTo>
                    <a:pt x="15572" y="87783"/>
                  </a:lnTo>
                  <a:lnTo>
                    <a:pt x="13557" y="89012"/>
                  </a:lnTo>
                  <a:lnTo>
                    <a:pt x="12212" y="88774"/>
                  </a:lnTo>
                  <a:lnTo>
                    <a:pt x="11316" y="87557"/>
                  </a:lnTo>
                  <a:lnTo>
                    <a:pt x="7499" y="86204"/>
                  </a:lnTo>
                  <a:lnTo>
                    <a:pt x="5000" y="85844"/>
                  </a:lnTo>
                  <a:lnTo>
                    <a:pt x="4391" y="83486"/>
                  </a:lnTo>
                  <a:lnTo>
                    <a:pt x="8641" y="63727"/>
                  </a:lnTo>
                  <a:lnTo>
                    <a:pt x="17598" y="54094"/>
                  </a:lnTo>
                  <a:lnTo>
                    <a:pt x="62189" y="13255"/>
                  </a:lnTo>
                  <a:lnTo>
                    <a:pt x="72637" y="3974"/>
                  </a:lnTo>
                  <a:lnTo>
                    <a:pt x="80318" y="753"/>
                  </a:lnTo>
                  <a:lnTo>
                    <a:pt x="80004" y="301"/>
                  </a:lnTo>
                  <a:lnTo>
                    <a:pt x="78736" y="0"/>
                  </a:lnTo>
                  <a:lnTo>
                    <a:pt x="74505" y="2487"/>
                  </a:lnTo>
                  <a:lnTo>
                    <a:pt x="71895" y="4632"/>
                  </a:lnTo>
                  <a:lnTo>
                    <a:pt x="68995" y="9838"/>
                  </a:lnTo>
                  <a:lnTo>
                    <a:pt x="61493" y="31464"/>
                  </a:lnTo>
                  <a:lnTo>
                    <a:pt x="63666" y="39402"/>
                  </a:lnTo>
                  <a:lnTo>
                    <a:pt x="70839" y="49821"/>
                  </a:lnTo>
                  <a:lnTo>
                    <a:pt x="104775" y="56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508"/>
            <p:cNvSpPr/>
            <p:nvPr>
              <p:custDataLst>
                <p:tags r:id="rId60"/>
              </p:custDataLst>
            </p:nvPr>
          </p:nvSpPr>
          <p:spPr>
            <a:xfrm>
              <a:off x="7439025" y="6115477"/>
              <a:ext cx="76201" cy="275799"/>
            </a:xfrm>
            <a:custGeom>
              <a:avLst/>
              <a:gdLst/>
              <a:ahLst/>
              <a:cxnLst/>
              <a:rect l="0" t="0" r="0" b="0"/>
              <a:pathLst>
                <a:path w="76201" h="275799">
                  <a:moveTo>
                    <a:pt x="76200" y="18623"/>
                  </a:moveTo>
                  <a:lnTo>
                    <a:pt x="76200" y="18623"/>
                  </a:lnTo>
                  <a:lnTo>
                    <a:pt x="76200" y="10422"/>
                  </a:lnTo>
                  <a:lnTo>
                    <a:pt x="59798" y="1013"/>
                  </a:lnTo>
                  <a:lnTo>
                    <a:pt x="52878" y="0"/>
                  </a:lnTo>
                  <a:lnTo>
                    <a:pt x="44315" y="8229"/>
                  </a:lnTo>
                  <a:lnTo>
                    <a:pt x="30417" y="30713"/>
                  </a:lnTo>
                  <a:lnTo>
                    <a:pt x="12943" y="73995"/>
                  </a:lnTo>
                  <a:lnTo>
                    <a:pt x="6458" y="84860"/>
                  </a:lnTo>
                  <a:lnTo>
                    <a:pt x="1275" y="123272"/>
                  </a:lnTo>
                  <a:lnTo>
                    <a:pt x="252" y="165981"/>
                  </a:lnTo>
                  <a:lnTo>
                    <a:pt x="33" y="209714"/>
                  </a:lnTo>
                  <a:lnTo>
                    <a:pt x="0" y="275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509"/>
            <p:cNvSpPr/>
            <p:nvPr>
              <p:custDataLst>
                <p:tags r:id="rId61"/>
              </p:custDataLst>
            </p:nvPr>
          </p:nvSpPr>
          <p:spPr>
            <a:xfrm>
              <a:off x="7363218" y="6286500"/>
              <a:ext cx="132958" cy="47626"/>
            </a:xfrm>
            <a:custGeom>
              <a:avLst/>
              <a:gdLst/>
              <a:ahLst/>
              <a:cxnLst/>
              <a:rect l="0" t="0" r="0" b="0"/>
              <a:pathLst>
                <a:path w="132958" h="47626">
                  <a:moveTo>
                    <a:pt x="9132" y="47625"/>
                  </a:moveTo>
                  <a:lnTo>
                    <a:pt x="9132" y="47625"/>
                  </a:lnTo>
                  <a:lnTo>
                    <a:pt x="4076" y="47625"/>
                  </a:lnTo>
                  <a:lnTo>
                    <a:pt x="2587" y="46567"/>
                  </a:lnTo>
                  <a:lnTo>
                    <a:pt x="1594" y="44803"/>
                  </a:lnTo>
                  <a:lnTo>
                    <a:pt x="0" y="39424"/>
                  </a:lnTo>
                  <a:lnTo>
                    <a:pt x="9836" y="28379"/>
                  </a:lnTo>
                  <a:lnTo>
                    <a:pt x="20381" y="23197"/>
                  </a:lnTo>
                  <a:lnTo>
                    <a:pt x="60355" y="11992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510"/>
            <p:cNvSpPr/>
            <p:nvPr>
              <p:custDataLst>
                <p:tags r:id="rId62"/>
              </p:custDataLst>
            </p:nvPr>
          </p:nvSpPr>
          <p:spPr>
            <a:xfrm>
              <a:off x="7544449" y="6162791"/>
              <a:ext cx="75552" cy="218960"/>
            </a:xfrm>
            <a:custGeom>
              <a:avLst/>
              <a:gdLst/>
              <a:ahLst/>
              <a:cxnLst/>
              <a:rect l="0" t="0" r="0" b="0"/>
              <a:pathLst>
                <a:path w="75552" h="218960">
                  <a:moveTo>
                    <a:pt x="75551" y="9409"/>
                  </a:moveTo>
                  <a:lnTo>
                    <a:pt x="75551" y="9409"/>
                  </a:lnTo>
                  <a:lnTo>
                    <a:pt x="75551" y="1208"/>
                  </a:lnTo>
                  <a:lnTo>
                    <a:pt x="74493" y="767"/>
                  </a:lnTo>
                  <a:lnTo>
                    <a:pt x="62294" y="0"/>
                  </a:lnTo>
                  <a:lnTo>
                    <a:pt x="59305" y="2078"/>
                  </a:lnTo>
                  <a:lnTo>
                    <a:pt x="35106" y="32384"/>
                  </a:lnTo>
                  <a:lnTo>
                    <a:pt x="18758" y="73595"/>
                  </a:lnTo>
                  <a:lnTo>
                    <a:pt x="2638" y="120559"/>
                  </a:lnTo>
                  <a:lnTo>
                    <a:pt x="0" y="153544"/>
                  </a:lnTo>
                  <a:lnTo>
                    <a:pt x="7084" y="189575"/>
                  </a:lnTo>
                  <a:lnTo>
                    <a:pt x="18401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511"/>
            <p:cNvSpPr/>
            <p:nvPr>
              <p:custDataLst>
                <p:tags r:id="rId63"/>
              </p:custDataLst>
            </p:nvPr>
          </p:nvSpPr>
          <p:spPr>
            <a:xfrm>
              <a:off x="7639050" y="6248793"/>
              <a:ext cx="28576" cy="47233"/>
            </a:xfrm>
            <a:custGeom>
              <a:avLst/>
              <a:gdLst/>
              <a:ahLst/>
              <a:cxnLst/>
              <a:rect l="0" t="0" r="0" b="0"/>
              <a:pathLst>
                <a:path w="28576" h="47233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10361" y="2604"/>
                  </a:lnTo>
                  <a:lnTo>
                    <a:pt x="22390" y="12900"/>
                  </a:lnTo>
                  <a:lnTo>
                    <a:pt x="28575" y="4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512"/>
            <p:cNvSpPr/>
            <p:nvPr>
              <p:custDataLst>
                <p:tags r:id="rId64"/>
              </p:custDataLst>
            </p:nvPr>
          </p:nvSpPr>
          <p:spPr>
            <a:xfrm>
              <a:off x="7620000" y="6251626"/>
              <a:ext cx="102447" cy="101550"/>
            </a:xfrm>
            <a:custGeom>
              <a:avLst/>
              <a:gdLst/>
              <a:ahLst/>
              <a:cxnLst/>
              <a:rect l="0" t="0" r="0" b="0"/>
              <a:pathLst>
                <a:path w="102447" h="101550">
                  <a:moveTo>
                    <a:pt x="0" y="101549"/>
                  </a:moveTo>
                  <a:lnTo>
                    <a:pt x="0" y="101549"/>
                  </a:lnTo>
                  <a:lnTo>
                    <a:pt x="13257" y="80090"/>
                  </a:lnTo>
                  <a:lnTo>
                    <a:pt x="58788" y="41956"/>
                  </a:lnTo>
                  <a:lnTo>
                    <a:pt x="102446" y="25"/>
                  </a:lnTo>
                  <a:lnTo>
                    <a:pt x="102164" y="0"/>
                  </a:lnTo>
                  <a:lnTo>
                    <a:pt x="99029" y="2793"/>
                  </a:lnTo>
                  <a:lnTo>
                    <a:pt x="82324" y="32507"/>
                  </a:lnTo>
                  <a:lnTo>
                    <a:pt x="78015" y="50989"/>
                  </a:lnTo>
                  <a:lnTo>
                    <a:pt x="76737" y="69870"/>
                  </a:lnTo>
                  <a:lnTo>
                    <a:pt x="77617" y="74080"/>
                  </a:lnTo>
                  <a:lnTo>
                    <a:pt x="85725" y="82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513"/>
            <p:cNvSpPr/>
            <p:nvPr>
              <p:custDataLst>
                <p:tags r:id="rId65"/>
              </p:custDataLst>
            </p:nvPr>
          </p:nvSpPr>
          <p:spPr>
            <a:xfrm>
              <a:off x="7772400" y="63341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514"/>
            <p:cNvSpPr/>
            <p:nvPr>
              <p:custDataLst>
                <p:tags r:id="rId66"/>
              </p:custDataLst>
            </p:nvPr>
          </p:nvSpPr>
          <p:spPr>
            <a:xfrm>
              <a:off x="7858125" y="6230674"/>
              <a:ext cx="104383" cy="234218"/>
            </a:xfrm>
            <a:custGeom>
              <a:avLst/>
              <a:gdLst/>
              <a:ahLst/>
              <a:cxnLst/>
              <a:rect l="0" t="0" r="0" b="0"/>
              <a:pathLst>
                <a:path w="104383" h="234218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12034" y="6542"/>
                  </a:lnTo>
                  <a:lnTo>
                    <a:pt x="12256" y="9212"/>
                  </a:lnTo>
                  <a:lnTo>
                    <a:pt x="10739" y="16059"/>
                  </a:lnTo>
                  <a:lnTo>
                    <a:pt x="10065" y="26157"/>
                  </a:lnTo>
                  <a:lnTo>
                    <a:pt x="14742" y="43743"/>
                  </a:lnTo>
                  <a:lnTo>
                    <a:pt x="17237" y="47771"/>
                  </a:lnTo>
                  <a:lnTo>
                    <a:pt x="22830" y="52246"/>
                  </a:lnTo>
                  <a:lnTo>
                    <a:pt x="45719" y="62894"/>
                  </a:lnTo>
                  <a:lnTo>
                    <a:pt x="49530" y="63713"/>
                  </a:lnTo>
                  <a:lnTo>
                    <a:pt x="70062" y="59808"/>
                  </a:lnTo>
                  <a:lnTo>
                    <a:pt x="86141" y="51949"/>
                  </a:lnTo>
                  <a:lnTo>
                    <a:pt x="91201" y="45989"/>
                  </a:lnTo>
                  <a:lnTo>
                    <a:pt x="95179" y="36936"/>
                  </a:lnTo>
                  <a:lnTo>
                    <a:pt x="95248" y="81023"/>
                  </a:lnTo>
                  <a:lnTo>
                    <a:pt x="100306" y="121833"/>
                  </a:lnTo>
                  <a:lnTo>
                    <a:pt x="104382" y="163190"/>
                  </a:lnTo>
                  <a:lnTo>
                    <a:pt x="98956" y="180802"/>
                  </a:lnTo>
                  <a:lnTo>
                    <a:pt x="83282" y="212922"/>
                  </a:lnTo>
                  <a:lnTo>
                    <a:pt x="70881" y="223718"/>
                  </a:lnTo>
                  <a:lnTo>
                    <a:pt x="51694" y="232924"/>
                  </a:lnTo>
                  <a:lnTo>
                    <a:pt x="47162" y="234217"/>
                  </a:lnTo>
                  <a:lnTo>
                    <a:pt x="44141" y="234020"/>
                  </a:lnTo>
                  <a:lnTo>
                    <a:pt x="3810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515"/>
            <p:cNvSpPr/>
            <p:nvPr>
              <p:custDataLst>
                <p:tags r:id="rId67"/>
              </p:custDataLst>
            </p:nvPr>
          </p:nvSpPr>
          <p:spPr>
            <a:xfrm>
              <a:off x="8010525" y="6143625"/>
              <a:ext cx="47497" cy="238126"/>
            </a:xfrm>
            <a:custGeom>
              <a:avLst/>
              <a:gdLst/>
              <a:ahLst/>
              <a:cxnLst/>
              <a:rect l="0" t="0" r="0" b="0"/>
              <a:pathLst>
                <a:path w="47497" h="23812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9411" y="2822"/>
                  </a:lnTo>
                  <a:lnTo>
                    <a:pt x="32307" y="5056"/>
                  </a:lnTo>
                  <a:lnTo>
                    <a:pt x="35525" y="16005"/>
                  </a:lnTo>
                  <a:lnTo>
                    <a:pt x="45413" y="61599"/>
                  </a:lnTo>
                  <a:lnTo>
                    <a:pt x="47189" y="98599"/>
                  </a:lnTo>
                  <a:lnTo>
                    <a:pt x="47496" y="136576"/>
                  </a:lnTo>
                  <a:lnTo>
                    <a:pt x="37247" y="182132"/>
                  </a:lnTo>
                  <a:lnTo>
                    <a:pt x="20175" y="21930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516"/>
            <p:cNvSpPr/>
            <p:nvPr>
              <p:custDataLst>
                <p:tags r:id="rId68"/>
              </p:custDataLst>
            </p:nvPr>
          </p:nvSpPr>
          <p:spPr>
            <a:xfrm>
              <a:off x="8251073" y="6148656"/>
              <a:ext cx="254753" cy="236870"/>
            </a:xfrm>
            <a:custGeom>
              <a:avLst/>
              <a:gdLst/>
              <a:ahLst/>
              <a:cxnLst/>
              <a:rect l="0" t="0" r="0" b="0"/>
              <a:pathLst>
                <a:path w="254753" h="236870">
                  <a:moveTo>
                    <a:pt x="83302" y="147369"/>
                  </a:moveTo>
                  <a:lnTo>
                    <a:pt x="83302" y="147369"/>
                  </a:lnTo>
                  <a:lnTo>
                    <a:pt x="78246" y="142313"/>
                  </a:lnTo>
                  <a:lnTo>
                    <a:pt x="72941" y="139830"/>
                  </a:lnTo>
                  <a:lnTo>
                    <a:pt x="55856" y="138237"/>
                  </a:lnTo>
                  <a:lnTo>
                    <a:pt x="38245" y="143017"/>
                  </a:lnTo>
                  <a:lnTo>
                    <a:pt x="19623" y="156192"/>
                  </a:lnTo>
                  <a:lnTo>
                    <a:pt x="5756" y="178558"/>
                  </a:lnTo>
                  <a:lnTo>
                    <a:pt x="0" y="200237"/>
                  </a:lnTo>
                  <a:lnTo>
                    <a:pt x="1476" y="213552"/>
                  </a:lnTo>
                  <a:lnTo>
                    <a:pt x="5659" y="224408"/>
                  </a:lnTo>
                  <a:lnTo>
                    <a:pt x="8257" y="227304"/>
                  </a:lnTo>
                  <a:lnTo>
                    <a:pt x="11047" y="229234"/>
                  </a:lnTo>
                  <a:lnTo>
                    <a:pt x="15023" y="229462"/>
                  </a:lnTo>
                  <a:lnTo>
                    <a:pt x="25087" y="226894"/>
                  </a:lnTo>
                  <a:lnTo>
                    <a:pt x="47709" y="209385"/>
                  </a:lnTo>
                  <a:lnTo>
                    <a:pt x="74076" y="177140"/>
                  </a:lnTo>
                  <a:lnTo>
                    <a:pt x="92200" y="139543"/>
                  </a:lnTo>
                  <a:lnTo>
                    <a:pt x="106892" y="94592"/>
                  </a:lnTo>
                  <a:lnTo>
                    <a:pt x="110892" y="57490"/>
                  </a:lnTo>
                  <a:lnTo>
                    <a:pt x="116739" y="15080"/>
                  </a:lnTo>
                  <a:lnTo>
                    <a:pt x="120020" y="927"/>
                  </a:lnTo>
                  <a:lnTo>
                    <a:pt x="119422" y="0"/>
                  </a:lnTo>
                  <a:lnTo>
                    <a:pt x="117966" y="440"/>
                  </a:lnTo>
                  <a:lnTo>
                    <a:pt x="115936" y="1791"/>
                  </a:lnTo>
                  <a:lnTo>
                    <a:pt x="108023" y="18863"/>
                  </a:lnTo>
                  <a:lnTo>
                    <a:pt x="100277" y="57565"/>
                  </a:lnTo>
                  <a:lnTo>
                    <a:pt x="89242" y="103995"/>
                  </a:lnTo>
                  <a:lnTo>
                    <a:pt x="80005" y="141338"/>
                  </a:lnTo>
                  <a:lnTo>
                    <a:pt x="74597" y="186661"/>
                  </a:lnTo>
                  <a:lnTo>
                    <a:pt x="75200" y="202932"/>
                  </a:lnTo>
                  <a:lnTo>
                    <a:pt x="82026" y="220642"/>
                  </a:lnTo>
                  <a:lnTo>
                    <a:pt x="84568" y="220559"/>
                  </a:lnTo>
                  <a:lnTo>
                    <a:pt x="93036" y="217645"/>
                  </a:lnTo>
                  <a:lnTo>
                    <a:pt x="109705" y="199941"/>
                  </a:lnTo>
                  <a:lnTo>
                    <a:pt x="130222" y="163830"/>
                  </a:lnTo>
                  <a:lnTo>
                    <a:pt x="133632" y="155168"/>
                  </a:lnTo>
                  <a:lnTo>
                    <a:pt x="138022" y="149393"/>
                  </a:lnTo>
                  <a:lnTo>
                    <a:pt x="148544" y="142977"/>
                  </a:lnTo>
                  <a:lnTo>
                    <a:pt x="161311" y="139365"/>
                  </a:lnTo>
                  <a:lnTo>
                    <a:pt x="164942" y="139917"/>
                  </a:lnTo>
                  <a:lnTo>
                    <a:pt x="171797" y="143351"/>
                  </a:lnTo>
                  <a:lnTo>
                    <a:pt x="174049" y="147865"/>
                  </a:lnTo>
                  <a:lnTo>
                    <a:pt x="176551" y="161348"/>
                  </a:lnTo>
                  <a:lnTo>
                    <a:pt x="170749" y="202283"/>
                  </a:lnTo>
                  <a:lnTo>
                    <a:pt x="168734" y="215168"/>
                  </a:lnTo>
                  <a:lnTo>
                    <a:pt x="164310" y="224420"/>
                  </a:lnTo>
                  <a:lnTo>
                    <a:pt x="150814" y="235581"/>
                  </a:lnTo>
                  <a:lnTo>
                    <a:pt x="147360" y="236869"/>
                  </a:lnTo>
                  <a:lnTo>
                    <a:pt x="145058" y="236668"/>
                  </a:lnTo>
                  <a:lnTo>
                    <a:pt x="143522" y="235476"/>
                  </a:lnTo>
                  <a:lnTo>
                    <a:pt x="143557" y="232565"/>
                  </a:lnTo>
                  <a:lnTo>
                    <a:pt x="149722" y="217298"/>
                  </a:lnTo>
                  <a:lnTo>
                    <a:pt x="185611" y="169710"/>
                  </a:lnTo>
                  <a:lnTo>
                    <a:pt x="189608" y="165438"/>
                  </a:lnTo>
                  <a:lnTo>
                    <a:pt x="199693" y="160691"/>
                  </a:lnTo>
                  <a:lnTo>
                    <a:pt x="210173" y="157523"/>
                  </a:lnTo>
                  <a:lnTo>
                    <a:pt x="225524" y="146866"/>
                  </a:lnTo>
                  <a:lnTo>
                    <a:pt x="233692" y="139626"/>
                  </a:lnTo>
                  <a:lnTo>
                    <a:pt x="223865" y="179331"/>
                  </a:lnTo>
                  <a:lnTo>
                    <a:pt x="220916" y="195442"/>
                  </a:lnTo>
                  <a:lnTo>
                    <a:pt x="223133" y="209657"/>
                  </a:lnTo>
                  <a:lnTo>
                    <a:pt x="254752" y="23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517"/>
            <p:cNvSpPr/>
            <p:nvPr>
              <p:custDataLst>
                <p:tags r:id="rId69"/>
              </p:custDataLst>
            </p:nvPr>
          </p:nvSpPr>
          <p:spPr>
            <a:xfrm>
              <a:off x="8562975" y="6106849"/>
              <a:ext cx="65236" cy="341577"/>
            </a:xfrm>
            <a:custGeom>
              <a:avLst/>
              <a:gdLst/>
              <a:ahLst/>
              <a:cxnLst/>
              <a:rect l="0" t="0" r="0" b="0"/>
              <a:pathLst>
                <a:path w="65236" h="341577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50447" y="45791"/>
                  </a:lnTo>
                  <a:lnTo>
                    <a:pt x="55825" y="86887"/>
                  </a:lnTo>
                  <a:lnTo>
                    <a:pt x="61814" y="123825"/>
                  </a:lnTo>
                  <a:lnTo>
                    <a:pt x="65235" y="168284"/>
                  </a:lnTo>
                  <a:lnTo>
                    <a:pt x="61192" y="204858"/>
                  </a:lnTo>
                  <a:lnTo>
                    <a:pt x="53291" y="245916"/>
                  </a:lnTo>
                  <a:lnTo>
                    <a:pt x="39191" y="286539"/>
                  </a:lnTo>
                  <a:lnTo>
                    <a:pt x="22009" y="316436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518"/>
            <p:cNvSpPr/>
            <p:nvPr>
              <p:custDataLst>
                <p:tags r:id="rId70"/>
              </p:custDataLst>
            </p:nvPr>
          </p:nvSpPr>
          <p:spPr>
            <a:xfrm>
              <a:off x="8697036" y="6111982"/>
              <a:ext cx="264670" cy="410661"/>
            </a:xfrm>
            <a:custGeom>
              <a:avLst/>
              <a:gdLst/>
              <a:ahLst/>
              <a:cxnLst/>
              <a:rect l="0" t="0" r="0" b="0"/>
              <a:pathLst>
                <a:path w="264670" h="410661">
                  <a:moveTo>
                    <a:pt x="104064" y="212618"/>
                  </a:moveTo>
                  <a:lnTo>
                    <a:pt x="104064" y="212618"/>
                  </a:lnTo>
                  <a:lnTo>
                    <a:pt x="104064" y="207562"/>
                  </a:lnTo>
                  <a:lnTo>
                    <a:pt x="101242" y="202257"/>
                  </a:lnTo>
                  <a:lnTo>
                    <a:pt x="95401" y="196371"/>
                  </a:lnTo>
                  <a:lnTo>
                    <a:pt x="68417" y="180820"/>
                  </a:lnTo>
                  <a:lnTo>
                    <a:pt x="63366" y="179777"/>
                  </a:lnTo>
                  <a:lnTo>
                    <a:pt x="58940" y="180141"/>
                  </a:lnTo>
                  <a:lnTo>
                    <a:pt x="54931" y="181442"/>
                  </a:lnTo>
                  <a:lnTo>
                    <a:pt x="39176" y="193385"/>
                  </a:lnTo>
                  <a:lnTo>
                    <a:pt x="7399" y="231899"/>
                  </a:lnTo>
                  <a:lnTo>
                    <a:pt x="2893" y="245529"/>
                  </a:lnTo>
                  <a:lnTo>
                    <a:pt x="0" y="280150"/>
                  </a:lnTo>
                  <a:lnTo>
                    <a:pt x="821" y="286215"/>
                  </a:lnTo>
                  <a:lnTo>
                    <a:pt x="2427" y="290258"/>
                  </a:lnTo>
                  <a:lnTo>
                    <a:pt x="4556" y="292952"/>
                  </a:lnTo>
                  <a:lnTo>
                    <a:pt x="12566" y="295947"/>
                  </a:lnTo>
                  <a:lnTo>
                    <a:pt x="17665" y="296746"/>
                  </a:lnTo>
                  <a:lnTo>
                    <a:pt x="31798" y="291989"/>
                  </a:lnTo>
                  <a:lnTo>
                    <a:pt x="46545" y="282819"/>
                  </a:lnTo>
                  <a:lnTo>
                    <a:pt x="73312" y="248465"/>
                  </a:lnTo>
                  <a:lnTo>
                    <a:pt x="86602" y="211363"/>
                  </a:lnTo>
                  <a:lnTo>
                    <a:pt x="100576" y="164510"/>
                  </a:lnTo>
                  <a:lnTo>
                    <a:pt x="110321" y="122752"/>
                  </a:lnTo>
                  <a:lnTo>
                    <a:pt x="119911" y="83097"/>
                  </a:lnTo>
                  <a:lnTo>
                    <a:pt x="129811" y="40239"/>
                  </a:lnTo>
                  <a:lnTo>
                    <a:pt x="134623" y="21842"/>
                  </a:lnTo>
                  <a:lnTo>
                    <a:pt x="137137" y="15585"/>
                  </a:lnTo>
                  <a:lnTo>
                    <a:pt x="137754" y="10354"/>
                  </a:lnTo>
                  <a:lnTo>
                    <a:pt x="135619" y="1720"/>
                  </a:lnTo>
                  <a:lnTo>
                    <a:pt x="134626" y="53"/>
                  </a:lnTo>
                  <a:lnTo>
                    <a:pt x="133963" y="0"/>
                  </a:lnTo>
                  <a:lnTo>
                    <a:pt x="119459" y="42661"/>
                  </a:lnTo>
                  <a:lnTo>
                    <a:pt x="111540" y="87095"/>
                  </a:lnTo>
                  <a:lnTo>
                    <a:pt x="106279" y="126390"/>
                  </a:lnTo>
                  <a:lnTo>
                    <a:pt x="104502" y="167481"/>
                  </a:lnTo>
                  <a:lnTo>
                    <a:pt x="112305" y="212249"/>
                  </a:lnTo>
                  <a:lnTo>
                    <a:pt x="115840" y="220568"/>
                  </a:lnTo>
                  <a:lnTo>
                    <a:pt x="126733" y="234532"/>
                  </a:lnTo>
                  <a:lnTo>
                    <a:pt x="129759" y="234635"/>
                  </a:lnTo>
                  <a:lnTo>
                    <a:pt x="132837" y="232588"/>
                  </a:lnTo>
                  <a:lnTo>
                    <a:pt x="140135" y="225727"/>
                  </a:lnTo>
                  <a:lnTo>
                    <a:pt x="150436" y="219150"/>
                  </a:lnTo>
                  <a:lnTo>
                    <a:pt x="159245" y="207054"/>
                  </a:lnTo>
                  <a:lnTo>
                    <a:pt x="173526" y="183532"/>
                  </a:lnTo>
                  <a:lnTo>
                    <a:pt x="180091" y="178524"/>
                  </a:lnTo>
                  <a:lnTo>
                    <a:pt x="183324" y="177189"/>
                  </a:lnTo>
                  <a:lnTo>
                    <a:pt x="185478" y="177357"/>
                  </a:lnTo>
                  <a:lnTo>
                    <a:pt x="186916" y="178527"/>
                  </a:lnTo>
                  <a:lnTo>
                    <a:pt x="187874" y="180366"/>
                  </a:lnTo>
                  <a:lnTo>
                    <a:pt x="190469" y="197467"/>
                  </a:lnTo>
                  <a:lnTo>
                    <a:pt x="194678" y="205179"/>
                  </a:lnTo>
                  <a:lnTo>
                    <a:pt x="197282" y="207659"/>
                  </a:lnTo>
                  <a:lnTo>
                    <a:pt x="202997" y="210414"/>
                  </a:lnTo>
                  <a:lnTo>
                    <a:pt x="211887" y="208816"/>
                  </a:lnTo>
                  <a:lnTo>
                    <a:pt x="217221" y="206908"/>
                  </a:lnTo>
                  <a:lnTo>
                    <a:pt x="225970" y="199144"/>
                  </a:lnTo>
                  <a:lnTo>
                    <a:pt x="254549" y="166971"/>
                  </a:lnTo>
                  <a:lnTo>
                    <a:pt x="255187" y="167370"/>
                  </a:lnTo>
                  <a:lnTo>
                    <a:pt x="255896" y="170636"/>
                  </a:lnTo>
                  <a:lnTo>
                    <a:pt x="256431" y="215447"/>
                  </a:lnTo>
                  <a:lnTo>
                    <a:pt x="259280" y="258606"/>
                  </a:lnTo>
                  <a:lnTo>
                    <a:pt x="264664" y="303076"/>
                  </a:lnTo>
                  <a:lnTo>
                    <a:pt x="264669" y="345021"/>
                  </a:lnTo>
                  <a:lnTo>
                    <a:pt x="257753" y="383356"/>
                  </a:lnTo>
                  <a:lnTo>
                    <a:pt x="255207" y="387826"/>
                  </a:lnTo>
                  <a:lnTo>
                    <a:pt x="246734" y="395616"/>
                  </a:lnTo>
                  <a:lnTo>
                    <a:pt x="225005" y="405951"/>
                  </a:lnTo>
                  <a:lnTo>
                    <a:pt x="203516" y="410660"/>
                  </a:lnTo>
                  <a:lnTo>
                    <a:pt x="197882" y="408146"/>
                  </a:lnTo>
                  <a:lnTo>
                    <a:pt x="188800" y="396887"/>
                  </a:lnTo>
                  <a:lnTo>
                    <a:pt x="182793" y="372697"/>
                  </a:lnTo>
                  <a:lnTo>
                    <a:pt x="187033" y="357494"/>
                  </a:lnTo>
                  <a:lnTo>
                    <a:pt x="208839" y="32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0" name="SMARTInkShape-1519"/>
          <p:cNvSpPr/>
          <p:nvPr>
            <p:custDataLst>
              <p:tags r:id="rId19"/>
            </p:custDataLst>
          </p:nvPr>
        </p:nvSpPr>
        <p:spPr>
          <a:xfrm>
            <a:off x="3686408" y="6029931"/>
            <a:ext cx="1247543" cy="85120"/>
          </a:xfrm>
          <a:custGeom>
            <a:avLst/>
            <a:gdLst/>
            <a:ahLst/>
            <a:cxnLst/>
            <a:rect l="0" t="0" r="0" b="0"/>
            <a:pathLst>
              <a:path w="1247543" h="85120">
                <a:moveTo>
                  <a:pt x="18817" y="47019"/>
                </a:moveTo>
                <a:lnTo>
                  <a:pt x="18817" y="47019"/>
                </a:lnTo>
                <a:lnTo>
                  <a:pt x="0" y="47019"/>
                </a:lnTo>
                <a:lnTo>
                  <a:pt x="8906" y="47019"/>
                </a:lnTo>
                <a:lnTo>
                  <a:pt x="16820" y="53564"/>
                </a:lnTo>
                <a:lnTo>
                  <a:pt x="26616" y="56151"/>
                </a:lnTo>
                <a:lnTo>
                  <a:pt x="64877" y="56534"/>
                </a:lnTo>
                <a:lnTo>
                  <a:pt x="73860" y="53717"/>
                </a:lnTo>
                <a:lnTo>
                  <a:pt x="98364" y="43286"/>
                </a:lnTo>
                <a:lnTo>
                  <a:pt x="143545" y="30229"/>
                </a:lnTo>
                <a:lnTo>
                  <a:pt x="170768" y="21086"/>
                </a:lnTo>
                <a:lnTo>
                  <a:pt x="190134" y="16405"/>
                </a:lnTo>
                <a:lnTo>
                  <a:pt x="203967" y="12246"/>
                </a:lnTo>
                <a:lnTo>
                  <a:pt x="249704" y="8153"/>
                </a:lnTo>
                <a:lnTo>
                  <a:pt x="287451" y="0"/>
                </a:lnTo>
                <a:lnTo>
                  <a:pt x="298019" y="721"/>
                </a:lnTo>
                <a:lnTo>
                  <a:pt x="316248" y="6986"/>
                </a:lnTo>
                <a:lnTo>
                  <a:pt x="345067" y="9723"/>
                </a:lnTo>
                <a:lnTo>
                  <a:pt x="363759" y="16407"/>
                </a:lnTo>
                <a:lnTo>
                  <a:pt x="392678" y="19234"/>
                </a:lnTo>
                <a:lnTo>
                  <a:pt x="440082" y="39549"/>
                </a:lnTo>
                <a:lnTo>
                  <a:pt x="451579" y="43699"/>
                </a:lnTo>
                <a:lnTo>
                  <a:pt x="496398" y="46889"/>
                </a:lnTo>
                <a:lnTo>
                  <a:pt x="538588" y="47008"/>
                </a:lnTo>
                <a:lnTo>
                  <a:pt x="559246" y="45959"/>
                </a:lnTo>
                <a:lnTo>
                  <a:pt x="601403" y="38082"/>
                </a:lnTo>
                <a:lnTo>
                  <a:pt x="648440" y="34723"/>
                </a:lnTo>
                <a:lnTo>
                  <a:pt x="680703" y="29303"/>
                </a:lnTo>
                <a:lnTo>
                  <a:pt x="727103" y="38506"/>
                </a:lnTo>
                <a:lnTo>
                  <a:pt x="773469" y="46957"/>
                </a:lnTo>
                <a:lnTo>
                  <a:pt x="819204" y="55072"/>
                </a:lnTo>
                <a:lnTo>
                  <a:pt x="864747" y="56414"/>
                </a:lnTo>
                <a:lnTo>
                  <a:pt x="907132" y="56533"/>
                </a:lnTo>
                <a:lnTo>
                  <a:pt x="948753" y="56544"/>
                </a:lnTo>
                <a:lnTo>
                  <a:pt x="992339" y="65481"/>
                </a:lnTo>
                <a:lnTo>
                  <a:pt x="1036527" y="67050"/>
                </a:lnTo>
                <a:lnTo>
                  <a:pt x="1081447" y="73593"/>
                </a:lnTo>
                <a:lnTo>
                  <a:pt x="1120424" y="75199"/>
                </a:lnTo>
                <a:lnTo>
                  <a:pt x="1166615" y="75516"/>
                </a:lnTo>
                <a:lnTo>
                  <a:pt x="1247542" y="851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6" name="SMARTInkShape-Group279"/>
          <p:cNvGrpSpPr/>
          <p:nvPr/>
        </p:nvGrpSpPr>
        <p:grpSpPr>
          <a:xfrm>
            <a:off x="4581525" y="5781825"/>
            <a:ext cx="427933" cy="257026"/>
            <a:chOff x="4581525" y="5781825"/>
            <a:chExt cx="427933" cy="257026"/>
          </a:xfrm>
        </p:grpSpPr>
        <p:sp>
          <p:nvSpPr>
            <p:cNvPr id="361" name="SMARTInkShape-1520"/>
            <p:cNvSpPr/>
            <p:nvPr>
              <p:custDataLst>
                <p:tags r:id="rId52"/>
              </p:custDataLst>
            </p:nvPr>
          </p:nvSpPr>
          <p:spPr>
            <a:xfrm>
              <a:off x="4667250" y="5781825"/>
              <a:ext cx="57151" cy="257026"/>
            </a:xfrm>
            <a:custGeom>
              <a:avLst/>
              <a:gdLst/>
              <a:ahLst/>
              <a:cxnLst/>
              <a:rect l="0" t="0" r="0" b="0"/>
              <a:pathLst>
                <a:path w="57151" h="257026">
                  <a:moveTo>
                    <a:pt x="57150" y="18900"/>
                  </a:moveTo>
                  <a:lnTo>
                    <a:pt x="57150" y="18900"/>
                  </a:lnTo>
                  <a:lnTo>
                    <a:pt x="52093" y="18900"/>
                  </a:lnTo>
                  <a:lnTo>
                    <a:pt x="50604" y="17842"/>
                  </a:lnTo>
                  <a:lnTo>
                    <a:pt x="49611" y="16078"/>
                  </a:lnTo>
                  <a:lnTo>
                    <a:pt x="47659" y="358"/>
                  </a:lnTo>
                  <a:lnTo>
                    <a:pt x="42578" y="0"/>
                  </a:lnTo>
                  <a:lnTo>
                    <a:pt x="37269" y="2739"/>
                  </a:lnTo>
                  <a:lnTo>
                    <a:pt x="34370" y="4952"/>
                  </a:lnTo>
                  <a:lnTo>
                    <a:pt x="25236" y="18178"/>
                  </a:lnTo>
                  <a:lnTo>
                    <a:pt x="6336" y="62242"/>
                  </a:lnTo>
                  <a:lnTo>
                    <a:pt x="834" y="107209"/>
                  </a:lnTo>
                  <a:lnTo>
                    <a:pt x="110" y="151924"/>
                  </a:lnTo>
                  <a:lnTo>
                    <a:pt x="33" y="188020"/>
                  </a:lnTo>
                  <a:lnTo>
                    <a:pt x="0" y="257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521"/>
            <p:cNvSpPr/>
            <p:nvPr>
              <p:custDataLst>
                <p:tags r:id="rId53"/>
              </p:custDataLst>
            </p:nvPr>
          </p:nvSpPr>
          <p:spPr>
            <a:xfrm>
              <a:off x="4581525" y="593407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48905" y="1096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522"/>
            <p:cNvSpPr/>
            <p:nvPr>
              <p:custDataLst>
                <p:tags r:id="rId54"/>
              </p:custDataLst>
            </p:nvPr>
          </p:nvSpPr>
          <p:spPr>
            <a:xfrm>
              <a:off x="4755259" y="5801233"/>
              <a:ext cx="54867" cy="199518"/>
            </a:xfrm>
            <a:custGeom>
              <a:avLst/>
              <a:gdLst/>
              <a:ahLst/>
              <a:cxnLst/>
              <a:rect l="0" t="0" r="0" b="0"/>
              <a:pathLst>
                <a:path w="54867" h="199518">
                  <a:moveTo>
                    <a:pt x="54866" y="18542"/>
                  </a:moveTo>
                  <a:lnTo>
                    <a:pt x="54866" y="18542"/>
                  </a:lnTo>
                  <a:lnTo>
                    <a:pt x="54866" y="1209"/>
                  </a:lnTo>
                  <a:lnTo>
                    <a:pt x="53808" y="637"/>
                  </a:lnTo>
                  <a:lnTo>
                    <a:pt x="49809" y="0"/>
                  </a:lnTo>
                  <a:lnTo>
                    <a:pt x="44505" y="2541"/>
                  </a:lnTo>
                  <a:lnTo>
                    <a:pt x="41609" y="4700"/>
                  </a:lnTo>
                  <a:lnTo>
                    <a:pt x="18679" y="47071"/>
                  </a:lnTo>
                  <a:lnTo>
                    <a:pt x="12324" y="67205"/>
                  </a:lnTo>
                  <a:lnTo>
                    <a:pt x="5423" y="108980"/>
                  </a:lnTo>
                  <a:lnTo>
                    <a:pt x="0" y="137061"/>
                  </a:lnTo>
                  <a:lnTo>
                    <a:pt x="7241" y="199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523"/>
            <p:cNvSpPr/>
            <p:nvPr>
              <p:custDataLst>
                <p:tags r:id="rId55"/>
              </p:custDataLst>
            </p:nvPr>
          </p:nvSpPr>
          <p:spPr>
            <a:xfrm>
              <a:off x="4814162" y="5888413"/>
              <a:ext cx="91214" cy="99511"/>
            </a:xfrm>
            <a:custGeom>
              <a:avLst/>
              <a:gdLst/>
              <a:ahLst/>
              <a:cxnLst/>
              <a:rect l="0" t="0" r="0" b="0"/>
              <a:pathLst>
                <a:path w="91214" h="99511">
                  <a:moveTo>
                    <a:pt x="5488" y="17087"/>
                  </a:moveTo>
                  <a:lnTo>
                    <a:pt x="5488" y="17087"/>
                  </a:lnTo>
                  <a:lnTo>
                    <a:pt x="5488" y="12031"/>
                  </a:lnTo>
                  <a:lnTo>
                    <a:pt x="4430" y="10542"/>
                  </a:lnTo>
                  <a:lnTo>
                    <a:pt x="2666" y="9548"/>
                  </a:lnTo>
                  <a:lnTo>
                    <a:pt x="431" y="8886"/>
                  </a:lnTo>
                  <a:lnTo>
                    <a:pt x="0" y="8445"/>
                  </a:lnTo>
                  <a:lnTo>
                    <a:pt x="772" y="8150"/>
                  </a:lnTo>
                  <a:lnTo>
                    <a:pt x="2344" y="7955"/>
                  </a:lnTo>
                  <a:lnTo>
                    <a:pt x="6913" y="10559"/>
                  </a:lnTo>
                  <a:lnTo>
                    <a:pt x="28096" y="31436"/>
                  </a:lnTo>
                  <a:lnTo>
                    <a:pt x="38528" y="49326"/>
                  </a:lnTo>
                  <a:lnTo>
                    <a:pt x="41339" y="61754"/>
                  </a:lnTo>
                  <a:lnTo>
                    <a:pt x="39766" y="71512"/>
                  </a:lnTo>
                  <a:lnTo>
                    <a:pt x="27210" y="95241"/>
                  </a:lnTo>
                  <a:lnTo>
                    <a:pt x="21139" y="99447"/>
                  </a:lnTo>
                  <a:lnTo>
                    <a:pt x="18039" y="99510"/>
                  </a:lnTo>
                  <a:lnTo>
                    <a:pt x="11772" y="96758"/>
                  </a:lnTo>
                  <a:lnTo>
                    <a:pt x="9677" y="93484"/>
                  </a:lnTo>
                  <a:lnTo>
                    <a:pt x="7350" y="84203"/>
                  </a:lnTo>
                  <a:lnTo>
                    <a:pt x="8846" y="78764"/>
                  </a:lnTo>
                  <a:lnTo>
                    <a:pt x="41334" y="31313"/>
                  </a:lnTo>
                  <a:lnTo>
                    <a:pt x="70242" y="0"/>
                  </a:lnTo>
                  <a:lnTo>
                    <a:pt x="70882" y="1462"/>
                  </a:lnTo>
                  <a:lnTo>
                    <a:pt x="71594" y="8731"/>
                  </a:lnTo>
                  <a:lnTo>
                    <a:pt x="69088" y="16195"/>
                  </a:lnTo>
                  <a:lnTo>
                    <a:pt x="66937" y="19668"/>
                  </a:lnTo>
                  <a:lnTo>
                    <a:pt x="63912" y="34667"/>
                  </a:lnTo>
                  <a:lnTo>
                    <a:pt x="68072" y="52517"/>
                  </a:lnTo>
                  <a:lnTo>
                    <a:pt x="91213" y="83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524"/>
            <p:cNvSpPr/>
            <p:nvPr>
              <p:custDataLst>
                <p:tags r:id="rId56"/>
              </p:custDataLst>
            </p:nvPr>
          </p:nvSpPr>
          <p:spPr>
            <a:xfrm>
              <a:off x="4962525" y="5811574"/>
              <a:ext cx="46933" cy="227277"/>
            </a:xfrm>
            <a:custGeom>
              <a:avLst/>
              <a:gdLst/>
              <a:ahLst/>
              <a:cxnLst/>
              <a:rect l="0" t="0" r="0" b="0"/>
              <a:pathLst>
                <a:path w="46933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6515" y="47616"/>
                  </a:lnTo>
                  <a:lnTo>
                    <a:pt x="42357" y="84661"/>
                  </a:lnTo>
                  <a:lnTo>
                    <a:pt x="46932" y="132060"/>
                  </a:lnTo>
                  <a:lnTo>
                    <a:pt x="46430" y="177737"/>
                  </a:lnTo>
                  <a:lnTo>
                    <a:pt x="38100" y="227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7" name="SMARTInkShape-1525"/>
          <p:cNvSpPr/>
          <p:nvPr>
            <p:custDataLst>
              <p:tags r:id="rId20"/>
            </p:custDataLst>
          </p:nvPr>
        </p:nvSpPr>
        <p:spPr>
          <a:xfrm>
            <a:off x="7239000" y="5991344"/>
            <a:ext cx="1133476" cy="66381"/>
          </a:xfrm>
          <a:custGeom>
            <a:avLst/>
            <a:gdLst/>
            <a:ahLst/>
            <a:cxnLst/>
            <a:rect l="0" t="0" r="0" b="0"/>
            <a:pathLst>
              <a:path w="1133476" h="66381">
                <a:moveTo>
                  <a:pt x="0" y="9406"/>
                </a:moveTo>
                <a:lnTo>
                  <a:pt x="0" y="9406"/>
                </a:lnTo>
                <a:lnTo>
                  <a:pt x="15209" y="10464"/>
                </a:lnTo>
                <a:lnTo>
                  <a:pt x="47062" y="16945"/>
                </a:lnTo>
                <a:lnTo>
                  <a:pt x="85558" y="15520"/>
                </a:lnTo>
                <a:lnTo>
                  <a:pt x="126598" y="11218"/>
                </a:lnTo>
                <a:lnTo>
                  <a:pt x="166628" y="9942"/>
                </a:lnTo>
                <a:lnTo>
                  <a:pt x="204241" y="6744"/>
                </a:lnTo>
                <a:lnTo>
                  <a:pt x="248900" y="1915"/>
                </a:lnTo>
                <a:lnTo>
                  <a:pt x="296228" y="283"/>
                </a:lnTo>
                <a:lnTo>
                  <a:pt x="334245" y="0"/>
                </a:lnTo>
                <a:lnTo>
                  <a:pt x="381846" y="7436"/>
                </a:lnTo>
                <a:lnTo>
                  <a:pt x="424324" y="9017"/>
                </a:lnTo>
                <a:lnTo>
                  <a:pt x="466934" y="15875"/>
                </a:lnTo>
                <a:lnTo>
                  <a:pt x="512196" y="18327"/>
                </a:lnTo>
                <a:lnTo>
                  <a:pt x="557082" y="18812"/>
                </a:lnTo>
                <a:lnTo>
                  <a:pt x="596699" y="18914"/>
                </a:lnTo>
                <a:lnTo>
                  <a:pt x="641768" y="18929"/>
                </a:lnTo>
                <a:lnTo>
                  <a:pt x="676164" y="19989"/>
                </a:lnTo>
                <a:lnTo>
                  <a:pt x="716223" y="25476"/>
                </a:lnTo>
                <a:lnTo>
                  <a:pt x="757396" y="28063"/>
                </a:lnTo>
                <a:lnTo>
                  <a:pt x="782885" y="29437"/>
                </a:lnTo>
                <a:lnTo>
                  <a:pt x="822737" y="42642"/>
                </a:lnTo>
                <a:lnTo>
                  <a:pt x="867247" y="49688"/>
                </a:lnTo>
                <a:lnTo>
                  <a:pt x="911711" y="56387"/>
                </a:lnTo>
                <a:lnTo>
                  <a:pt x="957025" y="56904"/>
                </a:lnTo>
                <a:lnTo>
                  <a:pt x="973208" y="59797"/>
                </a:lnTo>
                <a:lnTo>
                  <a:pt x="987103" y="63552"/>
                </a:lnTo>
                <a:lnTo>
                  <a:pt x="1030518" y="65963"/>
                </a:lnTo>
                <a:lnTo>
                  <a:pt x="1067339" y="66380"/>
                </a:lnTo>
                <a:lnTo>
                  <a:pt x="1112650" y="61465"/>
                </a:lnTo>
                <a:lnTo>
                  <a:pt x="1133475" y="570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3" name="SMARTInkShape-Group281"/>
          <p:cNvGrpSpPr/>
          <p:nvPr/>
        </p:nvGrpSpPr>
        <p:grpSpPr>
          <a:xfrm>
            <a:off x="7194023" y="5667883"/>
            <a:ext cx="433786" cy="282401"/>
            <a:chOff x="7194023" y="5667883"/>
            <a:chExt cx="433786" cy="282401"/>
          </a:xfrm>
        </p:grpSpPr>
        <p:sp>
          <p:nvSpPr>
            <p:cNvPr id="368" name="SMARTInkShape-1526"/>
            <p:cNvSpPr/>
            <p:nvPr>
              <p:custDataLst>
                <p:tags r:id="rId47"/>
              </p:custDataLst>
            </p:nvPr>
          </p:nvSpPr>
          <p:spPr>
            <a:xfrm>
              <a:off x="7248525" y="5667883"/>
              <a:ext cx="85726" cy="237618"/>
            </a:xfrm>
            <a:custGeom>
              <a:avLst/>
              <a:gdLst/>
              <a:ahLst/>
              <a:cxnLst/>
              <a:rect l="0" t="0" r="0" b="0"/>
              <a:pathLst>
                <a:path w="85726" h="237618">
                  <a:moveTo>
                    <a:pt x="85725" y="18542"/>
                  </a:moveTo>
                  <a:lnTo>
                    <a:pt x="85725" y="18542"/>
                  </a:lnTo>
                  <a:lnTo>
                    <a:pt x="69479" y="3354"/>
                  </a:lnTo>
                  <a:lnTo>
                    <a:pt x="58983" y="0"/>
                  </a:lnTo>
                  <a:lnTo>
                    <a:pt x="52637" y="4700"/>
                  </a:lnTo>
                  <a:lnTo>
                    <a:pt x="34465" y="24430"/>
                  </a:lnTo>
                  <a:lnTo>
                    <a:pt x="22409" y="52160"/>
                  </a:lnTo>
                  <a:lnTo>
                    <a:pt x="19345" y="91305"/>
                  </a:lnTo>
                  <a:lnTo>
                    <a:pt x="16253" y="136512"/>
                  </a:lnTo>
                  <a:lnTo>
                    <a:pt x="13574" y="153523"/>
                  </a:lnTo>
                  <a:lnTo>
                    <a:pt x="15899" y="179892"/>
                  </a:lnTo>
                  <a:lnTo>
                    <a:pt x="9991" y="225050"/>
                  </a:lnTo>
                  <a:lnTo>
                    <a:pt x="9836" y="229239"/>
                  </a:lnTo>
                  <a:lnTo>
                    <a:pt x="8674" y="232032"/>
                  </a:lnTo>
                  <a:lnTo>
                    <a:pt x="0" y="237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527"/>
            <p:cNvSpPr/>
            <p:nvPr>
              <p:custDataLst>
                <p:tags r:id="rId48"/>
              </p:custDataLst>
            </p:nvPr>
          </p:nvSpPr>
          <p:spPr>
            <a:xfrm>
              <a:off x="7194023" y="5819775"/>
              <a:ext cx="111653" cy="38101"/>
            </a:xfrm>
            <a:custGeom>
              <a:avLst/>
              <a:gdLst/>
              <a:ahLst/>
              <a:cxnLst/>
              <a:rect l="0" t="0" r="0" b="0"/>
              <a:pathLst>
                <a:path w="11165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29899"/>
                  </a:lnTo>
                  <a:lnTo>
                    <a:pt x="176" y="28399"/>
                  </a:lnTo>
                  <a:lnTo>
                    <a:pt x="3194" y="23911"/>
                  </a:lnTo>
                  <a:lnTo>
                    <a:pt x="8062" y="21210"/>
                  </a:lnTo>
                  <a:lnTo>
                    <a:pt x="52783" y="10492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528"/>
            <p:cNvSpPr/>
            <p:nvPr>
              <p:custDataLst>
                <p:tags r:id="rId49"/>
              </p:custDataLst>
            </p:nvPr>
          </p:nvSpPr>
          <p:spPr>
            <a:xfrm>
              <a:off x="7372825" y="5705868"/>
              <a:ext cx="55349" cy="190108"/>
            </a:xfrm>
            <a:custGeom>
              <a:avLst/>
              <a:gdLst/>
              <a:ahLst/>
              <a:cxnLst/>
              <a:rect l="0" t="0" r="0" b="0"/>
              <a:pathLst>
                <a:path w="55349" h="190108">
                  <a:moveTo>
                    <a:pt x="37625" y="18657"/>
                  </a:moveTo>
                  <a:lnTo>
                    <a:pt x="37625" y="18657"/>
                  </a:lnTo>
                  <a:lnTo>
                    <a:pt x="55348" y="934"/>
                  </a:lnTo>
                  <a:lnTo>
                    <a:pt x="54732" y="492"/>
                  </a:lnTo>
                  <a:lnTo>
                    <a:pt x="51225" y="0"/>
                  </a:lnTo>
                  <a:lnTo>
                    <a:pt x="46138" y="2604"/>
                  </a:lnTo>
                  <a:lnTo>
                    <a:pt x="34250" y="12900"/>
                  </a:lnTo>
                  <a:lnTo>
                    <a:pt x="19810" y="32121"/>
                  </a:lnTo>
                  <a:lnTo>
                    <a:pt x="13832" y="48982"/>
                  </a:lnTo>
                  <a:lnTo>
                    <a:pt x="3133" y="94029"/>
                  </a:lnTo>
                  <a:lnTo>
                    <a:pt x="0" y="129255"/>
                  </a:lnTo>
                  <a:lnTo>
                    <a:pt x="9254" y="175239"/>
                  </a:lnTo>
                  <a:lnTo>
                    <a:pt x="28100" y="1901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529"/>
            <p:cNvSpPr/>
            <p:nvPr>
              <p:custDataLst>
                <p:tags r:id="rId50"/>
              </p:custDataLst>
            </p:nvPr>
          </p:nvSpPr>
          <p:spPr>
            <a:xfrm>
              <a:off x="7448666" y="5800725"/>
              <a:ext cx="94617" cy="149559"/>
            </a:xfrm>
            <a:custGeom>
              <a:avLst/>
              <a:gdLst/>
              <a:ahLst/>
              <a:cxnLst/>
              <a:rect l="0" t="0" r="0" b="0"/>
              <a:pathLst>
                <a:path w="94617" h="149559">
                  <a:moveTo>
                    <a:pt x="9409" y="0"/>
                  </a:moveTo>
                  <a:lnTo>
                    <a:pt x="9409" y="0"/>
                  </a:lnTo>
                  <a:lnTo>
                    <a:pt x="1209" y="0"/>
                  </a:lnTo>
                  <a:lnTo>
                    <a:pt x="767" y="1058"/>
                  </a:lnTo>
                  <a:lnTo>
                    <a:pt x="0" y="13257"/>
                  </a:lnTo>
                  <a:lnTo>
                    <a:pt x="2757" y="19298"/>
                  </a:lnTo>
                  <a:lnTo>
                    <a:pt x="4974" y="22390"/>
                  </a:lnTo>
                  <a:lnTo>
                    <a:pt x="10260" y="25826"/>
                  </a:lnTo>
                  <a:lnTo>
                    <a:pt x="22009" y="27761"/>
                  </a:lnTo>
                  <a:lnTo>
                    <a:pt x="39885" y="28414"/>
                  </a:lnTo>
                  <a:lnTo>
                    <a:pt x="46943" y="25681"/>
                  </a:lnTo>
                  <a:lnTo>
                    <a:pt x="60097" y="15303"/>
                  </a:lnTo>
                  <a:lnTo>
                    <a:pt x="63687" y="9271"/>
                  </a:lnTo>
                  <a:lnTo>
                    <a:pt x="66391" y="543"/>
                  </a:lnTo>
                  <a:lnTo>
                    <a:pt x="66509" y="5217"/>
                  </a:lnTo>
                  <a:lnTo>
                    <a:pt x="78316" y="50774"/>
                  </a:lnTo>
                  <a:lnTo>
                    <a:pt x="92508" y="94690"/>
                  </a:lnTo>
                  <a:lnTo>
                    <a:pt x="94616" y="125596"/>
                  </a:lnTo>
                  <a:lnTo>
                    <a:pt x="92672" y="132414"/>
                  </a:lnTo>
                  <a:lnTo>
                    <a:pt x="78686" y="149558"/>
                  </a:lnTo>
                  <a:lnTo>
                    <a:pt x="75702" y="149447"/>
                  </a:lnTo>
                  <a:lnTo>
                    <a:pt x="49798" y="138893"/>
                  </a:lnTo>
                  <a:lnTo>
                    <a:pt x="45859" y="133871"/>
                  </a:lnTo>
                  <a:lnTo>
                    <a:pt x="37984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530"/>
            <p:cNvSpPr/>
            <p:nvPr>
              <p:custDataLst>
                <p:tags r:id="rId51"/>
              </p:custDataLst>
            </p:nvPr>
          </p:nvSpPr>
          <p:spPr>
            <a:xfrm>
              <a:off x="7581900" y="5743968"/>
              <a:ext cx="45909" cy="190108"/>
            </a:xfrm>
            <a:custGeom>
              <a:avLst/>
              <a:gdLst/>
              <a:ahLst/>
              <a:cxnLst/>
              <a:rect l="0" t="0" r="0" b="0"/>
              <a:pathLst>
                <a:path w="45909" h="190108">
                  <a:moveTo>
                    <a:pt x="28575" y="9132"/>
                  </a:moveTo>
                  <a:lnTo>
                    <a:pt x="28575" y="9132"/>
                  </a:lnTo>
                  <a:lnTo>
                    <a:pt x="28575" y="0"/>
                  </a:lnTo>
                  <a:lnTo>
                    <a:pt x="41832" y="26156"/>
                  </a:lnTo>
                  <a:lnTo>
                    <a:pt x="45908" y="59567"/>
                  </a:lnTo>
                  <a:lnTo>
                    <a:pt x="42059" y="97923"/>
                  </a:lnTo>
                  <a:lnTo>
                    <a:pt x="25190" y="144562"/>
                  </a:lnTo>
                  <a:lnTo>
                    <a:pt x="0" y="1901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282"/>
          <p:cNvGrpSpPr/>
          <p:nvPr/>
        </p:nvGrpSpPr>
        <p:grpSpPr>
          <a:xfrm>
            <a:off x="4638675" y="6023837"/>
            <a:ext cx="104776" cy="110264"/>
            <a:chOff x="4638675" y="6023837"/>
            <a:chExt cx="104776" cy="110264"/>
          </a:xfrm>
        </p:grpSpPr>
        <p:sp>
          <p:nvSpPr>
            <p:cNvPr id="374" name="SMARTInkShape-1531"/>
            <p:cNvSpPr/>
            <p:nvPr>
              <p:custDataLst>
                <p:tags r:id="rId45"/>
              </p:custDataLst>
            </p:nvPr>
          </p:nvSpPr>
          <p:spPr>
            <a:xfrm>
              <a:off x="4667250" y="6038850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4581" y="10361"/>
                  </a:lnTo>
                  <a:lnTo>
                    <a:pt x="23414" y="17305"/>
                  </a:lnTo>
                  <a:lnTo>
                    <a:pt x="61507" y="62365"/>
                  </a:lnTo>
                  <a:lnTo>
                    <a:pt x="7620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532"/>
            <p:cNvSpPr/>
            <p:nvPr>
              <p:custDataLst>
                <p:tags r:id="rId46"/>
              </p:custDataLst>
            </p:nvPr>
          </p:nvSpPr>
          <p:spPr>
            <a:xfrm>
              <a:off x="4638675" y="6023837"/>
              <a:ext cx="104776" cy="110264"/>
            </a:xfrm>
            <a:custGeom>
              <a:avLst/>
              <a:gdLst/>
              <a:ahLst/>
              <a:cxnLst/>
              <a:rect l="0" t="0" r="0" b="0"/>
              <a:pathLst>
                <a:path w="104776" h="110264">
                  <a:moveTo>
                    <a:pt x="104775" y="5488"/>
                  </a:moveTo>
                  <a:lnTo>
                    <a:pt x="104775" y="5488"/>
                  </a:lnTo>
                  <a:lnTo>
                    <a:pt x="104775" y="432"/>
                  </a:lnTo>
                  <a:lnTo>
                    <a:pt x="103717" y="0"/>
                  </a:lnTo>
                  <a:lnTo>
                    <a:pt x="99718" y="2344"/>
                  </a:lnTo>
                  <a:lnTo>
                    <a:pt x="98229" y="4450"/>
                  </a:lnTo>
                  <a:lnTo>
                    <a:pt x="93016" y="15435"/>
                  </a:lnTo>
                  <a:lnTo>
                    <a:pt x="53516" y="62164"/>
                  </a:lnTo>
                  <a:lnTo>
                    <a:pt x="31307" y="83162"/>
                  </a:lnTo>
                  <a:lnTo>
                    <a:pt x="22380" y="93985"/>
                  </a:lnTo>
                  <a:lnTo>
                    <a:pt x="0" y="110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283"/>
          <p:cNvGrpSpPr/>
          <p:nvPr/>
        </p:nvGrpSpPr>
        <p:grpSpPr>
          <a:xfrm>
            <a:off x="7248525" y="5890487"/>
            <a:ext cx="114301" cy="176939"/>
            <a:chOff x="7248525" y="5890487"/>
            <a:chExt cx="114301" cy="176939"/>
          </a:xfrm>
        </p:grpSpPr>
        <p:sp>
          <p:nvSpPr>
            <p:cNvPr id="377" name="SMARTInkShape-1533"/>
            <p:cNvSpPr/>
            <p:nvPr>
              <p:custDataLst>
                <p:tags r:id="rId43"/>
              </p:custDataLst>
            </p:nvPr>
          </p:nvSpPr>
          <p:spPr>
            <a:xfrm>
              <a:off x="7248525" y="5897299"/>
              <a:ext cx="66676" cy="55827"/>
            </a:xfrm>
            <a:custGeom>
              <a:avLst/>
              <a:gdLst/>
              <a:ahLst/>
              <a:cxnLst/>
              <a:rect l="0" t="0" r="0" b="0"/>
              <a:pathLst>
                <a:path w="66676" h="55827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9701" y="617"/>
                  </a:lnTo>
                  <a:lnTo>
                    <a:pt x="14189" y="4125"/>
                  </a:lnTo>
                  <a:lnTo>
                    <a:pt x="16890" y="9212"/>
                  </a:lnTo>
                  <a:lnTo>
                    <a:pt x="17610" y="12050"/>
                  </a:lnTo>
                  <a:lnTo>
                    <a:pt x="24054" y="18026"/>
                  </a:lnTo>
                  <a:lnTo>
                    <a:pt x="31858" y="24209"/>
                  </a:lnTo>
                  <a:lnTo>
                    <a:pt x="38367" y="33641"/>
                  </a:lnTo>
                  <a:lnTo>
                    <a:pt x="50644" y="43138"/>
                  </a:lnTo>
                  <a:lnTo>
                    <a:pt x="56281" y="51597"/>
                  </a:lnTo>
                  <a:lnTo>
                    <a:pt x="66675" y="558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534"/>
            <p:cNvSpPr/>
            <p:nvPr>
              <p:custDataLst>
                <p:tags r:id="rId44"/>
              </p:custDataLst>
            </p:nvPr>
          </p:nvSpPr>
          <p:spPr>
            <a:xfrm>
              <a:off x="7277100" y="5890487"/>
              <a:ext cx="85726" cy="176939"/>
            </a:xfrm>
            <a:custGeom>
              <a:avLst/>
              <a:gdLst/>
              <a:ahLst/>
              <a:cxnLst/>
              <a:rect l="0" t="0" r="0" b="0"/>
              <a:pathLst>
                <a:path w="85726" h="176939">
                  <a:moveTo>
                    <a:pt x="85725" y="5488"/>
                  </a:moveTo>
                  <a:lnTo>
                    <a:pt x="85725" y="5488"/>
                  </a:lnTo>
                  <a:lnTo>
                    <a:pt x="85725" y="432"/>
                  </a:lnTo>
                  <a:lnTo>
                    <a:pt x="84667" y="0"/>
                  </a:lnTo>
                  <a:lnTo>
                    <a:pt x="80669" y="2344"/>
                  </a:lnTo>
                  <a:lnTo>
                    <a:pt x="69479" y="11413"/>
                  </a:lnTo>
                  <a:lnTo>
                    <a:pt x="63335" y="13413"/>
                  </a:lnTo>
                  <a:lnTo>
                    <a:pt x="61273" y="15005"/>
                  </a:lnTo>
                  <a:lnTo>
                    <a:pt x="52637" y="28130"/>
                  </a:lnTo>
                  <a:lnTo>
                    <a:pt x="47030" y="31426"/>
                  </a:lnTo>
                  <a:lnTo>
                    <a:pt x="44053" y="32305"/>
                  </a:lnTo>
                  <a:lnTo>
                    <a:pt x="42069" y="33949"/>
                  </a:lnTo>
                  <a:lnTo>
                    <a:pt x="31903" y="56753"/>
                  </a:lnTo>
                  <a:lnTo>
                    <a:pt x="18408" y="99430"/>
                  </a:lnTo>
                  <a:lnTo>
                    <a:pt x="12157" y="119400"/>
                  </a:lnTo>
                  <a:lnTo>
                    <a:pt x="9637" y="131257"/>
                  </a:lnTo>
                  <a:lnTo>
                    <a:pt x="3325" y="144941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SMARTInkShape-Group284"/>
          <p:cNvGrpSpPr/>
          <p:nvPr/>
        </p:nvGrpSpPr>
        <p:grpSpPr>
          <a:xfrm>
            <a:off x="9173899" y="5867908"/>
            <a:ext cx="2913289" cy="706929"/>
            <a:chOff x="9173899" y="5867908"/>
            <a:chExt cx="2913289" cy="706929"/>
          </a:xfrm>
        </p:grpSpPr>
        <p:sp>
          <p:nvSpPr>
            <p:cNvPr id="380" name="SMARTInkShape-1535"/>
            <p:cNvSpPr/>
            <p:nvPr>
              <p:custDataLst>
                <p:tags r:id="rId21"/>
              </p:custDataLst>
            </p:nvPr>
          </p:nvSpPr>
          <p:spPr>
            <a:xfrm>
              <a:off x="9173899" y="6162675"/>
              <a:ext cx="151077" cy="9503"/>
            </a:xfrm>
            <a:custGeom>
              <a:avLst/>
              <a:gdLst/>
              <a:ahLst/>
              <a:cxnLst/>
              <a:rect l="0" t="0" r="0" b="0"/>
              <a:pathLst>
                <a:path w="151077" h="9503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1" y="2822"/>
                  </a:lnTo>
                  <a:lnTo>
                    <a:pt x="0" y="5056"/>
                  </a:lnTo>
                  <a:lnTo>
                    <a:pt x="616" y="6545"/>
                  </a:lnTo>
                  <a:lnTo>
                    <a:pt x="2087" y="7539"/>
                  </a:lnTo>
                  <a:lnTo>
                    <a:pt x="6993" y="9132"/>
                  </a:lnTo>
                  <a:lnTo>
                    <a:pt x="53715" y="9502"/>
                  </a:lnTo>
                  <a:lnTo>
                    <a:pt x="86180" y="6698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536"/>
            <p:cNvSpPr/>
            <p:nvPr>
              <p:custDataLst>
                <p:tags r:id="rId22"/>
              </p:custDataLst>
            </p:nvPr>
          </p:nvSpPr>
          <p:spPr>
            <a:xfrm>
              <a:off x="9191625" y="6248400"/>
              <a:ext cx="161926" cy="17611"/>
            </a:xfrm>
            <a:custGeom>
              <a:avLst/>
              <a:gdLst/>
              <a:ahLst/>
              <a:cxnLst/>
              <a:rect l="0" t="0" r="0" b="0"/>
              <a:pathLst>
                <a:path w="161926" h="17611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117" y="15810"/>
                  </a:lnTo>
                  <a:lnTo>
                    <a:pt x="10113" y="17610"/>
                  </a:lnTo>
                  <a:lnTo>
                    <a:pt x="56496" y="11321"/>
                  </a:lnTo>
                  <a:lnTo>
                    <a:pt x="103630" y="321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537"/>
            <p:cNvSpPr/>
            <p:nvPr>
              <p:custDataLst>
                <p:tags r:id="rId23"/>
              </p:custDataLst>
            </p:nvPr>
          </p:nvSpPr>
          <p:spPr>
            <a:xfrm>
              <a:off x="9639300" y="5915568"/>
              <a:ext cx="100739" cy="430620"/>
            </a:xfrm>
            <a:custGeom>
              <a:avLst/>
              <a:gdLst/>
              <a:ahLst/>
              <a:cxnLst/>
              <a:rect l="0" t="0" r="0" b="0"/>
              <a:pathLst>
                <a:path w="100739" h="430620">
                  <a:moveTo>
                    <a:pt x="95250" y="28032"/>
                  </a:moveTo>
                  <a:lnTo>
                    <a:pt x="95250" y="28032"/>
                  </a:lnTo>
                  <a:lnTo>
                    <a:pt x="100307" y="22976"/>
                  </a:lnTo>
                  <a:lnTo>
                    <a:pt x="100738" y="20428"/>
                  </a:lnTo>
                  <a:lnTo>
                    <a:pt x="99967" y="17671"/>
                  </a:lnTo>
                  <a:lnTo>
                    <a:pt x="97346" y="11785"/>
                  </a:lnTo>
                  <a:lnTo>
                    <a:pt x="96181" y="5642"/>
                  </a:lnTo>
                  <a:lnTo>
                    <a:pt x="94813" y="3580"/>
                  </a:lnTo>
                  <a:lnTo>
                    <a:pt x="92842" y="2206"/>
                  </a:lnTo>
                  <a:lnTo>
                    <a:pt x="87830" y="679"/>
                  </a:lnTo>
                  <a:lnTo>
                    <a:pt x="82075" y="0"/>
                  </a:lnTo>
                  <a:lnTo>
                    <a:pt x="73167" y="5343"/>
                  </a:lnTo>
                  <a:lnTo>
                    <a:pt x="50201" y="26020"/>
                  </a:lnTo>
                  <a:lnTo>
                    <a:pt x="36630" y="49308"/>
                  </a:lnTo>
                  <a:lnTo>
                    <a:pt x="16025" y="94314"/>
                  </a:lnTo>
                  <a:lnTo>
                    <a:pt x="10381" y="135904"/>
                  </a:lnTo>
                  <a:lnTo>
                    <a:pt x="10695" y="179115"/>
                  </a:lnTo>
                  <a:lnTo>
                    <a:pt x="22798" y="222827"/>
                  </a:lnTo>
                  <a:lnTo>
                    <a:pt x="30637" y="266723"/>
                  </a:lnTo>
                  <a:lnTo>
                    <a:pt x="37117" y="307311"/>
                  </a:lnTo>
                  <a:lnTo>
                    <a:pt x="37905" y="345782"/>
                  </a:lnTo>
                  <a:lnTo>
                    <a:pt x="33006" y="388777"/>
                  </a:lnTo>
                  <a:lnTo>
                    <a:pt x="26336" y="424265"/>
                  </a:lnTo>
                  <a:lnTo>
                    <a:pt x="23906" y="428713"/>
                  </a:lnTo>
                  <a:lnTo>
                    <a:pt x="20170" y="430619"/>
                  </a:lnTo>
                  <a:lnTo>
                    <a:pt x="10377" y="429915"/>
                  </a:lnTo>
                  <a:lnTo>
                    <a:pt x="6917" y="428245"/>
                  </a:lnTo>
                  <a:lnTo>
                    <a:pt x="0" y="40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538"/>
            <p:cNvSpPr/>
            <p:nvPr>
              <p:custDataLst>
                <p:tags r:id="rId24"/>
              </p:custDataLst>
            </p:nvPr>
          </p:nvSpPr>
          <p:spPr>
            <a:xfrm>
              <a:off x="9582150" y="6363235"/>
              <a:ext cx="133351" cy="103130"/>
            </a:xfrm>
            <a:custGeom>
              <a:avLst/>
              <a:gdLst/>
              <a:ahLst/>
              <a:cxnLst/>
              <a:rect l="0" t="0" r="0" b="0"/>
              <a:pathLst>
                <a:path w="133351" h="103130">
                  <a:moveTo>
                    <a:pt x="0" y="18515"/>
                  </a:moveTo>
                  <a:lnTo>
                    <a:pt x="0" y="18515"/>
                  </a:lnTo>
                  <a:lnTo>
                    <a:pt x="0" y="9383"/>
                  </a:lnTo>
                  <a:lnTo>
                    <a:pt x="18314" y="9024"/>
                  </a:lnTo>
                  <a:lnTo>
                    <a:pt x="26836" y="11827"/>
                  </a:lnTo>
                  <a:lnTo>
                    <a:pt x="30591" y="14058"/>
                  </a:lnTo>
                  <a:lnTo>
                    <a:pt x="33093" y="16601"/>
                  </a:lnTo>
                  <a:lnTo>
                    <a:pt x="42497" y="36438"/>
                  </a:lnTo>
                  <a:lnTo>
                    <a:pt x="42524" y="48000"/>
                  </a:lnTo>
                  <a:lnTo>
                    <a:pt x="33303" y="91593"/>
                  </a:lnTo>
                  <a:lnTo>
                    <a:pt x="30668" y="95808"/>
                  </a:lnTo>
                  <a:lnTo>
                    <a:pt x="20789" y="103129"/>
                  </a:lnTo>
                  <a:lnTo>
                    <a:pt x="20210" y="102441"/>
                  </a:lnTo>
                  <a:lnTo>
                    <a:pt x="19565" y="98855"/>
                  </a:lnTo>
                  <a:lnTo>
                    <a:pt x="32352" y="63507"/>
                  </a:lnTo>
                  <a:lnTo>
                    <a:pt x="41191" y="51565"/>
                  </a:lnTo>
                  <a:lnTo>
                    <a:pt x="73649" y="23716"/>
                  </a:lnTo>
                  <a:lnTo>
                    <a:pt x="77674" y="21983"/>
                  </a:lnTo>
                  <a:lnTo>
                    <a:pt x="80358" y="19768"/>
                  </a:lnTo>
                  <a:lnTo>
                    <a:pt x="94795" y="0"/>
                  </a:lnTo>
                  <a:lnTo>
                    <a:pt x="90059" y="4679"/>
                  </a:lnTo>
                  <a:lnTo>
                    <a:pt x="87651" y="12718"/>
                  </a:lnTo>
                  <a:lnTo>
                    <a:pt x="87009" y="17826"/>
                  </a:lnTo>
                  <a:lnTo>
                    <a:pt x="91161" y="35127"/>
                  </a:lnTo>
                  <a:lnTo>
                    <a:pt x="133350" y="7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539"/>
            <p:cNvSpPr/>
            <p:nvPr>
              <p:custDataLst>
                <p:tags r:id="rId25"/>
              </p:custDataLst>
            </p:nvPr>
          </p:nvSpPr>
          <p:spPr>
            <a:xfrm>
              <a:off x="9801225" y="6096000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17927" y="23414"/>
                  </a:lnTo>
                  <a:lnTo>
                    <a:pt x="27722" y="30867"/>
                  </a:lnTo>
                  <a:lnTo>
                    <a:pt x="31182" y="36453"/>
                  </a:lnTo>
                  <a:lnTo>
                    <a:pt x="36051" y="59484"/>
                  </a:lnTo>
                  <a:lnTo>
                    <a:pt x="36435" y="84300"/>
                  </a:lnTo>
                  <a:lnTo>
                    <a:pt x="24762" y="111982"/>
                  </a:lnTo>
                  <a:lnTo>
                    <a:pt x="18767" y="118562"/>
                  </a:lnTo>
                  <a:lnTo>
                    <a:pt x="11350" y="122786"/>
                  </a:lnTo>
                  <a:lnTo>
                    <a:pt x="7513" y="120541"/>
                  </a:lnTo>
                  <a:lnTo>
                    <a:pt x="5008" y="118460"/>
                  </a:lnTo>
                  <a:lnTo>
                    <a:pt x="4397" y="116015"/>
                  </a:lnTo>
                  <a:lnTo>
                    <a:pt x="5049" y="113327"/>
                  </a:lnTo>
                  <a:lnTo>
                    <a:pt x="18657" y="84147"/>
                  </a:lnTo>
                  <a:lnTo>
                    <a:pt x="59873" y="44591"/>
                  </a:lnTo>
                  <a:lnTo>
                    <a:pt x="100254" y="4520"/>
                  </a:lnTo>
                  <a:lnTo>
                    <a:pt x="81679" y="25214"/>
                  </a:lnTo>
                  <a:lnTo>
                    <a:pt x="71590" y="48393"/>
                  </a:lnTo>
                  <a:lnTo>
                    <a:pt x="68860" y="62430"/>
                  </a:lnTo>
                  <a:lnTo>
                    <a:pt x="72379" y="87290"/>
                  </a:lnTo>
                  <a:lnTo>
                    <a:pt x="80147" y="99826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540"/>
            <p:cNvSpPr/>
            <p:nvPr>
              <p:custDataLst>
                <p:tags r:id="rId26"/>
              </p:custDataLst>
            </p:nvPr>
          </p:nvSpPr>
          <p:spPr>
            <a:xfrm>
              <a:off x="10058400" y="5973892"/>
              <a:ext cx="38101" cy="255459"/>
            </a:xfrm>
            <a:custGeom>
              <a:avLst/>
              <a:gdLst/>
              <a:ahLst/>
              <a:cxnLst/>
              <a:rect l="0" t="0" r="0" b="0"/>
              <a:pathLst>
                <a:path w="38101" h="255459">
                  <a:moveTo>
                    <a:pt x="38100" y="17333"/>
                  </a:moveTo>
                  <a:lnTo>
                    <a:pt x="38100" y="17333"/>
                  </a:lnTo>
                  <a:lnTo>
                    <a:pt x="38100" y="4076"/>
                  </a:lnTo>
                  <a:lnTo>
                    <a:pt x="37042" y="2145"/>
                  </a:lnTo>
                  <a:lnTo>
                    <a:pt x="35276" y="858"/>
                  </a:lnTo>
                  <a:lnTo>
                    <a:pt x="33043" y="0"/>
                  </a:lnTo>
                  <a:lnTo>
                    <a:pt x="30494" y="486"/>
                  </a:lnTo>
                  <a:lnTo>
                    <a:pt x="24843" y="3849"/>
                  </a:lnTo>
                  <a:lnTo>
                    <a:pt x="15711" y="16747"/>
                  </a:lnTo>
                  <a:lnTo>
                    <a:pt x="7517" y="64150"/>
                  </a:lnTo>
                  <a:lnTo>
                    <a:pt x="1485" y="107955"/>
                  </a:lnTo>
                  <a:lnTo>
                    <a:pt x="196" y="154882"/>
                  </a:lnTo>
                  <a:lnTo>
                    <a:pt x="26" y="200586"/>
                  </a:lnTo>
                  <a:lnTo>
                    <a:pt x="0" y="25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541"/>
            <p:cNvSpPr/>
            <p:nvPr>
              <p:custDataLst>
                <p:tags r:id="rId27"/>
              </p:custDataLst>
            </p:nvPr>
          </p:nvSpPr>
          <p:spPr>
            <a:xfrm>
              <a:off x="10001250" y="6154372"/>
              <a:ext cx="85726" cy="27354"/>
            </a:xfrm>
            <a:custGeom>
              <a:avLst/>
              <a:gdLst/>
              <a:ahLst/>
              <a:cxnLst/>
              <a:rect l="0" t="0" r="0" b="0"/>
              <a:pathLst>
                <a:path w="85726" h="27354">
                  <a:moveTo>
                    <a:pt x="0" y="27353"/>
                  </a:moveTo>
                  <a:lnTo>
                    <a:pt x="0" y="27353"/>
                  </a:lnTo>
                  <a:lnTo>
                    <a:pt x="0" y="14096"/>
                  </a:lnTo>
                  <a:lnTo>
                    <a:pt x="2824" y="8055"/>
                  </a:lnTo>
                  <a:lnTo>
                    <a:pt x="5057" y="4963"/>
                  </a:lnTo>
                  <a:lnTo>
                    <a:pt x="8663" y="2901"/>
                  </a:lnTo>
                  <a:lnTo>
                    <a:pt x="23850" y="0"/>
                  </a:lnTo>
                  <a:lnTo>
                    <a:pt x="42815" y="198"/>
                  </a:lnTo>
                  <a:lnTo>
                    <a:pt x="85725" y="8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542"/>
            <p:cNvSpPr/>
            <p:nvPr>
              <p:custDataLst>
                <p:tags r:id="rId28"/>
              </p:custDataLst>
            </p:nvPr>
          </p:nvSpPr>
          <p:spPr>
            <a:xfrm>
              <a:off x="10144125" y="6010668"/>
              <a:ext cx="65353" cy="218683"/>
            </a:xfrm>
            <a:custGeom>
              <a:avLst/>
              <a:gdLst/>
              <a:ahLst/>
              <a:cxnLst/>
              <a:rect l="0" t="0" r="0" b="0"/>
              <a:pathLst>
                <a:path w="65353" h="218683">
                  <a:moveTo>
                    <a:pt x="57150" y="9132"/>
                  </a:moveTo>
                  <a:lnTo>
                    <a:pt x="57150" y="9132"/>
                  </a:lnTo>
                  <a:lnTo>
                    <a:pt x="65352" y="931"/>
                  </a:lnTo>
                  <a:lnTo>
                    <a:pt x="64734" y="490"/>
                  </a:lnTo>
                  <a:lnTo>
                    <a:pt x="61226" y="0"/>
                  </a:lnTo>
                  <a:lnTo>
                    <a:pt x="56139" y="2604"/>
                  </a:lnTo>
                  <a:lnTo>
                    <a:pt x="39195" y="17955"/>
                  </a:lnTo>
                  <a:lnTo>
                    <a:pt x="16250" y="62000"/>
                  </a:lnTo>
                  <a:lnTo>
                    <a:pt x="4307" y="104556"/>
                  </a:lnTo>
                  <a:lnTo>
                    <a:pt x="1275" y="147590"/>
                  </a:lnTo>
                  <a:lnTo>
                    <a:pt x="379" y="189622"/>
                  </a:lnTo>
                  <a:lnTo>
                    <a:pt x="0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543"/>
            <p:cNvSpPr/>
            <p:nvPr>
              <p:custDataLst>
                <p:tags r:id="rId29"/>
              </p:custDataLst>
            </p:nvPr>
          </p:nvSpPr>
          <p:spPr>
            <a:xfrm>
              <a:off x="10210800" y="6115558"/>
              <a:ext cx="26744" cy="94743"/>
            </a:xfrm>
            <a:custGeom>
              <a:avLst/>
              <a:gdLst/>
              <a:ahLst/>
              <a:cxnLst/>
              <a:rect l="0" t="0" r="0" b="0"/>
              <a:pathLst>
                <a:path w="26744" h="94743">
                  <a:moveTo>
                    <a:pt x="0" y="18542"/>
                  </a:moveTo>
                  <a:lnTo>
                    <a:pt x="0" y="18542"/>
                  </a:lnTo>
                  <a:lnTo>
                    <a:pt x="0" y="1209"/>
                  </a:lnTo>
                  <a:lnTo>
                    <a:pt x="1058" y="637"/>
                  </a:lnTo>
                  <a:lnTo>
                    <a:pt x="5057" y="0"/>
                  </a:lnTo>
                  <a:lnTo>
                    <a:pt x="10361" y="2541"/>
                  </a:lnTo>
                  <a:lnTo>
                    <a:pt x="13257" y="4700"/>
                  </a:lnTo>
                  <a:lnTo>
                    <a:pt x="22389" y="22908"/>
                  </a:lnTo>
                  <a:lnTo>
                    <a:pt x="26743" y="43354"/>
                  </a:lnTo>
                  <a:lnTo>
                    <a:pt x="19050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544"/>
            <p:cNvSpPr/>
            <p:nvPr>
              <p:custDataLst>
                <p:tags r:id="rId30"/>
              </p:custDataLst>
            </p:nvPr>
          </p:nvSpPr>
          <p:spPr>
            <a:xfrm>
              <a:off x="10210800" y="6126592"/>
              <a:ext cx="76201" cy="64659"/>
            </a:xfrm>
            <a:custGeom>
              <a:avLst/>
              <a:gdLst/>
              <a:ahLst/>
              <a:cxnLst/>
              <a:rect l="0" t="0" r="0" b="0"/>
              <a:pathLst>
                <a:path w="76201" h="64659">
                  <a:moveTo>
                    <a:pt x="0" y="55133"/>
                  </a:moveTo>
                  <a:lnTo>
                    <a:pt x="0" y="55133"/>
                  </a:lnTo>
                  <a:lnTo>
                    <a:pt x="17900" y="34410"/>
                  </a:lnTo>
                  <a:lnTo>
                    <a:pt x="25948" y="23698"/>
                  </a:lnTo>
                  <a:lnTo>
                    <a:pt x="53047" y="2523"/>
                  </a:lnTo>
                  <a:lnTo>
                    <a:pt x="59913" y="0"/>
                  </a:lnTo>
                  <a:lnTo>
                    <a:pt x="62166" y="386"/>
                  </a:lnTo>
                  <a:lnTo>
                    <a:pt x="63670" y="1702"/>
                  </a:lnTo>
                  <a:lnTo>
                    <a:pt x="64672" y="3637"/>
                  </a:lnTo>
                  <a:lnTo>
                    <a:pt x="62963" y="11432"/>
                  </a:lnTo>
                  <a:lnTo>
                    <a:pt x="58297" y="28626"/>
                  </a:lnTo>
                  <a:lnTo>
                    <a:pt x="62546" y="43986"/>
                  </a:lnTo>
                  <a:lnTo>
                    <a:pt x="76200" y="6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545"/>
            <p:cNvSpPr/>
            <p:nvPr>
              <p:custDataLst>
                <p:tags r:id="rId31"/>
              </p:custDataLst>
            </p:nvPr>
          </p:nvSpPr>
          <p:spPr>
            <a:xfrm>
              <a:off x="10363200" y="6038850"/>
              <a:ext cx="35798" cy="200026"/>
            </a:xfrm>
            <a:custGeom>
              <a:avLst/>
              <a:gdLst/>
              <a:ahLst/>
              <a:cxnLst/>
              <a:rect l="0" t="0" r="0" b="0"/>
              <a:pathLst>
                <a:path w="35798" h="200026">
                  <a:moveTo>
                    <a:pt x="0" y="0"/>
                  </a:moveTo>
                  <a:lnTo>
                    <a:pt x="0" y="0"/>
                  </a:lnTo>
                  <a:lnTo>
                    <a:pt x="7606" y="8662"/>
                  </a:lnTo>
                  <a:lnTo>
                    <a:pt x="22389" y="40704"/>
                  </a:lnTo>
                  <a:lnTo>
                    <a:pt x="33899" y="82202"/>
                  </a:lnTo>
                  <a:lnTo>
                    <a:pt x="35797" y="107024"/>
                  </a:lnTo>
                  <a:lnTo>
                    <a:pt x="24678" y="152696"/>
                  </a:lnTo>
                  <a:lnTo>
                    <a:pt x="18045" y="18189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546"/>
            <p:cNvSpPr/>
            <p:nvPr>
              <p:custDataLst>
                <p:tags r:id="rId32"/>
              </p:custDataLst>
            </p:nvPr>
          </p:nvSpPr>
          <p:spPr>
            <a:xfrm>
              <a:off x="10535241" y="6000838"/>
              <a:ext cx="189910" cy="225968"/>
            </a:xfrm>
            <a:custGeom>
              <a:avLst/>
              <a:gdLst/>
              <a:ahLst/>
              <a:cxnLst/>
              <a:rect l="0" t="0" r="0" b="0"/>
              <a:pathLst>
                <a:path w="189910" h="225968">
                  <a:moveTo>
                    <a:pt x="56559" y="180887"/>
                  </a:moveTo>
                  <a:lnTo>
                    <a:pt x="56559" y="180887"/>
                  </a:lnTo>
                  <a:lnTo>
                    <a:pt x="61616" y="175831"/>
                  </a:lnTo>
                  <a:lnTo>
                    <a:pt x="64097" y="170526"/>
                  </a:lnTo>
                  <a:lnTo>
                    <a:pt x="64761" y="167630"/>
                  </a:lnTo>
                  <a:lnTo>
                    <a:pt x="60635" y="153441"/>
                  </a:lnTo>
                  <a:lnTo>
                    <a:pt x="52710" y="140886"/>
                  </a:lnTo>
                  <a:lnTo>
                    <a:pt x="46736" y="136651"/>
                  </a:lnTo>
                  <a:lnTo>
                    <a:pt x="43660" y="135521"/>
                  </a:lnTo>
                  <a:lnTo>
                    <a:pt x="39493" y="136885"/>
                  </a:lnTo>
                  <a:lnTo>
                    <a:pt x="29219" y="144044"/>
                  </a:lnTo>
                  <a:lnTo>
                    <a:pt x="16590" y="159975"/>
                  </a:lnTo>
                  <a:lnTo>
                    <a:pt x="3901" y="190868"/>
                  </a:lnTo>
                  <a:lnTo>
                    <a:pt x="0" y="219922"/>
                  </a:lnTo>
                  <a:lnTo>
                    <a:pt x="1920" y="222786"/>
                  </a:lnTo>
                  <a:lnTo>
                    <a:pt x="5316" y="224695"/>
                  </a:lnTo>
                  <a:lnTo>
                    <a:pt x="9697" y="225967"/>
                  </a:lnTo>
                  <a:lnTo>
                    <a:pt x="13677" y="224698"/>
                  </a:lnTo>
                  <a:lnTo>
                    <a:pt x="36004" y="201774"/>
                  </a:lnTo>
                  <a:lnTo>
                    <a:pt x="48822" y="178609"/>
                  </a:lnTo>
                  <a:lnTo>
                    <a:pt x="58363" y="137679"/>
                  </a:lnTo>
                  <a:lnTo>
                    <a:pt x="63796" y="100351"/>
                  </a:lnTo>
                  <a:lnTo>
                    <a:pt x="65631" y="60556"/>
                  </a:lnTo>
                  <a:lnTo>
                    <a:pt x="66025" y="13451"/>
                  </a:lnTo>
                  <a:lnTo>
                    <a:pt x="66072" y="0"/>
                  </a:lnTo>
                  <a:lnTo>
                    <a:pt x="61025" y="10051"/>
                  </a:lnTo>
                  <a:lnTo>
                    <a:pt x="57147" y="53589"/>
                  </a:lnTo>
                  <a:lnTo>
                    <a:pt x="56674" y="91889"/>
                  </a:lnTo>
                  <a:lnTo>
                    <a:pt x="56581" y="134732"/>
                  </a:lnTo>
                  <a:lnTo>
                    <a:pt x="59386" y="180668"/>
                  </a:lnTo>
                  <a:lnTo>
                    <a:pt x="64761" y="201187"/>
                  </a:lnTo>
                  <a:lnTo>
                    <a:pt x="66261" y="202887"/>
                  </a:lnTo>
                  <a:lnTo>
                    <a:pt x="68319" y="202962"/>
                  </a:lnTo>
                  <a:lnTo>
                    <a:pt x="70750" y="201954"/>
                  </a:lnTo>
                  <a:lnTo>
                    <a:pt x="79225" y="190422"/>
                  </a:lnTo>
                  <a:lnTo>
                    <a:pt x="92630" y="168620"/>
                  </a:lnTo>
                  <a:lnTo>
                    <a:pt x="107581" y="157614"/>
                  </a:lnTo>
                  <a:lnTo>
                    <a:pt x="115572" y="154668"/>
                  </a:lnTo>
                  <a:lnTo>
                    <a:pt x="119185" y="154941"/>
                  </a:lnTo>
                  <a:lnTo>
                    <a:pt x="126021" y="158067"/>
                  </a:lnTo>
                  <a:lnTo>
                    <a:pt x="128266" y="161440"/>
                  </a:lnTo>
                  <a:lnTo>
                    <a:pt x="130762" y="170833"/>
                  </a:lnTo>
                  <a:lnTo>
                    <a:pt x="129050" y="182063"/>
                  </a:lnTo>
                  <a:lnTo>
                    <a:pt x="122136" y="197463"/>
                  </a:lnTo>
                  <a:lnTo>
                    <a:pt x="106001" y="216960"/>
                  </a:lnTo>
                  <a:lnTo>
                    <a:pt x="109780" y="213330"/>
                  </a:lnTo>
                  <a:lnTo>
                    <a:pt x="122654" y="188472"/>
                  </a:lnTo>
                  <a:lnTo>
                    <a:pt x="168800" y="141541"/>
                  </a:lnTo>
                  <a:lnTo>
                    <a:pt x="176952" y="135715"/>
                  </a:lnTo>
                  <a:lnTo>
                    <a:pt x="178097" y="135955"/>
                  </a:lnTo>
                  <a:lnTo>
                    <a:pt x="178859" y="137175"/>
                  </a:lnTo>
                  <a:lnTo>
                    <a:pt x="179367" y="139046"/>
                  </a:lnTo>
                  <a:lnTo>
                    <a:pt x="171225" y="182414"/>
                  </a:lnTo>
                  <a:lnTo>
                    <a:pt x="176024" y="198155"/>
                  </a:lnTo>
                  <a:lnTo>
                    <a:pt x="189909" y="218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547"/>
            <p:cNvSpPr/>
            <p:nvPr>
              <p:custDataLst>
                <p:tags r:id="rId33"/>
              </p:custDataLst>
            </p:nvPr>
          </p:nvSpPr>
          <p:spPr>
            <a:xfrm>
              <a:off x="10877550" y="6143625"/>
              <a:ext cx="180976" cy="24539"/>
            </a:xfrm>
            <a:custGeom>
              <a:avLst/>
              <a:gdLst/>
              <a:ahLst/>
              <a:cxnLst/>
              <a:rect l="0" t="0" r="0" b="0"/>
              <a:pathLst>
                <a:path w="180976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4538"/>
                  </a:lnTo>
                  <a:lnTo>
                    <a:pt x="8663" y="21146"/>
                  </a:lnTo>
                  <a:lnTo>
                    <a:pt x="51478" y="12688"/>
                  </a:lnTo>
                  <a:lnTo>
                    <a:pt x="90863" y="10463"/>
                  </a:lnTo>
                  <a:lnTo>
                    <a:pt x="136992" y="9710"/>
                  </a:lnTo>
                  <a:lnTo>
                    <a:pt x="152960" y="854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548"/>
            <p:cNvSpPr/>
            <p:nvPr>
              <p:custDataLst>
                <p:tags r:id="rId34"/>
              </p:custDataLst>
            </p:nvPr>
          </p:nvSpPr>
          <p:spPr>
            <a:xfrm>
              <a:off x="10954141" y="6067425"/>
              <a:ext cx="18660" cy="171451"/>
            </a:xfrm>
            <a:custGeom>
              <a:avLst/>
              <a:gdLst/>
              <a:ahLst/>
              <a:cxnLst/>
              <a:rect l="0" t="0" r="0" b="0"/>
              <a:pathLst>
                <a:path w="18660" h="171451">
                  <a:moveTo>
                    <a:pt x="9134" y="0"/>
                  </a:moveTo>
                  <a:lnTo>
                    <a:pt x="9134" y="0"/>
                  </a:lnTo>
                  <a:lnTo>
                    <a:pt x="932" y="0"/>
                  </a:lnTo>
                  <a:lnTo>
                    <a:pt x="0" y="10113"/>
                  </a:lnTo>
                  <a:lnTo>
                    <a:pt x="7200" y="56496"/>
                  </a:lnTo>
                  <a:lnTo>
                    <a:pt x="11383" y="91176"/>
                  </a:lnTo>
                  <a:lnTo>
                    <a:pt x="14368" y="116723"/>
                  </a:lnTo>
                  <a:lnTo>
                    <a:pt x="1865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549"/>
            <p:cNvSpPr/>
            <p:nvPr>
              <p:custDataLst>
                <p:tags r:id="rId35"/>
              </p:custDataLst>
            </p:nvPr>
          </p:nvSpPr>
          <p:spPr>
            <a:xfrm>
              <a:off x="11249025" y="5867908"/>
              <a:ext cx="95251" cy="428118"/>
            </a:xfrm>
            <a:custGeom>
              <a:avLst/>
              <a:gdLst/>
              <a:ahLst/>
              <a:cxnLst/>
              <a:rect l="0" t="0" r="0" b="0"/>
              <a:pathLst>
                <a:path w="95251" h="428118">
                  <a:moveTo>
                    <a:pt x="95250" y="18542"/>
                  </a:moveTo>
                  <a:lnTo>
                    <a:pt x="95250" y="18542"/>
                  </a:lnTo>
                  <a:lnTo>
                    <a:pt x="95250" y="1209"/>
                  </a:lnTo>
                  <a:lnTo>
                    <a:pt x="94192" y="637"/>
                  </a:lnTo>
                  <a:lnTo>
                    <a:pt x="90193" y="0"/>
                  </a:lnTo>
                  <a:lnTo>
                    <a:pt x="76936" y="4700"/>
                  </a:lnTo>
                  <a:lnTo>
                    <a:pt x="59603" y="17850"/>
                  </a:lnTo>
                  <a:lnTo>
                    <a:pt x="46117" y="40209"/>
                  </a:lnTo>
                  <a:lnTo>
                    <a:pt x="32079" y="81696"/>
                  </a:lnTo>
                  <a:lnTo>
                    <a:pt x="23382" y="109691"/>
                  </a:lnTo>
                  <a:lnTo>
                    <a:pt x="20333" y="153146"/>
                  </a:lnTo>
                  <a:lnTo>
                    <a:pt x="22126" y="197883"/>
                  </a:lnTo>
                  <a:lnTo>
                    <a:pt x="32358" y="242350"/>
                  </a:lnTo>
                  <a:lnTo>
                    <a:pt x="36398" y="279354"/>
                  </a:lnTo>
                  <a:lnTo>
                    <a:pt x="44310" y="321120"/>
                  </a:lnTo>
                  <a:lnTo>
                    <a:pt x="47189" y="362614"/>
                  </a:lnTo>
                  <a:lnTo>
                    <a:pt x="42438" y="385307"/>
                  </a:lnTo>
                  <a:lnTo>
                    <a:pt x="29273" y="405437"/>
                  </a:lnTo>
                  <a:lnTo>
                    <a:pt x="0" y="428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550"/>
            <p:cNvSpPr/>
            <p:nvPr>
              <p:custDataLst>
                <p:tags r:id="rId36"/>
              </p:custDataLst>
            </p:nvPr>
          </p:nvSpPr>
          <p:spPr>
            <a:xfrm>
              <a:off x="11174148" y="6335449"/>
              <a:ext cx="103060" cy="239388"/>
            </a:xfrm>
            <a:custGeom>
              <a:avLst/>
              <a:gdLst/>
              <a:ahLst/>
              <a:cxnLst/>
              <a:rect l="0" t="0" r="0" b="0"/>
              <a:pathLst>
                <a:path w="103060" h="239388">
                  <a:moveTo>
                    <a:pt x="8202" y="8201"/>
                  </a:moveTo>
                  <a:lnTo>
                    <a:pt x="8202" y="8201"/>
                  </a:lnTo>
                  <a:lnTo>
                    <a:pt x="8202" y="0"/>
                  </a:lnTo>
                  <a:lnTo>
                    <a:pt x="7144" y="14146"/>
                  </a:lnTo>
                  <a:lnTo>
                    <a:pt x="0" y="43491"/>
                  </a:lnTo>
                  <a:lnTo>
                    <a:pt x="4126" y="62285"/>
                  </a:lnTo>
                  <a:lnTo>
                    <a:pt x="12051" y="76202"/>
                  </a:lnTo>
                  <a:lnTo>
                    <a:pt x="26157" y="87028"/>
                  </a:lnTo>
                  <a:lnTo>
                    <a:pt x="31814" y="88269"/>
                  </a:lnTo>
                  <a:lnTo>
                    <a:pt x="43744" y="86826"/>
                  </a:lnTo>
                  <a:lnTo>
                    <a:pt x="62359" y="75007"/>
                  </a:lnTo>
                  <a:lnTo>
                    <a:pt x="80009" y="58596"/>
                  </a:lnTo>
                  <a:lnTo>
                    <a:pt x="93322" y="37751"/>
                  </a:lnTo>
                  <a:lnTo>
                    <a:pt x="93657" y="40032"/>
                  </a:lnTo>
                  <a:lnTo>
                    <a:pt x="94975" y="86154"/>
                  </a:lnTo>
                  <a:lnTo>
                    <a:pt x="101464" y="125669"/>
                  </a:lnTo>
                  <a:lnTo>
                    <a:pt x="103059" y="168871"/>
                  </a:lnTo>
                  <a:lnTo>
                    <a:pt x="95770" y="206920"/>
                  </a:lnTo>
                  <a:lnTo>
                    <a:pt x="90160" y="222110"/>
                  </a:lnTo>
                  <a:lnTo>
                    <a:pt x="81317" y="233093"/>
                  </a:lnTo>
                  <a:lnTo>
                    <a:pt x="75996" y="237504"/>
                  </a:lnTo>
                  <a:lnTo>
                    <a:pt x="70331" y="239387"/>
                  </a:lnTo>
                  <a:lnTo>
                    <a:pt x="58394" y="238656"/>
                  </a:lnTo>
                  <a:lnTo>
                    <a:pt x="48854" y="234803"/>
                  </a:lnTo>
                  <a:lnTo>
                    <a:pt x="44828" y="232294"/>
                  </a:lnTo>
                  <a:lnTo>
                    <a:pt x="27252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551"/>
            <p:cNvSpPr/>
            <p:nvPr>
              <p:custDataLst>
                <p:tags r:id="rId37"/>
              </p:custDataLst>
            </p:nvPr>
          </p:nvSpPr>
          <p:spPr>
            <a:xfrm>
              <a:off x="11410950" y="6068749"/>
              <a:ext cx="104719" cy="282681"/>
            </a:xfrm>
            <a:custGeom>
              <a:avLst/>
              <a:gdLst/>
              <a:ahLst/>
              <a:cxnLst/>
              <a:rect l="0" t="0" r="0" b="0"/>
              <a:pathLst>
                <a:path w="104719" h="282681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38" y="5379"/>
                  </a:lnTo>
                  <a:lnTo>
                    <a:pt x="9134" y="0"/>
                  </a:lnTo>
                  <a:lnTo>
                    <a:pt x="9410" y="9182"/>
                  </a:lnTo>
                  <a:lnTo>
                    <a:pt x="6652" y="16751"/>
                  </a:lnTo>
                  <a:lnTo>
                    <a:pt x="4435" y="20251"/>
                  </a:lnTo>
                  <a:lnTo>
                    <a:pt x="1314" y="35290"/>
                  </a:lnTo>
                  <a:lnTo>
                    <a:pt x="7712" y="80651"/>
                  </a:lnTo>
                  <a:lnTo>
                    <a:pt x="8317" y="88252"/>
                  </a:lnTo>
                  <a:lnTo>
                    <a:pt x="14632" y="102340"/>
                  </a:lnTo>
                  <a:lnTo>
                    <a:pt x="30878" y="123575"/>
                  </a:lnTo>
                  <a:lnTo>
                    <a:pt x="36461" y="124275"/>
                  </a:lnTo>
                  <a:lnTo>
                    <a:pt x="51131" y="119409"/>
                  </a:lnTo>
                  <a:lnTo>
                    <a:pt x="62588" y="110191"/>
                  </a:lnTo>
                  <a:lnTo>
                    <a:pt x="71208" y="97980"/>
                  </a:lnTo>
                  <a:lnTo>
                    <a:pt x="80953" y="74313"/>
                  </a:lnTo>
                  <a:lnTo>
                    <a:pt x="85539" y="47518"/>
                  </a:lnTo>
                  <a:lnTo>
                    <a:pt x="85669" y="51718"/>
                  </a:lnTo>
                  <a:lnTo>
                    <a:pt x="88523" y="56822"/>
                  </a:lnTo>
                  <a:lnTo>
                    <a:pt x="90766" y="59666"/>
                  </a:lnTo>
                  <a:lnTo>
                    <a:pt x="97482" y="103226"/>
                  </a:lnTo>
                  <a:lnTo>
                    <a:pt x="104134" y="148325"/>
                  </a:lnTo>
                  <a:lnTo>
                    <a:pt x="104585" y="184480"/>
                  </a:lnTo>
                  <a:lnTo>
                    <a:pt x="104718" y="223062"/>
                  </a:lnTo>
                  <a:lnTo>
                    <a:pt x="102632" y="244453"/>
                  </a:lnTo>
                  <a:lnTo>
                    <a:pt x="90617" y="271171"/>
                  </a:lnTo>
                  <a:lnTo>
                    <a:pt x="83313" y="278535"/>
                  </a:lnTo>
                  <a:lnTo>
                    <a:pt x="73717" y="281808"/>
                  </a:lnTo>
                  <a:lnTo>
                    <a:pt x="68194" y="282680"/>
                  </a:lnTo>
                  <a:lnTo>
                    <a:pt x="63456" y="280087"/>
                  </a:lnTo>
                  <a:lnTo>
                    <a:pt x="55366" y="268739"/>
                  </a:lnTo>
                  <a:lnTo>
                    <a:pt x="49919" y="254613"/>
                  </a:lnTo>
                  <a:lnTo>
                    <a:pt x="4762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552"/>
            <p:cNvSpPr/>
            <p:nvPr>
              <p:custDataLst>
                <p:tags r:id="rId38"/>
              </p:custDataLst>
            </p:nvPr>
          </p:nvSpPr>
          <p:spPr>
            <a:xfrm>
              <a:off x="11601450" y="5949664"/>
              <a:ext cx="76201" cy="279687"/>
            </a:xfrm>
            <a:custGeom>
              <a:avLst/>
              <a:gdLst/>
              <a:ahLst/>
              <a:cxnLst/>
              <a:rect l="0" t="0" r="0" b="0"/>
              <a:pathLst>
                <a:path w="76201" h="279687">
                  <a:moveTo>
                    <a:pt x="76200" y="32036"/>
                  </a:moveTo>
                  <a:lnTo>
                    <a:pt x="76200" y="32036"/>
                  </a:lnTo>
                  <a:lnTo>
                    <a:pt x="76200" y="13722"/>
                  </a:lnTo>
                  <a:lnTo>
                    <a:pt x="73376" y="5199"/>
                  </a:lnTo>
                  <a:lnTo>
                    <a:pt x="71142" y="1444"/>
                  </a:lnTo>
                  <a:lnTo>
                    <a:pt x="68594" y="0"/>
                  </a:lnTo>
                  <a:lnTo>
                    <a:pt x="65839" y="95"/>
                  </a:lnTo>
                  <a:lnTo>
                    <a:pt x="62944" y="1218"/>
                  </a:lnTo>
                  <a:lnTo>
                    <a:pt x="61013" y="4082"/>
                  </a:lnTo>
                  <a:lnTo>
                    <a:pt x="56179" y="18226"/>
                  </a:lnTo>
                  <a:lnTo>
                    <a:pt x="44397" y="35823"/>
                  </a:lnTo>
                  <a:lnTo>
                    <a:pt x="33873" y="77154"/>
                  </a:lnTo>
                  <a:lnTo>
                    <a:pt x="23075" y="122753"/>
                  </a:lnTo>
                  <a:lnTo>
                    <a:pt x="19846" y="159983"/>
                  </a:lnTo>
                  <a:lnTo>
                    <a:pt x="19155" y="204695"/>
                  </a:lnTo>
                  <a:lnTo>
                    <a:pt x="14006" y="248265"/>
                  </a:lnTo>
                  <a:lnTo>
                    <a:pt x="0" y="279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553"/>
            <p:cNvSpPr/>
            <p:nvPr>
              <p:custDataLst>
                <p:tags r:id="rId39"/>
              </p:custDataLst>
            </p:nvPr>
          </p:nvSpPr>
          <p:spPr>
            <a:xfrm>
              <a:off x="11563350" y="6124575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4" y="37264"/>
                  </a:lnTo>
                  <a:lnTo>
                    <a:pt x="22390" y="15827"/>
                  </a:lnTo>
                  <a:lnTo>
                    <a:pt x="31471" y="1232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554"/>
            <p:cNvSpPr/>
            <p:nvPr>
              <p:custDataLst>
                <p:tags r:id="rId40"/>
              </p:custDataLst>
            </p:nvPr>
          </p:nvSpPr>
          <p:spPr>
            <a:xfrm>
              <a:off x="11669614" y="6010818"/>
              <a:ext cx="130533" cy="285208"/>
            </a:xfrm>
            <a:custGeom>
              <a:avLst/>
              <a:gdLst/>
              <a:ahLst/>
              <a:cxnLst/>
              <a:rect l="0" t="0" r="0" b="0"/>
              <a:pathLst>
                <a:path w="130533" h="285208">
                  <a:moveTo>
                    <a:pt x="65186" y="28032"/>
                  </a:moveTo>
                  <a:lnTo>
                    <a:pt x="65186" y="28032"/>
                  </a:lnTo>
                  <a:lnTo>
                    <a:pt x="70244" y="22976"/>
                  </a:lnTo>
                  <a:lnTo>
                    <a:pt x="72724" y="17671"/>
                  </a:lnTo>
                  <a:lnTo>
                    <a:pt x="73388" y="14775"/>
                  </a:lnTo>
                  <a:lnTo>
                    <a:pt x="79767" y="8734"/>
                  </a:lnTo>
                  <a:lnTo>
                    <a:pt x="84431" y="5642"/>
                  </a:lnTo>
                  <a:lnTo>
                    <a:pt x="85424" y="3580"/>
                  </a:lnTo>
                  <a:lnTo>
                    <a:pt x="83972" y="2206"/>
                  </a:lnTo>
                  <a:lnTo>
                    <a:pt x="76541" y="0"/>
                  </a:lnTo>
                  <a:lnTo>
                    <a:pt x="52025" y="33041"/>
                  </a:lnTo>
                  <a:lnTo>
                    <a:pt x="30500" y="80134"/>
                  </a:lnTo>
                  <a:lnTo>
                    <a:pt x="17608" y="121972"/>
                  </a:lnTo>
                  <a:lnTo>
                    <a:pt x="8238" y="164189"/>
                  </a:lnTo>
                  <a:lnTo>
                    <a:pt x="0" y="199263"/>
                  </a:lnTo>
                  <a:lnTo>
                    <a:pt x="1994" y="207499"/>
                  </a:lnTo>
                  <a:lnTo>
                    <a:pt x="4009" y="211176"/>
                  </a:lnTo>
                  <a:lnTo>
                    <a:pt x="6409" y="212570"/>
                  </a:lnTo>
                  <a:lnTo>
                    <a:pt x="9068" y="212441"/>
                  </a:lnTo>
                  <a:lnTo>
                    <a:pt x="25998" y="204629"/>
                  </a:lnTo>
                  <a:lnTo>
                    <a:pt x="34717" y="196125"/>
                  </a:lnTo>
                  <a:lnTo>
                    <a:pt x="45575" y="176615"/>
                  </a:lnTo>
                  <a:lnTo>
                    <a:pt x="63911" y="128993"/>
                  </a:lnTo>
                  <a:lnTo>
                    <a:pt x="64619" y="125820"/>
                  </a:lnTo>
                  <a:lnTo>
                    <a:pt x="64807" y="126032"/>
                  </a:lnTo>
                  <a:lnTo>
                    <a:pt x="65018" y="129091"/>
                  </a:lnTo>
                  <a:lnTo>
                    <a:pt x="59664" y="146223"/>
                  </a:lnTo>
                  <a:lnTo>
                    <a:pt x="62027" y="153939"/>
                  </a:lnTo>
                  <a:lnTo>
                    <a:pt x="73110" y="168930"/>
                  </a:lnTo>
                  <a:lnTo>
                    <a:pt x="79644" y="167206"/>
                  </a:lnTo>
                  <a:lnTo>
                    <a:pt x="92400" y="160286"/>
                  </a:lnTo>
                  <a:lnTo>
                    <a:pt x="109456" y="146421"/>
                  </a:lnTo>
                  <a:lnTo>
                    <a:pt x="115906" y="144150"/>
                  </a:lnTo>
                  <a:lnTo>
                    <a:pt x="118049" y="144602"/>
                  </a:lnTo>
                  <a:lnTo>
                    <a:pt x="119478" y="145962"/>
                  </a:lnTo>
                  <a:lnTo>
                    <a:pt x="121067" y="150295"/>
                  </a:lnTo>
                  <a:lnTo>
                    <a:pt x="130488" y="195604"/>
                  </a:lnTo>
                  <a:lnTo>
                    <a:pt x="130532" y="235718"/>
                  </a:lnTo>
                  <a:lnTo>
                    <a:pt x="124177" y="263488"/>
                  </a:lnTo>
                  <a:lnTo>
                    <a:pt x="118569" y="274848"/>
                  </a:lnTo>
                  <a:lnTo>
                    <a:pt x="103286" y="28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555"/>
            <p:cNvSpPr/>
            <p:nvPr>
              <p:custDataLst>
                <p:tags r:id="rId41"/>
              </p:custDataLst>
            </p:nvPr>
          </p:nvSpPr>
          <p:spPr>
            <a:xfrm>
              <a:off x="11820525" y="6021124"/>
              <a:ext cx="55401" cy="227277"/>
            </a:xfrm>
            <a:custGeom>
              <a:avLst/>
              <a:gdLst/>
              <a:ahLst/>
              <a:cxnLst/>
              <a:rect l="0" t="0" r="0" b="0"/>
              <a:pathLst>
                <a:path w="55401" h="227277">
                  <a:moveTo>
                    <a:pt x="28575" y="8201"/>
                  </a:moveTo>
                  <a:lnTo>
                    <a:pt x="28575" y="8201"/>
                  </a:lnTo>
                  <a:lnTo>
                    <a:pt x="36777" y="0"/>
                  </a:lnTo>
                  <a:lnTo>
                    <a:pt x="51241" y="33509"/>
                  </a:lnTo>
                  <a:lnTo>
                    <a:pt x="55400" y="62737"/>
                  </a:lnTo>
                  <a:lnTo>
                    <a:pt x="51575" y="103265"/>
                  </a:lnTo>
                  <a:lnTo>
                    <a:pt x="43739" y="143730"/>
                  </a:lnTo>
                  <a:lnTo>
                    <a:pt x="37096" y="174633"/>
                  </a:lnTo>
                  <a:lnTo>
                    <a:pt x="17597" y="206294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556"/>
            <p:cNvSpPr/>
            <p:nvPr>
              <p:custDataLst>
                <p:tags r:id="rId42"/>
              </p:custDataLst>
            </p:nvPr>
          </p:nvSpPr>
          <p:spPr>
            <a:xfrm>
              <a:off x="11936738" y="6021043"/>
              <a:ext cx="150450" cy="366471"/>
            </a:xfrm>
            <a:custGeom>
              <a:avLst/>
              <a:gdLst/>
              <a:ahLst/>
              <a:cxnLst/>
              <a:rect l="0" t="0" r="0" b="0"/>
              <a:pathLst>
                <a:path w="150450" h="366471">
                  <a:moveTo>
                    <a:pt x="55237" y="179732"/>
                  </a:moveTo>
                  <a:lnTo>
                    <a:pt x="55237" y="179732"/>
                  </a:lnTo>
                  <a:lnTo>
                    <a:pt x="55237" y="134090"/>
                  </a:lnTo>
                  <a:lnTo>
                    <a:pt x="54179" y="133429"/>
                  </a:lnTo>
                  <a:lnTo>
                    <a:pt x="50179" y="132694"/>
                  </a:lnTo>
                  <a:lnTo>
                    <a:pt x="36923" y="137338"/>
                  </a:lnTo>
                  <a:lnTo>
                    <a:pt x="24646" y="145416"/>
                  </a:lnTo>
                  <a:lnTo>
                    <a:pt x="4539" y="185369"/>
                  </a:lnTo>
                  <a:lnTo>
                    <a:pt x="0" y="199864"/>
                  </a:lnTo>
                  <a:lnTo>
                    <a:pt x="1479" y="202679"/>
                  </a:lnTo>
                  <a:lnTo>
                    <a:pt x="4582" y="204555"/>
                  </a:lnTo>
                  <a:lnTo>
                    <a:pt x="8766" y="205806"/>
                  </a:lnTo>
                  <a:lnTo>
                    <a:pt x="12616" y="205581"/>
                  </a:lnTo>
                  <a:lnTo>
                    <a:pt x="19714" y="202510"/>
                  </a:lnTo>
                  <a:lnTo>
                    <a:pt x="40497" y="183252"/>
                  </a:lnTo>
                  <a:lnTo>
                    <a:pt x="71261" y="135785"/>
                  </a:lnTo>
                  <a:lnTo>
                    <a:pt x="84982" y="92505"/>
                  </a:lnTo>
                  <a:lnTo>
                    <a:pt x="99841" y="52730"/>
                  </a:lnTo>
                  <a:lnTo>
                    <a:pt x="111147" y="8199"/>
                  </a:lnTo>
                  <a:lnTo>
                    <a:pt x="111836" y="2953"/>
                  </a:lnTo>
                  <a:lnTo>
                    <a:pt x="110962" y="1555"/>
                  </a:lnTo>
                  <a:lnTo>
                    <a:pt x="109320" y="622"/>
                  </a:lnTo>
                  <a:lnTo>
                    <a:pt x="107168" y="0"/>
                  </a:lnTo>
                  <a:lnTo>
                    <a:pt x="99131" y="7776"/>
                  </a:lnTo>
                  <a:lnTo>
                    <a:pt x="94025" y="14294"/>
                  </a:lnTo>
                  <a:lnTo>
                    <a:pt x="88351" y="32826"/>
                  </a:lnTo>
                  <a:lnTo>
                    <a:pt x="79653" y="74161"/>
                  </a:lnTo>
                  <a:lnTo>
                    <a:pt x="74994" y="117761"/>
                  </a:lnTo>
                  <a:lnTo>
                    <a:pt x="74427" y="149616"/>
                  </a:lnTo>
                  <a:lnTo>
                    <a:pt x="77171" y="158586"/>
                  </a:lnTo>
                  <a:lnTo>
                    <a:pt x="79385" y="162460"/>
                  </a:lnTo>
                  <a:lnTo>
                    <a:pt x="82978" y="163984"/>
                  </a:lnTo>
                  <a:lnTo>
                    <a:pt x="92614" y="162855"/>
                  </a:lnTo>
                  <a:lnTo>
                    <a:pt x="104881" y="156269"/>
                  </a:lnTo>
                  <a:lnTo>
                    <a:pt x="119930" y="127002"/>
                  </a:lnTo>
                  <a:lnTo>
                    <a:pt x="120590" y="126588"/>
                  </a:lnTo>
                  <a:lnTo>
                    <a:pt x="121031" y="127369"/>
                  </a:lnTo>
                  <a:lnTo>
                    <a:pt x="121738" y="141284"/>
                  </a:lnTo>
                  <a:lnTo>
                    <a:pt x="112775" y="177366"/>
                  </a:lnTo>
                  <a:lnTo>
                    <a:pt x="115382" y="181504"/>
                  </a:lnTo>
                  <a:lnTo>
                    <a:pt x="117559" y="184088"/>
                  </a:lnTo>
                  <a:lnTo>
                    <a:pt x="120068" y="184753"/>
                  </a:lnTo>
                  <a:lnTo>
                    <a:pt x="122799" y="184138"/>
                  </a:lnTo>
                  <a:lnTo>
                    <a:pt x="131700" y="178215"/>
                  </a:lnTo>
                  <a:lnTo>
                    <a:pt x="134786" y="175546"/>
                  </a:lnTo>
                  <a:lnTo>
                    <a:pt x="138218" y="169757"/>
                  </a:lnTo>
                  <a:lnTo>
                    <a:pt x="140801" y="163657"/>
                  </a:lnTo>
                  <a:lnTo>
                    <a:pt x="145476" y="157418"/>
                  </a:lnTo>
                  <a:lnTo>
                    <a:pt x="147147" y="156389"/>
                  </a:lnTo>
                  <a:lnTo>
                    <a:pt x="148258" y="156762"/>
                  </a:lnTo>
                  <a:lnTo>
                    <a:pt x="149001" y="158069"/>
                  </a:lnTo>
                  <a:lnTo>
                    <a:pt x="150192" y="168829"/>
                  </a:lnTo>
                  <a:lnTo>
                    <a:pt x="150449" y="206375"/>
                  </a:lnTo>
                  <a:lnTo>
                    <a:pt x="149420" y="252571"/>
                  </a:lnTo>
                  <a:lnTo>
                    <a:pt x="140124" y="296190"/>
                  </a:lnTo>
                  <a:lnTo>
                    <a:pt x="128097" y="335146"/>
                  </a:lnTo>
                  <a:lnTo>
                    <a:pt x="113631" y="356544"/>
                  </a:lnTo>
                  <a:lnTo>
                    <a:pt x="102004" y="364149"/>
                  </a:lnTo>
                  <a:lnTo>
                    <a:pt x="95941" y="366176"/>
                  </a:lnTo>
                  <a:lnTo>
                    <a:pt x="90840" y="366470"/>
                  </a:lnTo>
                  <a:lnTo>
                    <a:pt x="82349" y="363974"/>
                  </a:lnTo>
                  <a:lnTo>
                    <a:pt x="80720" y="358652"/>
                  </a:lnTo>
                  <a:lnTo>
                    <a:pt x="83483" y="333052"/>
                  </a:lnTo>
                  <a:lnTo>
                    <a:pt x="93337" y="303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783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285"/>
          <p:cNvGrpSpPr/>
          <p:nvPr/>
        </p:nvGrpSpPr>
        <p:grpSpPr>
          <a:xfrm>
            <a:off x="259558" y="382876"/>
            <a:ext cx="845343" cy="510526"/>
            <a:chOff x="259558" y="382876"/>
            <a:chExt cx="845343" cy="510526"/>
          </a:xfrm>
        </p:grpSpPr>
        <p:sp>
          <p:nvSpPr>
            <p:cNvPr id="2" name="SMARTInkShape-1557"/>
            <p:cNvSpPr/>
            <p:nvPr>
              <p:custDataLst>
                <p:tags r:id="rId260"/>
              </p:custDataLst>
            </p:nvPr>
          </p:nvSpPr>
          <p:spPr>
            <a:xfrm>
              <a:off x="1095375" y="561975"/>
              <a:ext cx="9526" cy="26467"/>
            </a:xfrm>
            <a:custGeom>
              <a:avLst/>
              <a:gdLst/>
              <a:ahLst/>
              <a:cxnLst/>
              <a:rect l="0" t="0" r="0" b="0"/>
              <a:pathLst>
                <a:path w="9526" h="26467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1324" y="26466"/>
                  </a:lnTo>
                  <a:lnTo>
                    <a:pt x="883" y="2611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58"/>
            <p:cNvSpPr/>
            <p:nvPr>
              <p:custDataLst>
                <p:tags r:id="rId261"/>
              </p:custDataLst>
            </p:nvPr>
          </p:nvSpPr>
          <p:spPr>
            <a:xfrm>
              <a:off x="1085850" y="4286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59"/>
            <p:cNvSpPr/>
            <p:nvPr>
              <p:custDataLst>
                <p:tags r:id="rId262"/>
              </p:custDataLst>
            </p:nvPr>
          </p:nvSpPr>
          <p:spPr>
            <a:xfrm>
              <a:off x="409275" y="742950"/>
              <a:ext cx="571801" cy="150452"/>
            </a:xfrm>
            <a:custGeom>
              <a:avLst/>
              <a:gdLst/>
              <a:ahLst/>
              <a:cxnLst/>
              <a:rect l="0" t="0" r="0" b="0"/>
              <a:pathLst>
                <a:path w="571801" h="150452">
                  <a:moveTo>
                    <a:pt x="47925" y="114300"/>
                  </a:moveTo>
                  <a:lnTo>
                    <a:pt x="47925" y="114300"/>
                  </a:lnTo>
                  <a:lnTo>
                    <a:pt x="31658" y="128450"/>
                  </a:lnTo>
                  <a:lnTo>
                    <a:pt x="0" y="145823"/>
                  </a:lnTo>
                  <a:lnTo>
                    <a:pt x="100" y="148015"/>
                  </a:lnTo>
                  <a:lnTo>
                    <a:pt x="3342" y="149477"/>
                  </a:lnTo>
                  <a:lnTo>
                    <a:pt x="8678" y="150451"/>
                  </a:lnTo>
                  <a:lnTo>
                    <a:pt x="53147" y="144411"/>
                  </a:lnTo>
                  <a:lnTo>
                    <a:pt x="97522" y="133026"/>
                  </a:lnTo>
                  <a:lnTo>
                    <a:pt x="134234" y="123729"/>
                  </a:lnTo>
                  <a:lnTo>
                    <a:pt x="174745" y="114272"/>
                  </a:lnTo>
                  <a:lnTo>
                    <a:pt x="217440" y="104767"/>
                  </a:lnTo>
                  <a:lnTo>
                    <a:pt x="259724" y="92425"/>
                  </a:lnTo>
                  <a:lnTo>
                    <a:pt x="305766" y="78185"/>
                  </a:lnTo>
                  <a:lnTo>
                    <a:pt x="352922" y="67263"/>
                  </a:lnTo>
                  <a:lnTo>
                    <a:pt x="397586" y="57324"/>
                  </a:lnTo>
                  <a:lnTo>
                    <a:pt x="434809" y="47677"/>
                  </a:lnTo>
                  <a:lnTo>
                    <a:pt x="480887" y="34935"/>
                  </a:lnTo>
                  <a:lnTo>
                    <a:pt x="522092" y="22227"/>
                  </a:lnTo>
                  <a:lnTo>
                    <a:pt x="57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60"/>
            <p:cNvSpPr/>
            <p:nvPr>
              <p:custDataLst>
                <p:tags r:id="rId263"/>
              </p:custDataLst>
            </p:nvPr>
          </p:nvSpPr>
          <p:spPr>
            <a:xfrm>
              <a:off x="259676" y="695325"/>
              <a:ext cx="780416" cy="104776"/>
            </a:xfrm>
            <a:custGeom>
              <a:avLst/>
              <a:gdLst/>
              <a:ahLst/>
              <a:cxnLst/>
              <a:rect l="0" t="0" r="0" b="0"/>
              <a:pathLst>
                <a:path w="780416" h="104776">
                  <a:moveTo>
                    <a:pt x="35599" y="104775"/>
                  </a:moveTo>
                  <a:lnTo>
                    <a:pt x="35599" y="104775"/>
                  </a:lnTo>
                  <a:lnTo>
                    <a:pt x="0" y="104775"/>
                  </a:lnTo>
                  <a:lnTo>
                    <a:pt x="44459" y="104775"/>
                  </a:lnTo>
                  <a:lnTo>
                    <a:pt x="91795" y="98229"/>
                  </a:lnTo>
                  <a:lnTo>
                    <a:pt x="128332" y="95074"/>
                  </a:lnTo>
                  <a:lnTo>
                    <a:pt x="167027" y="88965"/>
                  </a:lnTo>
                  <a:lnTo>
                    <a:pt x="212594" y="85627"/>
                  </a:lnTo>
                  <a:lnTo>
                    <a:pt x="247614" y="81095"/>
                  </a:lnTo>
                  <a:lnTo>
                    <a:pt x="281522" y="75553"/>
                  </a:lnTo>
                  <a:lnTo>
                    <a:pt x="316348" y="69563"/>
                  </a:lnTo>
                  <a:lnTo>
                    <a:pt x="356521" y="63372"/>
                  </a:lnTo>
                  <a:lnTo>
                    <a:pt x="393425" y="57093"/>
                  </a:lnTo>
                  <a:lnTo>
                    <a:pt x="429583" y="51833"/>
                  </a:lnTo>
                  <a:lnTo>
                    <a:pt x="470347" y="49495"/>
                  </a:lnTo>
                  <a:lnTo>
                    <a:pt x="507515" y="45634"/>
                  </a:lnTo>
                  <a:lnTo>
                    <a:pt x="541673" y="40390"/>
                  </a:lnTo>
                  <a:lnTo>
                    <a:pt x="574493" y="34532"/>
                  </a:lnTo>
                  <a:lnTo>
                    <a:pt x="606718" y="31222"/>
                  </a:lnTo>
                  <a:lnTo>
                    <a:pt x="651789" y="29359"/>
                  </a:lnTo>
                  <a:lnTo>
                    <a:pt x="691954" y="25985"/>
                  </a:lnTo>
                  <a:lnTo>
                    <a:pt x="733339" y="20420"/>
                  </a:lnTo>
                  <a:lnTo>
                    <a:pt x="778173" y="10969"/>
                  </a:lnTo>
                  <a:lnTo>
                    <a:pt x="780415" y="9429"/>
                  </a:lnTo>
                  <a:lnTo>
                    <a:pt x="778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61"/>
            <p:cNvSpPr/>
            <p:nvPr>
              <p:custDataLst>
                <p:tags r:id="rId264"/>
              </p:custDataLst>
            </p:nvPr>
          </p:nvSpPr>
          <p:spPr>
            <a:xfrm>
              <a:off x="438542" y="506799"/>
              <a:ext cx="171059" cy="119395"/>
            </a:xfrm>
            <a:custGeom>
              <a:avLst/>
              <a:gdLst/>
              <a:ahLst/>
              <a:cxnLst/>
              <a:rect l="0" t="0" r="0" b="0"/>
              <a:pathLst>
                <a:path w="171059" h="119395">
                  <a:moveTo>
                    <a:pt x="9133" y="45651"/>
                  </a:moveTo>
                  <a:lnTo>
                    <a:pt x="9133" y="45651"/>
                  </a:lnTo>
                  <a:lnTo>
                    <a:pt x="4077" y="45651"/>
                  </a:lnTo>
                  <a:lnTo>
                    <a:pt x="2587" y="43534"/>
                  </a:lnTo>
                  <a:lnTo>
                    <a:pt x="0" y="29249"/>
                  </a:lnTo>
                  <a:lnTo>
                    <a:pt x="928" y="28366"/>
                  </a:lnTo>
                  <a:lnTo>
                    <a:pt x="4781" y="27386"/>
                  </a:lnTo>
                  <a:lnTo>
                    <a:pt x="28970" y="34360"/>
                  </a:lnTo>
                  <a:lnTo>
                    <a:pt x="38410" y="39927"/>
                  </a:lnTo>
                  <a:lnTo>
                    <a:pt x="54732" y="59125"/>
                  </a:lnTo>
                  <a:lnTo>
                    <a:pt x="61149" y="73159"/>
                  </a:lnTo>
                  <a:lnTo>
                    <a:pt x="62860" y="79864"/>
                  </a:lnTo>
                  <a:lnTo>
                    <a:pt x="61885" y="86452"/>
                  </a:lnTo>
                  <a:lnTo>
                    <a:pt x="51457" y="104777"/>
                  </a:lnTo>
                  <a:lnTo>
                    <a:pt x="44524" y="113557"/>
                  </a:lnTo>
                  <a:lnTo>
                    <a:pt x="37915" y="118165"/>
                  </a:lnTo>
                  <a:lnTo>
                    <a:pt x="34671" y="119394"/>
                  </a:lnTo>
                  <a:lnTo>
                    <a:pt x="32508" y="118096"/>
                  </a:lnTo>
                  <a:lnTo>
                    <a:pt x="30105" y="111010"/>
                  </a:lnTo>
                  <a:lnTo>
                    <a:pt x="31860" y="100805"/>
                  </a:lnTo>
                  <a:lnTo>
                    <a:pt x="46666" y="71950"/>
                  </a:lnTo>
                  <a:lnTo>
                    <a:pt x="77330" y="26989"/>
                  </a:lnTo>
                  <a:lnTo>
                    <a:pt x="102459" y="0"/>
                  </a:lnTo>
                  <a:lnTo>
                    <a:pt x="103100" y="401"/>
                  </a:lnTo>
                  <a:lnTo>
                    <a:pt x="103813" y="3667"/>
                  </a:lnTo>
                  <a:lnTo>
                    <a:pt x="89230" y="27762"/>
                  </a:lnTo>
                  <a:lnTo>
                    <a:pt x="87931" y="33725"/>
                  </a:lnTo>
                  <a:lnTo>
                    <a:pt x="92132" y="48817"/>
                  </a:lnTo>
                  <a:lnTo>
                    <a:pt x="96216" y="57287"/>
                  </a:lnTo>
                  <a:lnTo>
                    <a:pt x="109220" y="69520"/>
                  </a:lnTo>
                  <a:lnTo>
                    <a:pt x="126641" y="77426"/>
                  </a:lnTo>
                  <a:lnTo>
                    <a:pt x="171058" y="83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62"/>
            <p:cNvSpPr/>
            <p:nvPr>
              <p:custDataLst>
                <p:tags r:id="rId265"/>
              </p:custDataLst>
            </p:nvPr>
          </p:nvSpPr>
          <p:spPr>
            <a:xfrm>
              <a:off x="259558" y="382876"/>
              <a:ext cx="172724" cy="320484"/>
            </a:xfrm>
            <a:custGeom>
              <a:avLst/>
              <a:gdLst/>
              <a:ahLst/>
              <a:cxnLst/>
              <a:rect l="0" t="0" r="0" b="0"/>
              <a:pathLst>
                <a:path w="172724" h="320484">
                  <a:moveTo>
                    <a:pt x="54767" y="36224"/>
                  </a:moveTo>
                  <a:lnTo>
                    <a:pt x="54767" y="36224"/>
                  </a:lnTo>
                  <a:lnTo>
                    <a:pt x="44654" y="41281"/>
                  </a:lnTo>
                  <a:lnTo>
                    <a:pt x="42733" y="40653"/>
                  </a:lnTo>
                  <a:lnTo>
                    <a:pt x="42511" y="38119"/>
                  </a:lnTo>
                  <a:lnTo>
                    <a:pt x="43421" y="34312"/>
                  </a:lnTo>
                  <a:lnTo>
                    <a:pt x="45087" y="32833"/>
                  </a:lnTo>
                  <a:lnTo>
                    <a:pt x="47255" y="32905"/>
                  </a:lnTo>
                  <a:lnTo>
                    <a:pt x="74830" y="43472"/>
                  </a:lnTo>
                  <a:lnTo>
                    <a:pt x="88026" y="43678"/>
                  </a:lnTo>
                  <a:lnTo>
                    <a:pt x="111188" y="37845"/>
                  </a:lnTo>
                  <a:lnTo>
                    <a:pt x="155156" y="17083"/>
                  </a:lnTo>
                  <a:lnTo>
                    <a:pt x="171376" y="4456"/>
                  </a:lnTo>
                  <a:lnTo>
                    <a:pt x="172723" y="2345"/>
                  </a:lnTo>
                  <a:lnTo>
                    <a:pt x="172562" y="938"/>
                  </a:lnTo>
                  <a:lnTo>
                    <a:pt x="171397" y="0"/>
                  </a:lnTo>
                  <a:lnTo>
                    <a:pt x="154588" y="3736"/>
                  </a:lnTo>
                  <a:lnTo>
                    <a:pt x="111265" y="27856"/>
                  </a:lnTo>
                  <a:lnTo>
                    <a:pt x="78745" y="52328"/>
                  </a:lnTo>
                  <a:lnTo>
                    <a:pt x="70715" y="64901"/>
                  </a:lnTo>
                  <a:lnTo>
                    <a:pt x="68574" y="71217"/>
                  </a:lnTo>
                  <a:lnTo>
                    <a:pt x="68205" y="76486"/>
                  </a:lnTo>
                  <a:lnTo>
                    <a:pt x="70617" y="85163"/>
                  </a:lnTo>
                  <a:lnTo>
                    <a:pt x="83684" y="92547"/>
                  </a:lnTo>
                  <a:lnTo>
                    <a:pt x="111397" y="105910"/>
                  </a:lnTo>
                  <a:lnTo>
                    <a:pt x="123522" y="115551"/>
                  </a:lnTo>
                  <a:lnTo>
                    <a:pt x="124945" y="119800"/>
                  </a:lnTo>
                  <a:lnTo>
                    <a:pt x="123705" y="130166"/>
                  </a:lnTo>
                  <a:lnTo>
                    <a:pt x="117056" y="147902"/>
                  </a:lnTo>
                  <a:lnTo>
                    <a:pt x="82709" y="193699"/>
                  </a:lnTo>
                  <a:lnTo>
                    <a:pt x="36737" y="236107"/>
                  </a:lnTo>
                  <a:lnTo>
                    <a:pt x="14125" y="266677"/>
                  </a:lnTo>
                  <a:lnTo>
                    <a:pt x="1191" y="297646"/>
                  </a:lnTo>
                  <a:lnTo>
                    <a:pt x="0" y="302580"/>
                  </a:lnTo>
                  <a:lnTo>
                    <a:pt x="2381" y="306928"/>
                  </a:lnTo>
                  <a:lnTo>
                    <a:pt x="13492" y="314581"/>
                  </a:lnTo>
                  <a:lnTo>
                    <a:pt x="27486" y="319784"/>
                  </a:lnTo>
                  <a:lnTo>
                    <a:pt x="56904" y="320483"/>
                  </a:lnTo>
                  <a:lnTo>
                    <a:pt x="96111" y="308705"/>
                  </a:lnTo>
                  <a:lnTo>
                    <a:pt x="150017" y="27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1563"/>
          <p:cNvSpPr/>
          <p:nvPr>
            <p:custDataLst>
              <p:tags r:id="rId1"/>
            </p:custDataLst>
          </p:nvPr>
        </p:nvSpPr>
        <p:spPr>
          <a:xfrm>
            <a:off x="904875" y="372799"/>
            <a:ext cx="28576" cy="227277"/>
          </a:xfrm>
          <a:custGeom>
            <a:avLst/>
            <a:gdLst/>
            <a:ahLst/>
            <a:cxnLst/>
            <a:rect l="0" t="0" r="0" b="0"/>
            <a:pathLst>
              <a:path w="28576" h="227277">
                <a:moveTo>
                  <a:pt x="0" y="8201"/>
                </a:moveTo>
                <a:lnTo>
                  <a:pt x="0" y="8201"/>
                </a:lnTo>
                <a:lnTo>
                  <a:pt x="0" y="0"/>
                </a:lnTo>
                <a:lnTo>
                  <a:pt x="0" y="36853"/>
                </a:lnTo>
                <a:lnTo>
                  <a:pt x="2822" y="74899"/>
                </a:lnTo>
                <a:lnTo>
                  <a:pt x="10361" y="112983"/>
                </a:lnTo>
                <a:lnTo>
                  <a:pt x="17334" y="153664"/>
                </a:lnTo>
                <a:lnTo>
                  <a:pt x="28575" y="2272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287"/>
          <p:cNvGrpSpPr/>
          <p:nvPr/>
        </p:nvGrpSpPr>
        <p:grpSpPr>
          <a:xfrm>
            <a:off x="1785644" y="375512"/>
            <a:ext cx="700382" cy="329339"/>
            <a:chOff x="1785644" y="375512"/>
            <a:chExt cx="700382" cy="329339"/>
          </a:xfrm>
        </p:grpSpPr>
        <p:sp>
          <p:nvSpPr>
            <p:cNvPr id="10" name="SMARTInkShape-1564"/>
            <p:cNvSpPr/>
            <p:nvPr>
              <p:custDataLst>
                <p:tags r:id="rId257"/>
              </p:custDataLst>
            </p:nvPr>
          </p:nvSpPr>
          <p:spPr>
            <a:xfrm>
              <a:off x="2194865" y="457200"/>
              <a:ext cx="291161" cy="104776"/>
            </a:xfrm>
            <a:custGeom>
              <a:avLst/>
              <a:gdLst/>
              <a:ahLst/>
              <a:cxnLst/>
              <a:rect l="0" t="0" r="0" b="0"/>
              <a:pathLst>
                <a:path w="291161" h="104776">
                  <a:moveTo>
                    <a:pt x="14935" y="104775"/>
                  </a:moveTo>
                  <a:lnTo>
                    <a:pt x="14935" y="104775"/>
                  </a:lnTo>
                  <a:lnTo>
                    <a:pt x="6734" y="104775"/>
                  </a:lnTo>
                  <a:lnTo>
                    <a:pt x="6293" y="103717"/>
                  </a:lnTo>
                  <a:lnTo>
                    <a:pt x="5802" y="99718"/>
                  </a:lnTo>
                  <a:lnTo>
                    <a:pt x="2762" y="94414"/>
                  </a:lnTo>
                  <a:lnTo>
                    <a:pt x="470" y="91518"/>
                  </a:lnTo>
                  <a:lnTo>
                    <a:pt x="0" y="88528"/>
                  </a:lnTo>
                  <a:lnTo>
                    <a:pt x="745" y="85477"/>
                  </a:lnTo>
                  <a:lnTo>
                    <a:pt x="11341" y="56725"/>
                  </a:lnTo>
                  <a:lnTo>
                    <a:pt x="14929" y="43031"/>
                  </a:lnTo>
                  <a:lnTo>
                    <a:pt x="19518" y="35705"/>
                  </a:lnTo>
                  <a:lnTo>
                    <a:pt x="38165" y="25631"/>
                  </a:lnTo>
                  <a:lnTo>
                    <a:pt x="54893" y="24797"/>
                  </a:lnTo>
                  <a:lnTo>
                    <a:pt x="84983" y="33100"/>
                  </a:lnTo>
                  <a:lnTo>
                    <a:pt x="106392" y="44344"/>
                  </a:lnTo>
                  <a:lnTo>
                    <a:pt x="149249" y="81491"/>
                  </a:lnTo>
                  <a:lnTo>
                    <a:pt x="184061" y="99099"/>
                  </a:lnTo>
                  <a:lnTo>
                    <a:pt x="199110" y="99430"/>
                  </a:lnTo>
                  <a:lnTo>
                    <a:pt x="207569" y="98037"/>
                  </a:lnTo>
                  <a:lnTo>
                    <a:pt x="222611" y="88022"/>
                  </a:lnTo>
                  <a:lnTo>
                    <a:pt x="265511" y="43657"/>
                  </a:lnTo>
                  <a:lnTo>
                    <a:pt x="291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565"/>
            <p:cNvSpPr/>
            <p:nvPr>
              <p:custDataLst>
                <p:tags r:id="rId258"/>
              </p:custDataLst>
            </p:nvPr>
          </p:nvSpPr>
          <p:spPr>
            <a:xfrm>
              <a:off x="1800225" y="375512"/>
              <a:ext cx="219076" cy="329339"/>
            </a:xfrm>
            <a:custGeom>
              <a:avLst/>
              <a:gdLst/>
              <a:ahLst/>
              <a:cxnLst/>
              <a:rect l="0" t="0" r="0" b="0"/>
              <a:pathLst>
                <a:path w="219076" h="329339">
                  <a:moveTo>
                    <a:pt x="219075" y="5488"/>
                  </a:moveTo>
                  <a:lnTo>
                    <a:pt x="219075" y="5488"/>
                  </a:lnTo>
                  <a:lnTo>
                    <a:pt x="219075" y="431"/>
                  </a:lnTo>
                  <a:lnTo>
                    <a:pt x="218017" y="0"/>
                  </a:lnTo>
                  <a:lnTo>
                    <a:pt x="214019" y="2343"/>
                  </a:lnTo>
                  <a:lnTo>
                    <a:pt x="183427" y="36783"/>
                  </a:lnTo>
                  <a:lnTo>
                    <a:pt x="157022" y="80152"/>
                  </a:lnTo>
                  <a:lnTo>
                    <a:pt x="127913" y="127128"/>
                  </a:lnTo>
                  <a:lnTo>
                    <a:pt x="101780" y="166981"/>
                  </a:lnTo>
                  <a:lnTo>
                    <a:pt x="76235" y="205428"/>
                  </a:lnTo>
                  <a:lnTo>
                    <a:pt x="40925" y="252294"/>
                  </a:lnTo>
                  <a:lnTo>
                    <a:pt x="19298" y="295881"/>
                  </a:lnTo>
                  <a:lnTo>
                    <a:pt x="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566"/>
            <p:cNvSpPr/>
            <p:nvPr>
              <p:custDataLst>
                <p:tags r:id="rId259"/>
              </p:custDataLst>
            </p:nvPr>
          </p:nvSpPr>
          <p:spPr>
            <a:xfrm>
              <a:off x="1785644" y="409575"/>
              <a:ext cx="224132" cy="200026"/>
            </a:xfrm>
            <a:custGeom>
              <a:avLst/>
              <a:gdLst/>
              <a:ahLst/>
              <a:cxnLst/>
              <a:rect l="0" t="0" r="0" b="0"/>
              <a:pathLst>
                <a:path w="224132" h="200026">
                  <a:moveTo>
                    <a:pt x="5056" y="0"/>
                  </a:moveTo>
                  <a:lnTo>
                    <a:pt x="5056" y="0"/>
                  </a:lnTo>
                  <a:lnTo>
                    <a:pt x="0" y="5057"/>
                  </a:lnTo>
                  <a:lnTo>
                    <a:pt x="627" y="6546"/>
                  </a:lnTo>
                  <a:lnTo>
                    <a:pt x="6968" y="8201"/>
                  </a:lnTo>
                  <a:lnTo>
                    <a:pt x="14020" y="14581"/>
                  </a:lnTo>
                  <a:lnTo>
                    <a:pt x="22798" y="24472"/>
                  </a:lnTo>
                  <a:lnTo>
                    <a:pt x="69643" y="64912"/>
                  </a:lnTo>
                  <a:lnTo>
                    <a:pt x="110810" y="90719"/>
                  </a:lnTo>
                  <a:lnTo>
                    <a:pt x="156706" y="132952"/>
                  </a:lnTo>
                  <a:lnTo>
                    <a:pt x="201862" y="177777"/>
                  </a:lnTo>
                  <a:lnTo>
                    <a:pt x="224131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88"/>
          <p:cNvGrpSpPr/>
          <p:nvPr/>
        </p:nvGrpSpPr>
        <p:grpSpPr>
          <a:xfrm>
            <a:off x="2781300" y="200025"/>
            <a:ext cx="1321487" cy="456248"/>
            <a:chOff x="2781300" y="200025"/>
            <a:chExt cx="1321487" cy="456248"/>
          </a:xfrm>
        </p:grpSpPr>
        <p:sp>
          <p:nvSpPr>
            <p:cNvPr id="14" name="SMARTInkShape-1567"/>
            <p:cNvSpPr/>
            <p:nvPr>
              <p:custDataLst>
                <p:tags r:id="rId248"/>
              </p:custDataLst>
            </p:nvPr>
          </p:nvSpPr>
          <p:spPr>
            <a:xfrm>
              <a:off x="4019550" y="200025"/>
              <a:ext cx="83237" cy="314326"/>
            </a:xfrm>
            <a:custGeom>
              <a:avLst/>
              <a:gdLst/>
              <a:ahLst/>
              <a:cxnLst/>
              <a:rect l="0" t="0" r="0" b="0"/>
              <a:pathLst>
                <a:path w="83237" h="314326">
                  <a:moveTo>
                    <a:pt x="0" y="0"/>
                  </a:moveTo>
                  <a:lnTo>
                    <a:pt x="0" y="0"/>
                  </a:lnTo>
                  <a:lnTo>
                    <a:pt x="43848" y="45761"/>
                  </a:lnTo>
                  <a:lnTo>
                    <a:pt x="67614" y="91903"/>
                  </a:lnTo>
                  <a:lnTo>
                    <a:pt x="77326" y="138333"/>
                  </a:lnTo>
                  <a:lnTo>
                    <a:pt x="83236" y="176807"/>
                  </a:lnTo>
                  <a:lnTo>
                    <a:pt x="82165" y="213959"/>
                  </a:lnTo>
                  <a:lnTo>
                    <a:pt x="75676" y="242201"/>
                  </a:lnTo>
                  <a:lnTo>
                    <a:pt x="2857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568"/>
            <p:cNvSpPr/>
            <p:nvPr>
              <p:custDataLst>
                <p:tags r:id="rId249"/>
              </p:custDataLst>
            </p:nvPr>
          </p:nvSpPr>
          <p:spPr>
            <a:xfrm>
              <a:off x="3848100" y="292640"/>
              <a:ext cx="113166" cy="363633"/>
            </a:xfrm>
            <a:custGeom>
              <a:avLst/>
              <a:gdLst/>
              <a:ahLst/>
              <a:cxnLst/>
              <a:rect l="0" t="0" r="0" b="0"/>
              <a:pathLst>
                <a:path w="113166" h="363633">
                  <a:moveTo>
                    <a:pt x="0" y="78835"/>
                  </a:moveTo>
                  <a:lnTo>
                    <a:pt x="0" y="78835"/>
                  </a:lnTo>
                  <a:lnTo>
                    <a:pt x="0" y="83892"/>
                  </a:lnTo>
                  <a:lnTo>
                    <a:pt x="2822" y="89196"/>
                  </a:lnTo>
                  <a:lnTo>
                    <a:pt x="5057" y="92092"/>
                  </a:lnTo>
                  <a:lnTo>
                    <a:pt x="9701" y="134762"/>
                  </a:lnTo>
                  <a:lnTo>
                    <a:pt x="15809" y="175604"/>
                  </a:lnTo>
                  <a:lnTo>
                    <a:pt x="18410" y="221265"/>
                  </a:lnTo>
                  <a:lnTo>
                    <a:pt x="18860" y="266381"/>
                  </a:lnTo>
                  <a:lnTo>
                    <a:pt x="18994" y="306560"/>
                  </a:lnTo>
                  <a:lnTo>
                    <a:pt x="17985" y="349065"/>
                  </a:lnTo>
                  <a:lnTo>
                    <a:pt x="13990" y="361568"/>
                  </a:lnTo>
                  <a:lnTo>
                    <a:pt x="12502" y="363632"/>
                  </a:lnTo>
                  <a:lnTo>
                    <a:pt x="11509" y="362891"/>
                  </a:lnTo>
                  <a:lnTo>
                    <a:pt x="4585" y="315746"/>
                  </a:lnTo>
                  <a:lnTo>
                    <a:pt x="1358" y="272856"/>
                  </a:lnTo>
                  <a:lnTo>
                    <a:pt x="604" y="235269"/>
                  </a:lnTo>
                  <a:lnTo>
                    <a:pt x="1327" y="198103"/>
                  </a:lnTo>
                  <a:lnTo>
                    <a:pt x="6626" y="156154"/>
                  </a:lnTo>
                  <a:lnTo>
                    <a:pt x="8236" y="122724"/>
                  </a:lnTo>
                  <a:lnTo>
                    <a:pt x="11774" y="89522"/>
                  </a:lnTo>
                  <a:lnTo>
                    <a:pt x="19716" y="49546"/>
                  </a:lnTo>
                  <a:lnTo>
                    <a:pt x="35013" y="11204"/>
                  </a:lnTo>
                  <a:lnTo>
                    <a:pt x="41314" y="1857"/>
                  </a:lnTo>
                  <a:lnTo>
                    <a:pt x="46593" y="0"/>
                  </a:lnTo>
                  <a:lnTo>
                    <a:pt x="60925" y="758"/>
                  </a:lnTo>
                  <a:lnTo>
                    <a:pt x="75055" y="10267"/>
                  </a:lnTo>
                  <a:lnTo>
                    <a:pt x="101374" y="42243"/>
                  </a:lnTo>
                  <a:lnTo>
                    <a:pt x="108555" y="57633"/>
                  </a:lnTo>
                  <a:lnTo>
                    <a:pt x="113165" y="94873"/>
                  </a:lnTo>
                  <a:lnTo>
                    <a:pt x="110973" y="109952"/>
                  </a:lnTo>
                  <a:lnTo>
                    <a:pt x="100943" y="133312"/>
                  </a:lnTo>
                  <a:lnTo>
                    <a:pt x="81767" y="152009"/>
                  </a:lnTo>
                  <a:lnTo>
                    <a:pt x="66091" y="160841"/>
                  </a:lnTo>
                  <a:lnTo>
                    <a:pt x="49686" y="163458"/>
                  </a:lnTo>
                  <a:lnTo>
                    <a:pt x="44766" y="161709"/>
                  </a:lnTo>
                  <a:lnTo>
                    <a:pt x="28575" y="145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69"/>
            <p:cNvSpPr/>
            <p:nvPr>
              <p:custDataLst>
                <p:tags r:id="rId250"/>
              </p:custDataLst>
            </p:nvPr>
          </p:nvSpPr>
          <p:spPr>
            <a:xfrm>
              <a:off x="3667125" y="447675"/>
              <a:ext cx="27252" cy="76201"/>
            </a:xfrm>
            <a:custGeom>
              <a:avLst/>
              <a:gdLst/>
              <a:ahLst/>
              <a:cxnLst/>
              <a:rect l="0" t="0" r="0" b="0"/>
              <a:pathLst>
                <a:path w="27252" h="7620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2117"/>
                  </a:lnTo>
                  <a:lnTo>
                    <a:pt x="27251" y="10113"/>
                  </a:lnTo>
                  <a:lnTo>
                    <a:pt x="25576" y="14150"/>
                  </a:lnTo>
                  <a:lnTo>
                    <a:pt x="14163" y="280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70"/>
            <p:cNvSpPr/>
            <p:nvPr>
              <p:custDataLst>
                <p:tags r:id="rId251"/>
              </p:custDataLst>
            </p:nvPr>
          </p:nvSpPr>
          <p:spPr>
            <a:xfrm>
              <a:off x="3490449" y="360587"/>
              <a:ext cx="100477" cy="122367"/>
            </a:xfrm>
            <a:custGeom>
              <a:avLst/>
              <a:gdLst/>
              <a:ahLst/>
              <a:cxnLst/>
              <a:rect l="0" t="0" r="0" b="0"/>
              <a:pathLst>
                <a:path w="100477" h="122367">
                  <a:moveTo>
                    <a:pt x="14751" y="39463"/>
                  </a:moveTo>
                  <a:lnTo>
                    <a:pt x="14751" y="39463"/>
                  </a:lnTo>
                  <a:lnTo>
                    <a:pt x="6550" y="31262"/>
                  </a:lnTo>
                  <a:lnTo>
                    <a:pt x="562" y="40443"/>
                  </a:lnTo>
                  <a:lnTo>
                    <a:pt x="0" y="45408"/>
                  </a:lnTo>
                  <a:lnTo>
                    <a:pt x="4827" y="90072"/>
                  </a:lnTo>
                  <a:lnTo>
                    <a:pt x="5202" y="122366"/>
                  </a:lnTo>
                  <a:lnTo>
                    <a:pt x="8047" y="82235"/>
                  </a:lnTo>
                  <a:lnTo>
                    <a:pt x="18483" y="40386"/>
                  </a:lnTo>
                  <a:lnTo>
                    <a:pt x="27616" y="21274"/>
                  </a:lnTo>
                  <a:lnTo>
                    <a:pt x="42082" y="3853"/>
                  </a:lnTo>
                  <a:lnTo>
                    <a:pt x="47788" y="906"/>
                  </a:lnTo>
                  <a:lnTo>
                    <a:pt x="53709" y="0"/>
                  </a:lnTo>
                  <a:lnTo>
                    <a:pt x="64874" y="1816"/>
                  </a:lnTo>
                  <a:lnTo>
                    <a:pt x="73364" y="6150"/>
                  </a:lnTo>
                  <a:lnTo>
                    <a:pt x="80665" y="20071"/>
                  </a:lnTo>
                  <a:lnTo>
                    <a:pt x="100476" y="10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71"/>
            <p:cNvSpPr/>
            <p:nvPr>
              <p:custDataLst>
                <p:tags r:id="rId252"/>
              </p:custDataLst>
            </p:nvPr>
          </p:nvSpPr>
          <p:spPr>
            <a:xfrm>
              <a:off x="3381634" y="238125"/>
              <a:ext cx="66417" cy="323851"/>
            </a:xfrm>
            <a:custGeom>
              <a:avLst/>
              <a:gdLst/>
              <a:ahLst/>
              <a:cxnLst/>
              <a:rect l="0" t="0" r="0" b="0"/>
              <a:pathLst>
                <a:path w="66417" h="323851">
                  <a:moveTo>
                    <a:pt x="66416" y="0"/>
                  </a:moveTo>
                  <a:lnTo>
                    <a:pt x="66416" y="0"/>
                  </a:lnTo>
                  <a:lnTo>
                    <a:pt x="58811" y="8663"/>
                  </a:lnTo>
                  <a:lnTo>
                    <a:pt x="44026" y="40704"/>
                  </a:lnTo>
                  <a:lnTo>
                    <a:pt x="28271" y="84133"/>
                  </a:lnTo>
                  <a:lnTo>
                    <a:pt x="13059" y="125627"/>
                  </a:lnTo>
                  <a:lnTo>
                    <a:pt x="4157" y="167515"/>
                  </a:lnTo>
                  <a:lnTo>
                    <a:pt x="1050" y="210266"/>
                  </a:lnTo>
                  <a:lnTo>
                    <a:pt x="0" y="250927"/>
                  </a:lnTo>
                  <a:lnTo>
                    <a:pt x="1973" y="273448"/>
                  </a:lnTo>
                  <a:lnTo>
                    <a:pt x="9905" y="294041"/>
                  </a:lnTo>
                  <a:lnTo>
                    <a:pt x="37841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72"/>
            <p:cNvSpPr/>
            <p:nvPr>
              <p:custDataLst>
                <p:tags r:id="rId253"/>
              </p:custDataLst>
            </p:nvPr>
          </p:nvSpPr>
          <p:spPr>
            <a:xfrm>
              <a:off x="3095625" y="402262"/>
              <a:ext cx="110537" cy="121614"/>
            </a:xfrm>
            <a:custGeom>
              <a:avLst/>
              <a:gdLst/>
              <a:ahLst/>
              <a:cxnLst/>
              <a:rect l="0" t="0" r="0" b="0"/>
              <a:pathLst>
                <a:path w="110537" h="121614">
                  <a:moveTo>
                    <a:pt x="0" y="26363"/>
                  </a:moveTo>
                  <a:lnTo>
                    <a:pt x="0" y="26363"/>
                  </a:lnTo>
                  <a:lnTo>
                    <a:pt x="0" y="43697"/>
                  </a:lnTo>
                  <a:lnTo>
                    <a:pt x="6546" y="61341"/>
                  </a:lnTo>
                  <a:lnTo>
                    <a:pt x="9350" y="108804"/>
                  </a:lnTo>
                  <a:lnTo>
                    <a:pt x="9409" y="113074"/>
                  </a:lnTo>
                  <a:lnTo>
                    <a:pt x="8389" y="115920"/>
                  </a:lnTo>
                  <a:lnTo>
                    <a:pt x="6651" y="117818"/>
                  </a:lnTo>
                  <a:lnTo>
                    <a:pt x="4434" y="119083"/>
                  </a:lnTo>
                  <a:lnTo>
                    <a:pt x="2956" y="118868"/>
                  </a:lnTo>
                  <a:lnTo>
                    <a:pt x="1971" y="117666"/>
                  </a:lnTo>
                  <a:lnTo>
                    <a:pt x="1314" y="115807"/>
                  </a:lnTo>
                  <a:lnTo>
                    <a:pt x="1318" y="83464"/>
                  </a:lnTo>
                  <a:lnTo>
                    <a:pt x="13292" y="35881"/>
                  </a:lnTo>
                  <a:lnTo>
                    <a:pt x="22400" y="17424"/>
                  </a:lnTo>
                  <a:lnTo>
                    <a:pt x="34297" y="8985"/>
                  </a:lnTo>
                  <a:lnTo>
                    <a:pt x="57692" y="0"/>
                  </a:lnTo>
                  <a:lnTo>
                    <a:pt x="79183" y="3500"/>
                  </a:lnTo>
                  <a:lnTo>
                    <a:pt x="93753" y="14085"/>
                  </a:lnTo>
                  <a:lnTo>
                    <a:pt x="100602" y="21353"/>
                  </a:lnTo>
                  <a:lnTo>
                    <a:pt x="108212" y="37895"/>
                  </a:lnTo>
                  <a:lnTo>
                    <a:pt x="110536" y="54771"/>
                  </a:lnTo>
                  <a:lnTo>
                    <a:pt x="100686" y="94479"/>
                  </a:lnTo>
                  <a:lnTo>
                    <a:pt x="85725" y="121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73"/>
            <p:cNvSpPr/>
            <p:nvPr>
              <p:custDataLst>
                <p:tags r:id="rId254"/>
              </p:custDataLst>
            </p:nvPr>
          </p:nvSpPr>
          <p:spPr>
            <a:xfrm>
              <a:off x="3028950" y="3905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85725"/>
                  </a:moveTo>
                  <a:lnTo>
                    <a:pt x="19050" y="85725"/>
                  </a:lnTo>
                  <a:lnTo>
                    <a:pt x="16228" y="546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74"/>
            <p:cNvSpPr/>
            <p:nvPr>
              <p:custDataLst>
                <p:tags r:id="rId255"/>
              </p:custDataLst>
            </p:nvPr>
          </p:nvSpPr>
          <p:spPr>
            <a:xfrm>
              <a:off x="3048000" y="518387"/>
              <a:ext cx="1" cy="34064"/>
            </a:xfrm>
            <a:custGeom>
              <a:avLst/>
              <a:gdLst/>
              <a:ahLst/>
              <a:cxnLst/>
              <a:rect l="0" t="0" r="0" b="0"/>
              <a:pathLst>
                <a:path w="1" h="340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575"/>
            <p:cNvSpPr/>
            <p:nvPr>
              <p:custDataLst>
                <p:tags r:id="rId256"/>
              </p:custDataLst>
            </p:nvPr>
          </p:nvSpPr>
          <p:spPr>
            <a:xfrm>
              <a:off x="2781300" y="251189"/>
              <a:ext cx="163155" cy="347529"/>
            </a:xfrm>
            <a:custGeom>
              <a:avLst/>
              <a:gdLst/>
              <a:ahLst/>
              <a:cxnLst/>
              <a:rect l="0" t="0" r="0" b="0"/>
              <a:pathLst>
                <a:path w="163155" h="347529">
                  <a:moveTo>
                    <a:pt x="0" y="82186"/>
                  </a:moveTo>
                  <a:lnTo>
                    <a:pt x="0" y="82186"/>
                  </a:lnTo>
                  <a:lnTo>
                    <a:pt x="7604" y="90849"/>
                  </a:lnTo>
                  <a:lnTo>
                    <a:pt x="13258" y="100500"/>
                  </a:lnTo>
                  <a:lnTo>
                    <a:pt x="21109" y="145210"/>
                  </a:lnTo>
                  <a:lnTo>
                    <a:pt x="25257" y="163113"/>
                  </a:lnTo>
                  <a:lnTo>
                    <a:pt x="28650" y="201885"/>
                  </a:lnTo>
                  <a:lnTo>
                    <a:pt x="34830" y="241713"/>
                  </a:lnTo>
                  <a:lnTo>
                    <a:pt x="38189" y="283382"/>
                  </a:lnTo>
                  <a:lnTo>
                    <a:pt x="46173" y="325143"/>
                  </a:lnTo>
                  <a:lnTo>
                    <a:pt x="47195" y="345261"/>
                  </a:lnTo>
                  <a:lnTo>
                    <a:pt x="46280" y="347528"/>
                  </a:lnTo>
                  <a:lnTo>
                    <a:pt x="44612" y="346922"/>
                  </a:lnTo>
                  <a:lnTo>
                    <a:pt x="42441" y="344402"/>
                  </a:lnTo>
                  <a:lnTo>
                    <a:pt x="35850" y="303297"/>
                  </a:lnTo>
                  <a:lnTo>
                    <a:pt x="30012" y="255920"/>
                  </a:lnTo>
                  <a:lnTo>
                    <a:pt x="22313" y="214929"/>
                  </a:lnTo>
                  <a:lnTo>
                    <a:pt x="20017" y="177374"/>
                  </a:lnTo>
                  <a:lnTo>
                    <a:pt x="19336" y="130145"/>
                  </a:lnTo>
                  <a:lnTo>
                    <a:pt x="20193" y="93574"/>
                  </a:lnTo>
                  <a:lnTo>
                    <a:pt x="26680" y="56397"/>
                  </a:lnTo>
                  <a:lnTo>
                    <a:pt x="36363" y="21746"/>
                  </a:lnTo>
                  <a:lnTo>
                    <a:pt x="46500" y="8404"/>
                  </a:lnTo>
                  <a:lnTo>
                    <a:pt x="60884" y="1769"/>
                  </a:lnTo>
                  <a:lnTo>
                    <a:pt x="69164" y="0"/>
                  </a:lnTo>
                  <a:lnTo>
                    <a:pt x="76801" y="937"/>
                  </a:lnTo>
                  <a:lnTo>
                    <a:pt x="90931" y="7623"/>
                  </a:lnTo>
                  <a:lnTo>
                    <a:pt x="95546" y="14485"/>
                  </a:lnTo>
                  <a:lnTo>
                    <a:pt x="108616" y="57735"/>
                  </a:lnTo>
                  <a:lnTo>
                    <a:pt x="108952" y="74494"/>
                  </a:lnTo>
                  <a:lnTo>
                    <a:pt x="100543" y="116180"/>
                  </a:lnTo>
                  <a:lnTo>
                    <a:pt x="95238" y="147854"/>
                  </a:lnTo>
                  <a:lnTo>
                    <a:pt x="93125" y="151365"/>
                  </a:lnTo>
                  <a:lnTo>
                    <a:pt x="90658" y="153705"/>
                  </a:lnTo>
                  <a:lnTo>
                    <a:pt x="90072" y="156324"/>
                  </a:lnTo>
                  <a:lnTo>
                    <a:pt x="90740" y="159128"/>
                  </a:lnTo>
                  <a:lnTo>
                    <a:pt x="92243" y="162056"/>
                  </a:lnTo>
                  <a:lnTo>
                    <a:pt x="94304" y="164007"/>
                  </a:lnTo>
                  <a:lnTo>
                    <a:pt x="108244" y="172453"/>
                  </a:lnTo>
                  <a:lnTo>
                    <a:pt x="127254" y="189544"/>
                  </a:lnTo>
                  <a:lnTo>
                    <a:pt x="135227" y="193401"/>
                  </a:lnTo>
                  <a:lnTo>
                    <a:pt x="142298" y="203581"/>
                  </a:lnTo>
                  <a:lnTo>
                    <a:pt x="163103" y="243987"/>
                  </a:lnTo>
                  <a:lnTo>
                    <a:pt x="163154" y="258520"/>
                  </a:lnTo>
                  <a:lnTo>
                    <a:pt x="152176" y="283658"/>
                  </a:lnTo>
                  <a:lnTo>
                    <a:pt x="135518" y="306158"/>
                  </a:lnTo>
                  <a:lnTo>
                    <a:pt x="126199" y="314021"/>
                  </a:lnTo>
                  <a:lnTo>
                    <a:pt x="101481" y="324125"/>
                  </a:lnTo>
                  <a:lnTo>
                    <a:pt x="75224" y="328144"/>
                  </a:lnTo>
                  <a:lnTo>
                    <a:pt x="52392" y="324278"/>
                  </a:lnTo>
                  <a:lnTo>
                    <a:pt x="48686" y="320839"/>
                  </a:lnTo>
                  <a:lnTo>
                    <a:pt x="47274" y="316430"/>
                  </a:lnTo>
                  <a:lnTo>
                    <a:pt x="47391" y="311373"/>
                  </a:lnTo>
                  <a:lnTo>
                    <a:pt x="57150" y="291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89"/>
          <p:cNvGrpSpPr/>
          <p:nvPr/>
        </p:nvGrpSpPr>
        <p:grpSpPr>
          <a:xfrm>
            <a:off x="5435053" y="177140"/>
            <a:ext cx="735601" cy="444771"/>
            <a:chOff x="5435053" y="177140"/>
            <a:chExt cx="735601" cy="444771"/>
          </a:xfrm>
        </p:grpSpPr>
        <p:sp>
          <p:nvSpPr>
            <p:cNvPr id="24" name="SMARTInkShape-1576"/>
            <p:cNvSpPr/>
            <p:nvPr>
              <p:custDataLst>
                <p:tags r:id="rId242"/>
              </p:custDataLst>
            </p:nvPr>
          </p:nvSpPr>
          <p:spPr>
            <a:xfrm>
              <a:off x="6038850" y="177140"/>
              <a:ext cx="131804" cy="444771"/>
            </a:xfrm>
            <a:custGeom>
              <a:avLst/>
              <a:gdLst/>
              <a:ahLst/>
              <a:cxnLst/>
              <a:rect l="0" t="0" r="0" b="0"/>
              <a:pathLst>
                <a:path w="131804" h="444771">
                  <a:moveTo>
                    <a:pt x="19050" y="51460"/>
                  </a:moveTo>
                  <a:lnTo>
                    <a:pt x="19050" y="51460"/>
                  </a:lnTo>
                  <a:lnTo>
                    <a:pt x="13994" y="46404"/>
                  </a:lnTo>
                  <a:lnTo>
                    <a:pt x="11511" y="38277"/>
                  </a:lnTo>
                  <a:lnTo>
                    <a:pt x="9918" y="20869"/>
                  </a:lnTo>
                  <a:lnTo>
                    <a:pt x="12962" y="17308"/>
                  </a:lnTo>
                  <a:lnTo>
                    <a:pt x="44275" y="762"/>
                  </a:lnTo>
                  <a:lnTo>
                    <a:pt x="59894" y="0"/>
                  </a:lnTo>
                  <a:lnTo>
                    <a:pt x="97532" y="5447"/>
                  </a:lnTo>
                  <a:lnTo>
                    <a:pt x="110728" y="13723"/>
                  </a:lnTo>
                  <a:lnTo>
                    <a:pt x="125001" y="30283"/>
                  </a:lnTo>
                  <a:lnTo>
                    <a:pt x="130876" y="58709"/>
                  </a:lnTo>
                  <a:lnTo>
                    <a:pt x="131803" y="106240"/>
                  </a:lnTo>
                  <a:lnTo>
                    <a:pt x="125714" y="150750"/>
                  </a:lnTo>
                  <a:lnTo>
                    <a:pt x="124198" y="190664"/>
                  </a:lnTo>
                  <a:lnTo>
                    <a:pt x="123898" y="237198"/>
                  </a:lnTo>
                  <a:lnTo>
                    <a:pt x="121017" y="274612"/>
                  </a:lnTo>
                  <a:lnTo>
                    <a:pt x="115185" y="321480"/>
                  </a:lnTo>
                  <a:lnTo>
                    <a:pt x="114475" y="364246"/>
                  </a:lnTo>
                  <a:lnTo>
                    <a:pt x="112261" y="384151"/>
                  </a:lnTo>
                  <a:lnTo>
                    <a:pt x="99114" y="412149"/>
                  </a:lnTo>
                  <a:lnTo>
                    <a:pt x="87795" y="427313"/>
                  </a:lnTo>
                  <a:lnTo>
                    <a:pt x="64466" y="442694"/>
                  </a:lnTo>
                  <a:lnTo>
                    <a:pt x="46643" y="444770"/>
                  </a:lnTo>
                  <a:lnTo>
                    <a:pt x="0" y="432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77"/>
            <p:cNvSpPr/>
            <p:nvPr>
              <p:custDataLst>
                <p:tags r:id="rId243"/>
              </p:custDataLst>
            </p:nvPr>
          </p:nvSpPr>
          <p:spPr>
            <a:xfrm>
              <a:off x="5836212" y="371867"/>
              <a:ext cx="174064" cy="171059"/>
            </a:xfrm>
            <a:custGeom>
              <a:avLst/>
              <a:gdLst/>
              <a:ahLst/>
              <a:cxnLst/>
              <a:rect l="0" t="0" r="0" b="0"/>
              <a:pathLst>
                <a:path w="174064" h="171059">
                  <a:moveTo>
                    <a:pt x="174063" y="9133"/>
                  </a:moveTo>
                  <a:lnTo>
                    <a:pt x="174063" y="9133"/>
                  </a:lnTo>
                  <a:lnTo>
                    <a:pt x="174063" y="4076"/>
                  </a:lnTo>
                  <a:lnTo>
                    <a:pt x="173005" y="2587"/>
                  </a:lnTo>
                  <a:lnTo>
                    <a:pt x="171241" y="1594"/>
                  </a:lnTo>
                  <a:lnTo>
                    <a:pt x="160806" y="0"/>
                  </a:lnTo>
                  <a:lnTo>
                    <a:pt x="126798" y="8348"/>
                  </a:lnTo>
                  <a:lnTo>
                    <a:pt x="83918" y="30209"/>
                  </a:lnTo>
                  <a:lnTo>
                    <a:pt x="37651" y="69762"/>
                  </a:lnTo>
                  <a:lnTo>
                    <a:pt x="10859" y="101248"/>
                  </a:lnTo>
                  <a:lnTo>
                    <a:pt x="0" y="120270"/>
                  </a:lnTo>
                  <a:lnTo>
                    <a:pt x="2613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578"/>
            <p:cNvSpPr/>
            <p:nvPr>
              <p:custDataLst>
                <p:tags r:id="rId244"/>
              </p:custDataLst>
            </p:nvPr>
          </p:nvSpPr>
          <p:spPr>
            <a:xfrm>
              <a:off x="5848350" y="329103"/>
              <a:ext cx="104776" cy="194773"/>
            </a:xfrm>
            <a:custGeom>
              <a:avLst/>
              <a:gdLst/>
              <a:ahLst/>
              <a:cxnLst/>
              <a:rect l="0" t="0" r="0" b="0"/>
              <a:pathLst>
                <a:path w="104776" h="194773">
                  <a:moveTo>
                    <a:pt x="0" y="23322"/>
                  </a:moveTo>
                  <a:lnTo>
                    <a:pt x="0" y="23322"/>
                  </a:lnTo>
                  <a:lnTo>
                    <a:pt x="0" y="6920"/>
                  </a:lnTo>
                  <a:lnTo>
                    <a:pt x="5056" y="0"/>
                  </a:lnTo>
                  <a:lnTo>
                    <a:pt x="7604" y="1424"/>
                  </a:lnTo>
                  <a:lnTo>
                    <a:pt x="33114" y="43794"/>
                  </a:lnTo>
                  <a:lnTo>
                    <a:pt x="58623" y="85128"/>
                  </a:lnTo>
                  <a:lnTo>
                    <a:pt x="73747" y="126038"/>
                  </a:lnTo>
                  <a:lnTo>
                    <a:pt x="93197" y="165790"/>
                  </a:lnTo>
                  <a:lnTo>
                    <a:pt x="104775" y="19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579"/>
            <p:cNvSpPr/>
            <p:nvPr>
              <p:custDataLst>
                <p:tags r:id="rId245"/>
              </p:custDataLst>
            </p:nvPr>
          </p:nvSpPr>
          <p:spPr>
            <a:xfrm>
              <a:off x="5668853" y="200650"/>
              <a:ext cx="163179" cy="349742"/>
            </a:xfrm>
            <a:custGeom>
              <a:avLst/>
              <a:gdLst/>
              <a:ahLst/>
              <a:cxnLst/>
              <a:rect l="0" t="0" r="0" b="0"/>
              <a:pathLst>
                <a:path w="163179" h="349742">
                  <a:moveTo>
                    <a:pt x="150922" y="27950"/>
                  </a:moveTo>
                  <a:lnTo>
                    <a:pt x="150922" y="27950"/>
                  </a:lnTo>
                  <a:lnTo>
                    <a:pt x="150922" y="17837"/>
                  </a:lnTo>
                  <a:lnTo>
                    <a:pt x="153039" y="13800"/>
                  </a:lnTo>
                  <a:lnTo>
                    <a:pt x="162957" y="4119"/>
                  </a:lnTo>
                  <a:lnTo>
                    <a:pt x="163178" y="2538"/>
                  </a:lnTo>
                  <a:lnTo>
                    <a:pt x="162267" y="1484"/>
                  </a:lnTo>
                  <a:lnTo>
                    <a:pt x="158434" y="312"/>
                  </a:lnTo>
                  <a:lnTo>
                    <a:pt x="155930" y="0"/>
                  </a:lnTo>
                  <a:lnTo>
                    <a:pt x="117664" y="10171"/>
                  </a:lnTo>
                  <a:lnTo>
                    <a:pt x="86145" y="29455"/>
                  </a:lnTo>
                  <a:lnTo>
                    <a:pt x="74507" y="40261"/>
                  </a:lnTo>
                  <a:lnTo>
                    <a:pt x="66898" y="54411"/>
                  </a:lnTo>
                  <a:lnTo>
                    <a:pt x="52303" y="95601"/>
                  </a:lnTo>
                  <a:lnTo>
                    <a:pt x="40817" y="120884"/>
                  </a:lnTo>
                  <a:lnTo>
                    <a:pt x="37451" y="163351"/>
                  </a:lnTo>
                  <a:lnTo>
                    <a:pt x="31729" y="207449"/>
                  </a:lnTo>
                  <a:lnTo>
                    <a:pt x="22447" y="252688"/>
                  </a:lnTo>
                  <a:lnTo>
                    <a:pt x="8157" y="299881"/>
                  </a:lnTo>
                  <a:lnTo>
                    <a:pt x="0" y="324789"/>
                  </a:lnTo>
                  <a:lnTo>
                    <a:pt x="1624" y="328501"/>
                  </a:lnTo>
                  <a:lnTo>
                    <a:pt x="9072" y="335448"/>
                  </a:lnTo>
                  <a:lnTo>
                    <a:pt x="19439" y="339241"/>
                  </a:lnTo>
                  <a:lnTo>
                    <a:pt x="64776" y="348421"/>
                  </a:lnTo>
                  <a:lnTo>
                    <a:pt x="99879" y="349741"/>
                  </a:lnTo>
                  <a:lnTo>
                    <a:pt x="141397" y="34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580"/>
            <p:cNvSpPr/>
            <p:nvPr>
              <p:custDataLst>
                <p:tags r:id="rId246"/>
              </p:custDataLst>
            </p:nvPr>
          </p:nvSpPr>
          <p:spPr>
            <a:xfrm>
              <a:off x="5435053" y="381000"/>
              <a:ext cx="146598" cy="19051"/>
            </a:xfrm>
            <a:custGeom>
              <a:avLst/>
              <a:gdLst/>
              <a:ahLst/>
              <a:cxnLst/>
              <a:rect l="0" t="0" r="0" b="0"/>
              <a:pathLst>
                <a:path w="146598" h="19051">
                  <a:moveTo>
                    <a:pt x="22772" y="19050"/>
                  </a:moveTo>
                  <a:lnTo>
                    <a:pt x="22772" y="19050"/>
                  </a:lnTo>
                  <a:lnTo>
                    <a:pt x="12659" y="19050"/>
                  </a:lnTo>
                  <a:lnTo>
                    <a:pt x="4872" y="16228"/>
                  </a:lnTo>
                  <a:lnTo>
                    <a:pt x="1313" y="13993"/>
                  </a:lnTo>
                  <a:lnTo>
                    <a:pt x="0" y="12504"/>
                  </a:lnTo>
                  <a:lnTo>
                    <a:pt x="182" y="11511"/>
                  </a:lnTo>
                  <a:lnTo>
                    <a:pt x="1362" y="10849"/>
                  </a:lnTo>
                  <a:lnTo>
                    <a:pt x="30030" y="17842"/>
                  </a:lnTo>
                  <a:lnTo>
                    <a:pt x="75503" y="10743"/>
                  </a:lnTo>
                  <a:lnTo>
                    <a:pt x="1465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581"/>
            <p:cNvSpPr/>
            <p:nvPr>
              <p:custDataLst>
                <p:tags r:id="rId247"/>
              </p:custDataLst>
            </p:nvPr>
          </p:nvSpPr>
          <p:spPr>
            <a:xfrm>
              <a:off x="5440139" y="219308"/>
              <a:ext cx="179612" cy="293986"/>
            </a:xfrm>
            <a:custGeom>
              <a:avLst/>
              <a:gdLst/>
              <a:ahLst/>
              <a:cxnLst/>
              <a:rect l="0" t="0" r="0" b="0"/>
              <a:pathLst>
                <a:path w="179612" h="293986">
                  <a:moveTo>
                    <a:pt x="179611" y="18817"/>
                  </a:moveTo>
                  <a:lnTo>
                    <a:pt x="179611" y="18817"/>
                  </a:lnTo>
                  <a:lnTo>
                    <a:pt x="179611" y="8704"/>
                  </a:lnTo>
                  <a:lnTo>
                    <a:pt x="178553" y="5725"/>
                  </a:lnTo>
                  <a:lnTo>
                    <a:pt x="176789" y="3739"/>
                  </a:lnTo>
                  <a:lnTo>
                    <a:pt x="174555" y="2415"/>
                  </a:lnTo>
                  <a:lnTo>
                    <a:pt x="135763" y="0"/>
                  </a:lnTo>
                  <a:lnTo>
                    <a:pt x="88412" y="10159"/>
                  </a:lnTo>
                  <a:lnTo>
                    <a:pt x="54705" y="27220"/>
                  </a:lnTo>
                  <a:lnTo>
                    <a:pt x="31947" y="54938"/>
                  </a:lnTo>
                  <a:lnTo>
                    <a:pt x="13957" y="93568"/>
                  </a:lnTo>
                  <a:lnTo>
                    <a:pt x="3868" y="134390"/>
                  </a:lnTo>
                  <a:lnTo>
                    <a:pt x="186" y="172182"/>
                  </a:lnTo>
                  <a:lnTo>
                    <a:pt x="0" y="217151"/>
                  </a:lnTo>
                  <a:lnTo>
                    <a:pt x="7305" y="261693"/>
                  </a:lnTo>
                  <a:lnTo>
                    <a:pt x="8966" y="278576"/>
                  </a:lnTo>
                  <a:lnTo>
                    <a:pt x="13105" y="287018"/>
                  </a:lnTo>
                  <a:lnTo>
                    <a:pt x="17807" y="289693"/>
                  </a:lnTo>
                  <a:lnTo>
                    <a:pt x="48166" y="293985"/>
                  </a:lnTo>
                  <a:lnTo>
                    <a:pt x="75401" y="291907"/>
                  </a:lnTo>
                  <a:lnTo>
                    <a:pt x="103578" y="281766"/>
                  </a:lnTo>
                  <a:lnTo>
                    <a:pt x="131986" y="26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90"/>
          <p:cNvGrpSpPr/>
          <p:nvPr/>
        </p:nvGrpSpPr>
        <p:grpSpPr>
          <a:xfrm>
            <a:off x="6429375" y="459482"/>
            <a:ext cx="200026" cy="111511"/>
            <a:chOff x="6429375" y="459482"/>
            <a:chExt cx="200026" cy="111511"/>
          </a:xfrm>
        </p:grpSpPr>
        <p:sp>
          <p:nvSpPr>
            <p:cNvPr id="31" name="SMARTInkShape-1582"/>
            <p:cNvSpPr/>
            <p:nvPr>
              <p:custDataLst>
                <p:tags r:id="rId240"/>
              </p:custDataLst>
            </p:nvPr>
          </p:nvSpPr>
          <p:spPr>
            <a:xfrm>
              <a:off x="6464135" y="542925"/>
              <a:ext cx="165266" cy="28068"/>
            </a:xfrm>
            <a:custGeom>
              <a:avLst/>
              <a:gdLst/>
              <a:ahLst/>
              <a:cxnLst/>
              <a:rect l="0" t="0" r="0" b="0"/>
              <a:pathLst>
                <a:path w="165266" h="28068">
                  <a:moveTo>
                    <a:pt x="22390" y="9525"/>
                  </a:moveTo>
                  <a:lnTo>
                    <a:pt x="22390" y="9525"/>
                  </a:lnTo>
                  <a:lnTo>
                    <a:pt x="6143" y="24713"/>
                  </a:lnTo>
                  <a:lnTo>
                    <a:pt x="0" y="26859"/>
                  </a:lnTo>
                  <a:lnTo>
                    <a:pt x="55" y="27431"/>
                  </a:lnTo>
                  <a:lnTo>
                    <a:pt x="5760" y="28067"/>
                  </a:lnTo>
                  <a:lnTo>
                    <a:pt x="48869" y="20329"/>
                  </a:lnTo>
                  <a:lnTo>
                    <a:pt x="95197" y="12757"/>
                  </a:lnTo>
                  <a:lnTo>
                    <a:pt x="1652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583"/>
            <p:cNvSpPr/>
            <p:nvPr>
              <p:custDataLst>
                <p:tags r:id="rId241"/>
              </p:custDataLst>
            </p:nvPr>
          </p:nvSpPr>
          <p:spPr>
            <a:xfrm>
              <a:off x="6429375" y="459482"/>
              <a:ext cx="200026" cy="35819"/>
            </a:xfrm>
            <a:custGeom>
              <a:avLst/>
              <a:gdLst/>
              <a:ahLst/>
              <a:cxnLst/>
              <a:rect l="0" t="0" r="0" b="0"/>
              <a:pathLst>
                <a:path w="200026" h="35819">
                  <a:moveTo>
                    <a:pt x="0" y="35818"/>
                  </a:moveTo>
                  <a:lnTo>
                    <a:pt x="0" y="35818"/>
                  </a:lnTo>
                  <a:lnTo>
                    <a:pt x="5056" y="30761"/>
                  </a:lnTo>
                  <a:lnTo>
                    <a:pt x="10361" y="28279"/>
                  </a:lnTo>
                  <a:lnTo>
                    <a:pt x="52193" y="23645"/>
                  </a:lnTo>
                  <a:lnTo>
                    <a:pt x="94271" y="13070"/>
                  </a:lnTo>
                  <a:lnTo>
                    <a:pt x="133157" y="1848"/>
                  </a:lnTo>
                  <a:lnTo>
                    <a:pt x="161868" y="0"/>
                  </a:lnTo>
                  <a:lnTo>
                    <a:pt x="200025" y="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91"/>
          <p:cNvGrpSpPr/>
          <p:nvPr/>
        </p:nvGrpSpPr>
        <p:grpSpPr>
          <a:xfrm>
            <a:off x="6906951" y="363245"/>
            <a:ext cx="431425" cy="398285"/>
            <a:chOff x="6906951" y="363245"/>
            <a:chExt cx="431425" cy="398285"/>
          </a:xfrm>
        </p:grpSpPr>
        <p:sp>
          <p:nvSpPr>
            <p:cNvPr id="34" name="SMARTInkShape-1584"/>
            <p:cNvSpPr/>
            <p:nvPr>
              <p:custDataLst>
                <p:tags r:id="rId238"/>
              </p:custDataLst>
            </p:nvPr>
          </p:nvSpPr>
          <p:spPr>
            <a:xfrm>
              <a:off x="7210616" y="363245"/>
              <a:ext cx="127760" cy="398285"/>
            </a:xfrm>
            <a:custGeom>
              <a:avLst/>
              <a:gdLst/>
              <a:ahLst/>
              <a:cxnLst/>
              <a:rect l="0" t="0" r="0" b="0"/>
              <a:pathLst>
                <a:path w="127760" h="398285">
                  <a:moveTo>
                    <a:pt x="18859" y="103480"/>
                  </a:moveTo>
                  <a:lnTo>
                    <a:pt x="18859" y="103480"/>
                  </a:lnTo>
                  <a:lnTo>
                    <a:pt x="25404" y="150124"/>
                  </a:lnTo>
                  <a:lnTo>
                    <a:pt x="27796" y="191833"/>
                  </a:lnTo>
                  <a:lnTo>
                    <a:pt x="28268" y="235468"/>
                  </a:lnTo>
                  <a:lnTo>
                    <a:pt x="23294" y="270058"/>
                  </a:lnTo>
                  <a:lnTo>
                    <a:pt x="20173" y="312174"/>
                  </a:lnTo>
                  <a:lnTo>
                    <a:pt x="12572" y="356488"/>
                  </a:lnTo>
                  <a:lnTo>
                    <a:pt x="3072" y="396107"/>
                  </a:lnTo>
                  <a:lnTo>
                    <a:pt x="1985" y="398048"/>
                  </a:lnTo>
                  <a:lnTo>
                    <a:pt x="1259" y="398284"/>
                  </a:lnTo>
                  <a:lnTo>
                    <a:pt x="0" y="354426"/>
                  </a:lnTo>
                  <a:lnTo>
                    <a:pt x="952" y="324020"/>
                  </a:lnTo>
                  <a:lnTo>
                    <a:pt x="4902" y="285812"/>
                  </a:lnTo>
                  <a:lnTo>
                    <a:pt x="7364" y="252602"/>
                  </a:lnTo>
                  <a:lnTo>
                    <a:pt x="8750" y="210106"/>
                  </a:lnTo>
                  <a:lnTo>
                    <a:pt x="11983" y="170704"/>
                  </a:lnTo>
                  <a:lnTo>
                    <a:pt x="19644" y="126573"/>
                  </a:lnTo>
                  <a:lnTo>
                    <a:pt x="25794" y="81747"/>
                  </a:lnTo>
                  <a:lnTo>
                    <a:pt x="29350" y="58896"/>
                  </a:lnTo>
                  <a:lnTo>
                    <a:pt x="48880" y="18356"/>
                  </a:lnTo>
                  <a:lnTo>
                    <a:pt x="54748" y="8630"/>
                  </a:lnTo>
                  <a:lnTo>
                    <a:pt x="60777" y="3205"/>
                  </a:lnTo>
                  <a:lnTo>
                    <a:pt x="66912" y="647"/>
                  </a:lnTo>
                  <a:lnTo>
                    <a:pt x="73119" y="0"/>
                  </a:lnTo>
                  <a:lnTo>
                    <a:pt x="79374" y="2743"/>
                  </a:lnTo>
                  <a:lnTo>
                    <a:pt x="97232" y="20715"/>
                  </a:lnTo>
                  <a:lnTo>
                    <a:pt x="109696" y="42033"/>
                  </a:lnTo>
                  <a:lnTo>
                    <a:pt x="123390" y="86090"/>
                  </a:lnTo>
                  <a:lnTo>
                    <a:pt x="127759" y="108451"/>
                  </a:lnTo>
                  <a:lnTo>
                    <a:pt x="126173" y="125445"/>
                  </a:lnTo>
                  <a:lnTo>
                    <a:pt x="108927" y="167752"/>
                  </a:lnTo>
                  <a:lnTo>
                    <a:pt x="91289" y="195901"/>
                  </a:lnTo>
                  <a:lnTo>
                    <a:pt x="47434" y="217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585"/>
            <p:cNvSpPr/>
            <p:nvPr>
              <p:custDataLst>
                <p:tags r:id="rId239"/>
              </p:custDataLst>
            </p:nvPr>
          </p:nvSpPr>
          <p:spPr>
            <a:xfrm>
              <a:off x="6906951" y="422670"/>
              <a:ext cx="141550" cy="160538"/>
            </a:xfrm>
            <a:custGeom>
              <a:avLst/>
              <a:gdLst/>
              <a:ahLst/>
              <a:cxnLst/>
              <a:rect l="0" t="0" r="0" b="0"/>
              <a:pathLst>
                <a:path w="141550" h="160538">
                  <a:moveTo>
                    <a:pt x="17724" y="25005"/>
                  </a:moveTo>
                  <a:lnTo>
                    <a:pt x="17724" y="25005"/>
                  </a:lnTo>
                  <a:lnTo>
                    <a:pt x="23211" y="25005"/>
                  </a:lnTo>
                  <a:lnTo>
                    <a:pt x="20869" y="25005"/>
                  </a:lnTo>
                  <a:lnTo>
                    <a:pt x="19821" y="27122"/>
                  </a:lnTo>
                  <a:lnTo>
                    <a:pt x="15024" y="69245"/>
                  </a:lnTo>
                  <a:lnTo>
                    <a:pt x="9547" y="110061"/>
                  </a:lnTo>
                  <a:lnTo>
                    <a:pt x="7408" y="146581"/>
                  </a:lnTo>
                  <a:lnTo>
                    <a:pt x="3261" y="157708"/>
                  </a:lnTo>
                  <a:lnTo>
                    <a:pt x="1732" y="160041"/>
                  </a:lnTo>
                  <a:lnTo>
                    <a:pt x="712" y="160537"/>
                  </a:lnTo>
                  <a:lnTo>
                    <a:pt x="33" y="159810"/>
                  </a:lnTo>
                  <a:lnTo>
                    <a:pt x="0" y="129283"/>
                  </a:lnTo>
                  <a:lnTo>
                    <a:pt x="9088" y="88760"/>
                  </a:lnTo>
                  <a:lnTo>
                    <a:pt x="20810" y="55537"/>
                  </a:lnTo>
                  <a:lnTo>
                    <a:pt x="38677" y="25980"/>
                  </a:lnTo>
                  <a:lnTo>
                    <a:pt x="59210" y="8478"/>
                  </a:lnTo>
                  <a:lnTo>
                    <a:pt x="76379" y="1785"/>
                  </a:lnTo>
                  <a:lnTo>
                    <a:pt x="85403" y="0"/>
                  </a:lnTo>
                  <a:lnTo>
                    <a:pt x="93534" y="927"/>
                  </a:lnTo>
                  <a:lnTo>
                    <a:pt x="114034" y="11285"/>
                  </a:lnTo>
                  <a:lnTo>
                    <a:pt x="123323" y="18202"/>
                  </a:lnTo>
                  <a:lnTo>
                    <a:pt x="134502" y="38159"/>
                  </a:lnTo>
                  <a:lnTo>
                    <a:pt x="139462" y="69237"/>
                  </a:lnTo>
                  <a:lnTo>
                    <a:pt x="135649" y="115547"/>
                  </a:lnTo>
                  <a:lnTo>
                    <a:pt x="141549" y="148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92"/>
          <p:cNvGrpSpPr/>
          <p:nvPr/>
        </p:nvGrpSpPr>
        <p:grpSpPr>
          <a:xfrm>
            <a:off x="1762125" y="1555223"/>
            <a:ext cx="619126" cy="337676"/>
            <a:chOff x="1762125" y="1555223"/>
            <a:chExt cx="619126" cy="337676"/>
          </a:xfrm>
        </p:grpSpPr>
        <p:sp>
          <p:nvSpPr>
            <p:cNvPr id="37" name="SMARTInkShape-1586"/>
            <p:cNvSpPr/>
            <p:nvPr>
              <p:custDataLst>
                <p:tags r:id="rId234"/>
              </p:custDataLst>
            </p:nvPr>
          </p:nvSpPr>
          <p:spPr>
            <a:xfrm>
              <a:off x="2208873" y="1771650"/>
              <a:ext cx="172378" cy="36661"/>
            </a:xfrm>
            <a:custGeom>
              <a:avLst/>
              <a:gdLst/>
              <a:ahLst/>
              <a:cxnLst/>
              <a:rect l="0" t="0" r="0" b="0"/>
              <a:pathLst>
                <a:path w="172378" h="36661">
                  <a:moveTo>
                    <a:pt x="29502" y="19050"/>
                  </a:moveTo>
                  <a:lnTo>
                    <a:pt x="29502" y="19050"/>
                  </a:lnTo>
                  <a:lnTo>
                    <a:pt x="1123" y="33239"/>
                  </a:lnTo>
                  <a:lnTo>
                    <a:pt x="0" y="34859"/>
                  </a:lnTo>
                  <a:lnTo>
                    <a:pt x="1367" y="35940"/>
                  </a:lnTo>
                  <a:lnTo>
                    <a:pt x="4396" y="36660"/>
                  </a:lnTo>
                  <a:lnTo>
                    <a:pt x="43560" y="27549"/>
                  </a:lnTo>
                  <a:lnTo>
                    <a:pt x="90032" y="19111"/>
                  </a:lnTo>
                  <a:lnTo>
                    <a:pt x="135572" y="8910"/>
                  </a:lnTo>
                  <a:lnTo>
                    <a:pt x="172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587"/>
            <p:cNvSpPr/>
            <p:nvPr>
              <p:custDataLst>
                <p:tags r:id="rId235"/>
              </p:custDataLst>
            </p:nvPr>
          </p:nvSpPr>
          <p:spPr>
            <a:xfrm>
              <a:off x="2181225" y="1696784"/>
              <a:ext cx="200026" cy="17717"/>
            </a:xfrm>
            <a:custGeom>
              <a:avLst/>
              <a:gdLst/>
              <a:ahLst/>
              <a:cxnLst/>
              <a:rect l="0" t="0" r="0" b="0"/>
              <a:pathLst>
                <a:path w="200026" h="17717">
                  <a:moveTo>
                    <a:pt x="0" y="17716"/>
                  </a:moveTo>
                  <a:lnTo>
                    <a:pt x="0" y="17716"/>
                  </a:lnTo>
                  <a:lnTo>
                    <a:pt x="5056" y="12660"/>
                  </a:lnTo>
                  <a:lnTo>
                    <a:pt x="13183" y="10177"/>
                  </a:lnTo>
                  <a:lnTo>
                    <a:pt x="56965" y="8453"/>
                  </a:lnTo>
                  <a:lnTo>
                    <a:pt x="99721" y="5420"/>
                  </a:lnTo>
                  <a:lnTo>
                    <a:pt x="144346" y="0"/>
                  </a:lnTo>
                  <a:lnTo>
                    <a:pt x="200025" y="8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588"/>
            <p:cNvSpPr/>
            <p:nvPr>
              <p:custDataLst>
                <p:tags r:id="rId236"/>
              </p:custDataLst>
            </p:nvPr>
          </p:nvSpPr>
          <p:spPr>
            <a:xfrm>
              <a:off x="1762125" y="1555223"/>
              <a:ext cx="228601" cy="337676"/>
            </a:xfrm>
            <a:custGeom>
              <a:avLst/>
              <a:gdLst/>
              <a:ahLst/>
              <a:cxnLst/>
              <a:rect l="0" t="0" r="0" b="0"/>
              <a:pathLst>
                <a:path w="228601" h="337676">
                  <a:moveTo>
                    <a:pt x="228600" y="16402"/>
                  </a:moveTo>
                  <a:lnTo>
                    <a:pt x="228600" y="16402"/>
                  </a:lnTo>
                  <a:lnTo>
                    <a:pt x="228600" y="0"/>
                  </a:lnTo>
                  <a:lnTo>
                    <a:pt x="226483" y="176"/>
                  </a:lnTo>
                  <a:lnTo>
                    <a:pt x="218487" y="3193"/>
                  </a:lnTo>
                  <a:lnTo>
                    <a:pt x="210700" y="10884"/>
                  </a:lnTo>
                  <a:lnTo>
                    <a:pt x="186222" y="55422"/>
                  </a:lnTo>
                  <a:lnTo>
                    <a:pt x="167948" y="96872"/>
                  </a:lnTo>
                  <a:lnTo>
                    <a:pt x="150186" y="135377"/>
                  </a:lnTo>
                  <a:lnTo>
                    <a:pt x="131345" y="177369"/>
                  </a:lnTo>
                  <a:lnTo>
                    <a:pt x="100278" y="220338"/>
                  </a:lnTo>
                  <a:lnTo>
                    <a:pt x="61614" y="267572"/>
                  </a:lnTo>
                  <a:lnTo>
                    <a:pt x="28745" y="309318"/>
                  </a:lnTo>
                  <a:lnTo>
                    <a:pt x="2449" y="337675"/>
                  </a:lnTo>
                  <a:lnTo>
                    <a:pt x="1632" y="337476"/>
                  </a:lnTo>
                  <a:lnTo>
                    <a:pt x="0" y="33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589"/>
            <p:cNvSpPr/>
            <p:nvPr>
              <p:custDataLst>
                <p:tags r:id="rId237"/>
              </p:custDataLst>
            </p:nvPr>
          </p:nvSpPr>
          <p:spPr>
            <a:xfrm>
              <a:off x="1790700" y="1590675"/>
              <a:ext cx="180976" cy="298398"/>
            </a:xfrm>
            <a:custGeom>
              <a:avLst/>
              <a:gdLst/>
              <a:ahLst/>
              <a:cxnLst/>
              <a:rect l="0" t="0" r="0" b="0"/>
              <a:pathLst>
                <a:path w="180976" h="298398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39010" y="48957"/>
                  </a:lnTo>
                  <a:lnTo>
                    <a:pt x="64482" y="89938"/>
                  </a:lnTo>
                  <a:lnTo>
                    <a:pt x="95628" y="136910"/>
                  </a:lnTo>
                  <a:lnTo>
                    <a:pt x="117234" y="173093"/>
                  </a:lnTo>
                  <a:lnTo>
                    <a:pt x="138688" y="212271"/>
                  </a:lnTo>
                  <a:lnTo>
                    <a:pt x="163842" y="253714"/>
                  </a:lnTo>
                  <a:lnTo>
                    <a:pt x="175428" y="271202"/>
                  </a:lnTo>
                  <a:lnTo>
                    <a:pt x="180488" y="298371"/>
                  </a:lnTo>
                  <a:lnTo>
                    <a:pt x="180650" y="298397"/>
                  </a:lnTo>
                  <a:lnTo>
                    <a:pt x="18097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93"/>
          <p:cNvGrpSpPr/>
          <p:nvPr/>
        </p:nvGrpSpPr>
        <p:grpSpPr>
          <a:xfrm>
            <a:off x="2633199" y="1514475"/>
            <a:ext cx="833733" cy="638176"/>
            <a:chOff x="2633199" y="1514475"/>
            <a:chExt cx="833733" cy="638176"/>
          </a:xfrm>
        </p:grpSpPr>
        <p:sp>
          <p:nvSpPr>
            <p:cNvPr id="42" name="SMARTInkShape-1590"/>
            <p:cNvSpPr/>
            <p:nvPr>
              <p:custDataLst>
                <p:tags r:id="rId223"/>
              </p:custDataLst>
            </p:nvPr>
          </p:nvSpPr>
          <p:spPr>
            <a:xfrm>
              <a:off x="3352800" y="1896998"/>
              <a:ext cx="114132" cy="160403"/>
            </a:xfrm>
            <a:custGeom>
              <a:avLst/>
              <a:gdLst/>
              <a:ahLst/>
              <a:cxnLst/>
              <a:rect l="0" t="0" r="0" b="0"/>
              <a:pathLst>
                <a:path w="114132" h="160403">
                  <a:moveTo>
                    <a:pt x="0" y="84202"/>
                  </a:moveTo>
                  <a:lnTo>
                    <a:pt x="0" y="84202"/>
                  </a:lnTo>
                  <a:lnTo>
                    <a:pt x="8201" y="76001"/>
                  </a:lnTo>
                  <a:lnTo>
                    <a:pt x="54633" y="62934"/>
                  </a:lnTo>
                  <a:lnTo>
                    <a:pt x="87429" y="42797"/>
                  </a:lnTo>
                  <a:lnTo>
                    <a:pt x="112380" y="10272"/>
                  </a:lnTo>
                  <a:lnTo>
                    <a:pt x="113447" y="6189"/>
                  </a:lnTo>
                  <a:lnTo>
                    <a:pt x="114131" y="0"/>
                  </a:lnTo>
                  <a:lnTo>
                    <a:pt x="113239" y="41940"/>
                  </a:lnTo>
                  <a:lnTo>
                    <a:pt x="105658" y="88710"/>
                  </a:lnTo>
                  <a:lnTo>
                    <a:pt x="104891" y="135426"/>
                  </a:lnTo>
                  <a:lnTo>
                    <a:pt x="104775" y="16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591"/>
            <p:cNvSpPr/>
            <p:nvPr>
              <p:custDataLst>
                <p:tags r:id="rId224"/>
              </p:custDataLst>
            </p:nvPr>
          </p:nvSpPr>
          <p:spPr>
            <a:xfrm>
              <a:off x="3371850" y="18859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117" y="18314"/>
                  </a:lnTo>
                  <a:lnTo>
                    <a:pt x="7554" y="58307"/>
                  </a:lnTo>
                  <a:lnTo>
                    <a:pt x="6119" y="88890"/>
                  </a:lnTo>
                  <a:lnTo>
                    <a:pt x="806" y="13443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592"/>
            <p:cNvSpPr/>
            <p:nvPr>
              <p:custDataLst>
                <p:tags r:id="rId225"/>
              </p:custDataLst>
            </p:nvPr>
          </p:nvSpPr>
          <p:spPr>
            <a:xfrm>
              <a:off x="3156812" y="2009775"/>
              <a:ext cx="100739" cy="28460"/>
            </a:xfrm>
            <a:custGeom>
              <a:avLst/>
              <a:gdLst/>
              <a:ahLst/>
              <a:cxnLst/>
              <a:rect l="0" t="0" r="0" b="0"/>
              <a:pathLst>
                <a:path w="100739" h="28460">
                  <a:moveTo>
                    <a:pt x="5488" y="19050"/>
                  </a:moveTo>
                  <a:lnTo>
                    <a:pt x="5488" y="19050"/>
                  </a:lnTo>
                  <a:lnTo>
                    <a:pt x="432" y="24106"/>
                  </a:lnTo>
                  <a:lnTo>
                    <a:pt x="0" y="25596"/>
                  </a:lnTo>
                  <a:lnTo>
                    <a:pt x="771" y="26589"/>
                  </a:lnTo>
                  <a:lnTo>
                    <a:pt x="2343" y="27251"/>
                  </a:lnTo>
                  <a:lnTo>
                    <a:pt x="26670" y="28459"/>
                  </a:lnTo>
                  <a:lnTo>
                    <a:pt x="68130" y="20364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593"/>
            <p:cNvSpPr/>
            <p:nvPr>
              <p:custDataLst>
                <p:tags r:id="rId226"/>
              </p:custDataLst>
            </p:nvPr>
          </p:nvSpPr>
          <p:spPr>
            <a:xfrm>
              <a:off x="3147287" y="1971675"/>
              <a:ext cx="81689" cy="1"/>
            </a:xfrm>
            <a:custGeom>
              <a:avLst/>
              <a:gdLst/>
              <a:ahLst/>
              <a:cxnLst/>
              <a:rect l="0" t="0" r="0" b="0"/>
              <a:pathLst>
                <a:path w="816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6111" y="0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594"/>
            <p:cNvSpPr/>
            <p:nvPr>
              <p:custDataLst>
                <p:tags r:id="rId227"/>
              </p:custDataLst>
            </p:nvPr>
          </p:nvSpPr>
          <p:spPr>
            <a:xfrm>
              <a:off x="2990850" y="20669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696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595"/>
            <p:cNvSpPr/>
            <p:nvPr>
              <p:custDataLst>
                <p:tags r:id="rId228"/>
              </p:custDataLst>
            </p:nvPr>
          </p:nvSpPr>
          <p:spPr>
            <a:xfrm>
              <a:off x="2886075" y="197167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20722" y="15392"/>
                  </a:lnTo>
                  <a:lnTo>
                    <a:pt x="26515" y="10261"/>
                  </a:lnTo>
                  <a:lnTo>
                    <a:pt x="41418" y="456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596"/>
            <p:cNvSpPr/>
            <p:nvPr>
              <p:custDataLst>
                <p:tags r:id="rId229"/>
              </p:custDataLst>
            </p:nvPr>
          </p:nvSpPr>
          <p:spPr>
            <a:xfrm>
              <a:off x="2886191" y="1876425"/>
              <a:ext cx="123710" cy="38101"/>
            </a:xfrm>
            <a:custGeom>
              <a:avLst/>
              <a:gdLst/>
              <a:ahLst/>
              <a:cxnLst/>
              <a:rect l="0" t="0" r="0" b="0"/>
              <a:pathLst>
                <a:path w="123710" h="38101">
                  <a:moveTo>
                    <a:pt x="9409" y="38100"/>
                  </a:moveTo>
                  <a:lnTo>
                    <a:pt x="9409" y="38100"/>
                  </a:lnTo>
                  <a:lnTo>
                    <a:pt x="0" y="38100"/>
                  </a:lnTo>
                  <a:lnTo>
                    <a:pt x="8570" y="30496"/>
                  </a:lnTo>
                  <a:lnTo>
                    <a:pt x="23742" y="22912"/>
                  </a:lnTo>
                  <a:lnTo>
                    <a:pt x="69477" y="8915"/>
                  </a:lnTo>
                  <a:lnTo>
                    <a:pt x="100418" y="1174"/>
                  </a:lnTo>
                  <a:lnTo>
                    <a:pt x="123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597"/>
            <p:cNvSpPr/>
            <p:nvPr>
              <p:custDataLst>
                <p:tags r:id="rId230"/>
              </p:custDataLst>
            </p:nvPr>
          </p:nvSpPr>
          <p:spPr>
            <a:xfrm>
              <a:off x="2905125" y="1876425"/>
              <a:ext cx="17065" cy="209551"/>
            </a:xfrm>
            <a:custGeom>
              <a:avLst/>
              <a:gdLst/>
              <a:ahLst/>
              <a:cxnLst/>
              <a:rect l="0" t="0" r="0" b="0"/>
              <a:pathLst>
                <a:path w="17065" h="209551">
                  <a:moveTo>
                    <a:pt x="9525" y="0"/>
                  </a:moveTo>
                  <a:lnTo>
                    <a:pt x="9525" y="0"/>
                  </a:lnTo>
                  <a:lnTo>
                    <a:pt x="10583" y="15209"/>
                  </a:lnTo>
                  <a:lnTo>
                    <a:pt x="17064" y="44240"/>
                  </a:lnTo>
                  <a:lnTo>
                    <a:pt x="15639" y="78019"/>
                  </a:lnTo>
                  <a:lnTo>
                    <a:pt x="10733" y="122303"/>
                  </a:lnTo>
                  <a:lnTo>
                    <a:pt x="9883" y="162062"/>
                  </a:lnTo>
                  <a:lnTo>
                    <a:pt x="6862" y="18068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598"/>
            <p:cNvSpPr/>
            <p:nvPr>
              <p:custDataLst>
                <p:tags r:id="rId231"/>
              </p:custDataLst>
            </p:nvPr>
          </p:nvSpPr>
          <p:spPr>
            <a:xfrm>
              <a:off x="2657591" y="1790700"/>
              <a:ext cx="218960" cy="66676"/>
            </a:xfrm>
            <a:custGeom>
              <a:avLst/>
              <a:gdLst/>
              <a:ahLst/>
              <a:cxnLst/>
              <a:rect l="0" t="0" r="0" b="0"/>
              <a:pathLst>
                <a:path w="218960" h="66676">
                  <a:moveTo>
                    <a:pt x="9409" y="66675"/>
                  </a:moveTo>
                  <a:lnTo>
                    <a:pt x="9409" y="66675"/>
                  </a:lnTo>
                  <a:lnTo>
                    <a:pt x="0" y="57266"/>
                  </a:lnTo>
                  <a:lnTo>
                    <a:pt x="4975" y="52128"/>
                  </a:lnTo>
                  <a:lnTo>
                    <a:pt x="50270" y="45396"/>
                  </a:lnTo>
                  <a:lnTo>
                    <a:pt x="89250" y="37440"/>
                  </a:lnTo>
                  <a:lnTo>
                    <a:pt x="134659" y="30326"/>
                  </a:lnTo>
                  <a:lnTo>
                    <a:pt x="172674" y="20258"/>
                  </a:lnTo>
                  <a:lnTo>
                    <a:pt x="218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599"/>
            <p:cNvSpPr/>
            <p:nvPr>
              <p:custDataLst>
                <p:tags r:id="rId232"/>
              </p:custDataLst>
            </p:nvPr>
          </p:nvSpPr>
          <p:spPr>
            <a:xfrm>
              <a:off x="2633199" y="1514475"/>
              <a:ext cx="233827" cy="47626"/>
            </a:xfrm>
            <a:custGeom>
              <a:avLst/>
              <a:gdLst/>
              <a:ahLst/>
              <a:cxnLst/>
              <a:rect l="0" t="0" r="0" b="0"/>
              <a:pathLst>
                <a:path w="233827" h="47626">
                  <a:moveTo>
                    <a:pt x="14751" y="47625"/>
                  </a:moveTo>
                  <a:lnTo>
                    <a:pt x="14751" y="47625"/>
                  </a:lnTo>
                  <a:lnTo>
                    <a:pt x="562" y="47625"/>
                  </a:lnTo>
                  <a:lnTo>
                    <a:pt x="0" y="46567"/>
                  </a:lnTo>
                  <a:lnTo>
                    <a:pt x="684" y="44803"/>
                  </a:lnTo>
                  <a:lnTo>
                    <a:pt x="2198" y="42569"/>
                  </a:lnTo>
                  <a:lnTo>
                    <a:pt x="9524" y="40086"/>
                  </a:lnTo>
                  <a:lnTo>
                    <a:pt x="21953" y="36866"/>
                  </a:lnTo>
                  <a:lnTo>
                    <a:pt x="67248" y="20374"/>
                  </a:lnTo>
                  <a:lnTo>
                    <a:pt x="111445" y="9917"/>
                  </a:lnTo>
                  <a:lnTo>
                    <a:pt x="155232" y="2938"/>
                  </a:lnTo>
                  <a:lnTo>
                    <a:pt x="197840" y="580"/>
                  </a:lnTo>
                  <a:lnTo>
                    <a:pt x="233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600"/>
            <p:cNvSpPr/>
            <p:nvPr>
              <p:custDataLst>
                <p:tags r:id="rId233"/>
              </p:custDataLst>
            </p:nvPr>
          </p:nvSpPr>
          <p:spPr>
            <a:xfrm>
              <a:off x="2762250" y="1537562"/>
              <a:ext cx="19051" cy="282809"/>
            </a:xfrm>
            <a:custGeom>
              <a:avLst/>
              <a:gdLst/>
              <a:ahLst/>
              <a:cxnLst/>
              <a:rect l="0" t="0" r="0" b="0"/>
              <a:pathLst>
                <a:path w="19051" h="282809">
                  <a:moveTo>
                    <a:pt x="0" y="5488"/>
                  </a:moveTo>
                  <a:lnTo>
                    <a:pt x="0" y="5488"/>
                  </a:lnTo>
                  <a:lnTo>
                    <a:pt x="5488" y="0"/>
                  </a:lnTo>
                  <a:lnTo>
                    <a:pt x="3145" y="2344"/>
                  </a:lnTo>
                  <a:lnTo>
                    <a:pt x="1398" y="6913"/>
                  </a:lnTo>
                  <a:lnTo>
                    <a:pt x="932" y="9613"/>
                  </a:lnTo>
                  <a:lnTo>
                    <a:pt x="13339" y="51167"/>
                  </a:lnTo>
                  <a:lnTo>
                    <a:pt x="17922" y="98433"/>
                  </a:lnTo>
                  <a:lnTo>
                    <a:pt x="18827" y="142890"/>
                  </a:lnTo>
                  <a:lnTo>
                    <a:pt x="19006" y="182795"/>
                  </a:lnTo>
                  <a:lnTo>
                    <a:pt x="19041" y="228268"/>
                  </a:lnTo>
                  <a:lnTo>
                    <a:pt x="19049" y="272312"/>
                  </a:lnTo>
                  <a:lnTo>
                    <a:pt x="19050" y="282808"/>
                  </a:lnTo>
                  <a:lnTo>
                    <a:pt x="1905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94"/>
          <p:cNvGrpSpPr/>
          <p:nvPr/>
        </p:nvGrpSpPr>
        <p:grpSpPr>
          <a:xfrm>
            <a:off x="3752850" y="1590675"/>
            <a:ext cx="209551" cy="200026"/>
            <a:chOff x="3752850" y="1590675"/>
            <a:chExt cx="209551" cy="200026"/>
          </a:xfrm>
        </p:grpSpPr>
        <p:sp>
          <p:nvSpPr>
            <p:cNvPr id="54" name="SMARTInkShape-1601"/>
            <p:cNvSpPr/>
            <p:nvPr>
              <p:custDataLst>
                <p:tags r:id="rId221"/>
              </p:custDataLst>
            </p:nvPr>
          </p:nvSpPr>
          <p:spPr>
            <a:xfrm>
              <a:off x="3838575" y="159067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0"/>
                  </a:moveTo>
                  <a:lnTo>
                    <a:pt x="0" y="0"/>
                  </a:lnTo>
                  <a:lnTo>
                    <a:pt x="5057" y="45761"/>
                  </a:lnTo>
                  <a:lnTo>
                    <a:pt x="8642" y="86415"/>
                  </a:lnTo>
                  <a:lnTo>
                    <a:pt x="9408" y="131389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602"/>
            <p:cNvSpPr/>
            <p:nvPr>
              <p:custDataLst>
                <p:tags r:id="rId222"/>
              </p:custDataLst>
            </p:nvPr>
          </p:nvSpPr>
          <p:spPr>
            <a:xfrm>
              <a:off x="3752850" y="163830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10361" y="30561"/>
                  </a:lnTo>
                  <a:lnTo>
                    <a:pt x="54869" y="27778"/>
                  </a:lnTo>
                  <a:lnTo>
                    <a:pt x="99307" y="21088"/>
                  </a:lnTo>
                  <a:lnTo>
                    <a:pt x="143409" y="18260"/>
                  </a:lnTo>
                  <a:lnTo>
                    <a:pt x="185514" y="1088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95"/>
          <p:cNvGrpSpPr/>
          <p:nvPr/>
        </p:nvGrpSpPr>
        <p:grpSpPr>
          <a:xfrm>
            <a:off x="4252187" y="1480412"/>
            <a:ext cx="1253264" cy="643059"/>
            <a:chOff x="4252187" y="1480412"/>
            <a:chExt cx="1253264" cy="643059"/>
          </a:xfrm>
        </p:grpSpPr>
        <p:sp>
          <p:nvSpPr>
            <p:cNvPr id="57" name="SMARTInkShape-1603"/>
            <p:cNvSpPr/>
            <p:nvPr>
              <p:custDataLst>
                <p:tags r:id="rId208"/>
              </p:custDataLst>
            </p:nvPr>
          </p:nvSpPr>
          <p:spPr>
            <a:xfrm>
              <a:off x="5421666" y="1600200"/>
              <a:ext cx="7585" cy="190501"/>
            </a:xfrm>
            <a:custGeom>
              <a:avLst/>
              <a:gdLst/>
              <a:ahLst/>
              <a:cxnLst/>
              <a:rect l="0" t="0" r="0" b="0"/>
              <a:pathLst>
                <a:path w="7585" h="190501">
                  <a:moveTo>
                    <a:pt x="7584" y="0"/>
                  </a:moveTo>
                  <a:lnTo>
                    <a:pt x="7584" y="0"/>
                  </a:lnTo>
                  <a:lnTo>
                    <a:pt x="7584" y="40704"/>
                  </a:lnTo>
                  <a:lnTo>
                    <a:pt x="2528" y="77559"/>
                  </a:lnTo>
                  <a:lnTo>
                    <a:pt x="0" y="122212"/>
                  </a:lnTo>
                  <a:lnTo>
                    <a:pt x="758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04"/>
            <p:cNvSpPr/>
            <p:nvPr>
              <p:custDataLst>
                <p:tags r:id="rId209"/>
              </p:custDataLst>
            </p:nvPr>
          </p:nvSpPr>
          <p:spPr>
            <a:xfrm>
              <a:off x="5334000" y="1666875"/>
              <a:ext cx="171451" cy="17611"/>
            </a:xfrm>
            <a:custGeom>
              <a:avLst/>
              <a:gdLst/>
              <a:ahLst/>
              <a:cxnLst/>
              <a:rect l="0" t="0" r="0" b="0"/>
              <a:pathLst>
                <a:path w="171451" h="1761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13183" y="16890"/>
                  </a:lnTo>
                  <a:lnTo>
                    <a:pt x="18314" y="17610"/>
                  </a:lnTo>
                  <a:lnTo>
                    <a:pt x="62390" y="10722"/>
                  </a:lnTo>
                  <a:lnTo>
                    <a:pt x="108288" y="9683"/>
                  </a:lnTo>
                  <a:lnTo>
                    <a:pt x="152471" y="9546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605"/>
            <p:cNvSpPr/>
            <p:nvPr>
              <p:custDataLst>
                <p:tags r:id="rId210"/>
              </p:custDataLst>
            </p:nvPr>
          </p:nvSpPr>
          <p:spPr>
            <a:xfrm>
              <a:off x="4981575" y="1848868"/>
              <a:ext cx="142697" cy="170433"/>
            </a:xfrm>
            <a:custGeom>
              <a:avLst/>
              <a:gdLst/>
              <a:ahLst/>
              <a:cxnLst/>
              <a:rect l="0" t="0" r="0" b="0"/>
              <a:pathLst>
                <a:path w="142697" h="170433">
                  <a:moveTo>
                    <a:pt x="0" y="113282"/>
                  </a:moveTo>
                  <a:lnTo>
                    <a:pt x="0" y="113282"/>
                  </a:lnTo>
                  <a:lnTo>
                    <a:pt x="5056" y="113282"/>
                  </a:lnTo>
                  <a:lnTo>
                    <a:pt x="10361" y="110460"/>
                  </a:lnTo>
                  <a:lnTo>
                    <a:pt x="13257" y="108226"/>
                  </a:lnTo>
                  <a:lnTo>
                    <a:pt x="16475" y="102921"/>
                  </a:lnTo>
                  <a:lnTo>
                    <a:pt x="17334" y="100024"/>
                  </a:lnTo>
                  <a:lnTo>
                    <a:pt x="20022" y="98094"/>
                  </a:lnTo>
                  <a:lnTo>
                    <a:pt x="36725" y="92173"/>
                  </a:lnTo>
                  <a:lnTo>
                    <a:pt x="43839" y="88025"/>
                  </a:lnTo>
                  <a:lnTo>
                    <a:pt x="53794" y="84632"/>
                  </a:lnTo>
                  <a:lnTo>
                    <a:pt x="98792" y="57106"/>
                  </a:lnTo>
                  <a:lnTo>
                    <a:pt x="135982" y="10582"/>
                  </a:lnTo>
                  <a:lnTo>
                    <a:pt x="142270" y="0"/>
                  </a:lnTo>
                  <a:lnTo>
                    <a:pt x="142696" y="9397"/>
                  </a:lnTo>
                  <a:lnTo>
                    <a:pt x="127676" y="56566"/>
                  </a:lnTo>
                  <a:lnTo>
                    <a:pt x="119276" y="100809"/>
                  </a:lnTo>
                  <a:lnTo>
                    <a:pt x="119334" y="115852"/>
                  </a:lnTo>
                  <a:lnTo>
                    <a:pt x="120831" y="121346"/>
                  </a:lnTo>
                  <a:lnTo>
                    <a:pt x="123825" y="17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606"/>
            <p:cNvSpPr/>
            <p:nvPr>
              <p:custDataLst>
                <p:tags r:id="rId211"/>
              </p:custDataLst>
            </p:nvPr>
          </p:nvSpPr>
          <p:spPr>
            <a:xfrm>
              <a:off x="5000625" y="1833269"/>
              <a:ext cx="24539" cy="176507"/>
            </a:xfrm>
            <a:custGeom>
              <a:avLst/>
              <a:gdLst/>
              <a:ahLst/>
              <a:cxnLst/>
              <a:rect l="0" t="0" r="0" b="0"/>
              <a:pathLst>
                <a:path w="24539" h="176507">
                  <a:moveTo>
                    <a:pt x="19050" y="5056"/>
                  </a:moveTo>
                  <a:lnTo>
                    <a:pt x="19050" y="5056"/>
                  </a:lnTo>
                  <a:lnTo>
                    <a:pt x="24106" y="0"/>
                  </a:lnTo>
                  <a:lnTo>
                    <a:pt x="24538" y="626"/>
                  </a:lnTo>
                  <a:lnTo>
                    <a:pt x="19982" y="17382"/>
                  </a:lnTo>
                  <a:lnTo>
                    <a:pt x="19132" y="63288"/>
                  </a:lnTo>
                  <a:lnTo>
                    <a:pt x="14018" y="101215"/>
                  </a:lnTo>
                  <a:lnTo>
                    <a:pt x="9354" y="145171"/>
                  </a:lnTo>
                  <a:lnTo>
                    <a:pt x="0" y="17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607"/>
            <p:cNvSpPr/>
            <p:nvPr>
              <p:custDataLst>
                <p:tags r:id="rId212"/>
              </p:custDataLst>
            </p:nvPr>
          </p:nvSpPr>
          <p:spPr>
            <a:xfrm>
              <a:off x="4791075" y="1971675"/>
              <a:ext cx="104776" cy="25812"/>
            </a:xfrm>
            <a:custGeom>
              <a:avLst/>
              <a:gdLst/>
              <a:ahLst/>
              <a:cxnLst/>
              <a:rect l="0" t="0" r="0" b="0"/>
              <a:pathLst>
                <a:path w="104776" h="25812">
                  <a:moveTo>
                    <a:pt x="0" y="0"/>
                  </a:moveTo>
                  <a:lnTo>
                    <a:pt x="0" y="0"/>
                  </a:lnTo>
                  <a:lnTo>
                    <a:pt x="0" y="19246"/>
                  </a:lnTo>
                  <a:lnTo>
                    <a:pt x="2117" y="22355"/>
                  </a:lnTo>
                  <a:lnTo>
                    <a:pt x="5645" y="24429"/>
                  </a:lnTo>
                  <a:lnTo>
                    <a:pt x="10113" y="25811"/>
                  </a:lnTo>
                  <a:lnTo>
                    <a:pt x="31572" y="22699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608"/>
            <p:cNvSpPr/>
            <p:nvPr>
              <p:custDataLst>
                <p:tags r:id="rId213"/>
              </p:custDataLst>
            </p:nvPr>
          </p:nvSpPr>
          <p:spPr>
            <a:xfrm>
              <a:off x="4772025" y="19145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30397" y="1058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609"/>
            <p:cNvSpPr/>
            <p:nvPr>
              <p:custDataLst>
                <p:tags r:id="rId214"/>
              </p:custDataLst>
            </p:nvPr>
          </p:nvSpPr>
          <p:spPr>
            <a:xfrm>
              <a:off x="4581525" y="2038777"/>
              <a:ext cx="85726" cy="84694"/>
            </a:xfrm>
            <a:custGeom>
              <a:avLst/>
              <a:gdLst/>
              <a:ahLst/>
              <a:cxnLst/>
              <a:rect l="0" t="0" r="0" b="0"/>
              <a:pathLst>
                <a:path w="85726" h="84694">
                  <a:moveTo>
                    <a:pt x="0" y="18623"/>
                  </a:moveTo>
                  <a:lnTo>
                    <a:pt x="0" y="18623"/>
                  </a:lnTo>
                  <a:lnTo>
                    <a:pt x="8201" y="10422"/>
                  </a:lnTo>
                  <a:lnTo>
                    <a:pt x="23414" y="2814"/>
                  </a:lnTo>
                  <a:lnTo>
                    <a:pt x="41013" y="0"/>
                  </a:lnTo>
                  <a:lnTo>
                    <a:pt x="47509" y="2585"/>
                  </a:lnTo>
                  <a:lnTo>
                    <a:pt x="50722" y="4756"/>
                  </a:lnTo>
                  <a:lnTo>
                    <a:pt x="52865" y="8320"/>
                  </a:lnTo>
                  <a:lnTo>
                    <a:pt x="55880" y="23449"/>
                  </a:lnTo>
                  <a:lnTo>
                    <a:pt x="56586" y="35232"/>
                  </a:lnTo>
                  <a:lnTo>
                    <a:pt x="51255" y="47524"/>
                  </a:lnTo>
                  <a:lnTo>
                    <a:pt x="20994" y="83257"/>
                  </a:lnTo>
                  <a:lnTo>
                    <a:pt x="21405" y="83937"/>
                  </a:lnTo>
                  <a:lnTo>
                    <a:pt x="24683" y="84693"/>
                  </a:lnTo>
                  <a:lnTo>
                    <a:pt x="85725" y="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610"/>
            <p:cNvSpPr/>
            <p:nvPr>
              <p:custDataLst>
                <p:tags r:id="rId215"/>
              </p:custDataLst>
            </p:nvPr>
          </p:nvSpPr>
          <p:spPr>
            <a:xfrm>
              <a:off x="4533900" y="1924050"/>
              <a:ext cx="85726" cy="15014"/>
            </a:xfrm>
            <a:custGeom>
              <a:avLst/>
              <a:gdLst/>
              <a:ahLst/>
              <a:cxnLst/>
              <a:rect l="0" t="0" r="0" b="0"/>
              <a:pathLst>
                <a:path w="85726" h="15014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5013"/>
                  </a:lnTo>
                  <a:lnTo>
                    <a:pt x="8201" y="10457"/>
                  </a:lnTo>
                  <a:lnTo>
                    <a:pt x="30073" y="6825"/>
                  </a:lnTo>
                  <a:lnTo>
                    <a:pt x="48069" y="202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611"/>
            <p:cNvSpPr/>
            <p:nvPr>
              <p:custDataLst>
                <p:tags r:id="rId216"/>
              </p:custDataLst>
            </p:nvPr>
          </p:nvSpPr>
          <p:spPr>
            <a:xfrm>
              <a:off x="4515242" y="1819275"/>
              <a:ext cx="113909" cy="19051"/>
            </a:xfrm>
            <a:custGeom>
              <a:avLst/>
              <a:gdLst/>
              <a:ahLst/>
              <a:cxnLst/>
              <a:rect l="0" t="0" r="0" b="0"/>
              <a:pathLst>
                <a:path w="113909" h="19051">
                  <a:moveTo>
                    <a:pt x="9133" y="19050"/>
                  </a:moveTo>
                  <a:lnTo>
                    <a:pt x="9133" y="19050"/>
                  </a:lnTo>
                  <a:lnTo>
                    <a:pt x="4076" y="19050"/>
                  </a:lnTo>
                  <a:lnTo>
                    <a:pt x="2587" y="17992"/>
                  </a:lnTo>
                  <a:lnTo>
                    <a:pt x="1594" y="16228"/>
                  </a:lnTo>
                  <a:lnTo>
                    <a:pt x="932" y="13994"/>
                  </a:lnTo>
                  <a:lnTo>
                    <a:pt x="491" y="13562"/>
                  </a:lnTo>
                  <a:lnTo>
                    <a:pt x="197" y="14333"/>
                  </a:lnTo>
                  <a:lnTo>
                    <a:pt x="0" y="15905"/>
                  </a:lnTo>
                  <a:lnTo>
                    <a:pt x="928" y="15895"/>
                  </a:lnTo>
                  <a:lnTo>
                    <a:pt x="4781" y="13062"/>
                  </a:lnTo>
                  <a:lnTo>
                    <a:pt x="48976" y="3186"/>
                  </a:lnTo>
                  <a:lnTo>
                    <a:pt x="95873" y="280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612"/>
            <p:cNvSpPr/>
            <p:nvPr>
              <p:custDataLst>
                <p:tags r:id="rId217"/>
              </p:custDataLst>
            </p:nvPr>
          </p:nvSpPr>
          <p:spPr>
            <a:xfrm>
              <a:off x="4533900" y="1819275"/>
              <a:ext cx="18934" cy="231693"/>
            </a:xfrm>
            <a:custGeom>
              <a:avLst/>
              <a:gdLst/>
              <a:ahLst/>
              <a:cxnLst/>
              <a:rect l="0" t="0" r="0" b="0"/>
              <a:pathLst>
                <a:path w="18934" h="231693">
                  <a:moveTo>
                    <a:pt x="9525" y="0"/>
                  </a:moveTo>
                  <a:lnTo>
                    <a:pt x="9525" y="0"/>
                  </a:lnTo>
                  <a:lnTo>
                    <a:pt x="14582" y="10113"/>
                  </a:lnTo>
                  <a:lnTo>
                    <a:pt x="18461" y="56496"/>
                  </a:lnTo>
                  <a:lnTo>
                    <a:pt x="18933" y="100177"/>
                  </a:lnTo>
                  <a:lnTo>
                    <a:pt x="17969" y="146396"/>
                  </a:lnTo>
                  <a:lnTo>
                    <a:pt x="5789" y="193224"/>
                  </a:lnTo>
                  <a:lnTo>
                    <a:pt x="339" y="23169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613"/>
            <p:cNvSpPr/>
            <p:nvPr>
              <p:custDataLst>
                <p:tags r:id="rId218"/>
              </p:custDataLst>
            </p:nvPr>
          </p:nvSpPr>
          <p:spPr>
            <a:xfrm>
              <a:off x="4252187" y="1733550"/>
              <a:ext cx="234089" cy="47234"/>
            </a:xfrm>
            <a:custGeom>
              <a:avLst/>
              <a:gdLst/>
              <a:ahLst/>
              <a:cxnLst/>
              <a:rect l="0" t="0" r="0" b="0"/>
              <a:pathLst>
                <a:path w="234089" h="47234">
                  <a:moveTo>
                    <a:pt x="5488" y="38100"/>
                  </a:moveTo>
                  <a:lnTo>
                    <a:pt x="5488" y="38100"/>
                  </a:lnTo>
                  <a:lnTo>
                    <a:pt x="431" y="43156"/>
                  </a:lnTo>
                  <a:lnTo>
                    <a:pt x="0" y="44646"/>
                  </a:lnTo>
                  <a:lnTo>
                    <a:pt x="771" y="45639"/>
                  </a:lnTo>
                  <a:lnTo>
                    <a:pt x="4450" y="46742"/>
                  </a:lnTo>
                  <a:lnTo>
                    <a:pt x="9613" y="47233"/>
                  </a:lnTo>
                  <a:lnTo>
                    <a:pt x="51167" y="39389"/>
                  </a:lnTo>
                  <a:lnTo>
                    <a:pt x="98587" y="27909"/>
                  </a:lnTo>
                  <a:lnTo>
                    <a:pt x="141023" y="18853"/>
                  </a:lnTo>
                  <a:lnTo>
                    <a:pt x="187600" y="11368"/>
                  </a:lnTo>
                  <a:lnTo>
                    <a:pt x="234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14"/>
            <p:cNvSpPr/>
            <p:nvPr>
              <p:custDataLst>
                <p:tags r:id="rId219"/>
              </p:custDataLst>
            </p:nvPr>
          </p:nvSpPr>
          <p:spPr>
            <a:xfrm>
              <a:off x="4277510" y="1486030"/>
              <a:ext cx="237341" cy="37971"/>
            </a:xfrm>
            <a:custGeom>
              <a:avLst/>
              <a:gdLst/>
              <a:ahLst/>
              <a:cxnLst/>
              <a:rect l="0" t="0" r="0" b="0"/>
              <a:pathLst>
                <a:path w="237341" h="37971">
                  <a:moveTo>
                    <a:pt x="18265" y="37970"/>
                  </a:moveTo>
                  <a:lnTo>
                    <a:pt x="18265" y="37970"/>
                  </a:lnTo>
                  <a:lnTo>
                    <a:pt x="1863" y="29769"/>
                  </a:lnTo>
                  <a:lnTo>
                    <a:pt x="980" y="28269"/>
                  </a:lnTo>
                  <a:lnTo>
                    <a:pt x="0" y="23781"/>
                  </a:lnTo>
                  <a:lnTo>
                    <a:pt x="2913" y="21102"/>
                  </a:lnTo>
                  <a:lnTo>
                    <a:pt x="14617" y="15304"/>
                  </a:lnTo>
                  <a:lnTo>
                    <a:pt x="50118" y="9504"/>
                  </a:lnTo>
                  <a:lnTo>
                    <a:pt x="97425" y="2087"/>
                  </a:lnTo>
                  <a:lnTo>
                    <a:pt x="143262" y="308"/>
                  </a:lnTo>
                  <a:lnTo>
                    <a:pt x="182772" y="0"/>
                  </a:lnTo>
                  <a:lnTo>
                    <a:pt x="200035" y="2750"/>
                  </a:lnTo>
                  <a:lnTo>
                    <a:pt x="237340" y="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15"/>
            <p:cNvSpPr/>
            <p:nvPr>
              <p:custDataLst>
                <p:tags r:id="rId220"/>
              </p:custDataLst>
            </p:nvPr>
          </p:nvSpPr>
          <p:spPr>
            <a:xfrm>
              <a:off x="4352925" y="1480412"/>
              <a:ext cx="38087" cy="272189"/>
            </a:xfrm>
            <a:custGeom>
              <a:avLst/>
              <a:gdLst/>
              <a:ahLst/>
              <a:cxnLst/>
              <a:rect l="0" t="0" r="0" b="0"/>
              <a:pathLst>
                <a:path w="38087" h="272189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13257" y="2344"/>
                  </a:lnTo>
                  <a:lnTo>
                    <a:pt x="22390" y="14669"/>
                  </a:lnTo>
                  <a:lnTo>
                    <a:pt x="33899" y="54064"/>
                  </a:lnTo>
                  <a:lnTo>
                    <a:pt x="36855" y="93376"/>
                  </a:lnTo>
                  <a:lnTo>
                    <a:pt x="37854" y="132876"/>
                  </a:lnTo>
                  <a:lnTo>
                    <a:pt x="38027" y="168469"/>
                  </a:lnTo>
                  <a:lnTo>
                    <a:pt x="38086" y="208309"/>
                  </a:lnTo>
                  <a:lnTo>
                    <a:pt x="28575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296"/>
          <p:cNvGrpSpPr/>
          <p:nvPr/>
        </p:nvGrpSpPr>
        <p:grpSpPr>
          <a:xfrm>
            <a:off x="5828712" y="1743075"/>
            <a:ext cx="400639" cy="57151"/>
            <a:chOff x="5828712" y="1743075"/>
            <a:chExt cx="400639" cy="57151"/>
          </a:xfrm>
        </p:grpSpPr>
        <p:sp>
          <p:nvSpPr>
            <p:cNvPr id="71" name="SMARTInkShape-1616"/>
            <p:cNvSpPr/>
            <p:nvPr>
              <p:custDataLst>
                <p:tags r:id="rId206"/>
              </p:custDataLst>
            </p:nvPr>
          </p:nvSpPr>
          <p:spPr>
            <a:xfrm>
              <a:off x="6191250" y="17907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17"/>
            <p:cNvSpPr/>
            <p:nvPr>
              <p:custDataLst>
                <p:tags r:id="rId207"/>
              </p:custDataLst>
            </p:nvPr>
          </p:nvSpPr>
          <p:spPr>
            <a:xfrm>
              <a:off x="5828712" y="1743075"/>
              <a:ext cx="19639" cy="9526"/>
            </a:xfrm>
            <a:custGeom>
              <a:avLst/>
              <a:gdLst/>
              <a:ahLst/>
              <a:cxnLst/>
              <a:rect l="0" t="0" r="0" b="0"/>
              <a:pathLst>
                <a:path w="19639" h="9526">
                  <a:moveTo>
                    <a:pt x="10113" y="0"/>
                  </a:moveTo>
                  <a:lnTo>
                    <a:pt x="10113" y="0"/>
                  </a:lnTo>
                  <a:lnTo>
                    <a:pt x="10113" y="8201"/>
                  </a:lnTo>
                  <a:lnTo>
                    <a:pt x="0" y="9133"/>
                  </a:lnTo>
                  <a:lnTo>
                    <a:pt x="196" y="9263"/>
                  </a:lnTo>
                  <a:lnTo>
                    <a:pt x="196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297"/>
          <p:cNvGrpSpPr/>
          <p:nvPr/>
        </p:nvGrpSpPr>
        <p:grpSpPr>
          <a:xfrm>
            <a:off x="6591300" y="1581150"/>
            <a:ext cx="1285467" cy="561976"/>
            <a:chOff x="6591300" y="1581150"/>
            <a:chExt cx="1285467" cy="561976"/>
          </a:xfrm>
        </p:grpSpPr>
        <p:sp>
          <p:nvSpPr>
            <p:cNvPr id="74" name="SMARTInkShape-1618"/>
            <p:cNvSpPr/>
            <p:nvPr>
              <p:custDataLst>
                <p:tags r:id="rId194"/>
              </p:custDataLst>
            </p:nvPr>
          </p:nvSpPr>
          <p:spPr>
            <a:xfrm>
              <a:off x="7753350" y="1954894"/>
              <a:ext cx="123417" cy="121557"/>
            </a:xfrm>
            <a:custGeom>
              <a:avLst/>
              <a:gdLst/>
              <a:ahLst/>
              <a:cxnLst/>
              <a:rect l="0" t="0" r="0" b="0"/>
              <a:pathLst>
                <a:path w="123417" h="121557">
                  <a:moveTo>
                    <a:pt x="0" y="54881"/>
                  </a:moveTo>
                  <a:lnTo>
                    <a:pt x="0" y="54881"/>
                  </a:lnTo>
                  <a:lnTo>
                    <a:pt x="0" y="49825"/>
                  </a:lnTo>
                  <a:lnTo>
                    <a:pt x="1058" y="49393"/>
                  </a:lnTo>
                  <a:lnTo>
                    <a:pt x="8200" y="53949"/>
                  </a:lnTo>
                  <a:lnTo>
                    <a:pt x="51126" y="54857"/>
                  </a:lnTo>
                  <a:lnTo>
                    <a:pt x="62587" y="52048"/>
                  </a:lnTo>
                  <a:lnTo>
                    <a:pt x="96862" y="32490"/>
                  </a:lnTo>
                  <a:lnTo>
                    <a:pt x="107487" y="18025"/>
                  </a:lnTo>
                  <a:lnTo>
                    <a:pt x="113702" y="0"/>
                  </a:lnTo>
                  <a:lnTo>
                    <a:pt x="114960" y="302"/>
                  </a:lnTo>
                  <a:lnTo>
                    <a:pt x="119180" y="3460"/>
                  </a:lnTo>
                  <a:lnTo>
                    <a:pt x="121761" y="8391"/>
                  </a:lnTo>
                  <a:lnTo>
                    <a:pt x="123416" y="30293"/>
                  </a:lnTo>
                  <a:lnTo>
                    <a:pt x="116232" y="74456"/>
                  </a:lnTo>
                  <a:lnTo>
                    <a:pt x="104775" y="12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19"/>
            <p:cNvSpPr/>
            <p:nvPr>
              <p:custDataLst>
                <p:tags r:id="rId195"/>
              </p:custDataLst>
            </p:nvPr>
          </p:nvSpPr>
          <p:spPr>
            <a:xfrm>
              <a:off x="7762875" y="1925374"/>
              <a:ext cx="28183" cy="151077"/>
            </a:xfrm>
            <a:custGeom>
              <a:avLst/>
              <a:gdLst/>
              <a:ahLst/>
              <a:cxnLst/>
              <a:rect l="0" t="0" r="0" b="0"/>
              <a:pathLst>
                <a:path w="28183" h="151077">
                  <a:moveTo>
                    <a:pt x="19050" y="8201"/>
                  </a:moveTo>
                  <a:lnTo>
                    <a:pt x="19050" y="8201"/>
                  </a:lnTo>
                  <a:lnTo>
                    <a:pt x="27250" y="0"/>
                  </a:lnTo>
                  <a:lnTo>
                    <a:pt x="28182" y="9181"/>
                  </a:lnTo>
                  <a:lnTo>
                    <a:pt x="20340" y="48547"/>
                  </a:lnTo>
                  <a:lnTo>
                    <a:pt x="10962" y="93535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620"/>
            <p:cNvSpPr/>
            <p:nvPr>
              <p:custDataLst>
                <p:tags r:id="rId196"/>
              </p:custDataLst>
            </p:nvPr>
          </p:nvSpPr>
          <p:spPr>
            <a:xfrm>
              <a:off x="7567770" y="2066925"/>
              <a:ext cx="80806" cy="24539"/>
            </a:xfrm>
            <a:custGeom>
              <a:avLst/>
              <a:gdLst/>
              <a:ahLst/>
              <a:cxnLst/>
              <a:rect l="0" t="0" r="0" b="0"/>
              <a:pathLst>
                <a:path w="80806" h="24539">
                  <a:moveTo>
                    <a:pt x="14130" y="19050"/>
                  </a:moveTo>
                  <a:lnTo>
                    <a:pt x="14130" y="19050"/>
                  </a:lnTo>
                  <a:lnTo>
                    <a:pt x="9074" y="19050"/>
                  </a:lnTo>
                  <a:lnTo>
                    <a:pt x="3769" y="21872"/>
                  </a:lnTo>
                  <a:lnTo>
                    <a:pt x="0" y="24538"/>
                  </a:lnTo>
                  <a:lnTo>
                    <a:pt x="1852" y="22195"/>
                  </a:lnTo>
                  <a:lnTo>
                    <a:pt x="6204" y="20448"/>
                  </a:lnTo>
                  <a:lnTo>
                    <a:pt x="49468" y="9404"/>
                  </a:lnTo>
                  <a:lnTo>
                    <a:pt x="80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621"/>
            <p:cNvSpPr/>
            <p:nvPr>
              <p:custDataLst>
                <p:tags r:id="rId197"/>
              </p:custDataLst>
            </p:nvPr>
          </p:nvSpPr>
          <p:spPr>
            <a:xfrm>
              <a:off x="7553325" y="20288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62749" y="7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622"/>
            <p:cNvSpPr/>
            <p:nvPr>
              <p:custDataLst>
                <p:tags r:id="rId198"/>
              </p:custDataLst>
            </p:nvPr>
          </p:nvSpPr>
          <p:spPr>
            <a:xfrm>
              <a:off x="7391400" y="2076450"/>
              <a:ext cx="64795" cy="66676"/>
            </a:xfrm>
            <a:custGeom>
              <a:avLst/>
              <a:gdLst/>
              <a:ahLst/>
              <a:cxnLst/>
              <a:rect l="0" t="0" r="0" b="0"/>
              <a:pathLst>
                <a:path w="64795" h="66676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7" y="10361"/>
                  </a:lnTo>
                  <a:lnTo>
                    <a:pt x="16" y="55170"/>
                  </a:lnTo>
                  <a:lnTo>
                    <a:pt x="1" y="66002"/>
                  </a:lnTo>
                  <a:lnTo>
                    <a:pt x="0" y="61419"/>
                  </a:lnTo>
                  <a:lnTo>
                    <a:pt x="7604" y="37297"/>
                  </a:lnTo>
                  <a:lnTo>
                    <a:pt x="22390" y="16606"/>
                  </a:lnTo>
                  <a:lnTo>
                    <a:pt x="31799" y="6566"/>
                  </a:lnTo>
                  <a:lnTo>
                    <a:pt x="38122" y="2918"/>
                  </a:lnTo>
                  <a:lnTo>
                    <a:pt x="41290" y="1945"/>
                  </a:lnTo>
                  <a:lnTo>
                    <a:pt x="44460" y="2356"/>
                  </a:lnTo>
                  <a:lnTo>
                    <a:pt x="50804" y="5633"/>
                  </a:lnTo>
                  <a:lnTo>
                    <a:pt x="60327" y="18485"/>
                  </a:lnTo>
                  <a:lnTo>
                    <a:pt x="64794" y="30642"/>
                  </a:lnTo>
                  <a:lnTo>
                    <a:pt x="571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623"/>
            <p:cNvSpPr/>
            <p:nvPr>
              <p:custDataLst>
                <p:tags r:id="rId199"/>
              </p:custDataLst>
            </p:nvPr>
          </p:nvSpPr>
          <p:spPr>
            <a:xfrm>
              <a:off x="7286625" y="2000250"/>
              <a:ext cx="104776" cy="24277"/>
            </a:xfrm>
            <a:custGeom>
              <a:avLst/>
              <a:gdLst/>
              <a:ahLst/>
              <a:cxnLst/>
              <a:rect l="0" t="0" r="0" b="0"/>
              <a:pathLst>
                <a:path w="104776" h="24277">
                  <a:moveTo>
                    <a:pt x="0" y="9525"/>
                  </a:moveTo>
                  <a:lnTo>
                    <a:pt x="0" y="9525"/>
                  </a:lnTo>
                  <a:lnTo>
                    <a:pt x="0" y="23714"/>
                  </a:lnTo>
                  <a:lnTo>
                    <a:pt x="1058" y="24276"/>
                  </a:lnTo>
                  <a:lnTo>
                    <a:pt x="2822" y="23592"/>
                  </a:lnTo>
                  <a:lnTo>
                    <a:pt x="5056" y="22078"/>
                  </a:lnTo>
                  <a:lnTo>
                    <a:pt x="48905" y="1425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624"/>
            <p:cNvSpPr/>
            <p:nvPr>
              <p:custDataLst>
                <p:tags r:id="rId200"/>
              </p:custDataLst>
            </p:nvPr>
          </p:nvSpPr>
          <p:spPr>
            <a:xfrm>
              <a:off x="7287950" y="1905000"/>
              <a:ext cx="160601" cy="47626"/>
            </a:xfrm>
            <a:custGeom>
              <a:avLst/>
              <a:gdLst/>
              <a:ahLst/>
              <a:cxnLst/>
              <a:rect l="0" t="0" r="0" b="0"/>
              <a:pathLst>
                <a:path w="160601" h="47626">
                  <a:moveTo>
                    <a:pt x="8200" y="47625"/>
                  </a:moveTo>
                  <a:lnTo>
                    <a:pt x="8200" y="47625"/>
                  </a:lnTo>
                  <a:lnTo>
                    <a:pt x="3144" y="42569"/>
                  </a:lnTo>
                  <a:lnTo>
                    <a:pt x="662" y="37264"/>
                  </a:lnTo>
                  <a:lnTo>
                    <a:pt x="0" y="34367"/>
                  </a:lnTo>
                  <a:lnTo>
                    <a:pt x="616" y="31378"/>
                  </a:lnTo>
                  <a:lnTo>
                    <a:pt x="4124" y="25235"/>
                  </a:lnTo>
                  <a:lnTo>
                    <a:pt x="17105" y="15826"/>
                  </a:lnTo>
                  <a:lnTo>
                    <a:pt x="64537" y="7533"/>
                  </a:lnTo>
                  <a:lnTo>
                    <a:pt x="99329" y="2232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625"/>
            <p:cNvSpPr/>
            <p:nvPr>
              <p:custDataLst>
                <p:tags r:id="rId201"/>
              </p:custDataLst>
            </p:nvPr>
          </p:nvSpPr>
          <p:spPr>
            <a:xfrm>
              <a:off x="7324725" y="1924050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19050" y="0"/>
                  </a:moveTo>
                  <a:lnTo>
                    <a:pt x="19050" y="0"/>
                  </a:lnTo>
                  <a:lnTo>
                    <a:pt x="17992" y="34173"/>
                  </a:lnTo>
                  <a:lnTo>
                    <a:pt x="10408" y="74183"/>
                  </a:lnTo>
                  <a:lnTo>
                    <a:pt x="6877" y="116410"/>
                  </a:lnTo>
                  <a:lnTo>
                    <a:pt x="906" y="16181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626"/>
            <p:cNvSpPr/>
            <p:nvPr>
              <p:custDataLst>
                <p:tags r:id="rId202"/>
              </p:custDataLst>
            </p:nvPr>
          </p:nvSpPr>
          <p:spPr>
            <a:xfrm>
              <a:off x="7096159" y="1809750"/>
              <a:ext cx="190467" cy="18168"/>
            </a:xfrm>
            <a:custGeom>
              <a:avLst/>
              <a:gdLst/>
              <a:ahLst/>
              <a:cxnLst/>
              <a:rect l="0" t="0" r="0" b="0"/>
              <a:pathLst>
                <a:path w="190467" h="18168">
                  <a:moveTo>
                    <a:pt x="9491" y="9525"/>
                  </a:moveTo>
                  <a:lnTo>
                    <a:pt x="9491" y="9525"/>
                  </a:lnTo>
                  <a:lnTo>
                    <a:pt x="82" y="9525"/>
                  </a:lnTo>
                  <a:lnTo>
                    <a:pt x="0" y="14581"/>
                  </a:lnTo>
                  <a:lnTo>
                    <a:pt x="2105" y="16071"/>
                  </a:lnTo>
                  <a:lnTo>
                    <a:pt x="16239" y="18167"/>
                  </a:lnTo>
                  <a:lnTo>
                    <a:pt x="51746" y="16053"/>
                  </a:lnTo>
                  <a:lnTo>
                    <a:pt x="89744" y="8637"/>
                  </a:lnTo>
                  <a:lnTo>
                    <a:pt x="128872" y="2559"/>
                  </a:lnTo>
                  <a:lnTo>
                    <a:pt x="190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627"/>
            <p:cNvSpPr/>
            <p:nvPr>
              <p:custDataLst>
                <p:tags r:id="rId203"/>
              </p:custDataLst>
            </p:nvPr>
          </p:nvSpPr>
          <p:spPr>
            <a:xfrm>
              <a:off x="7010793" y="1828800"/>
              <a:ext cx="199633" cy="1"/>
            </a:xfrm>
            <a:custGeom>
              <a:avLst/>
              <a:gdLst/>
              <a:ahLst/>
              <a:cxnLst/>
              <a:rect l="0" t="0" r="0" b="0"/>
              <a:pathLst>
                <a:path w="19963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39414" y="0"/>
                  </a:lnTo>
                  <a:lnTo>
                    <a:pt x="76901" y="0"/>
                  </a:lnTo>
                  <a:lnTo>
                    <a:pt x="121522" y="0"/>
                  </a:lnTo>
                  <a:lnTo>
                    <a:pt x="199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628"/>
            <p:cNvSpPr/>
            <p:nvPr>
              <p:custDataLst>
                <p:tags r:id="rId204"/>
              </p:custDataLst>
            </p:nvPr>
          </p:nvSpPr>
          <p:spPr>
            <a:xfrm>
              <a:off x="6686550" y="1581150"/>
              <a:ext cx="35744" cy="238126"/>
            </a:xfrm>
            <a:custGeom>
              <a:avLst/>
              <a:gdLst/>
              <a:ahLst/>
              <a:cxnLst/>
              <a:rect l="0" t="0" r="0" b="0"/>
              <a:pathLst>
                <a:path w="35744" h="23812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5645" y="20722"/>
                  </a:lnTo>
                  <a:lnTo>
                    <a:pt x="14151" y="34610"/>
                  </a:lnTo>
                  <a:lnTo>
                    <a:pt x="28235" y="80842"/>
                  </a:lnTo>
                  <a:lnTo>
                    <a:pt x="35177" y="122378"/>
                  </a:lnTo>
                  <a:lnTo>
                    <a:pt x="35743" y="145407"/>
                  </a:lnTo>
                  <a:lnTo>
                    <a:pt x="29344" y="186349"/>
                  </a:lnTo>
                  <a:lnTo>
                    <a:pt x="285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629"/>
            <p:cNvSpPr/>
            <p:nvPr>
              <p:custDataLst>
                <p:tags r:id="rId205"/>
              </p:custDataLst>
            </p:nvPr>
          </p:nvSpPr>
          <p:spPr>
            <a:xfrm>
              <a:off x="6591300" y="1685925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46692" y="9525"/>
                  </a:lnTo>
                  <a:lnTo>
                    <a:pt x="91029" y="2979"/>
                  </a:lnTo>
                  <a:lnTo>
                    <a:pt x="128008" y="589"/>
                  </a:lnTo>
                  <a:lnTo>
                    <a:pt x="175452" y="11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98"/>
          <p:cNvGrpSpPr/>
          <p:nvPr/>
        </p:nvGrpSpPr>
        <p:grpSpPr>
          <a:xfrm>
            <a:off x="7052538" y="1524000"/>
            <a:ext cx="262663" cy="276226"/>
            <a:chOff x="7052538" y="1524000"/>
            <a:chExt cx="262663" cy="276226"/>
          </a:xfrm>
        </p:grpSpPr>
        <p:sp>
          <p:nvSpPr>
            <p:cNvPr id="87" name="SMARTInkShape-1630"/>
            <p:cNvSpPr/>
            <p:nvPr>
              <p:custDataLst>
                <p:tags r:id="rId192"/>
              </p:custDataLst>
            </p:nvPr>
          </p:nvSpPr>
          <p:spPr>
            <a:xfrm>
              <a:off x="7052538" y="1525888"/>
              <a:ext cx="262663" cy="64788"/>
            </a:xfrm>
            <a:custGeom>
              <a:avLst/>
              <a:gdLst/>
              <a:ahLst/>
              <a:cxnLst/>
              <a:rect l="0" t="0" r="0" b="0"/>
              <a:pathLst>
                <a:path w="262663" h="64788">
                  <a:moveTo>
                    <a:pt x="5487" y="64787"/>
                  </a:moveTo>
                  <a:lnTo>
                    <a:pt x="5487" y="64787"/>
                  </a:lnTo>
                  <a:lnTo>
                    <a:pt x="5487" y="59731"/>
                  </a:lnTo>
                  <a:lnTo>
                    <a:pt x="4429" y="58241"/>
                  </a:lnTo>
                  <a:lnTo>
                    <a:pt x="2665" y="57248"/>
                  </a:lnTo>
                  <a:lnTo>
                    <a:pt x="431" y="56586"/>
                  </a:lnTo>
                  <a:lnTo>
                    <a:pt x="0" y="54028"/>
                  </a:lnTo>
                  <a:lnTo>
                    <a:pt x="2342" y="45541"/>
                  </a:lnTo>
                  <a:lnTo>
                    <a:pt x="12556" y="37536"/>
                  </a:lnTo>
                  <a:lnTo>
                    <a:pt x="54043" y="20511"/>
                  </a:lnTo>
                  <a:lnTo>
                    <a:pt x="99863" y="7671"/>
                  </a:lnTo>
                  <a:lnTo>
                    <a:pt x="133157" y="2361"/>
                  </a:lnTo>
                  <a:lnTo>
                    <a:pt x="169120" y="0"/>
                  </a:lnTo>
                  <a:lnTo>
                    <a:pt x="203449" y="1773"/>
                  </a:lnTo>
                  <a:lnTo>
                    <a:pt x="262662" y="7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631"/>
            <p:cNvSpPr/>
            <p:nvPr>
              <p:custDataLst>
                <p:tags r:id="rId193"/>
              </p:custDataLst>
            </p:nvPr>
          </p:nvSpPr>
          <p:spPr>
            <a:xfrm>
              <a:off x="7181850" y="1524000"/>
              <a:ext cx="36776" cy="276226"/>
            </a:xfrm>
            <a:custGeom>
              <a:avLst/>
              <a:gdLst/>
              <a:ahLst/>
              <a:cxnLst/>
              <a:rect l="0" t="0" r="0" b="0"/>
              <a:pathLst>
                <a:path w="36776" h="276226">
                  <a:moveTo>
                    <a:pt x="28575" y="0"/>
                  </a:moveTo>
                  <a:lnTo>
                    <a:pt x="28575" y="0"/>
                  </a:lnTo>
                  <a:lnTo>
                    <a:pt x="36775" y="42917"/>
                  </a:lnTo>
                  <a:lnTo>
                    <a:pt x="31292" y="82639"/>
                  </a:lnTo>
                  <a:lnTo>
                    <a:pt x="23876" y="129938"/>
                  </a:lnTo>
                  <a:lnTo>
                    <a:pt x="20003" y="176264"/>
                  </a:lnTo>
                  <a:lnTo>
                    <a:pt x="16417" y="213637"/>
                  </a:lnTo>
                  <a:lnTo>
                    <a:pt x="5830" y="256101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99"/>
          <p:cNvGrpSpPr/>
          <p:nvPr/>
        </p:nvGrpSpPr>
        <p:grpSpPr>
          <a:xfrm>
            <a:off x="1095639" y="1305363"/>
            <a:ext cx="1018859" cy="747346"/>
            <a:chOff x="1095639" y="1305363"/>
            <a:chExt cx="1018859" cy="747346"/>
          </a:xfrm>
        </p:grpSpPr>
        <p:sp>
          <p:nvSpPr>
            <p:cNvPr id="90" name="SMARTInkShape-1632"/>
            <p:cNvSpPr/>
            <p:nvPr>
              <p:custDataLst>
                <p:tags r:id="rId188"/>
              </p:custDataLst>
            </p:nvPr>
          </p:nvSpPr>
          <p:spPr>
            <a:xfrm>
              <a:off x="1933575" y="1305363"/>
              <a:ext cx="180923" cy="747346"/>
            </a:xfrm>
            <a:custGeom>
              <a:avLst/>
              <a:gdLst/>
              <a:ahLst/>
              <a:cxnLst/>
              <a:rect l="0" t="0" r="0" b="0"/>
              <a:pathLst>
                <a:path w="180923" h="747346">
                  <a:moveTo>
                    <a:pt x="0" y="37662"/>
                  </a:moveTo>
                  <a:lnTo>
                    <a:pt x="0" y="37662"/>
                  </a:lnTo>
                  <a:lnTo>
                    <a:pt x="5056" y="32606"/>
                  </a:lnTo>
                  <a:lnTo>
                    <a:pt x="10361" y="30123"/>
                  </a:lnTo>
                  <a:lnTo>
                    <a:pt x="49371" y="17950"/>
                  </a:lnTo>
                  <a:lnTo>
                    <a:pt x="89850" y="7043"/>
                  </a:lnTo>
                  <a:lnTo>
                    <a:pt x="125231" y="547"/>
                  </a:lnTo>
                  <a:lnTo>
                    <a:pt x="134327" y="0"/>
                  </a:lnTo>
                  <a:lnTo>
                    <a:pt x="141898" y="2579"/>
                  </a:lnTo>
                  <a:lnTo>
                    <a:pt x="145399" y="4748"/>
                  </a:lnTo>
                  <a:lnTo>
                    <a:pt x="147733" y="8311"/>
                  </a:lnTo>
                  <a:lnTo>
                    <a:pt x="150326" y="17914"/>
                  </a:lnTo>
                  <a:lnTo>
                    <a:pt x="154949" y="57874"/>
                  </a:lnTo>
                  <a:lnTo>
                    <a:pt x="161006" y="99002"/>
                  </a:lnTo>
                  <a:lnTo>
                    <a:pt x="161804" y="145994"/>
                  </a:lnTo>
                  <a:lnTo>
                    <a:pt x="161889" y="182179"/>
                  </a:lnTo>
                  <a:lnTo>
                    <a:pt x="166971" y="226414"/>
                  </a:lnTo>
                  <a:lnTo>
                    <a:pt x="170123" y="262922"/>
                  </a:lnTo>
                  <a:lnTo>
                    <a:pt x="171057" y="309017"/>
                  </a:lnTo>
                  <a:lnTo>
                    <a:pt x="176390" y="347722"/>
                  </a:lnTo>
                  <a:lnTo>
                    <a:pt x="179616" y="394468"/>
                  </a:lnTo>
                  <a:lnTo>
                    <a:pt x="180371" y="430134"/>
                  </a:lnTo>
                  <a:lnTo>
                    <a:pt x="180707" y="466094"/>
                  </a:lnTo>
                  <a:lnTo>
                    <a:pt x="180856" y="499715"/>
                  </a:lnTo>
                  <a:lnTo>
                    <a:pt x="180922" y="532297"/>
                  </a:lnTo>
                  <a:lnTo>
                    <a:pt x="178137" y="571923"/>
                  </a:lnTo>
                  <a:lnTo>
                    <a:pt x="172771" y="619445"/>
                  </a:lnTo>
                  <a:lnTo>
                    <a:pt x="171711" y="658034"/>
                  </a:lnTo>
                  <a:lnTo>
                    <a:pt x="171484" y="689407"/>
                  </a:lnTo>
                  <a:lnTo>
                    <a:pt x="161347" y="703376"/>
                  </a:lnTo>
                  <a:lnTo>
                    <a:pt x="122495" y="725729"/>
                  </a:lnTo>
                  <a:lnTo>
                    <a:pt x="100500" y="737539"/>
                  </a:lnTo>
                  <a:lnTo>
                    <a:pt x="66975" y="747345"/>
                  </a:lnTo>
                  <a:lnTo>
                    <a:pt x="47625" y="74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633"/>
            <p:cNvSpPr/>
            <p:nvPr>
              <p:custDataLst>
                <p:tags r:id="rId189"/>
              </p:custDataLst>
            </p:nvPr>
          </p:nvSpPr>
          <p:spPr>
            <a:xfrm>
              <a:off x="1487661" y="1324483"/>
              <a:ext cx="236365" cy="663201"/>
            </a:xfrm>
            <a:custGeom>
              <a:avLst/>
              <a:gdLst/>
              <a:ahLst/>
              <a:cxnLst/>
              <a:rect l="0" t="0" r="0" b="0"/>
              <a:pathLst>
                <a:path w="236365" h="663201">
                  <a:moveTo>
                    <a:pt x="236364" y="18542"/>
                  </a:moveTo>
                  <a:lnTo>
                    <a:pt x="236364" y="18542"/>
                  </a:lnTo>
                  <a:lnTo>
                    <a:pt x="236364" y="13486"/>
                  </a:lnTo>
                  <a:lnTo>
                    <a:pt x="233542" y="8181"/>
                  </a:lnTo>
                  <a:lnTo>
                    <a:pt x="231308" y="5285"/>
                  </a:lnTo>
                  <a:lnTo>
                    <a:pt x="226003" y="2067"/>
                  </a:lnTo>
                  <a:lnTo>
                    <a:pt x="216942" y="636"/>
                  </a:lnTo>
                  <a:lnTo>
                    <a:pt x="198804" y="0"/>
                  </a:lnTo>
                  <a:lnTo>
                    <a:pt x="179454" y="5362"/>
                  </a:lnTo>
                  <a:lnTo>
                    <a:pt x="132679" y="30957"/>
                  </a:lnTo>
                  <a:lnTo>
                    <a:pt x="92169" y="54893"/>
                  </a:lnTo>
                  <a:lnTo>
                    <a:pt x="62733" y="73661"/>
                  </a:lnTo>
                  <a:lnTo>
                    <a:pt x="49481" y="88548"/>
                  </a:lnTo>
                  <a:lnTo>
                    <a:pt x="31330" y="131579"/>
                  </a:lnTo>
                  <a:lnTo>
                    <a:pt x="22978" y="168334"/>
                  </a:lnTo>
                  <a:lnTo>
                    <a:pt x="25207" y="207093"/>
                  </a:lnTo>
                  <a:lnTo>
                    <a:pt x="26338" y="249504"/>
                  </a:lnTo>
                  <a:lnTo>
                    <a:pt x="26673" y="286295"/>
                  </a:lnTo>
                  <a:lnTo>
                    <a:pt x="26751" y="318518"/>
                  </a:lnTo>
                  <a:lnTo>
                    <a:pt x="29608" y="351184"/>
                  </a:lnTo>
                  <a:lnTo>
                    <a:pt x="34345" y="393681"/>
                  </a:lnTo>
                  <a:lnTo>
                    <a:pt x="35748" y="432025"/>
                  </a:lnTo>
                  <a:lnTo>
                    <a:pt x="33342" y="471255"/>
                  </a:lnTo>
                  <a:lnTo>
                    <a:pt x="23047" y="518012"/>
                  </a:lnTo>
                  <a:lnTo>
                    <a:pt x="18995" y="555412"/>
                  </a:lnTo>
                  <a:lnTo>
                    <a:pt x="7152" y="600755"/>
                  </a:lnTo>
                  <a:lnTo>
                    <a:pt x="0" y="637902"/>
                  </a:lnTo>
                  <a:lnTo>
                    <a:pt x="1529" y="645232"/>
                  </a:lnTo>
                  <a:lnTo>
                    <a:pt x="8874" y="656199"/>
                  </a:lnTo>
                  <a:lnTo>
                    <a:pt x="22015" y="661779"/>
                  </a:lnTo>
                  <a:lnTo>
                    <a:pt x="39498" y="663200"/>
                  </a:lnTo>
                  <a:lnTo>
                    <a:pt x="85215" y="655489"/>
                  </a:lnTo>
                  <a:lnTo>
                    <a:pt x="124898" y="643775"/>
                  </a:lnTo>
                  <a:lnTo>
                    <a:pt x="169689" y="637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634"/>
            <p:cNvSpPr/>
            <p:nvPr>
              <p:custDataLst>
                <p:tags r:id="rId190"/>
              </p:custDataLst>
            </p:nvPr>
          </p:nvSpPr>
          <p:spPr>
            <a:xfrm>
              <a:off x="1096699" y="1733550"/>
              <a:ext cx="170127" cy="38101"/>
            </a:xfrm>
            <a:custGeom>
              <a:avLst/>
              <a:gdLst/>
              <a:ahLst/>
              <a:cxnLst/>
              <a:rect l="0" t="0" r="0" b="0"/>
              <a:pathLst>
                <a:path w="170127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5" y="38100"/>
                  </a:lnTo>
                  <a:lnTo>
                    <a:pt x="1655" y="35983"/>
                  </a:lnTo>
                  <a:lnTo>
                    <a:pt x="0" y="27987"/>
                  </a:lnTo>
                  <a:lnTo>
                    <a:pt x="617" y="25008"/>
                  </a:lnTo>
                  <a:lnTo>
                    <a:pt x="2087" y="23022"/>
                  </a:lnTo>
                  <a:lnTo>
                    <a:pt x="4125" y="21698"/>
                  </a:lnTo>
                  <a:lnTo>
                    <a:pt x="37813" y="13027"/>
                  </a:lnTo>
                  <a:lnTo>
                    <a:pt x="74007" y="10563"/>
                  </a:lnTo>
                  <a:lnTo>
                    <a:pt x="116717" y="8774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635"/>
            <p:cNvSpPr/>
            <p:nvPr>
              <p:custDataLst>
                <p:tags r:id="rId191"/>
              </p:custDataLst>
            </p:nvPr>
          </p:nvSpPr>
          <p:spPr>
            <a:xfrm>
              <a:off x="1095639" y="1438537"/>
              <a:ext cx="264488" cy="522164"/>
            </a:xfrm>
            <a:custGeom>
              <a:avLst/>
              <a:gdLst/>
              <a:ahLst/>
              <a:cxnLst/>
              <a:rect l="0" t="0" r="0" b="0"/>
              <a:pathLst>
                <a:path w="264488" h="522164">
                  <a:moveTo>
                    <a:pt x="228336" y="9263"/>
                  </a:moveTo>
                  <a:lnTo>
                    <a:pt x="228336" y="9263"/>
                  </a:lnTo>
                  <a:lnTo>
                    <a:pt x="238449" y="9263"/>
                  </a:lnTo>
                  <a:lnTo>
                    <a:pt x="246236" y="6441"/>
                  </a:lnTo>
                  <a:lnTo>
                    <a:pt x="253225" y="2717"/>
                  </a:lnTo>
                  <a:lnTo>
                    <a:pt x="264487" y="131"/>
                  </a:lnTo>
                  <a:lnTo>
                    <a:pt x="264078" y="0"/>
                  </a:lnTo>
                  <a:lnTo>
                    <a:pt x="234867" y="819"/>
                  </a:lnTo>
                  <a:lnTo>
                    <a:pt x="196347" y="10104"/>
                  </a:lnTo>
                  <a:lnTo>
                    <a:pt x="148903" y="26307"/>
                  </a:lnTo>
                  <a:lnTo>
                    <a:pt x="108890" y="45399"/>
                  </a:lnTo>
                  <a:lnTo>
                    <a:pt x="83936" y="61950"/>
                  </a:lnTo>
                  <a:lnTo>
                    <a:pt x="41361" y="104121"/>
                  </a:lnTo>
                  <a:lnTo>
                    <a:pt x="25832" y="134892"/>
                  </a:lnTo>
                  <a:lnTo>
                    <a:pt x="20178" y="177032"/>
                  </a:lnTo>
                  <a:lnTo>
                    <a:pt x="13913" y="219792"/>
                  </a:lnTo>
                  <a:lnTo>
                    <a:pt x="9874" y="264672"/>
                  </a:lnTo>
                  <a:lnTo>
                    <a:pt x="9382" y="306776"/>
                  </a:lnTo>
                  <a:lnTo>
                    <a:pt x="2739" y="345197"/>
                  </a:lnTo>
                  <a:lnTo>
                    <a:pt x="626" y="385494"/>
                  </a:lnTo>
                  <a:lnTo>
                    <a:pt x="0" y="423657"/>
                  </a:lnTo>
                  <a:lnTo>
                    <a:pt x="2610" y="465534"/>
                  </a:lnTo>
                  <a:lnTo>
                    <a:pt x="9444" y="498757"/>
                  </a:lnTo>
                  <a:lnTo>
                    <a:pt x="13928" y="506568"/>
                  </a:lnTo>
                  <a:lnTo>
                    <a:pt x="42963" y="521629"/>
                  </a:lnTo>
                  <a:lnTo>
                    <a:pt x="82397" y="522163"/>
                  </a:lnTo>
                  <a:lnTo>
                    <a:pt x="122956" y="513174"/>
                  </a:lnTo>
                  <a:lnTo>
                    <a:pt x="146312" y="504292"/>
                  </a:lnTo>
                  <a:lnTo>
                    <a:pt x="180711" y="47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00"/>
          <p:cNvGrpSpPr/>
          <p:nvPr/>
        </p:nvGrpSpPr>
        <p:grpSpPr>
          <a:xfrm>
            <a:off x="2400300" y="1285927"/>
            <a:ext cx="447676" cy="769724"/>
            <a:chOff x="2400300" y="1285927"/>
            <a:chExt cx="447676" cy="769724"/>
          </a:xfrm>
        </p:grpSpPr>
        <p:sp>
          <p:nvSpPr>
            <p:cNvPr id="95" name="SMARTInkShape-1636"/>
            <p:cNvSpPr/>
            <p:nvPr>
              <p:custDataLst>
                <p:tags r:id="rId185"/>
              </p:custDataLst>
            </p:nvPr>
          </p:nvSpPr>
          <p:spPr>
            <a:xfrm>
              <a:off x="2572422" y="1285927"/>
              <a:ext cx="275554" cy="769724"/>
            </a:xfrm>
            <a:custGeom>
              <a:avLst/>
              <a:gdLst/>
              <a:ahLst/>
              <a:cxnLst/>
              <a:rect l="0" t="0" r="0" b="0"/>
              <a:pathLst>
                <a:path w="275554" h="769724">
                  <a:moveTo>
                    <a:pt x="275553" y="9473"/>
                  </a:moveTo>
                  <a:lnTo>
                    <a:pt x="275553" y="9473"/>
                  </a:lnTo>
                  <a:lnTo>
                    <a:pt x="275553" y="4417"/>
                  </a:lnTo>
                  <a:lnTo>
                    <a:pt x="274495" y="2927"/>
                  </a:lnTo>
                  <a:lnTo>
                    <a:pt x="272731" y="1934"/>
                  </a:lnTo>
                  <a:lnTo>
                    <a:pt x="262370" y="536"/>
                  </a:lnTo>
                  <a:lnTo>
                    <a:pt x="221962" y="0"/>
                  </a:lnTo>
                  <a:lnTo>
                    <a:pt x="193705" y="2786"/>
                  </a:lnTo>
                  <a:lnTo>
                    <a:pt x="146555" y="15138"/>
                  </a:lnTo>
                  <a:lnTo>
                    <a:pt x="127382" y="19971"/>
                  </a:lnTo>
                  <a:lnTo>
                    <a:pt x="82667" y="43787"/>
                  </a:lnTo>
                  <a:lnTo>
                    <a:pt x="64120" y="54800"/>
                  </a:lnTo>
                  <a:lnTo>
                    <a:pt x="55288" y="65249"/>
                  </a:lnTo>
                  <a:lnTo>
                    <a:pt x="44367" y="93145"/>
                  </a:lnTo>
                  <a:lnTo>
                    <a:pt x="39484" y="123165"/>
                  </a:lnTo>
                  <a:lnTo>
                    <a:pt x="45809" y="170756"/>
                  </a:lnTo>
                  <a:lnTo>
                    <a:pt x="47785" y="210391"/>
                  </a:lnTo>
                  <a:lnTo>
                    <a:pt x="53432" y="249744"/>
                  </a:lnTo>
                  <a:lnTo>
                    <a:pt x="55876" y="292080"/>
                  </a:lnTo>
                  <a:lnTo>
                    <a:pt x="56300" y="329569"/>
                  </a:lnTo>
                  <a:lnTo>
                    <a:pt x="53603" y="369252"/>
                  </a:lnTo>
                  <a:lnTo>
                    <a:pt x="49908" y="403267"/>
                  </a:lnTo>
                  <a:lnTo>
                    <a:pt x="48267" y="439551"/>
                  </a:lnTo>
                  <a:lnTo>
                    <a:pt x="46154" y="485226"/>
                  </a:lnTo>
                  <a:lnTo>
                    <a:pt x="39465" y="523725"/>
                  </a:lnTo>
                  <a:lnTo>
                    <a:pt x="32387" y="558013"/>
                  </a:lnTo>
                  <a:lnTo>
                    <a:pt x="19707" y="598864"/>
                  </a:lnTo>
                  <a:lnTo>
                    <a:pt x="10997" y="645538"/>
                  </a:lnTo>
                  <a:lnTo>
                    <a:pt x="2731" y="692935"/>
                  </a:lnTo>
                  <a:lnTo>
                    <a:pt x="0" y="737419"/>
                  </a:lnTo>
                  <a:lnTo>
                    <a:pt x="685" y="751046"/>
                  </a:lnTo>
                  <a:lnTo>
                    <a:pt x="2349" y="754680"/>
                  </a:lnTo>
                  <a:lnTo>
                    <a:pt x="4517" y="757103"/>
                  </a:lnTo>
                  <a:lnTo>
                    <a:pt x="22738" y="765569"/>
                  </a:lnTo>
                  <a:lnTo>
                    <a:pt x="48245" y="769723"/>
                  </a:lnTo>
                  <a:lnTo>
                    <a:pt x="91926" y="763704"/>
                  </a:lnTo>
                  <a:lnTo>
                    <a:pt x="134641" y="762179"/>
                  </a:lnTo>
                  <a:lnTo>
                    <a:pt x="165950" y="760958"/>
                  </a:lnTo>
                  <a:lnTo>
                    <a:pt x="227928" y="75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637"/>
            <p:cNvSpPr/>
            <p:nvPr>
              <p:custDataLst>
                <p:tags r:id="rId186"/>
              </p:custDataLst>
            </p:nvPr>
          </p:nvSpPr>
          <p:spPr>
            <a:xfrm>
              <a:off x="2400300" y="1695450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32503" y="29703"/>
                  </a:lnTo>
                  <a:lnTo>
                    <a:pt x="76717" y="1009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638"/>
            <p:cNvSpPr/>
            <p:nvPr>
              <p:custDataLst>
                <p:tags r:id="rId187"/>
              </p:custDataLst>
            </p:nvPr>
          </p:nvSpPr>
          <p:spPr>
            <a:xfrm>
              <a:off x="2433468" y="1366112"/>
              <a:ext cx="165534" cy="632895"/>
            </a:xfrm>
            <a:custGeom>
              <a:avLst/>
              <a:gdLst/>
              <a:ahLst/>
              <a:cxnLst/>
              <a:rect l="0" t="0" r="0" b="0"/>
              <a:pathLst>
                <a:path w="165534" h="632895">
                  <a:moveTo>
                    <a:pt x="157332" y="5488"/>
                  </a:moveTo>
                  <a:lnTo>
                    <a:pt x="157332" y="5488"/>
                  </a:lnTo>
                  <a:lnTo>
                    <a:pt x="162388" y="5488"/>
                  </a:lnTo>
                  <a:lnTo>
                    <a:pt x="163878" y="4430"/>
                  </a:lnTo>
                  <a:lnTo>
                    <a:pt x="164871" y="2666"/>
                  </a:lnTo>
                  <a:lnTo>
                    <a:pt x="165533" y="432"/>
                  </a:lnTo>
                  <a:lnTo>
                    <a:pt x="164916" y="0"/>
                  </a:lnTo>
                  <a:lnTo>
                    <a:pt x="157933" y="3392"/>
                  </a:lnTo>
                  <a:lnTo>
                    <a:pt x="116073" y="15727"/>
                  </a:lnTo>
                  <a:lnTo>
                    <a:pt x="99837" y="22738"/>
                  </a:lnTo>
                  <a:lnTo>
                    <a:pt x="54726" y="55629"/>
                  </a:lnTo>
                  <a:lnTo>
                    <a:pt x="48229" y="64109"/>
                  </a:lnTo>
                  <a:lnTo>
                    <a:pt x="44059" y="100989"/>
                  </a:lnTo>
                  <a:lnTo>
                    <a:pt x="44395" y="136678"/>
                  </a:lnTo>
                  <a:lnTo>
                    <a:pt x="50727" y="174064"/>
                  </a:lnTo>
                  <a:lnTo>
                    <a:pt x="58247" y="210894"/>
                  </a:lnTo>
                  <a:lnTo>
                    <a:pt x="61324" y="257964"/>
                  </a:lnTo>
                  <a:lnTo>
                    <a:pt x="61858" y="305015"/>
                  </a:lnTo>
                  <a:lnTo>
                    <a:pt x="59193" y="350706"/>
                  </a:lnTo>
                  <a:lnTo>
                    <a:pt x="51701" y="389997"/>
                  </a:lnTo>
                  <a:lnTo>
                    <a:pt x="42779" y="435153"/>
                  </a:lnTo>
                  <a:lnTo>
                    <a:pt x="33432" y="479224"/>
                  </a:lnTo>
                  <a:lnTo>
                    <a:pt x="25849" y="521928"/>
                  </a:lnTo>
                  <a:lnTo>
                    <a:pt x="9150" y="564916"/>
                  </a:lnTo>
                  <a:lnTo>
                    <a:pt x="0" y="605424"/>
                  </a:lnTo>
                  <a:lnTo>
                    <a:pt x="4073" y="629938"/>
                  </a:lnTo>
                  <a:lnTo>
                    <a:pt x="13017" y="632271"/>
                  </a:lnTo>
                  <a:lnTo>
                    <a:pt x="19847" y="632894"/>
                  </a:lnTo>
                  <a:lnTo>
                    <a:pt x="35903" y="627941"/>
                  </a:lnTo>
                  <a:lnTo>
                    <a:pt x="72785" y="608118"/>
                  </a:lnTo>
                  <a:lnTo>
                    <a:pt x="90657" y="576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MARTInkShape-1639"/>
          <p:cNvSpPr/>
          <p:nvPr>
            <p:custDataLst>
              <p:tags r:id="rId2"/>
            </p:custDataLst>
          </p:nvPr>
        </p:nvSpPr>
        <p:spPr>
          <a:xfrm>
            <a:off x="7724775" y="1328092"/>
            <a:ext cx="445496" cy="815034"/>
          </a:xfrm>
          <a:custGeom>
            <a:avLst/>
            <a:gdLst/>
            <a:ahLst/>
            <a:cxnLst/>
            <a:rect l="0" t="0" r="0" b="0"/>
            <a:pathLst>
              <a:path w="445496" h="815034">
                <a:moveTo>
                  <a:pt x="0" y="24458"/>
                </a:moveTo>
                <a:lnTo>
                  <a:pt x="0" y="24458"/>
                </a:lnTo>
                <a:lnTo>
                  <a:pt x="29632" y="15521"/>
                </a:lnTo>
                <a:lnTo>
                  <a:pt x="75979" y="7446"/>
                </a:lnTo>
                <a:lnTo>
                  <a:pt x="113176" y="6012"/>
                </a:lnTo>
                <a:lnTo>
                  <a:pt x="158769" y="2764"/>
                </a:lnTo>
                <a:lnTo>
                  <a:pt x="184865" y="0"/>
                </a:lnTo>
                <a:lnTo>
                  <a:pt x="230309" y="4026"/>
                </a:lnTo>
                <a:lnTo>
                  <a:pt x="272851" y="4999"/>
                </a:lnTo>
                <a:lnTo>
                  <a:pt x="317206" y="8109"/>
                </a:lnTo>
                <a:lnTo>
                  <a:pt x="360638" y="18642"/>
                </a:lnTo>
                <a:lnTo>
                  <a:pt x="401863" y="29336"/>
                </a:lnTo>
                <a:lnTo>
                  <a:pt x="428395" y="45765"/>
                </a:lnTo>
                <a:lnTo>
                  <a:pt x="440317" y="71106"/>
                </a:lnTo>
                <a:lnTo>
                  <a:pt x="445495" y="100368"/>
                </a:lnTo>
                <a:lnTo>
                  <a:pt x="441972" y="139260"/>
                </a:lnTo>
                <a:lnTo>
                  <a:pt x="431300" y="180171"/>
                </a:lnTo>
                <a:lnTo>
                  <a:pt x="422127" y="222055"/>
                </a:lnTo>
                <a:lnTo>
                  <a:pt x="415859" y="256212"/>
                </a:lnTo>
                <a:lnTo>
                  <a:pt x="411436" y="301030"/>
                </a:lnTo>
                <a:lnTo>
                  <a:pt x="403397" y="346495"/>
                </a:lnTo>
                <a:lnTo>
                  <a:pt x="400711" y="388872"/>
                </a:lnTo>
                <a:lnTo>
                  <a:pt x="400181" y="432638"/>
                </a:lnTo>
                <a:lnTo>
                  <a:pt x="405145" y="467251"/>
                </a:lnTo>
                <a:lnTo>
                  <a:pt x="408263" y="514431"/>
                </a:lnTo>
                <a:lnTo>
                  <a:pt x="411814" y="550199"/>
                </a:lnTo>
                <a:lnTo>
                  <a:pt x="416941" y="597569"/>
                </a:lnTo>
                <a:lnTo>
                  <a:pt x="418461" y="634535"/>
                </a:lnTo>
                <a:lnTo>
                  <a:pt x="424031" y="679896"/>
                </a:lnTo>
                <a:lnTo>
                  <a:pt x="426658" y="719430"/>
                </a:lnTo>
                <a:lnTo>
                  <a:pt x="419694" y="748253"/>
                </a:lnTo>
                <a:lnTo>
                  <a:pt x="403637" y="775844"/>
                </a:lnTo>
                <a:lnTo>
                  <a:pt x="381357" y="795778"/>
                </a:lnTo>
                <a:lnTo>
                  <a:pt x="363937" y="803683"/>
                </a:lnTo>
                <a:lnTo>
                  <a:pt x="276225" y="8150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302"/>
          <p:cNvGrpSpPr/>
          <p:nvPr/>
        </p:nvGrpSpPr>
        <p:grpSpPr>
          <a:xfrm>
            <a:off x="2213837" y="2691387"/>
            <a:ext cx="491264" cy="485927"/>
            <a:chOff x="2213837" y="2691387"/>
            <a:chExt cx="491264" cy="485927"/>
          </a:xfrm>
        </p:grpSpPr>
        <p:sp>
          <p:nvSpPr>
            <p:cNvPr id="100" name="SMARTInkShape-1640"/>
            <p:cNvSpPr/>
            <p:nvPr>
              <p:custDataLst>
                <p:tags r:id="rId179"/>
              </p:custDataLst>
            </p:nvPr>
          </p:nvSpPr>
          <p:spPr>
            <a:xfrm>
              <a:off x="2590800" y="28194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44240" y="198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641"/>
            <p:cNvSpPr/>
            <p:nvPr>
              <p:custDataLst>
                <p:tags r:id="rId180"/>
              </p:custDataLst>
            </p:nvPr>
          </p:nvSpPr>
          <p:spPr>
            <a:xfrm>
              <a:off x="2590839" y="2691387"/>
              <a:ext cx="114262" cy="194506"/>
            </a:xfrm>
            <a:custGeom>
              <a:avLst/>
              <a:gdLst/>
              <a:ahLst/>
              <a:cxnLst/>
              <a:rect l="0" t="0" r="0" b="0"/>
              <a:pathLst>
                <a:path w="114262" h="194506">
                  <a:moveTo>
                    <a:pt x="95211" y="42288"/>
                  </a:moveTo>
                  <a:lnTo>
                    <a:pt x="95211" y="42288"/>
                  </a:lnTo>
                  <a:lnTo>
                    <a:pt x="109341" y="17399"/>
                  </a:lnTo>
                  <a:lnTo>
                    <a:pt x="108864" y="14053"/>
                  </a:lnTo>
                  <a:lnTo>
                    <a:pt x="105513" y="7514"/>
                  </a:lnTo>
                  <a:lnTo>
                    <a:pt x="100495" y="1081"/>
                  </a:lnTo>
                  <a:lnTo>
                    <a:pt x="97675" y="0"/>
                  </a:lnTo>
                  <a:lnTo>
                    <a:pt x="94737" y="337"/>
                  </a:lnTo>
                  <a:lnTo>
                    <a:pt x="87592" y="2476"/>
                  </a:lnTo>
                  <a:lnTo>
                    <a:pt x="70611" y="5797"/>
                  </a:lnTo>
                  <a:lnTo>
                    <a:pt x="37918" y="25580"/>
                  </a:lnTo>
                  <a:lnTo>
                    <a:pt x="26259" y="35691"/>
                  </a:lnTo>
                  <a:lnTo>
                    <a:pt x="16102" y="55503"/>
                  </a:lnTo>
                  <a:lnTo>
                    <a:pt x="3327" y="100361"/>
                  </a:lnTo>
                  <a:lnTo>
                    <a:pt x="256" y="147061"/>
                  </a:lnTo>
                  <a:lnTo>
                    <a:pt x="0" y="176513"/>
                  </a:lnTo>
                  <a:lnTo>
                    <a:pt x="2800" y="184141"/>
                  </a:lnTo>
                  <a:lnTo>
                    <a:pt x="5029" y="187656"/>
                  </a:lnTo>
                  <a:lnTo>
                    <a:pt x="7573" y="190000"/>
                  </a:lnTo>
                  <a:lnTo>
                    <a:pt x="13222" y="192604"/>
                  </a:lnTo>
                  <a:lnTo>
                    <a:pt x="55131" y="194505"/>
                  </a:lnTo>
                  <a:lnTo>
                    <a:pt x="69636" y="191784"/>
                  </a:lnTo>
                  <a:lnTo>
                    <a:pt x="114261" y="17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642"/>
            <p:cNvSpPr/>
            <p:nvPr>
              <p:custDataLst>
                <p:tags r:id="rId181"/>
              </p:custDataLst>
            </p:nvPr>
          </p:nvSpPr>
          <p:spPr>
            <a:xfrm>
              <a:off x="2425061" y="2753488"/>
              <a:ext cx="87084" cy="103144"/>
            </a:xfrm>
            <a:custGeom>
              <a:avLst/>
              <a:gdLst/>
              <a:ahLst/>
              <a:cxnLst/>
              <a:rect l="0" t="0" r="0" b="0"/>
              <a:pathLst>
                <a:path w="87084" h="103144">
                  <a:moveTo>
                    <a:pt x="80014" y="18287"/>
                  </a:moveTo>
                  <a:lnTo>
                    <a:pt x="80014" y="18287"/>
                  </a:lnTo>
                  <a:lnTo>
                    <a:pt x="80014" y="13231"/>
                  </a:lnTo>
                  <a:lnTo>
                    <a:pt x="77192" y="7926"/>
                  </a:lnTo>
                  <a:lnTo>
                    <a:pt x="74958" y="5030"/>
                  </a:lnTo>
                  <a:lnTo>
                    <a:pt x="69653" y="1811"/>
                  </a:lnTo>
                  <a:lnTo>
                    <a:pt x="57894" y="0"/>
                  </a:lnTo>
                  <a:lnTo>
                    <a:pt x="46900" y="634"/>
                  </a:lnTo>
                  <a:lnTo>
                    <a:pt x="29868" y="6941"/>
                  </a:lnTo>
                  <a:lnTo>
                    <a:pt x="21391" y="12539"/>
                  </a:lnTo>
                  <a:lnTo>
                    <a:pt x="10668" y="26697"/>
                  </a:lnTo>
                  <a:lnTo>
                    <a:pt x="788" y="49354"/>
                  </a:lnTo>
                  <a:lnTo>
                    <a:pt x="0" y="67019"/>
                  </a:lnTo>
                  <a:lnTo>
                    <a:pt x="3177" y="83337"/>
                  </a:lnTo>
                  <a:lnTo>
                    <a:pt x="8117" y="94117"/>
                  </a:lnTo>
                  <a:lnTo>
                    <a:pt x="13033" y="97416"/>
                  </a:lnTo>
                  <a:lnTo>
                    <a:pt x="34062" y="102058"/>
                  </a:lnTo>
                  <a:lnTo>
                    <a:pt x="47596" y="103143"/>
                  </a:lnTo>
                  <a:lnTo>
                    <a:pt x="60667" y="97981"/>
                  </a:lnTo>
                  <a:lnTo>
                    <a:pt x="72474" y="88632"/>
                  </a:lnTo>
                  <a:lnTo>
                    <a:pt x="81249" y="77421"/>
                  </a:lnTo>
                  <a:lnTo>
                    <a:pt x="85855" y="65383"/>
                  </a:lnTo>
                  <a:lnTo>
                    <a:pt x="87083" y="59209"/>
                  </a:lnTo>
                  <a:lnTo>
                    <a:pt x="85785" y="52977"/>
                  </a:lnTo>
                  <a:lnTo>
                    <a:pt x="71315" y="30588"/>
                  </a:lnTo>
                  <a:lnTo>
                    <a:pt x="64506" y="23754"/>
                  </a:lnTo>
                  <a:lnTo>
                    <a:pt x="51439" y="18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43"/>
            <p:cNvSpPr/>
            <p:nvPr>
              <p:custDataLst>
                <p:tags r:id="rId182"/>
              </p:custDataLst>
            </p:nvPr>
          </p:nvSpPr>
          <p:spPr>
            <a:xfrm>
              <a:off x="2234494" y="2714625"/>
              <a:ext cx="156282" cy="188846"/>
            </a:xfrm>
            <a:custGeom>
              <a:avLst/>
              <a:gdLst/>
              <a:ahLst/>
              <a:cxnLst/>
              <a:rect l="0" t="0" r="0" b="0"/>
              <a:pathLst>
                <a:path w="156282" h="188846">
                  <a:moveTo>
                    <a:pt x="51506" y="0"/>
                  </a:moveTo>
                  <a:lnTo>
                    <a:pt x="51506" y="0"/>
                  </a:lnTo>
                  <a:lnTo>
                    <a:pt x="63762" y="0"/>
                  </a:lnTo>
                  <a:lnTo>
                    <a:pt x="62851" y="0"/>
                  </a:lnTo>
                  <a:lnTo>
                    <a:pt x="56514" y="10113"/>
                  </a:lnTo>
                  <a:lnTo>
                    <a:pt x="41804" y="53674"/>
                  </a:lnTo>
                  <a:lnTo>
                    <a:pt x="26083" y="94988"/>
                  </a:lnTo>
                  <a:lnTo>
                    <a:pt x="7054" y="136223"/>
                  </a:lnTo>
                  <a:lnTo>
                    <a:pt x="705" y="149091"/>
                  </a:lnTo>
                  <a:lnTo>
                    <a:pt x="0" y="161865"/>
                  </a:lnTo>
                  <a:lnTo>
                    <a:pt x="3114" y="177200"/>
                  </a:lnTo>
                  <a:lnTo>
                    <a:pt x="18823" y="184913"/>
                  </a:lnTo>
                  <a:lnTo>
                    <a:pt x="43586" y="188845"/>
                  </a:lnTo>
                  <a:lnTo>
                    <a:pt x="81456" y="182569"/>
                  </a:lnTo>
                  <a:lnTo>
                    <a:pt x="122960" y="171138"/>
                  </a:lnTo>
                  <a:lnTo>
                    <a:pt x="15628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644"/>
            <p:cNvSpPr/>
            <p:nvPr>
              <p:custDataLst>
                <p:tags r:id="rId183"/>
              </p:custDataLst>
            </p:nvPr>
          </p:nvSpPr>
          <p:spPr>
            <a:xfrm>
              <a:off x="2213837" y="3133725"/>
              <a:ext cx="319814" cy="43589"/>
            </a:xfrm>
            <a:custGeom>
              <a:avLst/>
              <a:gdLst/>
              <a:ahLst/>
              <a:cxnLst/>
              <a:rect l="0" t="0" r="0" b="0"/>
              <a:pathLst>
                <a:path w="319814" h="43589">
                  <a:moveTo>
                    <a:pt x="5488" y="38100"/>
                  </a:moveTo>
                  <a:lnTo>
                    <a:pt x="5488" y="38100"/>
                  </a:lnTo>
                  <a:lnTo>
                    <a:pt x="432" y="38100"/>
                  </a:lnTo>
                  <a:lnTo>
                    <a:pt x="0" y="39158"/>
                  </a:lnTo>
                  <a:lnTo>
                    <a:pt x="2343" y="43156"/>
                  </a:lnTo>
                  <a:lnTo>
                    <a:pt x="6566" y="43588"/>
                  </a:lnTo>
                  <a:lnTo>
                    <a:pt x="41802" y="39498"/>
                  </a:lnTo>
                  <a:lnTo>
                    <a:pt x="86803" y="35692"/>
                  </a:lnTo>
                  <a:lnTo>
                    <a:pt x="131887" y="30684"/>
                  </a:lnTo>
                  <a:lnTo>
                    <a:pt x="173820" y="26377"/>
                  </a:lnTo>
                  <a:lnTo>
                    <a:pt x="207302" y="21248"/>
                  </a:lnTo>
                  <a:lnTo>
                    <a:pt x="253785" y="12411"/>
                  </a:lnTo>
                  <a:lnTo>
                    <a:pt x="3198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645"/>
            <p:cNvSpPr/>
            <p:nvPr>
              <p:custDataLst>
                <p:tags r:id="rId184"/>
              </p:custDataLst>
            </p:nvPr>
          </p:nvSpPr>
          <p:spPr>
            <a:xfrm>
              <a:off x="2230762" y="3023547"/>
              <a:ext cx="302889" cy="24338"/>
            </a:xfrm>
            <a:custGeom>
              <a:avLst/>
              <a:gdLst/>
              <a:ahLst/>
              <a:cxnLst/>
              <a:rect l="0" t="0" r="0" b="0"/>
              <a:pathLst>
                <a:path w="302889" h="24338">
                  <a:moveTo>
                    <a:pt x="55238" y="14928"/>
                  </a:moveTo>
                  <a:lnTo>
                    <a:pt x="55238" y="14928"/>
                  </a:lnTo>
                  <a:lnTo>
                    <a:pt x="36924" y="14928"/>
                  </a:lnTo>
                  <a:lnTo>
                    <a:pt x="28401" y="17750"/>
                  </a:lnTo>
                  <a:lnTo>
                    <a:pt x="21086" y="21474"/>
                  </a:lnTo>
                  <a:lnTo>
                    <a:pt x="0" y="24337"/>
                  </a:lnTo>
                  <a:lnTo>
                    <a:pt x="39940" y="19386"/>
                  </a:lnTo>
                  <a:lnTo>
                    <a:pt x="82691" y="16249"/>
                  </a:lnTo>
                  <a:lnTo>
                    <a:pt x="116122" y="12693"/>
                  </a:lnTo>
                  <a:lnTo>
                    <a:pt x="162178" y="7563"/>
                  </a:lnTo>
                  <a:lnTo>
                    <a:pt x="201577" y="6043"/>
                  </a:lnTo>
                  <a:lnTo>
                    <a:pt x="243942" y="2770"/>
                  </a:lnTo>
                  <a:lnTo>
                    <a:pt x="267165" y="0"/>
                  </a:lnTo>
                  <a:lnTo>
                    <a:pt x="302888" y="5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1646"/>
          <p:cNvSpPr/>
          <p:nvPr>
            <p:custDataLst>
              <p:tags r:id="rId3"/>
            </p:custDataLst>
          </p:nvPr>
        </p:nvSpPr>
        <p:spPr>
          <a:xfrm>
            <a:off x="3088550" y="2828925"/>
            <a:ext cx="378551" cy="495276"/>
          </a:xfrm>
          <a:custGeom>
            <a:avLst/>
            <a:gdLst/>
            <a:ahLst/>
            <a:cxnLst/>
            <a:rect l="0" t="0" r="0" b="0"/>
            <a:pathLst>
              <a:path w="378551" h="495276">
                <a:moveTo>
                  <a:pt x="311875" y="0"/>
                </a:moveTo>
                <a:lnTo>
                  <a:pt x="311875" y="0"/>
                </a:lnTo>
                <a:lnTo>
                  <a:pt x="291153" y="13183"/>
                </a:lnTo>
                <a:lnTo>
                  <a:pt x="245133" y="49132"/>
                </a:lnTo>
                <a:lnTo>
                  <a:pt x="203015" y="76817"/>
                </a:lnTo>
                <a:lnTo>
                  <a:pt x="158271" y="106973"/>
                </a:lnTo>
                <a:lnTo>
                  <a:pt x="119753" y="131510"/>
                </a:lnTo>
                <a:lnTo>
                  <a:pt x="76409" y="162385"/>
                </a:lnTo>
                <a:lnTo>
                  <a:pt x="31532" y="196492"/>
                </a:lnTo>
                <a:lnTo>
                  <a:pt x="15967" y="215794"/>
                </a:lnTo>
                <a:lnTo>
                  <a:pt x="15120" y="221121"/>
                </a:lnTo>
                <a:lnTo>
                  <a:pt x="16672" y="225731"/>
                </a:lnTo>
                <a:lnTo>
                  <a:pt x="19822" y="229863"/>
                </a:lnTo>
                <a:lnTo>
                  <a:pt x="39427" y="240733"/>
                </a:lnTo>
                <a:lnTo>
                  <a:pt x="76613" y="247342"/>
                </a:lnTo>
                <a:lnTo>
                  <a:pt x="114580" y="253791"/>
                </a:lnTo>
                <a:lnTo>
                  <a:pt x="156447" y="256507"/>
                </a:lnTo>
                <a:lnTo>
                  <a:pt x="196678" y="259799"/>
                </a:lnTo>
                <a:lnTo>
                  <a:pt x="238144" y="266850"/>
                </a:lnTo>
                <a:lnTo>
                  <a:pt x="246650" y="271353"/>
                </a:lnTo>
                <a:lnTo>
                  <a:pt x="247225" y="275093"/>
                </a:lnTo>
                <a:lnTo>
                  <a:pt x="242219" y="284894"/>
                </a:lnTo>
                <a:lnTo>
                  <a:pt x="201533" y="320879"/>
                </a:lnTo>
                <a:lnTo>
                  <a:pt x="154517" y="350592"/>
                </a:lnTo>
                <a:lnTo>
                  <a:pt x="106946" y="374210"/>
                </a:lnTo>
                <a:lnTo>
                  <a:pt x="59326" y="406919"/>
                </a:lnTo>
                <a:lnTo>
                  <a:pt x="19902" y="436344"/>
                </a:lnTo>
                <a:lnTo>
                  <a:pt x="5819" y="459488"/>
                </a:lnTo>
                <a:lnTo>
                  <a:pt x="0" y="476340"/>
                </a:lnTo>
                <a:lnTo>
                  <a:pt x="242" y="480543"/>
                </a:lnTo>
                <a:lnTo>
                  <a:pt x="3332" y="488036"/>
                </a:lnTo>
                <a:lnTo>
                  <a:pt x="16701" y="492072"/>
                </a:lnTo>
                <a:lnTo>
                  <a:pt x="60867" y="494875"/>
                </a:lnTo>
                <a:lnTo>
                  <a:pt x="103800" y="495174"/>
                </a:lnTo>
                <a:lnTo>
                  <a:pt x="151182" y="495275"/>
                </a:lnTo>
                <a:lnTo>
                  <a:pt x="195937" y="490238"/>
                </a:lnTo>
                <a:lnTo>
                  <a:pt x="230721" y="487098"/>
                </a:lnTo>
                <a:lnTo>
                  <a:pt x="277952" y="481111"/>
                </a:lnTo>
                <a:lnTo>
                  <a:pt x="310909" y="478410"/>
                </a:lnTo>
                <a:lnTo>
                  <a:pt x="378550" y="476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304"/>
          <p:cNvGrpSpPr/>
          <p:nvPr/>
        </p:nvGrpSpPr>
        <p:grpSpPr>
          <a:xfrm>
            <a:off x="3753287" y="2792633"/>
            <a:ext cx="2256942" cy="826868"/>
            <a:chOff x="3753287" y="2792633"/>
            <a:chExt cx="2256942" cy="826868"/>
          </a:xfrm>
        </p:grpSpPr>
        <p:sp>
          <p:nvSpPr>
            <p:cNvPr id="108" name="SMARTInkShape-1647"/>
            <p:cNvSpPr/>
            <p:nvPr>
              <p:custDataLst>
                <p:tags r:id="rId164"/>
              </p:custDataLst>
            </p:nvPr>
          </p:nvSpPr>
          <p:spPr>
            <a:xfrm>
              <a:off x="5286375" y="3448050"/>
              <a:ext cx="114301" cy="18625"/>
            </a:xfrm>
            <a:custGeom>
              <a:avLst/>
              <a:gdLst/>
              <a:ahLst/>
              <a:cxnLst/>
              <a:rect l="0" t="0" r="0" b="0"/>
              <a:pathLst>
                <a:path w="114301" h="18625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3175" y="15809"/>
                  </a:lnTo>
                  <a:lnTo>
                    <a:pt x="34716" y="18624"/>
                  </a:lnTo>
                  <a:lnTo>
                    <a:pt x="81207" y="1081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648"/>
            <p:cNvSpPr/>
            <p:nvPr>
              <p:custDataLst>
                <p:tags r:id="rId165"/>
              </p:custDataLst>
            </p:nvPr>
          </p:nvSpPr>
          <p:spPr>
            <a:xfrm>
              <a:off x="5495925" y="3314700"/>
              <a:ext cx="7585" cy="114301"/>
            </a:xfrm>
            <a:custGeom>
              <a:avLst/>
              <a:gdLst/>
              <a:ahLst/>
              <a:cxnLst/>
              <a:rect l="0" t="0" r="0" b="0"/>
              <a:pathLst>
                <a:path w="7585" h="114301">
                  <a:moveTo>
                    <a:pt x="0" y="0"/>
                  </a:moveTo>
                  <a:lnTo>
                    <a:pt x="0" y="0"/>
                  </a:lnTo>
                  <a:lnTo>
                    <a:pt x="5056" y="45760"/>
                  </a:lnTo>
                  <a:lnTo>
                    <a:pt x="7584" y="8429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649"/>
            <p:cNvSpPr/>
            <p:nvPr>
              <p:custDataLst>
                <p:tags r:id="rId166"/>
              </p:custDataLst>
            </p:nvPr>
          </p:nvSpPr>
          <p:spPr>
            <a:xfrm>
              <a:off x="5476875" y="3307059"/>
              <a:ext cx="142876" cy="150517"/>
            </a:xfrm>
            <a:custGeom>
              <a:avLst/>
              <a:gdLst/>
              <a:ahLst/>
              <a:cxnLst/>
              <a:rect l="0" t="0" r="0" b="0"/>
              <a:pathLst>
                <a:path w="142876" h="150517">
                  <a:moveTo>
                    <a:pt x="0" y="102891"/>
                  </a:moveTo>
                  <a:lnTo>
                    <a:pt x="0" y="102891"/>
                  </a:lnTo>
                  <a:lnTo>
                    <a:pt x="0" y="92778"/>
                  </a:lnTo>
                  <a:lnTo>
                    <a:pt x="1058" y="90857"/>
                  </a:lnTo>
                  <a:lnTo>
                    <a:pt x="2822" y="90636"/>
                  </a:lnTo>
                  <a:lnTo>
                    <a:pt x="5056" y="91546"/>
                  </a:lnTo>
                  <a:lnTo>
                    <a:pt x="13183" y="89735"/>
                  </a:lnTo>
                  <a:lnTo>
                    <a:pt x="59245" y="70928"/>
                  </a:lnTo>
                  <a:lnTo>
                    <a:pt x="102228" y="47699"/>
                  </a:lnTo>
                  <a:lnTo>
                    <a:pt x="128586" y="30124"/>
                  </a:lnTo>
                  <a:lnTo>
                    <a:pt x="138170" y="20417"/>
                  </a:lnTo>
                  <a:lnTo>
                    <a:pt x="140784" y="14025"/>
                  </a:lnTo>
                  <a:lnTo>
                    <a:pt x="142691" y="0"/>
                  </a:lnTo>
                  <a:lnTo>
                    <a:pt x="142870" y="47070"/>
                  </a:lnTo>
                  <a:lnTo>
                    <a:pt x="142873" y="84823"/>
                  </a:lnTo>
                  <a:lnTo>
                    <a:pt x="142875" y="15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650"/>
            <p:cNvSpPr/>
            <p:nvPr>
              <p:custDataLst>
                <p:tags r:id="rId167"/>
              </p:custDataLst>
            </p:nvPr>
          </p:nvSpPr>
          <p:spPr>
            <a:xfrm>
              <a:off x="5773474" y="2809875"/>
              <a:ext cx="236755" cy="800101"/>
            </a:xfrm>
            <a:custGeom>
              <a:avLst/>
              <a:gdLst/>
              <a:ahLst/>
              <a:cxnLst/>
              <a:rect l="0" t="0" r="0" b="0"/>
              <a:pathLst>
                <a:path w="236755" h="8001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6"/>
                  </a:lnTo>
                  <a:lnTo>
                    <a:pt x="14856" y="7539"/>
                  </a:lnTo>
                  <a:lnTo>
                    <a:pt x="58819" y="15809"/>
                  </a:lnTo>
                  <a:lnTo>
                    <a:pt x="98811" y="18090"/>
                  </a:lnTo>
                  <a:lnTo>
                    <a:pt x="145143" y="21683"/>
                  </a:lnTo>
                  <a:lnTo>
                    <a:pt x="189649" y="28726"/>
                  </a:lnTo>
                  <a:lnTo>
                    <a:pt x="208436" y="33228"/>
                  </a:lnTo>
                  <a:lnTo>
                    <a:pt x="214717" y="36969"/>
                  </a:lnTo>
                  <a:lnTo>
                    <a:pt x="218902" y="41579"/>
                  </a:lnTo>
                  <a:lnTo>
                    <a:pt x="230679" y="69244"/>
                  </a:lnTo>
                  <a:lnTo>
                    <a:pt x="235995" y="109921"/>
                  </a:lnTo>
                  <a:lnTo>
                    <a:pt x="236562" y="147223"/>
                  </a:lnTo>
                  <a:lnTo>
                    <a:pt x="236754" y="192064"/>
                  </a:lnTo>
                  <a:lnTo>
                    <a:pt x="231730" y="234708"/>
                  </a:lnTo>
                  <a:lnTo>
                    <a:pt x="228596" y="272390"/>
                  </a:lnTo>
                  <a:lnTo>
                    <a:pt x="227667" y="318833"/>
                  </a:lnTo>
                  <a:lnTo>
                    <a:pt x="227451" y="354429"/>
                  </a:lnTo>
                  <a:lnTo>
                    <a:pt x="227354" y="391416"/>
                  </a:lnTo>
                  <a:lnTo>
                    <a:pt x="227310" y="429021"/>
                  </a:lnTo>
                  <a:lnTo>
                    <a:pt x="227286" y="470723"/>
                  </a:lnTo>
                  <a:lnTo>
                    <a:pt x="227281" y="501310"/>
                  </a:lnTo>
                  <a:lnTo>
                    <a:pt x="227278" y="536071"/>
                  </a:lnTo>
                  <a:lnTo>
                    <a:pt x="227276" y="572687"/>
                  </a:lnTo>
                  <a:lnTo>
                    <a:pt x="227276" y="613832"/>
                  </a:lnTo>
                  <a:lnTo>
                    <a:pt x="222220" y="651188"/>
                  </a:lnTo>
                  <a:lnTo>
                    <a:pt x="219075" y="689068"/>
                  </a:lnTo>
                  <a:lnTo>
                    <a:pt x="207564" y="734587"/>
                  </a:lnTo>
                  <a:lnTo>
                    <a:pt x="198505" y="756700"/>
                  </a:lnTo>
                  <a:lnTo>
                    <a:pt x="185962" y="773653"/>
                  </a:lnTo>
                  <a:lnTo>
                    <a:pt x="166351" y="783915"/>
                  </a:lnTo>
                  <a:lnTo>
                    <a:pt x="126721" y="792520"/>
                  </a:lnTo>
                  <a:lnTo>
                    <a:pt x="65351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651"/>
            <p:cNvSpPr/>
            <p:nvPr>
              <p:custDataLst>
                <p:tags r:id="rId168"/>
              </p:custDataLst>
            </p:nvPr>
          </p:nvSpPr>
          <p:spPr>
            <a:xfrm>
              <a:off x="5276850" y="33718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3" y="8936"/>
                  </a:lnTo>
                  <a:lnTo>
                    <a:pt x="55485" y="9473"/>
                  </a:lnTo>
                  <a:lnTo>
                    <a:pt x="69111" y="10560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652"/>
            <p:cNvSpPr/>
            <p:nvPr>
              <p:custDataLst>
                <p:tags r:id="rId169"/>
              </p:custDataLst>
            </p:nvPr>
          </p:nvSpPr>
          <p:spPr>
            <a:xfrm>
              <a:off x="5048250" y="3438525"/>
              <a:ext cx="26828" cy="28459"/>
            </a:xfrm>
            <a:custGeom>
              <a:avLst/>
              <a:gdLst/>
              <a:ahLst/>
              <a:cxnLst/>
              <a:rect l="0" t="0" r="0" b="0"/>
              <a:pathLst>
                <a:path w="26828" h="28459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80" y="20108"/>
                  </a:lnTo>
                  <a:lnTo>
                    <a:pt x="1986" y="21872"/>
                  </a:lnTo>
                  <a:lnTo>
                    <a:pt x="1324" y="24107"/>
                  </a:lnTo>
                  <a:lnTo>
                    <a:pt x="1941" y="25596"/>
                  </a:lnTo>
                  <a:lnTo>
                    <a:pt x="3411" y="26589"/>
                  </a:lnTo>
                  <a:lnTo>
                    <a:pt x="8317" y="28182"/>
                  </a:lnTo>
                  <a:lnTo>
                    <a:pt x="14224" y="28458"/>
                  </a:lnTo>
                  <a:lnTo>
                    <a:pt x="16891" y="26381"/>
                  </a:lnTo>
                  <a:lnTo>
                    <a:pt x="26827" y="12162"/>
                  </a:lnTo>
                  <a:lnTo>
                    <a:pt x="26352" y="10225"/>
                  </a:lnTo>
                  <a:lnTo>
                    <a:pt x="23001" y="5250"/>
                  </a:lnTo>
                  <a:lnTo>
                    <a:pt x="17984" y="23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653"/>
            <p:cNvSpPr/>
            <p:nvPr>
              <p:custDataLst>
                <p:tags r:id="rId170"/>
              </p:custDataLst>
            </p:nvPr>
          </p:nvSpPr>
          <p:spPr>
            <a:xfrm>
              <a:off x="5048250" y="35433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9133" y="32503"/>
                  </a:lnTo>
                  <a:lnTo>
                    <a:pt x="6528" y="43726"/>
                  </a:lnTo>
                  <a:lnTo>
                    <a:pt x="2901" y="53301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654"/>
            <p:cNvSpPr/>
            <p:nvPr>
              <p:custDataLst>
                <p:tags r:id="rId171"/>
              </p:custDataLst>
            </p:nvPr>
          </p:nvSpPr>
          <p:spPr>
            <a:xfrm>
              <a:off x="4899887" y="3409950"/>
              <a:ext cx="100739" cy="17611"/>
            </a:xfrm>
            <a:custGeom>
              <a:avLst/>
              <a:gdLst/>
              <a:ahLst/>
              <a:cxnLst/>
              <a:rect l="0" t="0" r="0" b="0"/>
              <a:pathLst>
                <a:path w="100739" h="17611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9701"/>
                  </a:lnTo>
                  <a:lnTo>
                    <a:pt x="2344" y="14189"/>
                  </a:lnTo>
                  <a:lnTo>
                    <a:pt x="4450" y="15809"/>
                  </a:lnTo>
                  <a:lnTo>
                    <a:pt x="9613" y="17610"/>
                  </a:lnTo>
                  <a:lnTo>
                    <a:pt x="49255" y="10723"/>
                  </a:lnTo>
                  <a:lnTo>
                    <a:pt x="1007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655"/>
            <p:cNvSpPr/>
            <p:nvPr>
              <p:custDataLst>
                <p:tags r:id="rId172"/>
              </p:custDataLst>
            </p:nvPr>
          </p:nvSpPr>
          <p:spPr>
            <a:xfrm>
              <a:off x="4895850" y="3281008"/>
              <a:ext cx="142876" cy="52743"/>
            </a:xfrm>
            <a:custGeom>
              <a:avLst/>
              <a:gdLst/>
              <a:ahLst/>
              <a:cxnLst/>
              <a:rect l="0" t="0" r="0" b="0"/>
              <a:pathLst>
                <a:path w="142876" h="52743">
                  <a:moveTo>
                    <a:pt x="0" y="52742"/>
                  </a:moveTo>
                  <a:lnTo>
                    <a:pt x="0" y="52742"/>
                  </a:lnTo>
                  <a:lnTo>
                    <a:pt x="0" y="39485"/>
                  </a:lnTo>
                  <a:lnTo>
                    <a:pt x="3175" y="36495"/>
                  </a:lnTo>
                  <a:lnTo>
                    <a:pt x="43252" y="17784"/>
                  </a:lnTo>
                  <a:lnTo>
                    <a:pt x="89409" y="6994"/>
                  </a:lnTo>
                  <a:lnTo>
                    <a:pt x="122436" y="0"/>
                  </a:lnTo>
                  <a:lnTo>
                    <a:pt x="142875" y="5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656"/>
            <p:cNvSpPr/>
            <p:nvPr>
              <p:custDataLst>
                <p:tags r:id="rId173"/>
              </p:custDataLst>
            </p:nvPr>
          </p:nvSpPr>
          <p:spPr>
            <a:xfrm>
              <a:off x="4895850" y="327660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19050" y="0"/>
                  </a:moveTo>
                  <a:lnTo>
                    <a:pt x="19050" y="0"/>
                  </a:lnTo>
                  <a:lnTo>
                    <a:pt x="19050" y="42194"/>
                  </a:lnTo>
                  <a:lnTo>
                    <a:pt x="19050" y="82653"/>
                  </a:lnTo>
                  <a:lnTo>
                    <a:pt x="19050" y="122915"/>
                  </a:lnTo>
                  <a:lnTo>
                    <a:pt x="13994" y="16938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657"/>
            <p:cNvSpPr/>
            <p:nvPr>
              <p:custDataLst>
                <p:tags r:id="rId174"/>
              </p:custDataLst>
            </p:nvPr>
          </p:nvSpPr>
          <p:spPr>
            <a:xfrm>
              <a:off x="4601899" y="3257550"/>
              <a:ext cx="179652" cy="28183"/>
            </a:xfrm>
            <a:custGeom>
              <a:avLst/>
              <a:gdLst/>
              <a:ahLst/>
              <a:cxnLst/>
              <a:rect l="0" t="0" r="0" b="0"/>
              <a:pathLst>
                <a:path w="179652" h="28183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617" y="27692"/>
                  </a:lnTo>
                  <a:lnTo>
                    <a:pt x="4125" y="28182"/>
                  </a:lnTo>
                  <a:lnTo>
                    <a:pt x="47616" y="20339"/>
                  </a:lnTo>
                  <a:lnTo>
                    <a:pt x="90148" y="12759"/>
                  </a:lnTo>
                  <a:lnTo>
                    <a:pt x="126772" y="10164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658"/>
            <p:cNvSpPr/>
            <p:nvPr>
              <p:custDataLst>
                <p:tags r:id="rId175"/>
              </p:custDataLst>
            </p:nvPr>
          </p:nvSpPr>
          <p:spPr>
            <a:xfrm>
              <a:off x="4593158" y="2924175"/>
              <a:ext cx="255068" cy="85726"/>
            </a:xfrm>
            <a:custGeom>
              <a:avLst/>
              <a:gdLst/>
              <a:ahLst/>
              <a:cxnLst/>
              <a:rect l="0" t="0" r="0" b="0"/>
              <a:pathLst>
                <a:path w="255068" h="85726">
                  <a:moveTo>
                    <a:pt x="26467" y="85725"/>
                  </a:moveTo>
                  <a:lnTo>
                    <a:pt x="26467" y="85725"/>
                  </a:lnTo>
                  <a:lnTo>
                    <a:pt x="5008" y="72468"/>
                  </a:lnTo>
                  <a:lnTo>
                    <a:pt x="1055" y="66428"/>
                  </a:lnTo>
                  <a:lnTo>
                    <a:pt x="0" y="63335"/>
                  </a:lnTo>
                  <a:lnTo>
                    <a:pt x="356" y="60215"/>
                  </a:lnTo>
                  <a:lnTo>
                    <a:pt x="3573" y="53926"/>
                  </a:lnTo>
                  <a:lnTo>
                    <a:pt x="26504" y="44435"/>
                  </a:lnTo>
                  <a:lnTo>
                    <a:pt x="72179" y="31747"/>
                  </a:lnTo>
                  <a:lnTo>
                    <a:pt x="110449" y="22224"/>
                  </a:lnTo>
                  <a:lnTo>
                    <a:pt x="152715" y="12700"/>
                  </a:lnTo>
                  <a:lnTo>
                    <a:pt x="188405" y="4233"/>
                  </a:lnTo>
                  <a:lnTo>
                    <a:pt x="255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659"/>
            <p:cNvSpPr/>
            <p:nvPr>
              <p:custDataLst>
                <p:tags r:id="rId176"/>
              </p:custDataLst>
            </p:nvPr>
          </p:nvSpPr>
          <p:spPr>
            <a:xfrm>
              <a:off x="4168070" y="2792633"/>
              <a:ext cx="241498" cy="587364"/>
            </a:xfrm>
            <a:custGeom>
              <a:avLst/>
              <a:gdLst/>
              <a:ahLst/>
              <a:cxnLst/>
              <a:rect l="0" t="0" r="0" b="0"/>
              <a:pathLst>
                <a:path w="241498" h="587364">
                  <a:moveTo>
                    <a:pt x="222955" y="26767"/>
                  </a:moveTo>
                  <a:lnTo>
                    <a:pt x="222955" y="26767"/>
                  </a:lnTo>
                  <a:lnTo>
                    <a:pt x="228012" y="26767"/>
                  </a:lnTo>
                  <a:lnTo>
                    <a:pt x="233316" y="23945"/>
                  </a:lnTo>
                  <a:lnTo>
                    <a:pt x="236212" y="21711"/>
                  </a:lnTo>
                  <a:lnTo>
                    <a:pt x="238143" y="21279"/>
                  </a:lnTo>
                  <a:lnTo>
                    <a:pt x="239430" y="22050"/>
                  </a:lnTo>
                  <a:lnTo>
                    <a:pt x="240288" y="23622"/>
                  </a:lnTo>
                  <a:lnTo>
                    <a:pt x="240861" y="23612"/>
                  </a:lnTo>
                  <a:lnTo>
                    <a:pt x="241497" y="20779"/>
                  </a:lnTo>
                  <a:lnTo>
                    <a:pt x="238957" y="15992"/>
                  </a:lnTo>
                  <a:lnTo>
                    <a:pt x="228703" y="4295"/>
                  </a:lnTo>
                  <a:lnTo>
                    <a:pt x="219865" y="904"/>
                  </a:lnTo>
                  <a:lnTo>
                    <a:pt x="214545" y="0"/>
                  </a:lnTo>
                  <a:lnTo>
                    <a:pt x="169506" y="5969"/>
                  </a:lnTo>
                  <a:lnTo>
                    <a:pt x="153691" y="9057"/>
                  </a:lnTo>
                  <a:lnTo>
                    <a:pt x="127996" y="22695"/>
                  </a:lnTo>
                  <a:lnTo>
                    <a:pt x="113371" y="34130"/>
                  </a:lnTo>
                  <a:lnTo>
                    <a:pt x="102637" y="51912"/>
                  </a:lnTo>
                  <a:lnTo>
                    <a:pt x="95397" y="74984"/>
                  </a:lnTo>
                  <a:lnTo>
                    <a:pt x="91321" y="116666"/>
                  </a:lnTo>
                  <a:lnTo>
                    <a:pt x="90113" y="157355"/>
                  </a:lnTo>
                  <a:lnTo>
                    <a:pt x="89756" y="199280"/>
                  </a:lnTo>
                  <a:lnTo>
                    <a:pt x="86813" y="245307"/>
                  </a:lnTo>
                  <a:lnTo>
                    <a:pt x="82014" y="278413"/>
                  </a:lnTo>
                  <a:lnTo>
                    <a:pt x="76353" y="314293"/>
                  </a:lnTo>
                  <a:lnTo>
                    <a:pt x="72273" y="355024"/>
                  </a:lnTo>
                  <a:lnTo>
                    <a:pt x="56744" y="397231"/>
                  </a:lnTo>
                  <a:lnTo>
                    <a:pt x="42388" y="436142"/>
                  </a:lnTo>
                  <a:lnTo>
                    <a:pt x="26159" y="477395"/>
                  </a:lnTo>
                  <a:lnTo>
                    <a:pt x="13415" y="515947"/>
                  </a:lnTo>
                  <a:lnTo>
                    <a:pt x="707" y="558958"/>
                  </a:lnTo>
                  <a:lnTo>
                    <a:pt x="0" y="573036"/>
                  </a:lnTo>
                  <a:lnTo>
                    <a:pt x="1294" y="578271"/>
                  </a:lnTo>
                  <a:lnTo>
                    <a:pt x="6389" y="581761"/>
                  </a:lnTo>
                  <a:lnTo>
                    <a:pt x="42162" y="587363"/>
                  </a:lnTo>
                  <a:lnTo>
                    <a:pt x="76253" y="585511"/>
                  </a:lnTo>
                  <a:lnTo>
                    <a:pt x="122380" y="577929"/>
                  </a:lnTo>
                  <a:lnTo>
                    <a:pt x="175330" y="560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60"/>
            <p:cNvSpPr/>
            <p:nvPr>
              <p:custDataLst>
                <p:tags r:id="rId177"/>
              </p:custDataLst>
            </p:nvPr>
          </p:nvSpPr>
          <p:spPr>
            <a:xfrm>
              <a:off x="3762375" y="3067050"/>
              <a:ext cx="200026" cy="47626"/>
            </a:xfrm>
            <a:custGeom>
              <a:avLst/>
              <a:gdLst/>
              <a:ahLst/>
              <a:cxnLst/>
              <a:rect l="0" t="0" r="0" b="0"/>
              <a:pathLst>
                <a:path w="200026" h="47626">
                  <a:moveTo>
                    <a:pt x="0" y="47625"/>
                  </a:moveTo>
                  <a:lnTo>
                    <a:pt x="0" y="47625"/>
                  </a:lnTo>
                  <a:lnTo>
                    <a:pt x="10113" y="42569"/>
                  </a:lnTo>
                  <a:lnTo>
                    <a:pt x="47702" y="36866"/>
                  </a:lnTo>
                  <a:lnTo>
                    <a:pt x="90248" y="23196"/>
                  </a:lnTo>
                  <a:lnTo>
                    <a:pt x="134831" y="14812"/>
                  </a:lnTo>
                  <a:lnTo>
                    <a:pt x="174123" y="603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661"/>
            <p:cNvSpPr/>
            <p:nvPr>
              <p:custDataLst>
                <p:tags r:id="rId178"/>
              </p:custDataLst>
            </p:nvPr>
          </p:nvSpPr>
          <p:spPr>
            <a:xfrm>
              <a:off x="3753287" y="2828925"/>
              <a:ext cx="199589" cy="483581"/>
            </a:xfrm>
            <a:custGeom>
              <a:avLst/>
              <a:gdLst/>
              <a:ahLst/>
              <a:cxnLst/>
              <a:rect l="0" t="0" r="0" b="0"/>
              <a:pathLst>
                <a:path w="199589" h="483581">
                  <a:moveTo>
                    <a:pt x="199588" y="0"/>
                  </a:moveTo>
                  <a:lnTo>
                    <a:pt x="199588" y="0"/>
                  </a:lnTo>
                  <a:lnTo>
                    <a:pt x="189867" y="1058"/>
                  </a:lnTo>
                  <a:lnTo>
                    <a:pt x="145627" y="18314"/>
                  </a:lnTo>
                  <a:lnTo>
                    <a:pt x="102772" y="47946"/>
                  </a:lnTo>
                  <a:lnTo>
                    <a:pt x="76042" y="68032"/>
                  </a:lnTo>
                  <a:lnTo>
                    <a:pt x="45640" y="110199"/>
                  </a:lnTo>
                  <a:lnTo>
                    <a:pt x="32693" y="142888"/>
                  </a:lnTo>
                  <a:lnTo>
                    <a:pt x="28738" y="182440"/>
                  </a:lnTo>
                  <a:lnTo>
                    <a:pt x="28257" y="224852"/>
                  </a:lnTo>
                  <a:lnTo>
                    <a:pt x="28161" y="264274"/>
                  </a:lnTo>
                  <a:lnTo>
                    <a:pt x="28142" y="306908"/>
                  </a:lnTo>
                  <a:lnTo>
                    <a:pt x="20534" y="350921"/>
                  </a:lnTo>
                  <a:lnTo>
                    <a:pt x="10805" y="397801"/>
                  </a:lnTo>
                  <a:lnTo>
                    <a:pt x="1775" y="439108"/>
                  </a:lnTo>
                  <a:lnTo>
                    <a:pt x="0" y="466326"/>
                  </a:lnTo>
                  <a:lnTo>
                    <a:pt x="3029" y="470693"/>
                  </a:lnTo>
                  <a:lnTo>
                    <a:pt x="14862" y="478366"/>
                  </a:lnTo>
                  <a:lnTo>
                    <a:pt x="39374" y="483580"/>
                  </a:lnTo>
                  <a:lnTo>
                    <a:pt x="84850" y="477381"/>
                  </a:lnTo>
                  <a:lnTo>
                    <a:pt x="123262" y="467811"/>
                  </a:lnTo>
                  <a:lnTo>
                    <a:pt x="180538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1662"/>
          <p:cNvSpPr/>
          <p:nvPr>
            <p:custDataLst>
              <p:tags r:id="rId4"/>
            </p:custDataLst>
          </p:nvPr>
        </p:nvSpPr>
        <p:spPr>
          <a:xfrm>
            <a:off x="4705350" y="2952750"/>
            <a:ext cx="19051" cy="285751"/>
          </a:xfrm>
          <a:custGeom>
            <a:avLst/>
            <a:gdLst/>
            <a:ahLst/>
            <a:cxnLst/>
            <a:rect l="0" t="0" r="0" b="0"/>
            <a:pathLst>
              <a:path w="19051" h="285751">
                <a:moveTo>
                  <a:pt x="19050" y="0"/>
                </a:moveTo>
                <a:lnTo>
                  <a:pt x="19050" y="0"/>
                </a:lnTo>
                <a:lnTo>
                  <a:pt x="19050" y="39060"/>
                </a:lnTo>
                <a:lnTo>
                  <a:pt x="19050" y="75309"/>
                </a:lnTo>
                <a:lnTo>
                  <a:pt x="17992" y="116976"/>
                </a:lnTo>
                <a:lnTo>
                  <a:pt x="12504" y="152487"/>
                </a:lnTo>
                <a:lnTo>
                  <a:pt x="9349" y="194524"/>
                </a:lnTo>
                <a:lnTo>
                  <a:pt x="2161" y="241546"/>
                </a:lnTo>
                <a:lnTo>
                  <a:pt x="0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SMARTInkShape-Group306"/>
          <p:cNvGrpSpPr/>
          <p:nvPr/>
        </p:nvGrpSpPr>
        <p:grpSpPr>
          <a:xfrm>
            <a:off x="3125524" y="3471399"/>
            <a:ext cx="302594" cy="214777"/>
            <a:chOff x="3125524" y="3471399"/>
            <a:chExt cx="302594" cy="214777"/>
          </a:xfrm>
        </p:grpSpPr>
        <p:sp>
          <p:nvSpPr>
            <p:cNvPr id="125" name="SMARTInkShape-1663"/>
            <p:cNvSpPr/>
            <p:nvPr>
              <p:custDataLst>
                <p:tags r:id="rId159"/>
              </p:custDataLst>
            </p:nvPr>
          </p:nvSpPr>
          <p:spPr>
            <a:xfrm>
              <a:off x="3125524" y="3471399"/>
              <a:ext cx="8202" cy="14752"/>
            </a:xfrm>
            <a:custGeom>
              <a:avLst/>
              <a:gdLst/>
              <a:ahLst/>
              <a:cxnLst/>
              <a:rect l="0" t="0" r="0" b="0"/>
              <a:pathLst>
                <a:path w="8202" h="14752">
                  <a:moveTo>
                    <a:pt x="8201" y="14751"/>
                  </a:moveTo>
                  <a:lnTo>
                    <a:pt x="8201" y="14751"/>
                  </a:lnTo>
                  <a:lnTo>
                    <a:pt x="8201" y="6550"/>
                  </a:lnTo>
                  <a:lnTo>
                    <a:pt x="3145" y="562"/>
                  </a:lnTo>
                  <a:lnTo>
                    <a:pt x="1655" y="0"/>
                  </a:lnTo>
                  <a:lnTo>
                    <a:pt x="662" y="684"/>
                  </a:lnTo>
                  <a:lnTo>
                    <a:pt x="0" y="2198"/>
                  </a:lnTo>
                  <a:lnTo>
                    <a:pt x="617" y="3207"/>
                  </a:lnTo>
                  <a:lnTo>
                    <a:pt x="8201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664"/>
            <p:cNvSpPr/>
            <p:nvPr>
              <p:custDataLst>
                <p:tags r:id="rId160"/>
              </p:custDataLst>
            </p:nvPr>
          </p:nvSpPr>
          <p:spPr>
            <a:xfrm>
              <a:off x="3135049" y="3571875"/>
              <a:ext cx="8202" cy="114301"/>
            </a:xfrm>
            <a:custGeom>
              <a:avLst/>
              <a:gdLst/>
              <a:ahLst/>
              <a:cxnLst/>
              <a:rect l="0" t="0" r="0" b="0"/>
              <a:pathLst>
                <a:path w="8202" h="114301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7396" y="51457"/>
                  </a:lnTo>
                  <a:lnTo>
                    <a:pt x="8130" y="96449"/>
                  </a:lnTo>
                  <a:lnTo>
                    <a:pt x="820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665"/>
            <p:cNvSpPr/>
            <p:nvPr>
              <p:custDataLst>
                <p:tags r:id="rId161"/>
              </p:custDataLst>
            </p:nvPr>
          </p:nvSpPr>
          <p:spPr>
            <a:xfrm>
              <a:off x="3227525" y="3592937"/>
              <a:ext cx="87176" cy="15715"/>
            </a:xfrm>
            <a:custGeom>
              <a:avLst/>
              <a:gdLst/>
              <a:ahLst/>
              <a:cxnLst/>
              <a:rect l="0" t="0" r="0" b="0"/>
              <a:pathLst>
                <a:path w="87176" h="15715">
                  <a:moveTo>
                    <a:pt x="10975" y="7513"/>
                  </a:moveTo>
                  <a:lnTo>
                    <a:pt x="10975" y="7513"/>
                  </a:lnTo>
                  <a:lnTo>
                    <a:pt x="10975" y="12570"/>
                  </a:lnTo>
                  <a:lnTo>
                    <a:pt x="8858" y="14059"/>
                  </a:lnTo>
                  <a:lnTo>
                    <a:pt x="862" y="15714"/>
                  </a:lnTo>
                  <a:lnTo>
                    <a:pt x="0" y="15097"/>
                  </a:lnTo>
                  <a:lnTo>
                    <a:pt x="4686" y="11589"/>
                  </a:lnTo>
                  <a:lnTo>
                    <a:pt x="42062" y="1206"/>
                  </a:lnTo>
                  <a:lnTo>
                    <a:pt x="66753" y="0"/>
                  </a:lnTo>
                  <a:lnTo>
                    <a:pt x="87175" y="7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666"/>
            <p:cNvSpPr/>
            <p:nvPr>
              <p:custDataLst>
                <p:tags r:id="rId162"/>
              </p:custDataLst>
            </p:nvPr>
          </p:nvSpPr>
          <p:spPr>
            <a:xfrm>
              <a:off x="3223487" y="3667125"/>
              <a:ext cx="72164" cy="18543"/>
            </a:xfrm>
            <a:custGeom>
              <a:avLst/>
              <a:gdLst/>
              <a:ahLst/>
              <a:cxnLst/>
              <a:rect l="0" t="0" r="0" b="0"/>
              <a:pathLst>
                <a:path w="72164" h="18543">
                  <a:moveTo>
                    <a:pt x="5488" y="0"/>
                  </a:moveTo>
                  <a:lnTo>
                    <a:pt x="5488" y="0"/>
                  </a:lnTo>
                  <a:lnTo>
                    <a:pt x="432" y="5057"/>
                  </a:lnTo>
                  <a:lnTo>
                    <a:pt x="0" y="7605"/>
                  </a:lnTo>
                  <a:lnTo>
                    <a:pt x="771" y="10361"/>
                  </a:lnTo>
                  <a:lnTo>
                    <a:pt x="2343" y="13257"/>
                  </a:lnTo>
                  <a:lnTo>
                    <a:pt x="4450" y="15188"/>
                  </a:lnTo>
                  <a:lnTo>
                    <a:pt x="9613" y="17333"/>
                  </a:lnTo>
                  <a:lnTo>
                    <a:pt x="28582" y="18542"/>
                  </a:lnTo>
                  <a:lnTo>
                    <a:pt x="721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67"/>
            <p:cNvSpPr/>
            <p:nvPr>
              <p:custDataLst>
                <p:tags r:id="rId163"/>
              </p:custDataLst>
            </p:nvPr>
          </p:nvSpPr>
          <p:spPr>
            <a:xfrm>
              <a:off x="3409950" y="3573199"/>
              <a:ext cx="18168" cy="112977"/>
            </a:xfrm>
            <a:custGeom>
              <a:avLst/>
              <a:gdLst/>
              <a:ahLst/>
              <a:cxnLst/>
              <a:rect l="0" t="0" r="0" b="0"/>
              <a:pathLst>
                <a:path w="18168" h="112977">
                  <a:moveTo>
                    <a:pt x="9525" y="8201"/>
                  </a:moveTo>
                  <a:lnTo>
                    <a:pt x="9525" y="8201"/>
                  </a:lnTo>
                  <a:lnTo>
                    <a:pt x="9525" y="3144"/>
                  </a:lnTo>
                  <a:lnTo>
                    <a:pt x="10583" y="1655"/>
                  </a:lnTo>
                  <a:lnTo>
                    <a:pt x="12347" y="662"/>
                  </a:lnTo>
                  <a:lnTo>
                    <a:pt x="14582" y="0"/>
                  </a:lnTo>
                  <a:lnTo>
                    <a:pt x="16071" y="617"/>
                  </a:lnTo>
                  <a:lnTo>
                    <a:pt x="17064" y="2087"/>
                  </a:lnTo>
                  <a:lnTo>
                    <a:pt x="18167" y="7600"/>
                  </a:lnTo>
                  <a:lnTo>
                    <a:pt x="17914" y="41514"/>
                  </a:lnTo>
                  <a:lnTo>
                    <a:pt x="10839" y="85025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1668"/>
          <p:cNvSpPr/>
          <p:nvPr>
            <p:custDataLst>
              <p:tags r:id="rId5"/>
            </p:custDataLst>
          </p:nvPr>
        </p:nvSpPr>
        <p:spPr>
          <a:xfrm>
            <a:off x="3143250" y="2660268"/>
            <a:ext cx="123826" cy="147072"/>
          </a:xfrm>
          <a:custGeom>
            <a:avLst/>
            <a:gdLst/>
            <a:ahLst/>
            <a:cxnLst/>
            <a:rect l="0" t="0" r="0" b="0"/>
            <a:pathLst>
              <a:path w="123826" h="147072">
                <a:moveTo>
                  <a:pt x="0" y="63882"/>
                </a:moveTo>
                <a:lnTo>
                  <a:pt x="0" y="63882"/>
                </a:lnTo>
                <a:lnTo>
                  <a:pt x="5056" y="68938"/>
                </a:lnTo>
                <a:lnTo>
                  <a:pt x="7539" y="77065"/>
                </a:lnTo>
                <a:lnTo>
                  <a:pt x="12172" y="119367"/>
                </a:lnTo>
                <a:lnTo>
                  <a:pt x="14465" y="126272"/>
                </a:lnTo>
                <a:lnTo>
                  <a:pt x="14935" y="131934"/>
                </a:lnTo>
                <a:lnTo>
                  <a:pt x="10446" y="147071"/>
                </a:lnTo>
                <a:lnTo>
                  <a:pt x="9798" y="138743"/>
                </a:lnTo>
                <a:lnTo>
                  <a:pt x="17750" y="99704"/>
                </a:lnTo>
                <a:lnTo>
                  <a:pt x="18879" y="52163"/>
                </a:lnTo>
                <a:lnTo>
                  <a:pt x="18936" y="46544"/>
                </a:lnTo>
                <a:lnTo>
                  <a:pt x="29129" y="23467"/>
                </a:lnTo>
                <a:lnTo>
                  <a:pt x="40498" y="6634"/>
                </a:lnTo>
                <a:lnTo>
                  <a:pt x="50102" y="1397"/>
                </a:lnTo>
                <a:lnTo>
                  <a:pt x="55627" y="0"/>
                </a:lnTo>
                <a:lnTo>
                  <a:pt x="61426" y="2244"/>
                </a:lnTo>
                <a:lnTo>
                  <a:pt x="73514" y="13204"/>
                </a:lnTo>
                <a:lnTo>
                  <a:pt x="97910" y="54337"/>
                </a:lnTo>
                <a:lnTo>
                  <a:pt x="123825" y="1305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308"/>
          <p:cNvGrpSpPr/>
          <p:nvPr/>
        </p:nvGrpSpPr>
        <p:grpSpPr>
          <a:xfrm>
            <a:off x="6529094" y="3152775"/>
            <a:ext cx="290807" cy="190326"/>
            <a:chOff x="6529094" y="3152775"/>
            <a:chExt cx="290807" cy="190326"/>
          </a:xfrm>
        </p:grpSpPr>
        <p:sp>
          <p:nvSpPr>
            <p:cNvPr id="132" name="SMARTInkShape-1669"/>
            <p:cNvSpPr/>
            <p:nvPr>
              <p:custDataLst>
                <p:tags r:id="rId156"/>
              </p:custDataLst>
            </p:nvPr>
          </p:nvSpPr>
          <p:spPr>
            <a:xfrm>
              <a:off x="6667500" y="31908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21458" y="0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670"/>
            <p:cNvSpPr/>
            <p:nvPr>
              <p:custDataLst>
                <p:tags r:id="rId157"/>
              </p:custDataLst>
            </p:nvPr>
          </p:nvSpPr>
          <p:spPr>
            <a:xfrm>
              <a:off x="6529094" y="3295650"/>
              <a:ext cx="290807" cy="47451"/>
            </a:xfrm>
            <a:custGeom>
              <a:avLst/>
              <a:gdLst/>
              <a:ahLst/>
              <a:cxnLst/>
              <a:rect l="0" t="0" r="0" b="0"/>
              <a:pathLst>
                <a:path w="290807" h="47451">
                  <a:moveTo>
                    <a:pt x="5056" y="38100"/>
                  </a:moveTo>
                  <a:lnTo>
                    <a:pt x="5056" y="38100"/>
                  </a:lnTo>
                  <a:lnTo>
                    <a:pt x="0" y="43157"/>
                  </a:lnTo>
                  <a:lnTo>
                    <a:pt x="628" y="44646"/>
                  </a:lnTo>
                  <a:lnTo>
                    <a:pt x="6968" y="46301"/>
                  </a:lnTo>
                  <a:lnTo>
                    <a:pt x="45590" y="47450"/>
                  </a:lnTo>
                  <a:lnTo>
                    <a:pt x="88680" y="44751"/>
                  </a:lnTo>
                  <a:lnTo>
                    <a:pt x="131081" y="37249"/>
                  </a:lnTo>
                  <a:lnTo>
                    <a:pt x="177158" y="28323"/>
                  </a:lnTo>
                  <a:lnTo>
                    <a:pt x="219909" y="20881"/>
                  </a:lnTo>
                  <a:lnTo>
                    <a:pt x="259241" y="11807"/>
                  </a:lnTo>
                  <a:lnTo>
                    <a:pt x="290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671"/>
            <p:cNvSpPr/>
            <p:nvPr>
              <p:custDataLst>
                <p:tags r:id="rId158"/>
              </p:custDataLst>
            </p:nvPr>
          </p:nvSpPr>
          <p:spPr>
            <a:xfrm>
              <a:off x="6572250" y="315277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23370" y="24843"/>
                  </a:lnTo>
                  <a:lnTo>
                    <a:pt x="67244" y="16991"/>
                  </a:lnTo>
                  <a:lnTo>
                    <a:pt x="107829" y="10508"/>
                  </a:lnTo>
                  <a:lnTo>
                    <a:pt x="154589" y="855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09"/>
          <p:cNvGrpSpPr/>
          <p:nvPr/>
        </p:nvGrpSpPr>
        <p:grpSpPr>
          <a:xfrm>
            <a:off x="7335575" y="2753186"/>
            <a:ext cx="370151" cy="904415"/>
            <a:chOff x="7335575" y="2753186"/>
            <a:chExt cx="370151" cy="904415"/>
          </a:xfrm>
        </p:grpSpPr>
        <p:sp>
          <p:nvSpPr>
            <p:cNvPr id="136" name="SMARTInkShape-1672"/>
            <p:cNvSpPr/>
            <p:nvPr>
              <p:custDataLst>
                <p:tags r:id="rId149"/>
              </p:custDataLst>
            </p:nvPr>
          </p:nvSpPr>
          <p:spPr>
            <a:xfrm>
              <a:off x="7335796" y="2933816"/>
              <a:ext cx="369930" cy="452930"/>
            </a:xfrm>
            <a:custGeom>
              <a:avLst/>
              <a:gdLst/>
              <a:ahLst/>
              <a:cxnLst/>
              <a:rect l="0" t="0" r="0" b="0"/>
              <a:pathLst>
                <a:path w="369930" h="452930">
                  <a:moveTo>
                    <a:pt x="331829" y="9409"/>
                  </a:moveTo>
                  <a:lnTo>
                    <a:pt x="331829" y="9409"/>
                  </a:lnTo>
                  <a:lnTo>
                    <a:pt x="341238" y="0"/>
                  </a:lnTo>
                  <a:lnTo>
                    <a:pt x="341320" y="4975"/>
                  </a:lnTo>
                  <a:lnTo>
                    <a:pt x="340273" y="6453"/>
                  </a:lnTo>
                  <a:lnTo>
                    <a:pt x="338516" y="7438"/>
                  </a:lnTo>
                  <a:lnTo>
                    <a:pt x="296616" y="27136"/>
                  </a:lnTo>
                  <a:lnTo>
                    <a:pt x="249267" y="44160"/>
                  </a:lnTo>
                  <a:lnTo>
                    <a:pt x="206957" y="60186"/>
                  </a:lnTo>
                  <a:lnTo>
                    <a:pt x="167780" y="78903"/>
                  </a:lnTo>
                  <a:lnTo>
                    <a:pt x="127645" y="104070"/>
                  </a:lnTo>
                  <a:lnTo>
                    <a:pt x="85748" y="127002"/>
                  </a:lnTo>
                  <a:lnTo>
                    <a:pt x="70650" y="139737"/>
                  </a:lnTo>
                  <a:lnTo>
                    <a:pt x="62997" y="150587"/>
                  </a:lnTo>
                  <a:lnTo>
                    <a:pt x="62649" y="156445"/>
                  </a:lnTo>
                  <a:lnTo>
                    <a:pt x="67907" y="168597"/>
                  </a:lnTo>
                  <a:lnTo>
                    <a:pt x="82944" y="178231"/>
                  </a:lnTo>
                  <a:lnTo>
                    <a:pt x="103739" y="184983"/>
                  </a:lnTo>
                  <a:lnTo>
                    <a:pt x="145937" y="192139"/>
                  </a:lnTo>
                  <a:lnTo>
                    <a:pt x="174091" y="197607"/>
                  </a:lnTo>
                  <a:lnTo>
                    <a:pt x="216475" y="204511"/>
                  </a:lnTo>
                  <a:lnTo>
                    <a:pt x="247816" y="210578"/>
                  </a:lnTo>
                  <a:lnTo>
                    <a:pt x="261329" y="219115"/>
                  </a:lnTo>
                  <a:lnTo>
                    <a:pt x="268745" y="227142"/>
                  </a:lnTo>
                  <a:lnTo>
                    <a:pt x="270723" y="230765"/>
                  </a:lnTo>
                  <a:lnTo>
                    <a:pt x="269925" y="235296"/>
                  </a:lnTo>
                  <a:lnTo>
                    <a:pt x="263394" y="245975"/>
                  </a:lnTo>
                  <a:lnTo>
                    <a:pt x="220851" y="281039"/>
                  </a:lnTo>
                  <a:lnTo>
                    <a:pt x="177616" y="307539"/>
                  </a:lnTo>
                  <a:lnTo>
                    <a:pt x="133327" y="328139"/>
                  </a:lnTo>
                  <a:lnTo>
                    <a:pt x="96827" y="345222"/>
                  </a:lnTo>
                  <a:lnTo>
                    <a:pt x="72757" y="359734"/>
                  </a:lnTo>
                  <a:lnTo>
                    <a:pt x="33325" y="378491"/>
                  </a:lnTo>
                  <a:lnTo>
                    <a:pt x="10197" y="393698"/>
                  </a:lnTo>
                  <a:lnTo>
                    <a:pt x="3673" y="401748"/>
                  </a:lnTo>
                  <a:lnTo>
                    <a:pt x="0" y="417288"/>
                  </a:lnTo>
                  <a:lnTo>
                    <a:pt x="1602" y="422087"/>
                  </a:lnTo>
                  <a:lnTo>
                    <a:pt x="9025" y="430241"/>
                  </a:lnTo>
                  <a:lnTo>
                    <a:pt x="30161" y="440781"/>
                  </a:lnTo>
                  <a:lnTo>
                    <a:pt x="51475" y="445550"/>
                  </a:lnTo>
                  <a:lnTo>
                    <a:pt x="91422" y="446964"/>
                  </a:lnTo>
                  <a:lnTo>
                    <a:pt x="125498" y="450117"/>
                  </a:lnTo>
                  <a:lnTo>
                    <a:pt x="159693" y="452929"/>
                  </a:lnTo>
                  <a:lnTo>
                    <a:pt x="201687" y="450679"/>
                  </a:lnTo>
                  <a:lnTo>
                    <a:pt x="244856" y="452683"/>
                  </a:lnTo>
                  <a:lnTo>
                    <a:pt x="289014" y="448571"/>
                  </a:lnTo>
                  <a:lnTo>
                    <a:pt x="336385" y="447759"/>
                  </a:lnTo>
                  <a:lnTo>
                    <a:pt x="369929" y="447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673"/>
            <p:cNvSpPr/>
            <p:nvPr>
              <p:custDataLst>
                <p:tags r:id="rId150"/>
              </p:custDataLst>
            </p:nvPr>
          </p:nvSpPr>
          <p:spPr>
            <a:xfrm>
              <a:off x="7362825" y="3562350"/>
              <a:ext cx="8201" cy="95251"/>
            </a:xfrm>
            <a:custGeom>
              <a:avLst/>
              <a:gdLst/>
              <a:ahLst/>
              <a:cxnLst/>
              <a:rect l="0" t="0" r="0" b="0"/>
              <a:pathLst>
                <a:path w="8201" h="95251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8200" y="6239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674"/>
            <p:cNvSpPr/>
            <p:nvPr>
              <p:custDataLst>
                <p:tags r:id="rId151"/>
              </p:custDataLst>
            </p:nvPr>
          </p:nvSpPr>
          <p:spPr>
            <a:xfrm>
              <a:off x="7335575" y="3458083"/>
              <a:ext cx="17726" cy="18543"/>
            </a:xfrm>
            <a:custGeom>
              <a:avLst/>
              <a:gdLst/>
              <a:ahLst/>
              <a:cxnLst/>
              <a:rect l="0" t="0" r="0" b="0"/>
              <a:pathLst>
                <a:path w="17726" h="18543">
                  <a:moveTo>
                    <a:pt x="8200" y="18542"/>
                  </a:moveTo>
                  <a:lnTo>
                    <a:pt x="8200" y="18542"/>
                  </a:lnTo>
                  <a:lnTo>
                    <a:pt x="8200" y="5285"/>
                  </a:lnTo>
                  <a:lnTo>
                    <a:pt x="7142" y="3354"/>
                  </a:lnTo>
                  <a:lnTo>
                    <a:pt x="5378" y="2067"/>
                  </a:lnTo>
                  <a:lnTo>
                    <a:pt x="0" y="0"/>
                  </a:lnTo>
                  <a:lnTo>
                    <a:pt x="17725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675"/>
            <p:cNvSpPr/>
            <p:nvPr>
              <p:custDataLst>
                <p:tags r:id="rId152"/>
              </p:custDataLst>
            </p:nvPr>
          </p:nvSpPr>
          <p:spPr>
            <a:xfrm>
              <a:off x="7419975" y="3543300"/>
              <a:ext cx="57151" cy="15014"/>
            </a:xfrm>
            <a:custGeom>
              <a:avLst/>
              <a:gdLst/>
              <a:ahLst/>
              <a:cxnLst/>
              <a:rect l="0" t="0" r="0" b="0"/>
              <a:pathLst>
                <a:path w="57151" h="15014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12669"/>
                  </a:lnTo>
                  <a:lnTo>
                    <a:pt x="2822" y="8101"/>
                  </a:lnTo>
                  <a:lnTo>
                    <a:pt x="5056" y="5400"/>
                  </a:lnTo>
                  <a:lnTo>
                    <a:pt x="13183" y="240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676"/>
            <p:cNvSpPr/>
            <p:nvPr>
              <p:custDataLst>
                <p:tags r:id="rId153"/>
              </p:custDataLst>
            </p:nvPr>
          </p:nvSpPr>
          <p:spPr>
            <a:xfrm>
              <a:off x="7448550" y="3600450"/>
              <a:ext cx="57151" cy="37708"/>
            </a:xfrm>
            <a:custGeom>
              <a:avLst/>
              <a:gdLst/>
              <a:ahLst/>
              <a:cxnLst/>
              <a:rect l="0" t="0" r="0" b="0"/>
              <a:pathLst>
                <a:path w="57151" h="37708">
                  <a:moveTo>
                    <a:pt x="0" y="28575"/>
                  </a:moveTo>
                  <a:lnTo>
                    <a:pt x="0" y="28575"/>
                  </a:lnTo>
                  <a:lnTo>
                    <a:pt x="0" y="37707"/>
                  </a:lnTo>
                  <a:lnTo>
                    <a:pt x="14151" y="2493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677"/>
            <p:cNvSpPr/>
            <p:nvPr>
              <p:custDataLst>
                <p:tags r:id="rId154"/>
              </p:custDataLst>
            </p:nvPr>
          </p:nvSpPr>
          <p:spPr>
            <a:xfrm>
              <a:off x="7591425" y="3516049"/>
              <a:ext cx="18790" cy="122502"/>
            </a:xfrm>
            <a:custGeom>
              <a:avLst/>
              <a:gdLst/>
              <a:ahLst/>
              <a:cxnLst/>
              <a:rect l="0" t="0" r="0" b="0"/>
              <a:pathLst>
                <a:path w="18790" h="122502">
                  <a:moveTo>
                    <a:pt x="9525" y="8201"/>
                  </a:moveTo>
                  <a:lnTo>
                    <a:pt x="9525" y="8201"/>
                  </a:lnTo>
                  <a:lnTo>
                    <a:pt x="17725" y="0"/>
                  </a:lnTo>
                  <a:lnTo>
                    <a:pt x="18789" y="13088"/>
                  </a:lnTo>
                  <a:lnTo>
                    <a:pt x="17969" y="55227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678"/>
            <p:cNvSpPr/>
            <p:nvPr>
              <p:custDataLst>
                <p:tags r:id="rId155"/>
              </p:custDataLst>
            </p:nvPr>
          </p:nvSpPr>
          <p:spPr>
            <a:xfrm>
              <a:off x="7458075" y="2753186"/>
              <a:ext cx="104776" cy="123365"/>
            </a:xfrm>
            <a:custGeom>
              <a:avLst/>
              <a:gdLst/>
              <a:ahLst/>
              <a:cxnLst/>
              <a:rect l="0" t="0" r="0" b="0"/>
              <a:pathLst>
                <a:path w="104776" h="123365">
                  <a:moveTo>
                    <a:pt x="0" y="37639"/>
                  </a:moveTo>
                  <a:lnTo>
                    <a:pt x="0" y="37639"/>
                  </a:lnTo>
                  <a:lnTo>
                    <a:pt x="0" y="79471"/>
                  </a:lnTo>
                  <a:lnTo>
                    <a:pt x="0" y="117475"/>
                  </a:lnTo>
                  <a:lnTo>
                    <a:pt x="2822" y="75522"/>
                  </a:lnTo>
                  <a:lnTo>
                    <a:pt x="9701" y="34631"/>
                  </a:lnTo>
                  <a:lnTo>
                    <a:pt x="17610" y="4787"/>
                  </a:lnTo>
                  <a:lnTo>
                    <a:pt x="20207" y="3038"/>
                  </a:lnTo>
                  <a:lnTo>
                    <a:pt x="33974" y="576"/>
                  </a:lnTo>
                  <a:lnTo>
                    <a:pt x="45438" y="0"/>
                  </a:lnTo>
                  <a:lnTo>
                    <a:pt x="51458" y="3022"/>
                  </a:lnTo>
                  <a:lnTo>
                    <a:pt x="63792" y="14845"/>
                  </a:lnTo>
                  <a:lnTo>
                    <a:pt x="87750" y="57450"/>
                  </a:lnTo>
                  <a:lnTo>
                    <a:pt x="101412" y="84827"/>
                  </a:lnTo>
                  <a:lnTo>
                    <a:pt x="104775" y="12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310"/>
          <p:cNvGrpSpPr/>
          <p:nvPr/>
        </p:nvGrpSpPr>
        <p:grpSpPr>
          <a:xfrm>
            <a:off x="8010571" y="2821116"/>
            <a:ext cx="1683575" cy="445960"/>
            <a:chOff x="8010571" y="2821116"/>
            <a:chExt cx="1683575" cy="445960"/>
          </a:xfrm>
        </p:grpSpPr>
        <p:sp>
          <p:nvSpPr>
            <p:cNvPr id="144" name="SMARTInkShape-1679"/>
            <p:cNvSpPr/>
            <p:nvPr>
              <p:custDataLst>
                <p:tags r:id="rId136"/>
              </p:custDataLst>
            </p:nvPr>
          </p:nvSpPr>
          <p:spPr>
            <a:xfrm>
              <a:off x="8010571" y="2868295"/>
              <a:ext cx="142215" cy="393796"/>
            </a:xfrm>
            <a:custGeom>
              <a:avLst/>
              <a:gdLst/>
              <a:ahLst/>
              <a:cxnLst/>
              <a:rect l="0" t="0" r="0" b="0"/>
              <a:pathLst>
                <a:path w="142215" h="393796">
                  <a:moveTo>
                    <a:pt x="19004" y="160655"/>
                  </a:moveTo>
                  <a:lnTo>
                    <a:pt x="19004" y="160655"/>
                  </a:lnTo>
                  <a:lnTo>
                    <a:pt x="13948" y="160655"/>
                  </a:lnTo>
                  <a:lnTo>
                    <a:pt x="13517" y="159597"/>
                  </a:lnTo>
                  <a:lnTo>
                    <a:pt x="15859" y="155599"/>
                  </a:lnTo>
                  <a:lnTo>
                    <a:pt x="16907" y="155167"/>
                  </a:lnTo>
                  <a:lnTo>
                    <a:pt x="17606" y="155938"/>
                  </a:lnTo>
                  <a:lnTo>
                    <a:pt x="18383" y="160675"/>
                  </a:lnTo>
                  <a:lnTo>
                    <a:pt x="26507" y="206667"/>
                  </a:lnTo>
                  <a:lnTo>
                    <a:pt x="28130" y="248531"/>
                  </a:lnTo>
                  <a:lnTo>
                    <a:pt x="28410" y="292408"/>
                  </a:lnTo>
                  <a:lnTo>
                    <a:pt x="28513" y="337435"/>
                  </a:lnTo>
                  <a:lnTo>
                    <a:pt x="28526" y="378901"/>
                  </a:lnTo>
                  <a:lnTo>
                    <a:pt x="28528" y="392890"/>
                  </a:lnTo>
                  <a:lnTo>
                    <a:pt x="27471" y="393795"/>
                  </a:lnTo>
                  <a:lnTo>
                    <a:pt x="25707" y="393340"/>
                  </a:lnTo>
                  <a:lnTo>
                    <a:pt x="23473" y="391978"/>
                  </a:lnTo>
                  <a:lnTo>
                    <a:pt x="16771" y="350991"/>
                  </a:lnTo>
                  <a:lnTo>
                    <a:pt x="8818" y="316887"/>
                  </a:lnTo>
                  <a:lnTo>
                    <a:pt x="2580" y="276091"/>
                  </a:lnTo>
                  <a:lnTo>
                    <a:pt x="472" y="229436"/>
                  </a:lnTo>
                  <a:lnTo>
                    <a:pt x="107" y="184209"/>
                  </a:lnTo>
                  <a:lnTo>
                    <a:pt x="0" y="145762"/>
                  </a:lnTo>
                  <a:lnTo>
                    <a:pt x="6509" y="105385"/>
                  </a:lnTo>
                  <a:lnTo>
                    <a:pt x="14145" y="64189"/>
                  </a:lnTo>
                  <a:lnTo>
                    <a:pt x="27677" y="36470"/>
                  </a:lnTo>
                  <a:lnTo>
                    <a:pt x="50149" y="13205"/>
                  </a:lnTo>
                  <a:lnTo>
                    <a:pt x="66803" y="3019"/>
                  </a:lnTo>
                  <a:lnTo>
                    <a:pt x="88552" y="0"/>
                  </a:lnTo>
                  <a:lnTo>
                    <a:pt x="103184" y="4939"/>
                  </a:lnTo>
                  <a:lnTo>
                    <a:pt x="124767" y="20300"/>
                  </a:lnTo>
                  <a:lnTo>
                    <a:pt x="135831" y="40399"/>
                  </a:lnTo>
                  <a:lnTo>
                    <a:pt x="141907" y="86820"/>
                  </a:lnTo>
                  <a:lnTo>
                    <a:pt x="142214" y="92382"/>
                  </a:lnTo>
                  <a:lnTo>
                    <a:pt x="132534" y="115379"/>
                  </a:lnTo>
                  <a:lnTo>
                    <a:pt x="98033" y="157129"/>
                  </a:lnTo>
                  <a:lnTo>
                    <a:pt x="74170" y="171369"/>
                  </a:lnTo>
                  <a:lnTo>
                    <a:pt x="19004" y="19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680"/>
            <p:cNvSpPr/>
            <p:nvPr>
              <p:custDataLst>
                <p:tags r:id="rId137"/>
              </p:custDataLst>
            </p:nvPr>
          </p:nvSpPr>
          <p:spPr>
            <a:xfrm>
              <a:off x="8173775" y="3028950"/>
              <a:ext cx="170126" cy="192546"/>
            </a:xfrm>
            <a:custGeom>
              <a:avLst/>
              <a:gdLst/>
              <a:ahLst/>
              <a:cxnLst/>
              <a:rect l="0" t="0" r="0" b="0"/>
              <a:pathLst>
                <a:path w="170126" h="192546">
                  <a:moveTo>
                    <a:pt x="8200" y="95250"/>
                  </a:moveTo>
                  <a:lnTo>
                    <a:pt x="8200" y="95250"/>
                  </a:lnTo>
                  <a:lnTo>
                    <a:pt x="8200" y="90194"/>
                  </a:lnTo>
                  <a:lnTo>
                    <a:pt x="5378" y="84889"/>
                  </a:lnTo>
                  <a:lnTo>
                    <a:pt x="0" y="77916"/>
                  </a:lnTo>
                  <a:lnTo>
                    <a:pt x="616" y="76286"/>
                  </a:lnTo>
                  <a:lnTo>
                    <a:pt x="4124" y="71652"/>
                  </a:lnTo>
                  <a:lnTo>
                    <a:pt x="17105" y="63094"/>
                  </a:lnTo>
                  <a:lnTo>
                    <a:pt x="31208" y="62614"/>
                  </a:lnTo>
                  <a:lnTo>
                    <a:pt x="39414" y="63968"/>
                  </a:lnTo>
                  <a:lnTo>
                    <a:pt x="51353" y="71116"/>
                  </a:lnTo>
                  <a:lnTo>
                    <a:pt x="85989" y="114529"/>
                  </a:lnTo>
                  <a:lnTo>
                    <a:pt x="90398" y="130983"/>
                  </a:lnTo>
                  <a:lnTo>
                    <a:pt x="91300" y="149231"/>
                  </a:lnTo>
                  <a:lnTo>
                    <a:pt x="83254" y="172392"/>
                  </a:lnTo>
                  <a:lnTo>
                    <a:pt x="71474" y="191980"/>
                  </a:lnTo>
                  <a:lnTo>
                    <a:pt x="68374" y="192545"/>
                  </a:lnTo>
                  <a:lnTo>
                    <a:pt x="65250" y="190805"/>
                  </a:lnTo>
                  <a:lnTo>
                    <a:pt x="62108" y="187528"/>
                  </a:lnTo>
                  <a:lnTo>
                    <a:pt x="58618" y="178243"/>
                  </a:lnTo>
                  <a:lnTo>
                    <a:pt x="57686" y="172804"/>
                  </a:lnTo>
                  <a:lnTo>
                    <a:pt x="63610" y="127557"/>
                  </a:lnTo>
                  <a:lnTo>
                    <a:pt x="64190" y="119963"/>
                  </a:lnTo>
                  <a:lnTo>
                    <a:pt x="80176" y="89049"/>
                  </a:lnTo>
                  <a:lnTo>
                    <a:pt x="127710" y="42037"/>
                  </a:lnTo>
                  <a:lnTo>
                    <a:pt x="170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681"/>
            <p:cNvSpPr/>
            <p:nvPr>
              <p:custDataLst>
                <p:tags r:id="rId138"/>
              </p:custDataLst>
            </p:nvPr>
          </p:nvSpPr>
          <p:spPr>
            <a:xfrm>
              <a:off x="8525718" y="2821116"/>
              <a:ext cx="132508" cy="436435"/>
            </a:xfrm>
            <a:custGeom>
              <a:avLst/>
              <a:gdLst/>
              <a:ahLst/>
              <a:cxnLst/>
              <a:rect l="0" t="0" r="0" b="0"/>
              <a:pathLst>
                <a:path w="132508" h="436435">
                  <a:moveTo>
                    <a:pt x="132507" y="17334"/>
                  </a:moveTo>
                  <a:lnTo>
                    <a:pt x="132507" y="17334"/>
                  </a:lnTo>
                  <a:lnTo>
                    <a:pt x="132507" y="12278"/>
                  </a:lnTo>
                  <a:lnTo>
                    <a:pt x="129685" y="6973"/>
                  </a:lnTo>
                  <a:lnTo>
                    <a:pt x="127451" y="4077"/>
                  </a:lnTo>
                  <a:lnTo>
                    <a:pt x="122146" y="858"/>
                  </a:lnTo>
                  <a:lnTo>
                    <a:pt x="119250" y="0"/>
                  </a:lnTo>
                  <a:lnTo>
                    <a:pt x="110387" y="4691"/>
                  </a:lnTo>
                  <a:lnTo>
                    <a:pt x="93498" y="22055"/>
                  </a:lnTo>
                  <a:lnTo>
                    <a:pt x="68828" y="61423"/>
                  </a:lnTo>
                  <a:lnTo>
                    <a:pt x="44630" y="102361"/>
                  </a:lnTo>
                  <a:lnTo>
                    <a:pt x="28561" y="141021"/>
                  </a:lnTo>
                  <a:lnTo>
                    <a:pt x="15196" y="184288"/>
                  </a:lnTo>
                  <a:lnTo>
                    <a:pt x="3423" y="225996"/>
                  </a:lnTo>
                  <a:lnTo>
                    <a:pt x="0" y="273276"/>
                  </a:lnTo>
                  <a:lnTo>
                    <a:pt x="2229" y="316124"/>
                  </a:lnTo>
                  <a:lnTo>
                    <a:pt x="9592" y="351751"/>
                  </a:lnTo>
                  <a:lnTo>
                    <a:pt x="12463" y="364104"/>
                  </a:lnTo>
                  <a:lnTo>
                    <a:pt x="26943" y="386295"/>
                  </a:lnTo>
                  <a:lnTo>
                    <a:pt x="47490" y="404625"/>
                  </a:lnTo>
                  <a:lnTo>
                    <a:pt x="92449" y="428821"/>
                  </a:lnTo>
                  <a:lnTo>
                    <a:pt x="122982" y="43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682"/>
            <p:cNvSpPr/>
            <p:nvPr>
              <p:custDataLst>
                <p:tags r:id="rId139"/>
              </p:custDataLst>
            </p:nvPr>
          </p:nvSpPr>
          <p:spPr>
            <a:xfrm>
              <a:off x="8763000" y="2952750"/>
              <a:ext cx="19030" cy="238126"/>
            </a:xfrm>
            <a:custGeom>
              <a:avLst/>
              <a:gdLst/>
              <a:ahLst/>
              <a:cxnLst/>
              <a:rect l="0" t="0" r="0" b="0"/>
              <a:pathLst>
                <a:path w="19030" h="23812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1" y="5292"/>
                  </a:lnTo>
                  <a:lnTo>
                    <a:pt x="17873" y="48984"/>
                  </a:lnTo>
                  <a:lnTo>
                    <a:pt x="18700" y="91772"/>
                  </a:lnTo>
                  <a:lnTo>
                    <a:pt x="18947" y="133378"/>
                  </a:lnTo>
                  <a:lnTo>
                    <a:pt x="19029" y="176512"/>
                  </a:lnTo>
                  <a:lnTo>
                    <a:pt x="17987" y="221564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683"/>
            <p:cNvSpPr/>
            <p:nvPr>
              <p:custDataLst>
                <p:tags r:id="rId140"/>
              </p:custDataLst>
            </p:nvPr>
          </p:nvSpPr>
          <p:spPr>
            <a:xfrm>
              <a:off x="8748418" y="2895600"/>
              <a:ext cx="157458" cy="95251"/>
            </a:xfrm>
            <a:custGeom>
              <a:avLst/>
              <a:gdLst/>
              <a:ahLst/>
              <a:cxnLst/>
              <a:rect l="0" t="0" r="0" b="0"/>
              <a:pathLst>
                <a:path w="157458" h="95251">
                  <a:moveTo>
                    <a:pt x="5057" y="95250"/>
                  </a:moveTo>
                  <a:lnTo>
                    <a:pt x="5057" y="95250"/>
                  </a:lnTo>
                  <a:lnTo>
                    <a:pt x="5057" y="85137"/>
                  </a:lnTo>
                  <a:lnTo>
                    <a:pt x="2235" y="77350"/>
                  </a:lnTo>
                  <a:lnTo>
                    <a:pt x="0" y="73791"/>
                  </a:lnTo>
                  <a:lnTo>
                    <a:pt x="627" y="68244"/>
                  </a:lnTo>
                  <a:lnTo>
                    <a:pt x="6969" y="53614"/>
                  </a:lnTo>
                  <a:lnTo>
                    <a:pt x="27496" y="32584"/>
                  </a:lnTo>
                  <a:lnTo>
                    <a:pt x="69422" y="14119"/>
                  </a:lnTo>
                  <a:lnTo>
                    <a:pt x="113996" y="2069"/>
                  </a:lnTo>
                  <a:lnTo>
                    <a:pt x="157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684"/>
            <p:cNvSpPr/>
            <p:nvPr>
              <p:custDataLst>
                <p:tags r:id="rId141"/>
              </p:custDataLst>
            </p:nvPr>
          </p:nvSpPr>
          <p:spPr>
            <a:xfrm>
              <a:off x="8753475" y="3038475"/>
              <a:ext cx="142876" cy="17727"/>
            </a:xfrm>
            <a:custGeom>
              <a:avLst/>
              <a:gdLst/>
              <a:ahLst/>
              <a:cxnLst/>
              <a:rect l="0" t="0" r="0" b="0"/>
              <a:pathLst>
                <a:path w="14287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6071"/>
                  </a:lnTo>
                  <a:lnTo>
                    <a:pt x="10113" y="17726"/>
                  </a:lnTo>
                  <a:lnTo>
                    <a:pt x="48956" y="11337"/>
                  </a:lnTo>
                  <a:lnTo>
                    <a:pt x="91045" y="482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685"/>
            <p:cNvSpPr/>
            <p:nvPr>
              <p:custDataLst>
                <p:tags r:id="rId142"/>
              </p:custDataLst>
            </p:nvPr>
          </p:nvSpPr>
          <p:spPr>
            <a:xfrm>
              <a:off x="8915400" y="31718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686"/>
            <p:cNvSpPr/>
            <p:nvPr>
              <p:custDataLst>
                <p:tags r:id="rId143"/>
              </p:custDataLst>
            </p:nvPr>
          </p:nvSpPr>
          <p:spPr>
            <a:xfrm>
              <a:off x="8924925" y="3067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687"/>
            <p:cNvSpPr/>
            <p:nvPr>
              <p:custDataLst>
                <p:tags r:id="rId144"/>
              </p:custDataLst>
            </p:nvPr>
          </p:nvSpPr>
          <p:spPr>
            <a:xfrm>
              <a:off x="9134475" y="30289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4" y="8936"/>
                  </a:lnTo>
                  <a:lnTo>
                    <a:pt x="50419" y="9447"/>
                  </a:lnTo>
                  <a:lnTo>
                    <a:pt x="93567" y="9515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688"/>
            <p:cNvSpPr/>
            <p:nvPr>
              <p:custDataLst>
                <p:tags r:id="rId145"/>
              </p:custDataLst>
            </p:nvPr>
          </p:nvSpPr>
          <p:spPr>
            <a:xfrm>
              <a:off x="9146649" y="3114675"/>
              <a:ext cx="149752" cy="18973"/>
            </a:xfrm>
            <a:custGeom>
              <a:avLst/>
              <a:gdLst/>
              <a:ahLst/>
              <a:cxnLst/>
              <a:rect l="0" t="0" r="0" b="0"/>
              <a:pathLst>
                <a:path w="149752" h="18973">
                  <a:moveTo>
                    <a:pt x="16401" y="9525"/>
                  </a:moveTo>
                  <a:lnTo>
                    <a:pt x="16401" y="9525"/>
                  </a:lnTo>
                  <a:lnTo>
                    <a:pt x="0" y="17726"/>
                  </a:lnTo>
                  <a:lnTo>
                    <a:pt x="40758" y="18972"/>
                  </a:lnTo>
                  <a:lnTo>
                    <a:pt x="79107" y="16212"/>
                  </a:lnTo>
                  <a:lnTo>
                    <a:pt x="149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89"/>
            <p:cNvSpPr/>
            <p:nvPr>
              <p:custDataLst>
                <p:tags r:id="rId146"/>
              </p:custDataLst>
            </p:nvPr>
          </p:nvSpPr>
          <p:spPr>
            <a:xfrm>
              <a:off x="9429750" y="2952750"/>
              <a:ext cx="8207" cy="171451"/>
            </a:xfrm>
            <a:custGeom>
              <a:avLst/>
              <a:gdLst/>
              <a:ahLst/>
              <a:cxnLst/>
              <a:rect l="0" t="0" r="0" b="0"/>
              <a:pathLst>
                <a:path w="8207" h="171451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201" y="58038"/>
                  </a:lnTo>
                  <a:lnTo>
                    <a:pt x="8206" y="99854"/>
                  </a:lnTo>
                  <a:lnTo>
                    <a:pt x="860" y="14333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90"/>
            <p:cNvSpPr/>
            <p:nvPr>
              <p:custDataLst>
                <p:tags r:id="rId147"/>
              </p:custDataLst>
            </p:nvPr>
          </p:nvSpPr>
          <p:spPr>
            <a:xfrm>
              <a:off x="9429750" y="2934697"/>
              <a:ext cx="161868" cy="160929"/>
            </a:xfrm>
            <a:custGeom>
              <a:avLst/>
              <a:gdLst/>
              <a:ahLst/>
              <a:cxnLst/>
              <a:rect l="0" t="0" r="0" b="0"/>
              <a:pathLst>
                <a:path w="161868" h="160929">
                  <a:moveTo>
                    <a:pt x="0" y="113303"/>
                  </a:moveTo>
                  <a:lnTo>
                    <a:pt x="0" y="113303"/>
                  </a:lnTo>
                  <a:lnTo>
                    <a:pt x="0" y="104170"/>
                  </a:lnTo>
                  <a:lnTo>
                    <a:pt x="10113" y="98838"/>
                  </a:lnTo>
                  <a:lnTo>
                    <a:pt x="52982" y="89600"/>
                  </a:lnTo>
                  <a:lnTo>
                    <a:pt x="93133" y="64647"/>
                  </a:lnTo>
                  <a:lnTo>
                    <a:pt x="124604" y="34850"/>
                  </a:lnTo>
                  <a:lnTo>
                    <a:pt x="142311" y="10361"/>
                  </a:lnTo>
                  <a:lnTo>
                    <a:pt x="150738" y="4051"/>
                  </a:lnTo>
                  <a:lnTo>
                    <a:pt x="159715" y="0"/>
                  </a:lnTo>
                  <a:lnTo>
                    <a:pt x="160451" y="726"/>
                  </a:lnTo>
                  <a:lnTo>
                    <a:pt x="161270" y="4355"/>
                  </a:lnTo>
                  <a:lnTo>
                    <a:pt x="161867" y="49846"/>
                  </a:lnTo>
                  <a:lnTo>
                    <a:pt x="155367" y="94065"/>
                  </a:lnTo>
                  <a:lnTo>
                    <a:pt x="152400" y="160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691"/>
            <p:cNvSpPr/>
            <p:nvPr>
              <p:custDataLst>
                <p:tags r:id="rId148"/>
              </p:custDataLst>
            </p:nvPr>
          </p:nvSpPr>
          <p:spPr>
            <a:xfrm>
              <a:off x="9620250" y="2853778"/>
              <a:ext cx="73896" cy="337098"/>
            </a:xfrm>
            <a:custGeom>
              <a:avLst/>
              <a:gdLst/>
              <a:ahLst/>
              <a:cxnLst/>
              <a:rect l="0" t="0" r="0" b="0"/>
              <a:pathLst>
                <a:path w="73896" h="337098">
                  <a:moveTo>
                    <a:pt x="28575" y="22772"/>
                  </a:moveTo>
                  <a:lnTo>
                    <a:pt x="28575" y="22772"/>
                  </a:lnTo>
                  <a:lnTo>
                    <a:pt x="36115" y="4872"/>
                  </a:lnTo>
                  <a:lnTo>
                    <a:pt x="36776" y="1313"/>
                  </a:lnTo>
                  <a:lnTo>
                    <a:pt x="38276" y="0"/>
                  </a:lnTo>
                  <a:lnTo>
                    <a:pt x="40335" y="182"/>
                  </a:lnTo>
                  <a:lnTo>
                    <a:pt x="42766" y="1362"/>
                  </a:lnTo>
                  <a:lnTo>
                    <a:pt x="54269" y="41278"/>
                  </a:lnTo>
                  <a:lnTo>
                    <a:pt x="63588" y="82700"/>
                  </a:lnTo>
                  <a:lnTo>
                    <a:pt x="71993" y="119198"/>
                  </a:lnTo>
                  <a:lnTo>
                    <a:pt x="73895" y="165643"/>
                  </a:lnTo>
                  <a:lnTo>
                    <a:pt x="68414" y="211389"/>
                  </a:lnTo>
                  <a:lnTo>
                    <a:pt x="61962" y="251000"/>
                  </a:lnTo>
                  <a:lnTo>
                    <a:pt x="36113" y="295232"/>
                  </a:lnTo>
                  <a:lnTo>
                    <a:pt x="0" y="337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311"/>
          <p:cNvGrpSpPr/>
          <p:nvPr/>
        </p:nvGrpSpPr>
        <p:grpSpPr>
          <a:xfrm>
            <a:off x="10058400" y="2752107"/>
            <a:ext cx="609601" cy="772144"/>
            <a:chOff x="10058400" y="2752107"/>
            <a:chExt cx="609601" cy="772144"/>
          </a:xfrm>
        </p:grpSpPr>
        <p:sp>
          <p:nvSpPr>
            <p:cNvPr id="158" name="SMARTInkShape-1692"/>
            <p:cNvSpPr/>
            <p:nvPr>
              <p:custDataLst>
                <p:tags r:id="rId128"/>
              </p:custDataLst>
            </p:nvPr>
          </p:nvSpPr>
          <p:spPr>
            <a:xfrm>
              <a:off x="10058400" y="31051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23850" y="8467"/>
                  </a:lnTo>
                  <a:lnTo>
                    <a:pt x="53591" y="1986"/>
                  </a:lnTo>
                  <a:lnTo>
                    <a:pt x="96701" y="26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93"/>
            <p:cNvSpPr/>
            <p:nvPr>
              <p:custDataLst>
                <p:tags r:id="rId129"/>
              </p:custDataLst>
            </p:nvPr>
          </p:nvSpPr>
          <p:spPr>
            <a:xfrm>
              <a:off x="10060508" y="3162300"/>
              <a:ext cx="150293" cy="37844"/>
            </a:xfrm>
            <a:custGeom>
              <a:avLst/>
              <a:gdLst/>
              <a:ahLst/>
              <a:cxnLst/>
              <a:rect l="0" t="0" r="0" b="0"/>
              <a:pathLst>
                <a:path w="150293" h="37844">
                  <a:moveTo>
                    <a:pt x="26467" y="0"/>
                  </a:moveTo>
                  <a:lnTo>
                    <a:pt x="26467" y="0"/>
                  </a:lnTo>
                  <a:lnTo>
                    <a:pt x="2636" y="24889"/>
                  </a:lnTo>
                  <a:lnTo>
                    <a:pt x="0" y="31523"/>
                  </a:lnTo>
                  <a:lnTo>
                    <a:pt x="1414" y="33715"/>
                  </a:lnTo>
                  <a:lnTo>
                    <a:pt x="8629" y="36151"/>
                  </a:lnTo>
                  <a:lnTo>
                    <a:pt x="54469" y="37843"/>
                  </a:lnTo>
                  <a:lnTo>
                    <a:pt x="83447" y="35202"/>
                  </a:lnTo>
                  <a:lnTo>
                    <a:pt x="15029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694"/>
            <p:cNvSpPr/>
            <p:nvPr>
              <p:custDataLst>
                <p:tags r:id="rId130"/>
              </p:custDataLst>
            </p:nvPr>
          </p:nvSpPr>
          <p:spPr>
            <a:xfrm>
              <a:off x="10429875" y="34575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8" y="13183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695"/>
            <p:cNvSpPr/>
            <p:nvPr>
              <p:custDataLst>
                <p:tags r:id="rId131"/>
              </p:custDataLst>
            </p:nvPr>
          </p:nvSpPr>
          <p:spPr>
            <a:xfrm>
              <a:off x="10439400" y="3343783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9525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96"/>
            <p:cNvSpPr/>
            <p:nvPr>
              <p:custDataLst>
                <p:tags r:id="rId132"/>
              </p:custDataLst>
            </p:nvPr>
          </p:nvSpPr>
          <p:spPr>
            <a:xfrm>
              <a:off x="10496550" y="34194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40704" y="132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97"/>
            <p:cNvSpPr/>
            <p:nvPr>
              <p:custDataLst>
                <p:tags r:id="rId133"/>
              </p:custDataLst>
            </p:nvPr>
          </p:nvSpPr>
          <p:spPr>
            <a:xfrm>
              <a:off x="10515600" y="3476625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28575"/>
                  </a:moveTo>
                  <a:lnTo>
                    <a:pt x="0" y="2857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698"/>
            <p:cNvSpPr/>
            <p:nvPr>
              <p:custDataLst>
                <p:tags r:id="rId134"/>
              </p:custDataLst>
            </p:nvPr>
          </p:nvSpPr>
          <p:spPr>
            <a:xfrm>
              <a:off x="10668000" y="33909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605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699"/>
            <p:cNvSpPr/>
            <p:nvPr>
              <p:custDataLst>
                <p:tags r:id="rId135"/>
              </p:custDataLst>
            </p:nvPr>
          </p:nvSpPr>
          <p:spPr>
            <a:xfrm>
              <a:off x="10477500" y="2752107"/>
              <a:ext cx="133351" cy="105394"/>
            </a:xfrm>
            <a:custGeom>
              <a:avLst/>
              <a:gdLst/>
              <a:ahLst/>
              <a:cxnLst/>
              <a:rect l="0" t="0" r="0" b="0"/>
              <a:pathLst>
                <a:path w="133351" h="105394">
                  <a:moveTo>
                    <a:pt x="0" y="48243"/>
                  </a:moveTo>
                  <a:lnTo>
                    <a:pt x="0" y="48243"/>
                  </a:lnTo>
                  <a:lnTo>
                    <a:pt x="0" y="92444"/>
                  </a:lnTo>
                  <a:lnTo>
                    <a:pt x="0" y="89760"/>
                  </a:lnTo>
                  <a:lnTo>
                    <a:pt x="2824" y="85040"/>
                  </a:lnTo>
                  <a:lnTo>
                    <a:pt x="7606" y="77297"/>
                  </a:lnTo>
                  <a:lnTo>
                    <a:pt x="21109" y="34217"/>
                  </a:lnTo>
                  <a:lnTo>
                    <a:pt x="27374" y="18726"/>
                  </a:lnTo>
                  <a:lnTo>
                    <a:pt x="37213" y="4785"/>
                  </a:lnTo>
                  <a:lnTo>
                    <a:pt x="41742" y="1279"/>
                  </a:lnTo>
                  <a:lnTo>
                    <a:pt x="45820" y="0"/>
                  </a:lnTo>
                  <a:lnTo>
                    <a:pt x="54230" y="1402"/>
                  </a:lnTo>
                  <a:lnTo>
                    <a:pt x="70867" y="9199"/>
                  </a:lnTo>
                  <a:lnTo>
                    <a:pt x="101733" y="36255"/>
                  </a:lnTo>
                  <a:lnTo>
                    <a:pt x="108715" y="45737"/>
                  </a:lnTo>
                  <a:lnTo>
                    <a:pt x="133350" y="105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1700"/>
          <p:cNvSpPr/>
          <p:nvPr>
            <p:custDataLst>
              <p:tags r:id="rId6"/>
            </p:custDataLst>
          </p:nvPr>
        </p:nvSpPr>
        <p:spPr>
          <a:xfrm>
            <a:off x="10436468" y="2952866"/>
            <a:ext cx="260108" cy="327322"/>
          </a:xfrm>
          <a:custGeom>
            <a:avLst/>
            <a:gdLst/>
            <a:ahLst/>
            <a:cxnLst/>
            <a:rect l="0" t="0" r="0" b="0"/>
            <a:pathLst>
              <a:path w="260108" h="327322">
                <a:moveTo>
                  <a:pt x="212482" y="9409"/>
                </a:moveTo>
                <a:lnTo>
                  <a:pt x="212482" y="9409"/>
                </a:lnTo>
                <a:lnTo>
                  <a:pt x="221616" y="276"/>
                </a:lnTo>
                <a:lnTo>
                  <a:pt x="216834" y="0"/>
                </a:lnTo>
                <a:lnTo>
                  <a:pt x="197075" y="8570"/>
                </a:lnTo>
                <a:lnTo>
                  <a:pt x="151837" y="35097"/>
                </a:lnTo>
                <a:lnTo>
                  <a:pt x="107246" y="58783"/>
                </a:lnTo>
                <a:lnTo>
                  <a:pt x="60022" y="93796"/>
                </a:lnTo>
                <a:lnTo>
                  <a:pt x="14861" y="131305"/>
                </a:lnTo>
                <a:lnTo>
                  <a:pt x="1410" y="144422"/>
                </a:lnTo>
                <a:lnTo>
                  <a:pt x="858" y="148101"/>
                </a:lnTo>
                <a:lnTo>
                  <a:pt x="2609" y="151612"/>
                </a:lnTo>
                <a:lnTo>
                  <a:pt x="5891" y="155011"/>
                </a:lnTo>
                <a:lnTo>
                  <a:pt x="25682" y="164851"/>
                </a:lnTo>
                <a:lnTo>
                  <a:pt x="72846" y="176599"/>
                </a:lnTo>
                <a:lnTo>
                  <a:pt x="117867" y="185354"/>
                </a:lnTo>
                <a:lnTo>
                  <a:pt x="146794" y="191507"/>
                </a:lnTo>
                <a:lnTo>
                  <a:pt x="156123" y="200056"/>
                </a:lnTo>
                <a:lnTo>
                  <a:pt x="157977" y="205298"/>
                </a:lnTo>
                <a:lnTo>
                  <a:pt x="157213" y="216768"/>
                </a:lnTo>
                <a:lnTo>
                  <a:pt x="150524" y="228921"/>
                </a:lnTo>
                <a:lnTo>
                  <a:pt x="138378" y="241378"/>
                </a:lnTo>
                <a:lnTo>
                  <a:pt x="94199" y="267903"/>
                </a:lnTo>
                <a:lnTo>
                  <a:pt x="53806" y="288638"/>
                </a:lnTo>
                <a:lnTo>
                  <a:pt x="23251" y="301201"/>
                </a:lnTo>
                <a:lnTo>
                  <a:pt x="16478" y="302362"/>
                </a:lnTo>
                <a:lnTo>
                  <a:pt x="10904" y="305253"/>
                </a:lnTo>
                <a:lnTo>
                  <a:pt x="1889" y="314109"/>
                </a:lnTo>
                <a:lnTo>
                  <a:pt x="121" y="318376"/>
                </a:lnTo>
                <a:lnTo>
                  <a:pt x="0" y="322279"/>
                </a:lnTo>
                <a:lnTo>
                  <a:pt x="978" y="325939"/>
                </a:lnTo>
                <a:lnTo>
                  <a:pt x="5862" y="327321"/>
                </a:lnTo>
                <a:lnTo>
                  <a:pt x="46941" y="324756"/>
                </a:lnTo>
                <a:lnTo>
                  <a:pt x="90530" y="323936"/>
                </a:lnTo>
                <a:lnTo>
                  <a:pt x="136528" y="316222"/>
                </a:lnTo>
                <a:lnTo>
                  <a:pt x="170574" y="317627"/>
                </a:lnTo>
                <a:lnTo>
                  <a:pt x="214317" y="322528"/>
                </a:lnTo>
                <a:lnTo>
                  <a:pt x="260107" y="3237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313"/>
          <p:cNvGrpSpPr/>
          <p:nvPr/>
        </p:nvGrpSpPr>
        <p:grpSpPr>
          <a:xfrm>
            <a:off x="10907448" y="2949784"/>
            <a:ext cx="254827" cy="362863"/>
            <a:chOff x="10907448" y="2949784"/>
            <a:chExt cx="254827" cy="362863"/>
          </a:xfrm>
        </p:grpSpPr>
        <p:sp>
          <p:nvSpPr>
            <p:cNvPr id="168" name="SMARTInkShape-1701"/>
            <p:cNvSpPr/>
            <p:nvPr>
              <p:custDataLst>
                <p:tags r:id="rId126"/>
              </p:custDataLst>
            </p:nvPr>
          </p:nvSpPr>
          <p:spPr>
            <a:xfrm>
              <a:off x="10907448" y="3105150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820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702"/>
            <p:cNvSpPr/>
            <p:nvPr>
              <p:custDataLst>
                <p:tags r:id="rId127"/>
              </p:custDataLst>
            </p:nvPr>
          </p:nvSpPr>
          <p:spPr>
            <a:xfrm>
              <a:off x="11044058" y="2949784"/>
              <a:ext cx="118217" cy="362863"/>
            </a:xfrm>
            <a:custGeom>
              <a:avLst/>
              <a:gdLst/>
              <a:ahLst/>
              <a:cxnLst/>
              <a:rect l="0" t="0" r="0" b="0"/>
              <a:pathLst>
                <a:path w="118217" h="362863">
                  <a:moveTo>
                    <a:pt x="4942" y="155366"/>
                  </a:moveTo>
                  <a:lnTo>
                    <a:pt x="4942" y="155366"/>
                  </a:lnTo>
                  <a:lnTo>
                    <a:pt x="4942" y="160422"/>
                  </a:lnTo>
                  <a:lnTo>
                    <a:pt x="7766" y="165727"/>
                  </a:lnTo>
                  <a:lnTo>
                    <a:pt x="9999" y="168623"/>
                  </a:lnTo>
                  <a:lnTo>
                    <a:pt x="13879" y="215098"/>
                  </a:lnTo>
                  <a:lnTo>
                    <a:pt x="14293" y="251381"/>
                  </a:lnTo>
                  <a:lnTo>
                    <a:pt x="11594" y="291765"/>
                  </a:lnTo>
                  <a:lnTo>
                    <a:pt x="6256" y="337649"/>
                  </a:lnTo>
                  <a:lnTo>
                    <a:pt x="5332" y="360247"/>
                  </a:lnTo>
                  <a:lnTo>
                    <a:pt x="4143" y="362862"/>
                  </a:lnTo>
                  <a:lnTo>
                    <a:pt x="2292" y="362488"/>
                  </a:lnTo>
                  <a:lnTo>
                    <a:pt x="0" y="360122"/>
                  </a:lnTo>
                  <a:lnTo>
                    <a:pt x="276" y="349027"/>
                  </a:lnTo>
                  <a:lnTo>
                    <a:pt x="4021" y="305921"/>
                  </a:lnTo>
                  <a:lnTo>
                    <a:pt x="4669" y="266885"/>
                  </a:lnTo>
                  <a:lnTo>
                    <a:pt x="4821" y="232799"/>
                  </a:lnTo>
                  <a:lnTo>
                    <a:pt x="5947" y="197189"/>
                  </a:lnTo>
                  <a:lnTo>
                    <a:pt x="11472" y="158233"/>
                  </a:lnTo>
                  <a:lnTo>
                    <a:pt x="14638" y="121408"/>
                  </a:lnTo>
                  <a:lnTo>
                    <a:pt x="24653" y="74339"/>
                  </a:lnTo>
                  <a:lnTo>
                    <a:pt x="33713" y="41400"/>
                  </a:lnTo>
                  <a:lnTo>
                    <a:pt x="38896" y="28514"/>
                  </a:lnTo>
                  <a:lnTo>
                    <a:pt x="41199" y="15732"/>
                  </a:lnTo>
                  <a:lnTo>
                    <a:pt x="43931" y="10418"/>
                  </a:lnTo>
                  <a:lnTo>
                    <a:pt x="52610" y="1692"/>
                  </a:lnTo>
                  <a:lnTo>
                    <a:pt x="58946" y="0"/>
                  </a:lnTo>
                  <a:lnTo>
                    <a:pt x="74453" y="942"/>
                  </a:lnTo>
                  <a:lnTo>
                    <a:pt x="80916" y="4792"/>
                  </a:lnTo>
                  <a:lnTo>
                    <a:pt x="107558" y="42561"/>
                  </a:lnTo>
                  <a:lnTo>
                    <a:pt x="115779" y="65027"/>
                  </a:lnTo>
                  <a:lnTo>
                    <a:pt x="118216" y="95203"/>
                  </a:lnTo>
                  <a:lnTo>
                    <a:pt x="108825" y="130955"/>
                  </a:lnTo>
                  <a:lnTo>
                    <a:pt x="97693" y="153189"/>
                  </a:lnTo>
                  <a:lnTo>
                    <a:pt x="82636" y="171537"/>
                  </a:lnTo>
                  <a:lnTo>
                    <a:pt x="59712" y="185322"/>
                  </a:lnTo>
                  <a:lnTo>
                    <a:pt x="4942" y="193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14"/>
          <p:cNvGrpSpPr/>
          <p:nvPr/>
        </p:nvGrpSpPr>
        <p:grpSpPr>
          <a:xfrm>
            <a:off x="11382375" y="3009645"/>
            <a:ext cx="594699" cy="367329"/>
            <a:chOff x="11382375" y="3009645"/>
            <a:chExt cx="594699" cy="367329"/>
          </a:xfrm>
        </p:grpSpPr>
        <p:sp>
          <p:nvSpPr>
            <p:cNvPr id="171" name="SMARTInkShape-1703"/>
            <p:cNvSpPr/>
            <p:nvPr>
              <p:custDataLst>
                <p:tags r:id="rId120"/>
              </p:custDataLst>
            </p:nvPr>
          </p:nvSpPr>
          <p:spPr>
            <a:xfrm>
              <a:off x="11633976" y="3333750"/>
              <a:ext cx="272275" cy="43224"/>
            </a:xfrm>
            <a:custGeom>
              <a:avLst/>
              <a:gdLst/>
              <a:ahLst/>
              <a:cxnLst/>
              <a:rect l="0" t="0" r="0" b="0"/>
              <a:pathLst>
                <a:path w="272275" h="43224">
                  <a:moveTo>
                    <a:pt x="72249" y="0"/>
                  </a:moveTo>
                  <a:lnTo>
                    <a:pt x="72249" y="0"/>
                  </a:lnTo>
                  <a:lnTo>
                    <a:pt x="29331" y="8201"/>
                  </a:lnTo>
                  <a:lnTo>
                    <a:pt x="4145" y="14189"/>
                  </a:lnTo>
                  <a:lnTo>
                    <a:pt x="390" y="16868"/>
                  </a:lnTo>
                  <a:lnTo>
                    <a:pt x="0" y="19712"/>
                  </a:lnTo>
                  <a:lnTo>
                    <a:pt x="1859" y="22666"/>
                  </a:lnTo>
                  <a:lnTo>
                    <a:pt x="19642" y="31881"/>
                  </a:lnTo>
                  <a:lnTo>
                    <a:pt x="57271" y="37930"/>
                  </a:lnTo>
                  <a:lnTo>
                    <a:pt x="101677" y="43223"/>
                  </a:lnTo>
                  <a:lnTo>
                    <a:pt x="146737" y="39426"/>
                  </a:lnTo>
                  <a:lnTo>
                    <a:pt x="182162" y="35671"/>
                  </a:lnTo>
                  <a:lnTo>
                    <a:pt x="220528" y="30678"/>
                  </a:lnTo>
                  <a:lnTo>
                    <a:pt x="27227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704"/>
            <p:cNvSpPr/>
            <p:nvPr>
              <p:custDataLst>
                <p:tags r:id="rId121"/>
              </p:custDataLst>
            </p:nvPr>
          </p:nvSpPr>
          <p:spPr>
            <a:xfrm>
              <a:off x="11598719" y="3276600"/>
              <a:ext cx="307532" cy="18984"/>
            </a:xfrm>
            <a:custGeom>
              <a:avLst/>
              <a:gdLst/>
              <a:ahLst/>
              <a:cxnLst/>
              <a:rect l="0" t="0" r="0" b="0"/>
              <a:pathLst>
                <a:path w="307532" h="18984">
                  <a:moveTo>
                    <a:pt x="12256" y="0"/>
                  </a:moveTo>
                  <a:lnTo>
                    <a:pt x="12256" y="0"/>
                  </a:lnTo>
                  <a:lnTo>
                    <a:pt x="2144" y="5057"/>
                  </a:lnTo>
                  <a:lnTo>
                    <a:pt x="223" y="7605"/>
                  </a:lnTo>
                  <a:lnTo>
                    <a:pt x="0" y="10361"/>
                  </a:lnTo>
                  <a:lnTo>
                    <a:pt x="910" y="13257"/>
                  </a:lnTo>
                  <a:lnTo>
                    <a:pt x="3634" y="15188"/>
                  </a:lnTo>
                  <a:lnTo>
                    <a:pt x="12306" y="17333"/>
                  </a:lnTo>
                  <a:lnTo>
                    <a:pt x="56334" y="18824"/>
                  </a:lnTo>
                  <a:lnTo>
                    <a:pt x="89169" y="18983"/>
                  </a:lnTo>
                  <a:lnTo>
                    <a:pt x="121580" y="17962"/>
                  </a:lnTo>
                  <a:lnTo>
                    <a:pt x="157155" y="13980"/>
                  </a:lnTo>
                  <a:lnTo>
                    <a:pt x="197711" y="10845"/>
                  </a:lnTo>
                  <a:lnTo>
                    <a:pt x="239948" y="4860"/>
                  </a:lnTo>
                  <a:lnTo>
                    <a:pt x="280921" y="1440"/>
                  </a:lnTo>
                  <a:lnTo>
                    <a:pt x="307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705"/>
            <p:cNvSpPr/>
            <p:nvPr>
              <p:custDataLst>
                <p:tags r:id="rId122"/>
              </p:custDataLst>
            </p:nvPr>
          </p:nvSpPr>
          <p:spPr>
            <a:xfrm>
              <a:off x="11868151" y="3009645"/>
              <a:ext cx="108923" cy="325586"/>
            </a:xfrm>
            <a:custGeom>
              <a:avLst/>
              <a:gdLst/>
              <a:ahLst/>
              <a:cxnLst/>
              <a:rect l="0" t="0" r="0" b="0"/>
              <a:pathLst>
                <a:path w="108923" h="325586">
                  <a:moveTo>
                    <a:pt x="19049" y="66930"/>
                  </a:moveTo>
                  <a:lnTo>
                    <a:pt x="19049" y="66930"/>
                  </a:lnTo>
                  <a:lnTo>
                    <a:pt x="24107" y="71986"/>
                  </a:lnTo>
                  <a:lnTo>
                    <a:pt x="24537" y="75593"/>
                  </a:lnTo>
                  <a:lnTo>
                    <a:pt x="19670" y="111862"/>
                  </a:lnTo>
                  <a:lnTo>
                    <a:pt x="19172" y="159139"/>
                  </a:lnTo>
                  <a:lnTo>
                    <a:pt x="19074" y="204736"/>
                  </a:lnTo>
                  <a:lnTo>
                    <a:pt x="11514" y="252046"/>
                  </a:lnTo>
                  <a:lnTo>
                    <a:pt x="4861" y="299523"/>
                  </a:lnTo>
                  <a:lnTo>
                    <a:pt x="640" y="325585"/>
                  </a:lnTo>
                  <a:lnTo>
                    <a:pt x="426" y="325091"/>
                  </a:lnTo>
                  <a:lnTo>
                    <a:pt x="56" y="287507"/>
                  </a:lnTo>
                  <a:lnTo>
                    <a:pt x="17" y="245528"/>
                  </a:lnTo>
                  <a:lnTo>
                    <a:pt x="3" y="199576"/>
                  </a:lnTo>
                  <a:lnTo>
                    <a:pt x="0" y="158091"/>
                  </a:lnTo>
                  <a:lnTo>
                    <a:pt x="5057" y="110572"/>
                  </a:lnTo>
                  <a:lnTo>
                    <a:pt x="17303" y="74571"/>
                  </a:lnTo>
                  <a:lnTo>
                    <a:pt x="45056" y="28582"/>
                  </a:lnTo>
                  <a:lnTo>
                    <a:pt x="58622" y="5238"/>
                  </a:lnTo>
                  <a:lnTo>
                    <a:pt x="63422" y="1460"/>
                  </a:lnTo>
                  <a:lnTo>
                    <a:pt x="68739" y="0"/>
                  </a:lnTo>
                  <a:lnTo>
                    <a:pt x="79234" y="1200"/>
                  </a:lnTo>
                  <a:lnTo>
                    <a:pt x="87426" y="5261"/>
                  </a:lnTo>
                  <a:lnTo>
                    <a:pt x="94595" y="19061"/>
                  </a:lnTo>
                  <a:lnTo>
                    <a:pt x="108922" y="60352"/>
                  </a:lnTo>
                  <a:lnTo>
                    <a:pt x="107323" y="77765"/>
                  </a:lnTo>
                  <a:lnTo>
                    <a:pt x="103085" y="90443"/>
                  </a:lnTo>
                  <a:lnTo>
                    <a:pt x="91927" y="106352"/>
                  </a:lnTo>
                  <a:lnTo>
                    <a:pt x="80013" y="117259"/>
                  </a:lnTo>
                  <a:lnTo>
                    <a:pt x="42223" y="138577"/>
                  </a:lnTo>
                  <a:lnTo>
                    <a:pt x="9524" y="143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706"/>
            <p:cNvSpPr/>
            <p:nvPr>
              <p:custDataLst>
                <p:tags r:id="rId123"/>
              </p:custDataLst>
            </p:nvPr>
          </p:nvSpPr>
          <p:spPr>
            <a:xfrm>
              <a:off x="11668240" y="3031166"/>
              <a:ext cx="121280" cy="142507"/>
            </a:xfrm>
            <a:custGeom>
              <a:avLst/>
              <a:gdLst/>
              <a:ahLst/>
              <a:cxnLst/>
              <a:rect l="0" t="0" r="0" b="0"/>
              <a:pathLst>
                <a:path w="121280" h="142507">
                  <a:moveTo>
                    <a:pt x="9410" y="35884"/>
                  </a:moveTo>
                  <a:lnTo>
                    <a:pt x="9410" y="35884"/>
                  </a:lnTo>
                  <a:lnTo>
                    <a:pt x="9410" y="30396"/>
                  </a:lnTo>
                  <a:lnTo>
                    <a:pt x="9410" y="77179"/>
                  </a:lnTo>
                  <a:lnTo>
                    <a:pt x="8352" y="93396"/>
                  </a:lnTo>
                  <a:lnTo>
                    <a:pt x="473" y="137672"/>
                  </a:lnTo>
                  <a:lnTo>
                    <a:pt x="145" y="142506"/>
                  </a:lnTo>
                  <a:lnTo>
                    <a:pt x="0" y="137600"/>
                  </a:lnTo>
                  <a:lnTo>
                    <a:pt x="13152" y="95073"/>
                  </a:lnTo>
                  <a:lnTo>
                    <a:pt x="19909" y="55337"/>
                  </a:lnTo>
                  <a:lnTo>
                    <a:pt x="38236" y="13028"/>
                  </a:lnTo>
                  <a:lnTo>
                    <a:pt x="47267" y="5265"/>
                  </a:lnTo>
                  <a:lnTo>
                    <a:pt x="58338" y="1109"/>
                  </a:lnTo>
                  <a:lnTo>
                    <a:pt x="64253" y="0"/>
                  </a:lnTo>
                  <a:lnTo>
                    <a:pt x="76472" y="1591"/>
                  </a:lnTo>
                  <a:lnTo>
                    <a:pt x="101562" y="11236"/>
                  </a:lnTo>
                  <a:lnTo>
                    <a:pt x="111398" y="22813"/>
                  </a:lnTo>
                  <a:lnTo>
                    <a:pt x="120063" y="41536"/>
                  </a:lnTo>
                  <a:lnTo>
                    <a:pt x="121279" y="46002"/>
                  </a:lnTo>
                  <a:lnTo>
                    <a:pt x="117934" y="67457"/>
                  </a:lnTo>
                  <a:lnTo>
                    <a:pt x="104660" y="12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707"/>
            <p:cNvSpPr/>
            <p:nvPr>
              <p:custDataLst>
                <p:tags r:id="rId124"/>
              </p:custDataLst>
            </p:nvPr>
          </p:nvSpPr>
          <p:spPr>
            <a:xfrm>
              <a:off x="11398473" y="3143250"/>
              <a:ext cx="145828" cy="27675"/>
            </a:xfrm>
            <a:custGeom>
              <a:avLst/>
              <a:gdLst/>
              <a:ahLst/>
              <a:cxnLst/>
              <a:rect l="0" t="0" r="0" b="0"/>
              <a:pathLst>
                <a:path w="145828" h="27675">
                  <a:moveTo>
                    <a:pt x="31527" y="0"/>
                  </a:moveTo>
                  <a:lnTo>
                    <a:pt x="31527" y="0"/>
                  </a:lnTo>
                  <a:lnTo>
                    <a:pt x="16357" y="5056"/>
                  </a:lnTo>
                  <a:lnTo>
                    <a:pt x="6087" y="13183"/>
                  </a:lnTo>
                  <a:lnTo>
                    <a:pt x="113" y="21734"/>
                  </a:lnTo>
                  <a:lnTo>
                    <a:pt x="0" y="24015"/>
                  </a:lnTo>
                  <a:lnTo>
                    <a:pt x="984" y="25535"/>
                  </a:lnTo>
                  <a:lnTo>
                    <a:pt x="2699" y="26548"/>
                  </a:lnTo>
                  <a:lnTo>
                    <a:pt x="7425" y="27674"/>
                  </a:lnTo>
                  <a:lnTo>
                    <a:pt x="53257" y="20917"/>
                  </a:lnTo>
                  <a:lnTo>
                    <a:pt x="96850" y="14362"/>
                  </a:lnTo>
                  <a:lnTo>
                    <a:pt x="14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708"/>
            <p:cNvSpPr/>
            <p:nvPr>
              <p:custDataLst>
                <p:tags r:id="rId125"/>
              </p:custDataLst>
            </p:nvPr>
          </p:nvSpPr>
          <p:spPr>
            <a:xfrm>
              <a:off x="11382375" y="30765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1457" y="9349"/>
                  </a:lnTo>
                  <a:lnTo>
                    <a:pt x="97507" y="96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1709"/>
          <p:cNvSpPr/>
          <p:nvPr>
            <p:custDataLst>
              <p:tags r:id="rId7"/>
            </p:custDataLst>
          </p:nvPr>
        </p:nvSpPr>
        <p:spPr>
          <a:xfrm>
            <a:off x="447675" y="3857628"/>
            <a:ext cx="11696701" cy="209548"/>
          </a:xfrm>
          <a:custGeom>
            <a:avLst/>
            <a:gdLst/>
            <a:ahLst/>
            <a:cxnLst/>
            <a:rect l="0" t="0" r="0" b="0"/>
            <a:pathLst>
              <a:path w="11696701" h="209548">
                <a:moveTo>
                  <a:pt x="0" y="209547"/>
                </a:moveTo>
                <a:lnTo>
                  <a:pt x="0" y="209547"/>
                </a:lnTo>
                <a:lnTo>
                  <a:pt x="36728" y="209547"/>
                </a:lnTo>
                <a:lnTo>
                  <a:pt x="84260" y="206725"/>
                </a:lnTo>
                <a:lnTo>
                  <a:pt x="121057" y="203001"/>
                </a:lnTo>
                <a:lnTo>
                  <a:pt x="165573" y="200905"/>
                </a:lnTo>
                <a:lnTo>
                  <a:pt x="206633" y="200284"/>
                </a:lnTo>
                <a:lnTo>
                  <a:pt x="251842" y="200100"/>
                </a:lnTo>
                <a:lnTo>
                  <a:pt x="298751" y="200045"/>
                </a:lnTo>
                <a:lnTo>
                  <a:pt x="346164" y="200029"/>
                </a:lnTo>
                <a:lnTo>
                  <a:pt x="393726" y="200024"/>
                </a:lnTo>
                <a:lnTo>
                  <a:pt x="441333" y="200022"/>
                </a:lnTo>
                <a:lnTo>
                  <a:pt x="488952" y="200022"/>
                </a:lnTo>
                <a:lnTo>
                  <a:pt x="536576" y="200022"/>
                </a:lnTo>
                <a:lnTo>
                  <a:pt x="568325" y="200022"/>
                </a:lnTo>
                <a:lnTo>
                  <a:pt x="602897" y="197200"/>
                </a:lnTo>
                <a:lnTo>
                  <a:pt x="639429" y="193476"/>
                </a:lnTo>
                <a:lnTo>
                  <a:pt x="676833" y="191821"/>
                </a:lnTo>
                <a:lnTo>
                  <a:pt x="714623" y="191086"/>
                </a:lnTo>
                <a:lnTo>
                  <a:pt x="752585" y="190759"/>
                </a:lnTo>
                <a:lnTo>
                  <a:pt x="790624" y="190614"/>
                </a:lnTo>
                <a:lnTo>
                  <a:pt x="828697" y="187727"/>
                </a:lnTo>
                <a:lnTo>
                  <a:pt x="866785" y="183974"/>
                </a:lnTo>
                <a:lnTo>
                  <a:pt x="904879" y="182306"/>
                </a:lnTo>
                <a:lnTo>
                  <a:pt x="945799" y="181565"/>
                </a:lnTo>
                <a:lnTo>
                  <a:pt x="987622" y="180177"/>
                </a:lnTo>
                <a:lnTo>
                  <a:pt x="1027376" y="176033"/>
                </a:lnTo>
                <a:lnTo>
                  <a:pt x="1066212" y="173485"/>
                </a:lnTo>
                <a:lnTo>
                  <a:pt x="1105697" y="171294"/>
                </a:lnTo>
                <a:lnTo>
                  <a:pt x="1147940" y="166793"/>
                </a:lnTo>
                <a:lnTo>
                  <a:pt x="1191410" y="164087"/>
                </a:lnTo>
                <a:lnTo>
                  <a:pt x="1235424" y="161826"/>
                </a:lnTo>
                <a:lnTo>
                  <a:pt x="1279680" y="157293"/>
                </a:lnTo>
                <a:lnTo>
                  <a:pt x="1324044" y="151751"/>
                </a:lnTo>
                <a:lnTo>
                  <a:pt x="1368456" y="146818"/>
                </a:lnTo>
                <a:lnTo>
                  <a:pt x="1412889" y="144626"/>
                </a:lnTo>
                <a:lnTo>
                  <a:pt x="1460153" y="140829"/>
                </a:lnTo>
                <a:lnTo>
                  <a:pt x="1484611" y="138335"/>
                </a:lnTo>
                <a:lnTo>
                  <a:pt x="1531541" y="135564"/>
                </a:lnTo>
                <a:lnTo>
                  <a:pt x="1577093" y="133274"/>
                </a:lnTo>
                <a:lnTo>
                  <a:pt x="1622033" y="128728"/>
                </a:lnTo>
                <a:lnTo>
                  <a:pt x="1669523" y="126003"/>
                </a:lnTo>
                <a:lnTo>
                  <a:pt x="1694040" y="125276"/>
                </a:lnTo>
                <a:lnTo>
                  <a:pt x="1718852" y="123733"/>
                </a:lnTo>
                <a:lnTo>
                  <a:pt x="1743859" y="121646"/>
                </a:lnTo>
                <a:lnTo>
                  <a:pt x="1768998" y="119196"/>
                </a:lnTo>
                <a:lnTo>
                  <a:pt x="1793165" y="116505"/>
                </a:lnTo>
                <a:lnTo>
                  <a:pt x="1839774" y="110692"/>
                </a:lnTo>
                <a:lnTo>
                  <a:pt x="1863632" y="108719"/>
                </a:lnTo>
                <a:lnTo>
                  <a:pt x="1888005" y="107403"/>
                </a:lnTo>
                <a:lnTo>
                  <a:pt x="1912720" y="106526"/>
                </a:lnTo>
                <a:lnTo>
                  <a:pt x="1937663" y="104883"/>
                </a:lnTo>
                <a:lnTo>
                  <a:pt x="1962759" y="102729"/>
                </a:lnTo>
                <a:lnTo>
                  <a:pt x="1987956" y="100235"/>
                </a:lnTo>
                <a:lnTo>
                  <a:pt x="2012162" y="97514"/>
                </a:lnTo>
                <a:lnTo>
                  <a:pt x="2058814" y="91669"/>
                </a:lnTo>
                <a:lnTo>
                  <a:pt x="2082684" y="89686"/>
                </a:lnTo>
                <a:lnTo>
                  <a:pt x="2107064" y="88365"/>
                </a:lnTo>
                <a:lnTo>
                  <a:pt x="2131785" y="87484"/>
                </a:lnTo>
                <a:lnTo>
                  <a:pt x="2156731" y="85838"/>
                </a:lnTo>
                <a:lnTo>
                  <a:pt x="2181829" y="83683"/>
                </a:lnTo>
                <a:lnTo>
                  <a:pt x="2207028" y="81188"/>
                </a:lnTo>
                <a:lnTo>
                  <a:pt x="2232293" y="79524"/>
                </a:lnTo>
                <a:lnTo>
                  <a:pt x="2257604" y="78415"/>
                </a:lnTo>
                <a:lnTo>
                  <a:pt x="2282944" y="77676"/>
                </a:lnTo>
                <a:lnTo>
                  <a:pt x="2308305" y="76125"/>
                </a:lnTo>
                <a:lnTo>
                  <a:pt x="2333678" y="74032"/>
                </a:lnTo>
                <a:lnTo>
                  <a:pt x="2359060" y="71578"/>
                </a:lnTo>
                <a:lnTo>
                  <a:pt x="2384448" y="69943"/>
                </a:lnTo>
                <a:lnTo>
                  <a:pt x="2409841" y="68853"/>
                </a:lnTo>
                <a:lnTo>
                  <a:pt x="2435235" y="68126"/>
                </a:lnTo>
                <a:lnTo>
                  <a:pt x="2460632" y="66583"/>
                </a:lnTo>
                <a:lnTo>
                  <a:pt x="2486030" y="64496"/>
                </a:lnTo>
                <a:lnTo>
                  <a:pt x="2511428" y="62046"/>
                </a:lnTo>
                <a:lnTo>
                  <a:pt x="2536827" y="60413"/>
                </a:lnTo>
                <a:lnTo>
                  <a:pt x="2562226" y="59324"/>
                </a:lnTo>
                <a:lnTo>
                  <a:pt x="2587626" y="58598"/>
                </a:lnTo>
                <a:lnTo>
                  <a:pt x="2613026" y="57057"/>
                </a:lnTo>
                <a:lnTo>
                  <a:pt x="2638425" y="54970"/>
                </a:lnTo>
                <a:lnTo>
                  <a:pt x="2663825" y="52521"/>
                </a:lnTo>
                <a:lnTo>
                  <a:pt x="2690283" y="50888"/>
                </a:lnTo>
                <a:lnTo>
                  <a:pt x="2717447" y="49799"/>
                </a:lnTo>
                <a:lnTo>
                  <a:pt x="2745081" y="49073"/>
                </a:lnTo>
                <a:lnTo>
                  <a:pt x="2771971" y="48590"/>
                </a:lnTo>
                <a:lnTo>
                  <a:pt x="2798364" y="48267"/>
                </a:lnTo>
                <a:lnTo>
                  <a:pt x="2824426" y="48052"/>
                </a:lnTo>
                <a:lnTo>
                  <a:pt x="2850267" y="47908"/>
                </a:lnTo>
                <a:lnTo>
                  <a:pt x="2875961" y="47813"/>
                </a:lnTo>
                <a:lnTo>
                  <a:pt x="2901557" y="47750"/>
                </a:lnTo>
                <a:lnTo>
                  <a:pt x="2927088" y="47707"/>
                </a:lnTo>
                <a:lnTo>
                  <a:pt x="2952575" y="47679"/>
                </a:lnTo>
                <a:lnTo>
                  <a:pt x="2978034" y="47660"/>
                </a:lnTo>
                <a:lnTo>
                  <a:pt x="3004531" y="46589"/>
                </a:lnTo>
                <a:lnTo>
                  <a:pt x="3031720" y="44817"/>
                </a:lnTo>
                <a:lnTo>
                  <a:pt x="3059372" y="42577"/>
                </a:lnTo>
                <a:lnTo>
                  <a:pt x="3086273" y="41084"/>
                </a:lnTo>
                <a:lnTo>
                  <a:pt x="3112674" y="40088"/>
                </a:lnTo>
                <a:lnTo>
                  <a:pt x="3138741" y="39424"/>
                </a:lnTo>
                <a:lnTo>
                  <a:pt x="3164586" y="38982"/>
                </a:lnTo>
                <a:lnTo>
                  <a:pt x="3190282" y="38687"/>
                </a:lnTo>
                <a:lnTo>
                  <a:pt x="3215880" y="38490"/>
                </a:lnTo>
                <a:lnTo>
                  <a:pt x="3242470" y="38359"/>
                </a:lnTo>
                <a:lnTo>
                  <a:pt x="3269721" y="38272"/>
                </a:lnTo>
                <a:lnTo>
                  <a:pt x="3297414" y="38214"/>
                </a:lnTo>
                <a:lnTo>
                  <a:pt x="3325401" y="37116"/>
                </a:lnTo>
                <a:lnTo>
                  <a:pt x="3353584" y="35327"/>
                </a:lnTo>
                <a:lnTo>
                  <a:pt x="3381898" y="33075"/>
                </a:lnTo>
                <a:lnTo>
                  <a:pt x="3409240" y="31574"/>
                </a:lnTo>
                <a:lnTo>
                  <a:pt x="3435935" y="30573"/>
                </a:lnTo>
                <a:lnTo>
                  <a:pt x="3462198" y="29906"/>
                </a:lnTo>
                <a:lnTo>
                  <a:pt x="3489232" y="29461"/>
                </a:lnTo>
                <a:lnTo>
                  <a:pt x="3516780" y="29165"/>
                </a:lnTo>
                <a:lnTo>
                  <a:pt x="3544670" y="28968"/>
                </a:lnTo>
                <a:lnTo>
                  <a:pt x="3572789" y="27777"/>
                </a:lnTo>
                <a:lnTo>
                  <a:pt x="3601059" y="25926"/>
                </a:lnTo>
                <a:lnTo>
                  <a:pt x="3629431" y="23633"/>
                </a:lnTo>
                <a:lnTo>
                  <a:pt x="3656812" y="22105"/>
                </a:lnTo>
                <a:lnTo>
                  <a:pt x="3683533" y="21085"/>
                </a:lnTo>
                <a:lnTo>
                  <a:pt x="3709814" y="20405"/>
                </a:lnTo>
                <a:lnTo>
                  <a:pt x="3736859" y="19953"/>
                </a:lnTo>
                <a:lnTo>
                  <a:pt x="3764414" y="19651"/>
                </a:lnTo>
                <a:lnTo>
                  <a:pt x="3792310" y="19449"/>
                </a:lnTo>
                <a:lnTo>
                  <a:pt x="3820432" y="18257"/>
                </a:lnTo>
                <a:lnTo>
                  <a:pt x="3848704" y="16403"/>
                </a:lnTo>
                <a:lnTo>
                  <a:pt x="3877078" y="14110"/>
                </a:lnTo>
                <a:lnTo>
                  <a:pt x="3904460" y="12580"/>
                </a:lnTo>
                <a:lnTo>
                  <a:pt x="3931182" y="11561"/>
                </a:lnTo>
                <a:lnTo>
                  <a:pt x="3957463" y="10882"/>
                </a:lnTo>
                <a:lnTo>
                  <a:pt x="3983450" y="10429"/>
                </a:lnTo>
                <a:lnTo>
                  <a:pt x="4009242" y="10126"/>
                </a:lnTo>
                <a:lnTo>
                  <a:pt x="4034903" y="9925"/>
                </a:lnTo>
                <a:lnTo>
                  <a:pt x="4061535" y="9790"/>
                </a:lnTo>
                <a:lnTo>
                  <a:pt x="4088815" y="9701"/>
                </a:lnTo>
                <a:lnTo>
                  <a:pt x="4116527" y="9641"/>
                </a:lnTo>
                <a:lnTo>
                  <a:pt x="4145585" y="9601"/>
                </a:lnTo>
                <a:lnTo>
                  <a:pt x="4175539" y="9575"/>
                </a:lnTo>
                <a:lnTo>
                  <a:pt x="4206093" y="9557"/>
                </a:lnTo>
                <a:lnTo>
                  <a:pt x="4235987" y="8487"/>
                </a:lnTo>
                <a:lnTo>
                  <a:pt x="4265442" y="6716"/>
                </a:lnTo>
                <a:lnTo>
                  <a:pt x="4294603" y="4476"/>
                </a:lnTo>
                <a:lnTo>
                  <a:pt x="4323568" y="2983"/>
                </a:lnTo>
                <a:lnTo>
                  <a:pt x="4352404" y="1988"/>
                </a:lnTo>
                <a:lnTo>
                  <a:pt x="4381152" y="1324"/>
                </a:lnTo>
                <a:lnTo>
                  <a:pt x="4409844" y="882"/>
                </a:lnTo>
                <a:lnTo>
                  <a:pt x="4438495" y="587"/>
                </a:lnTo>
                <a:lnTo>
                  <a:pt x="4467122" y="390"/>
                </a:lnTo>
                <a:lnTo>
                  <a:pt x="4495731" y="259"/>
                </a:lnTo>
                <a:lnTo>
                  <a:pt x="4524329" y="172"/>
                </a:lnTo>
                <a:lnTo>
                  <a:pt x="4552919" y="114"/>
                </a:lnTo>
                <a:lnTo>
                  <a:pt x="4581505" y="75"/>
                </a:lnTo>
                <a:lnTo>
                  <a:pt x="4610086" y="49"/>
                </a:lnTo>
                <a:lnTo>
                  <a:pt x="4638666" y="31"/>
                </a:lnTo>
                <a:lnTo>
                  <a:pt x="4668302" y="20"/>
                </a:lnTo>
                <a:lnTo>
                  <a:pt x="4698643" y="12"/>
                </a:lnTo>
                <a:lnTo>
                  <a:pt x="4729454" y="7"/>
                </a:lnTo>
                <a:lnTo>
                  <a:pt x="4759519" y="4"/>
                </a:lnTo>
                <a:lnTo>
                  <a:pt x="4789088" y="2"/>
                </a:lnTo>
                <a:lnTo>
                  <a:pt x="4818325" y="0"/>
                </a:lnTo>
                <a:lnTo>
                  <a:pt x="4846284" y="1057"/>
                </a:lnTo>
                <a:lnTo>
                  <a:pt x="4873389" y="2820"/>
                </a:lnTo>
                <a:lnTo>
                  <a:pt x="4899926" y="5054"/>
                </a:lnTo>
                <a:lnTo>
                  <a:pt x="4927142" y="6543"/>
                </a:lnTo>
                <a:lnTo>
                  <a:pt x="4954812" y="7536"/>
                </a:lnTo>
                <a:lnTo>
                  <a:pt x="4982783" y="8198"/>
                </a:lnTo>
                <a:lnTo>
                  <a:pt x="5010955" y="8639"/>
                </a:lnTo>
                <a:lnTo>
                  <a:pt x="5039261" y="8934"/>
                </a:lnTo>
                <a:lnTo>
                  <a:pt x="5067658" y="9130"/>
                </a:lnTo>
                <a:lnTo>
                  <a:pt x="5097172" y="9261"/>
                </a:lnTo>
                <a:lnTo>
                  <a:pt x="5127431" y="9348"/>
                </a:lnTo>
                <a:lnTo>
                  <a:pt x="5158187" y="9406"/>
                </a:lnTo>
                <a:lnTo>
                  <a:pt x="5188217" y="9445"/>
                </a:lnTo>
                <a:lnTo>
                  <a:pt x="5217761" y="9470"/>
                </a:lnTo>
                <a:lnTo>
                  <a:pt x="5246982" y="9488"/>
                </a:lnTo>
                <a:lnTo>
                  <a:pt x="5277046" y="9499"/>
                </a:lnTo>
                <a:lnTo>
                  <a:pt x="5307673" y="9507"/>
                </a:lnTo>
                <a:lnTo>
                  <a:pt x="5338674" y="9512"/>
                </a:lnTo>
                <a:lnTo>
                  <a:pt x="5368866" y="10573"/>
                </a:lnTo>
                <a:lnTo>
                  <a:pt x="5398519" y="12340"/>
                </a:lnTo>
                <a:lnTo>
                  <a:pt x="5427813" y="14575"/>
                </a:lnTo>
                <a:lnTo>
                  <a:pt x="5457925" y="16066"/>
                </a:lnTo>
                <a:lnTo>
                  <a:pt x="5488584" y="17060"/>
                </a:lnTo>
                <a:lnTo>
                  <a:pt x="5519605" y="17722"/>
                </a:lnTo>
                <a:lnTo>
                  <a:pt x="5549812" y="18164"/>
                </a:lnTo>
                <a:lnTo>
                  <a:pt x="5579475" y="18458"/>
                </a:lnTo>
                <a:lnTo>
                  <a:pt x="5608774" y="18654"/>
                </a:lnTo>
                <a:lnTo>
                  <a:pt x="5638891" y="18785"/>
                </a:lnTo>
                <a:lnTo>
                  <a:pt x="5669553" y="18872"/>
                </a:lnTo>
                <a:lnTo>
                  <a:pt x="5700578" y="18930"/>
                </a:lnTo>
                <a:lnTo>
                  <a:pt x="5730785" y="18969"/>
                </a:lnTo>
                <a:lnTo>
                  <a:pt x="5760448" y="18995"/>
                </a:lnTo>
                <a:lnTo>
                  <a:pt x="5789749" y="19013"/>
                </a:lnTo>
                <a:lnTo>
                  <a:pt x="5818808" y="19024"/>
                </a:lnTo>
                <a:lnTo>
                  <a:pt x="5847705" y="19032"/>
                </a:lnTo>
                <a:lnTo>
                  <a:pt x="5876495" y="19037"/>
                </a:lnTo>
                <a:lnTo>
                  <a:pt x="5906272" y="19040"/>
                </a:lnTo>
                <a:lnTo>
                  <a:pt x="5936706" y="19042"/>
                </a:lnTo>
                <a:lnTo>
                  <a:pt x="5967580" y="19044"/>
                </a:lnTo>
                <a:lnTo>
                  <a:pt x="5997686" y="20104"/>
                </a:lnTo>
                <a:lnTo>
                  <a:pt x="6027282" y="21868"/>
                </a:lnTo>
                <a:lnTo>
                  <a:pt x="6056538" y="24103"/>
                </a:lnTo>
                <a:lnTo>
                  <a:pt x="6085567" y="25593"/>
                </a:lnTo>
                <a:lnTo>
                  <a:pt x="6114445" y="26586"/>
                </a:lnTo>
                <a:lnTo>
                  <a:pt x="6143221" y="27248"/>
                </a:lnTo>
                <a:lnTo>
                  <a:pt x="6171931" y="27689"/>
                </a:lnTo>
                <a:lnTo>
                  <a:pt x="6200596" y="27983"/>
                </a:lnTo>
                <a:lnTo>
                  <a:pt x="6229230" y="28179"/>
                </a:lnTo>
                <a:lnTo>
                  <a:pt x="6257845" y="28310"/>
                </a:lnTo>
                <a:lnTo>
                  <a:pt x="6286447" y="28397"/>
                </a:lnTo>
                <a:lnTo>
                  <a:pt x="6315039" y="28455"/>
                </a:lnTo>
                <a:lnTo>
                  <a:pt x="6343626" y="28494"/>
                </a:lnTo>
                <a:lnTo>
                  <a:pt x="6372209" y="28520"/>
                </a:lnTo>
                <a:lnTo>
                  <a:pt x="6400789" y="28538"/>
                </a:lnTo>
                <a:lnTo>
                  <a:pt x="6430426" y="28549"/>
                </a:lnTo>
                <a:lnTo>
                  <a:pt x="6460768" y="28557"/>
                </a:lnTo>
                <a:lnTo>
                  <a:pt x="6491578" y="28562"/>
                </a:lnTo>
                <a:lnTo>
                  <a:pt x="6521644" y="28565"/>
                </a:lnTo>
                <a:lnTo>
                  <a:pt x="6551213" y="28567"/>
                </a:lnTo>
                <a:lnTo>
                  <a:pt x="6580450" y="28569"/>
                </a:lnTo>
                <a:lnTo>
                  <a:pt x="6609467" y="28570"/>
                </a:lnTo>
                <a:lnTo>
                  <a:pt x="6638336" y="28571"/>
                </a:lnTo>
                <a:lnTo>
                  <a:pt x="6667107" y="28572"/>
                </a:lnTo>
                <a:lnTo>
                  <a:pt x="6695814" y="28572"/>
                </a:lnTo>
                <a:lnTo>
                  <a:pt x="6724476" y="28572"/>
                </a:lnTo>
                <a:lnTo>
                  <a:pt x="6753109" y="28572"/>
                </a:lnTo>
                <a:lnTo>
                  <a:pt x="6782781" y="29630"/>
                </a:lnTo>
                <a:lnTo>
                  <a:pt x="6813146" y="31394"/>
                </a:lnTo>
                <a:lnTo>
                  <a:pt x="6843972" y="33629"/>
                </a:lnTo>
                <a:lnTo>
                  <a:pt x="6874049" y="34060"/>
                </a:lnTo>
                <a:lnTo>
                  <a:pt x="6903624" y="33289"/>
                </a:lnTo>
                <a:lnTo>
                  <a:pt x="6932866" y="31716"/>
                </a:lnTo>
                <a:lnTo>
                  <a:pt x="6962944" y="31727"/>
                </a:lnTo>
                <a:lnTo>
                  <a:pt x="6993579" y="32792"/>
                </a:lnTo>
                <a:lnTo>
                  <a:pt x="7024586" y="34560"/>
                </a:lnTo>
                <a:lnTo>
                  <a:pt x="7054783" y="35739"/>
                </a:lnTo>
                <a:lnTo>
                  <a:pt x="7084438" y="36525"/>
                </a:lnTo>
                <a:lnTo>
                  <a:pt x="7113734" y="37049"/>
                </a:lnTo>
                <a:lnTo>
                  <a:pt x="7143848" y="37398"/>
                </a:lnTo>
                <a:lnTo>
                  <a:pt x="7174507" y="37631"/>
                </a:lnTo>
                <a:lnTo>
                  <a:pt x="7205529" y="37786"/>
                </a:lnTo>
                <a:lnTo>
                  <a:pt x="7236795" y="37890"/>
                </a:lnTo>
                <a:lnTo>
                  <a:pt x="7268222" y="37959"/>
                </a:lnTo>
                <a:lnTo>
                  <a:pt x="7299756" y="38004"/>
                </a:lnTo>
                <a:lnTo>
                  <a:pt x="7330305" y="38035"/>
                </a:lnTo>
                <a:lnTo>
                  <a:pt x="7360195" y="38056"/>
                </a:lnTo>
                <a:lnTo>
                  <a:pt x="7389647" y="38069"/>
                </a:lnTo>
                <a:lnTo>
                  <a:pt x="7419864" y="38079"/>
                </a:lnTo>
                <a:lnTo>
                  <a:pt x="7450593" y="38085"/>
                </a:lnTo>
                <a:lnTo>
                  <a:pt x="7481662" y="38089"/>
                </a:lnTo>
                <a:lnTo>
                  <a:pt x="7511900" y="38092"/>
                </a:lnTo>
                <a:lnTo>
                  <a:pt x="7541583" y="38094"/>
                </a:lnTo>
                <a:lnTo>
                  <a:pt x="7570897" y="38095"/>
                </a:lnTo>
                <a:lnTo>
                  <a:pt x="7601024" y="38095"/>
                </a:lnTo>
                <a:lnTo>
                  <a:pt x="7631691" y="38096"/>
                </a:lnTo>
                <a:lnTo>
                  <a:pt x="7662719" y="38097"/>
                </a:lnTo>
                <a:lnTo>
                  <a:pt x="7693988" y="38097"/>
                </a:lnTo>
                <a:lnTo>
                  <a:pt x="7725417" y="38097"/>
                </a:lnTo>
                <a:lnTo>
                  <a:pt x="7756953" y="38097"/>
                </a:lnTo>
                <a:lnTo>
                  <a:pt x="7788560" y="38097"/>
                </a:lnTo>
                <a:lnTo>
                  <a:pt x="7820215" y="38097"/>
                </a:lnTo>
                <a:lnTo>
                  <a:pt x="7851901" y="38097"/>
                </a:lnTo>
                <a:lnTo>
                  <a:pt x="7883609" y="38097"/>
                </a:lnTo>
                <a:lnTo>
                  <a:pt x="7915332" y="38097"/>
                </a:lnTo>
                <a:lnTo>
                  <a:pt x="7947062" y="38097"/>
                </a:lnTo>
                <a:lnTo>
                  <a:pt x="7978800" y="38097"/>
                </a:lnTo>
                <a:lnTo>
                  <a:pt x="8010541" y="38097"/>
                </a:lnTo>
                <a:lnTo>
                  <a:pt x="8042286" y="38097"/>
                </a:lnTo>
                <a:lnTo>
                  <a:pt x="8074032" y="38097"/>
                </a:lnTo>
                <a:lnTo>
                  <a:pt x="8105780" y="38097"/>
                </a:lnTo>
                <a:lnTo>
                  <a:pt x="8137527" y="38097"/>
                </a:lnTo>
                <a:lnTo>
                  <a:pt x="8169277" y="38097"/>
                </a:lnTo>
                <a:lnTo>
                  <a:pt x="8201026" y="38097"/>
                </a:lnTo>
                <a:lnTo>
                  <a:pt x="8232776" y="38097"/>
                </a:lnTo>
                <a:lnTo>
                  <a:pt x="8264525" y="39155"/>
                </a:lnTo>
                <a:lnTo>
                  <a:pt x="8296275" y="40919"/>
                </a:lnTo>
                <a:lnTo>
                  <a:pt x="8328025" y="43154"/>
                </a:lnTo>
                <a:lnTo>
                  <a:pt x="8360833" y="44643"/>
                </a:lnTo>
                <a:lnTo>
                  <a:pt x="8394347" y="45636"/>
                </a:lnTo>
                <a:lnTo>
                  <a:pt x="8428331" y="46298"/>
                </a:lnTo>
                <a:lnTo>
                  <a:pt x="8461571" y="46739"/>
                </a:lnTo>
                <a:lnTo>
                  <a:pt x="8494315" y="47033"/>
                </a:lnTo>
                <a:lnTo>
                  <a:pt x="8526727" y="47229"/>
                </a:lnTo>
                <a:lnTo>
                  <a:pt x="8558919" y="48418"/>
                </a:lnTo>
                <a:lnTo>
                  <a:pt x="8590962" y="50270"/>
                </a:lnTo>
                <a:lnTo>
                  <a:pt x="8622909" y="52562"/>
                </a:lnTo>
                <a:lnTo>
                  <a:pt x="8655847" y="54091"/>
                </a:lnTo>
                <a:lnTo>
                  <a:pt x="8689448" y="55110"/>
                </a:lnTo>
                <a:lnTo>
                  <a:pt x="8723490" y="55789"/>
                </a:lnTo>
                <a:lnTo>
                  <a:pt x="8756769" y="56241"/>
                </a:lnTo>
                <a:lnTo>
                  <a:pt x="8789537" y="56543"/>
                </a:lnTo>
                <a:lnTo>
                  <a:pt x="8821966" y="56745"/>
                </a:lnTo>
                <a:lnTo>
                  <a:pt x="8854170" y="57937"/>
                </a:lnTo>
                <a:lnTo>
                  <a:pt x="8886221" y="59791"/>
                </a:lnTo>
                <a:lnTo>
                  <a:pt x="8918173" y="62084"/>
                </a:lnTo>
                <a:lnTo>
                  <a:pt x="8950056" y="64672"/>
                </a:lnTo>
                <a:lnTo>
                  <a:pt x="8981896" y="67455"/>
                </a:lnTo>
                <a:lnTo>
                  <a:pt x="9013705" y="70369"/>
                </a:lnTo>
                <a:lnTo>
                  <a:pt x="9045497" y="72312"/>
                </a:lnTo>
                <a:lnTo>
                  <a:pt x="9077272" y="73607"/>
                </a:lnTo>
                <a:lnTo>
                  <a:pt x="9109040" y="74470"/>
                </a:lnTo>
                <a:lnTo>
                  <a:pt x="9140801" y="75046"/>
                </a:lnTo>
                <a:lnTo>
                  <a:pt x="9172559" y="75430"/>
                </a:lnTo>
                <a:lnTo>
                  <a:pt x="9204315" y="75685"/>
                </a:lnTo>
                <a:lnTo>
                  <a:pt x="9236068" y="76914"/>
                </a:lnTo>
                <a:lnTo>
                  <a:pt x="9267820" y="78792"/>
                </a:lnTo>
                <a:lnTo>
                  <a:pt x="9299571" y="81102"/>
                </a:lnTo>
                <a:lnTo>
                  <a:pt x="9330265" y="82642"/>
                </a:lnTo>
                <a:lnTo>
                  <a:pt x="9360251" y="83669"/>
                </a:lnTo>
                <a:lnTo>
                  <a:pt x="9389768" y="84353"/>
                </a:lnTo>
                <a:lnTo>
                  <a:pt x="9417911" y="85868"/>
                </a:lnTo>
                <a:lnTo>
                  <a:pt x="9445141" y="87936"/>
                </a:lnTo>
                <a:lnTo>
                  <a:pt x="9471761" y="90373"/>
                </a:lnTo>
                <a:lnTo>
                  <a:pt x="9500091" y="91998"/>
                </a:lnTo>
                <a:lnTo>
                  <a:pt x="9529560" y="93081"/>
                </a:lnTo>
                <a:lnTo>
                  <a:pt x="9559789" y="93803"/>
                </a:lnTo>
                <a:lnTo>
                  <a:pt x="9589468" y="95343"/>
                </a:lnTo>
                <a:lnTo>
                  <a:pt x="9618780" y="97427"/>
                </a:lnTo>
                <a:lnTo>
                  <a:pt x="9647845" y="99875"/>
                </a:lnTo>
                <a:lnTo>
                  <a:pt x="9676746" y="101508"/>
                </a:lnTo>
                <a:lnTo>
                  <a:pt x="9705539" y="102596"/>
                </a:lnTo>
                <a:lnTo>
                  <a:pt x="9734259" y="103321"/>
                </a:lnTo>
                <a:lnTo>
                  <a:pt x="9762930" y="104863"/>
                </a:lnTo>
                <a:lnTo>
                  <a:pt x="9791571" y="106949"/>
                </a:lnTo>
                <a:lnTo>
                  <a:pt x="9820189" y="109398"/>
                </a:lnTo>
                <a:lnTo>
                  <a:pt x="9847735" y="111031"/>
                </a:lnTo>
                <a:lnTo>
                  <a:pt x="9874564" y="112120"/>
                </a:lnTo>
                <a:lnTo>
                  <a:pt x="9900919" y="112846"/>
                </a:lnTo>
                <a:lnTo>
                  <a:pt x="9928011" y="114388"/>
                </a:lnTo>
                <a:lnTo>
                  <a:pt x="9955600" y="116474"/>
                </a:lnTo>
                <a:lnTo>
                  <a:pt x="9983517" y="118923"/>
                </a:lnTo>
                <a:lnTo>
                  <a:pt x="10011652" y="120556"/>
                </a:lnTo>
                <a:lnTo>
                  <a:pt x="10039936" y="121645"/>
                </a:lnTo>
                <a:lnTo>
                  <a:pt x="10068316" y="122371"/>
                </a:lnTo>
                <a:lnTo>
                  <a:pt x="10095702" y="122855"/>
                </a:lnTo>
                <a:lnTo>
                  <a:pt x="10122427" y="123177"/>
                </a:lnTo>
                <a:lnTo>
                  <a:pt x="10148710" y="123392"/>
                </a:lnTo>
                <a:lnTo>
                  <a:pt x="10174699" y="124594"/>
                </a:lnTo>
                <a:lnTo>
                  <a:pt x="10200491" y="126453"/>
                </a:lnTo>
                <a:lnTo>
                  <a:pt x="10226152" y="128752"/>
                </a:lnTo>
                <a:lnTo>
                  <a:pt x="10251725" y="130283"/>
                </a:lnTo>
                <a:lnTo>
                  <a:pt x="10277242" y="131304"/>
                </a:lnTo>
                <a:lnTo>
                  <a:pt x="10302720" y="131985"/>
                </a:lnTo>
                <a:lnTo>
                  <a:pt x="10328172" y="132439"/>
                </a:lnTo>
                <a:lnTo>
                  <a:pt x="10353607" y="132742"/>
                </a:lnTo>
                <a:lnTo>
                  <a:pt x="10379029" y="132944"/>
                </a:lnTo>
                <a:lnTo>
                  <a:pt x="10404445" y="133078"/>
                </a:lnTo>
                <a:lnTo>
                  <a:pt x="10429856" y="133168"/>
                </a:lnTo>
                <a:lnTo>
                  <a:pt x="10455262" y="133228"/>
                </a:lnTo>
                <a:lnTo>
                  <a:pt x="10479608" y="134326"/>
                </a:lnTo>
                <a:lnTo>
                  <a:pt x="10526415" y="138368"/>
                </a:lnTo>
                <a:lnTo>
                  <a:pt x="10550327" y="139869"/>
                </a:lnTo>
                <a:lnTo>
                  <a:pt x="10574734" y="140870"/>
                </a:lnTo>
                <a:lnTo>
                  <a:pt x="10599473" y="141538"/>
                </a:lnTo>
                <a:lnTo>
                  <a:pt x="10646715" y="142279"/>
                </a:lnTo>
                <a:lnTo>
                  <a:pt x="10692407" y="143667"/>
                </a:lnTo>
                <a:lnTo>
                  <a:pt x="10737409" y="147811"/>
                </a:lnTo>
                <a:lnTo>
                  <a:pt x="10779282" y="150359"/>
                </a:lnTo>
                <a:lnTo>
                  <a:pt x="10820118" y="151491"/>
                </a:lnTo>
                <a:lnTo>
                  <a:pt x="10862961" y="151994"/>
                </a:lnTo>
                <a:lnTo>
                  <a:pt x="10906696" y="155040"/>
                </a:lnTo>
                <a:lnTo>
                  <a:pt x="10949770" y="158864"/>
                </a:lnTo>
                <a:lnTo>
                  <a:pt x="10990082" y="160563"/>
                </a:lnTo>
                <a:lnTo>
                  <a:pt x="11029165" y="161318"/>
                </a:lnTo>
                <a:lnTo>
                  <a:pt x="11067700" y="161654"/>
                </a:lnTo>
                <a:lnTo>
                  <a:pt x="11105995" y="161803"/>
                </a:lnTo>
                <a:lnTo>
                  <a:pt x="11141359" y="164691"/>
                </a:lnTo>
                <a:lnTo>
                  <a:pt x="11174716" y="168445"/>
                </a:lnTo>
                <a:lnTo>
                  <a:pt x="11207179" y="170113"/>
                </a:lnTo>
                <a:lnTo>
                  <a:pt x="11239247" y="170854"/>
                </a:lnTo>
                <a:lnTo>
                  <a:pt x="11271138" y="171183"/>
                </a:lnTo>
                <a:lnTo>
                  <a:pt x="11302950" y="171330"/>
                </a:lnTo>
                <a:lnTo>
                  <a:pt x="11334728" y="174217"/>
                </a:lnTo>
                <a:lnTo>
                  <a:pt x="11379546" y="178971"/>
                </a:lnTo>
                <a:lnTo>
                  <a:pt x="11419637" y="180379"/>
                </a:lnTo>
                <a:lnTo>
                  <a:pt x="11461148" y="180796"/>
                </a:lnTo>
                <a:lnTo>
                  <a:pt x="11493586" y="180894"/>
                </a:lnTo>
                <a:lnTo>
                  <a:pt x="11532698" y="180937"/>
                </a:lnTo>
                <a:lnTo>
                  <a:pt x="11571951" y="180956"/>
                </a:lnTo>
                <a:lnTo>
                  <a:pt x="11609506" y="180965"/>
                </a:lnTo>
                <a:lnTo>
                  <a:pt x="11643836" y="180969"/>
                </a:lnTo>
                <a:lnTo>
                  <a:pt x="11696700" y="1809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SMARTInkShape-Group316"/>
          <p:cNvGrpSpPr/>
          <p:nvPr/>
        </p:nvGrpSpPr>
        <p:grpSpPr>
          <a:xfrm>
            <a:off x="409967" y="4280274"/>
            <a:ext cx="866384" cy="386585"/>
            <a:chOff x="409967" y="4280274"/>
            <a:chExt cx="866384" cy="386585"/>
          </a:xfrm>
        </p:grpSpPr>
        <p:sp>
          <p:nvSpPr>
            <p:cNvPr id="179" name="SMARTInkShape-1710"/>
            <p:cNvSpPr/>
            <p:nvPr>
              <p:custDataLst>
                <p:tags r:id="rId113"/>
              </p:custDataLst>
            </p:nvPr>
          </p:nvSpPr>
          <p:spPr>
            <a:xfrm>
              <a:off x="1266825" y="4429125"/>
              <a:ext cx="9526" cy="8643"/>
            </a:xfrm>
            <a:custGeom>
              <a:avLst/>
              <a:gdLst/>
              <a:ahLst/>
              <a:cxnLst/>
              <a:rect l="0" t="0" r="0" b="0"/>
              <a:pathLst>
                <a:path w="9526" h="864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711"/>
            <p:cNvSpPr/>
            <p:nvPr>
              <p:custDataLst>
                <p:tags r:id="rId114"/>
              </p:custDataLst>
            </p:nvPr>
          </p:nvSpPr>
          <p:spPr>
            <a:xfrm>
              <a:off x="1247775" y="4329270"/>
              <a:ext cx="1" cy="14131"/>
            </a:xfrm>
            <a:custGeom>
              <a:avLst/>
              <a:gdLst/>
              <a:ahLst/>
              <a:cxnLst/>
              <a:rect l="0" t="0" r="0" b="0"/>
              <a:pathLst>
                <a:path w="1" h="1413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712"/>
            <p:cNvSpPr/>
            <p:nvPr>
              <p:custDataLst>
                <p:tags r:id="rId115"/>
              </p:custDataLst>
            </p:nvPr>
          </p:nvSpPr>
          <p:spPr>
            <a:xfrm>
              <a:off x="741865" y="4533900"/>
              <a:ext cx="429711" cy="127548"/>
            </a:xfrm>
            <a:custGeom>
              <a:avLst/>
              <a:gdLst/>
              <a:ahLst/>
              <a:cxnLst/>
              <a:rect l="0" t="0" r="0" b="0"/>
              <a:pathLst>
                <a:path w="429711" h="127548">
                  <a:moveTo>
                    <a:pt x="29660" y="104775"/>
                  </a:moveTo>
                  <a:lnTo>
                    <a:pt x="29660" y="104775"/>
                  </a:lnTo>
                  <a:lnTo>
                    <a:pt x="0" y="126234"/>
                  </a:lnTo>
                  <a:lnTo>
                    <a:pt x="1420" y="127547"/>
                  </a:lnTo>
                  <a:lnTo>
                    <a:pt x="45331" y="119468"/>
                  </a:lnTo>
                  <a:lnTo>
                    <a:pt x="86143" y="107716"/>
                  </a:lnTo>
                  <a:lnTo>
                    <a:pt x="127600" y="95204"/>
                  </a:lnTo>
                  <a:lnTo>
                    <a:pt x="172274" y="85711"/>
                  </a:lnTo>
                  <a:lnTo>
                    <a:pt x="207344" y="79369"/>
                  </a:lnTo>
                  <a:lnTo>
                    <a:pt x="244938" y="69848"/>
                  </a:lnTo>
                  <a:lnTo>
                    <a:pt x="286085" y="57150"/>
                  </a:lnTo>
                  <a:lnTo>
                    <a:pt x="329843" y="44450"/>
                  </a:lnTo>
                  <a:lnTo>
                    <a:pt x="373938" y="28575"/>
                  </a:lnTo>
                  <a:lnTo>
                    <a:pt x="391164" y="21167"/>
                  </a:lnTo>
                  <a:lnTo>
                    <a:pt x="429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713"/>
            <p:cNvSpPr/>
            <p:nvPr>
              <p:custDataLst>
                <p:tags r:id="rId116"/>
              </p:custDataLst>
            </p:nvPr>
          </p:nvSpPr>
          <p:spPr>
            <a:xfrm>
              <a:off x="534724" y="4552950"/>
              <a:ext cx="570177" cy="113909"/>
            </a:xfrm>
            <a:custGeom>
              <a:avLst/>
              <a:gdLst/>
              <a:ahLst/>
              <a:cxnLst/>
              <a:rect l="0" t="0" r="0" b="0"/>
              <a:pathLst>
                <a:path w="570177" h="113909">
                  <a:moveTo>
                    <a:pt x="8201" y="104775"/>
                  </a:moveTo>
                  <a:lnTo>
                    <a:pt x="8201" y="104775"/>
                  </a:lnTo>
                  <a:lnTo>
                    <a:pt x="0" y="112976"/>
                  </a:lnTo>
                  <a:lnTo>
                    <a:pt x="617" y="113417"/>
                  </a:lnTo>
                  <a:lnTo>
                    <a:pt x="4125" y="113908"/>
                  </a:lnTo>
                  <a:lnTo>
                    <a:pt x="28092" y="106618"/>
                  </a:lnTo>
                  <a:lnTo>
                    <a:pt x="46785" y="98030"/>
                  </a:lnTo>
                  <a:lnTo>
                    <a:pt x="87014" y="88783"/>
                  </a:lnTo>
                  <a:lnTo>
                    <a:pt x="122570" y="79340"/>
                  </a:lnTo>
                  <a:lnTo>
                    <a:pt x="164620" y="70898"/>
                  </a:lnTo>
                  <a:lnTo>
                    <a:pt x="205418" y="66868"/>
                  </a:lnTo>
                  <a:lnTo>
                    <a:pt x="250551" y="59441"/>
                  </a:lnTo>
                  <a:lnTo>
                    <a:pt x="297437" y="50538"/>
                  </a:lnTo>
                  <a:lnTo>
                    <a:pt x="344843" y="41197"/>
                  </a:lnTo>
                  <a:lnTo>
                    <a:pt x="391345" y="31727"/>
                  </a:lnTo>
                  <a:lnTo>
                    <a:pt x="435580" y="22218"/>
                  </a:lnTo>
                  <a:lnTo>
                    <a:pt x="473667" y="15872"/>
                  </a:lnTo>
                  <a:lnTo>
                    <a:pt x="516533" y="11406"/>
                  </a:lnTo>
                  <a:lnTo>
                    <a:pt x="570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714"/>
            <p:cNvSpPr/>
            <p:nvPr>
              <p:custDataLst>
                <p:tags r:id="rId117"/>
              </p:custDataLst>
            </p:nvPr>
          </p:nvSpPr>
          <p:spPr>
            <a:xfrm>
              <a:off x="981075" y="4280274"/>
              <a:ext cx="209551" cy="167257"/>
            </a:xfrm>
            <a:custGeom>
              <a:avLst/>
              <a:gdLst/>
              <a:ahLst/>
              <a:cxnLst/>
              <a:rect l="0" t="0" r="0" b="0"/>
              <a:pathLst>
                <a:path w="209551" h="167257">
                  <a:moveTo>
                    <a:pt x="0" y="44076"/>
                  </a:moveTo>
                  <a:lnTo>
                    <a:pt x="0" y="44076"/>
                  </a:lnTo>
                  <a:lnTo>
                    <a:pt x="0" y="39020"/>
                  </a:lnTo>
                  <a:lnTo>
                    <a:pt x="5057" y="25762"/>
                  </a:lnTo>
                  <a:lnTo>
                    <a:pt x="18314" y="8428"/>
                  </a:lnTo>
                  <a:lnTo>
                    <a:pt x="29659" y="1774"/>
                  </a:lnTo>
                  <a:lnTo>
                    <a:pt x="35648" y="0"/>
                  </a:lnTo>
                  <a:lnTo>
                    <a:pt x="59246" y="2559"/>
                  </a:lnTo>
                  <a:lnTo>
                    <a:pt x="76233" y="10020"/>
                  </a:lnTo>
                  <a:lnTo>
                    <a:pt x="84329" y="21532"/>
                  </a:lnTo>
                  <a:lnTo>
                    <a:pt x="87969" y="29046"/>
                  </a:lnTo>
                  <a:lnTo>
                    <a:pt x="89192" y="45863"/>
                  </a:lnTo>
                  <a:lnTo>
                    <a:pt x="78577" y="90878"/>
                  </a:lnTo>
                  <a:lnTo>
                    <a:pt x="67497" y="113800"/>
                  </a:lnTo>
                  <a:lnTo>
                    <a:pt x="32560" y="156882"/>
                  </a:lnTo>
                  <a:lnTo>
                    <a:pt x="31232" y="160555"/>
                  </a:lnTo>
                  <a:lnTo>
                    <a:pt x="31405" y="163003"/>
                  </a:lnTo>
                  <a:lnTo>
                    <a:pt x="32578" y="164636"/>
                  </a:lnTo>
                  <a:lnTo>
                    <a:pt x="34419" y="165724"/>
                  </a:lnTo>
                  <a:lnTo>
                    <a:pt x="52179" y="167256"/>
                  </a:lnTo>
                  <a:lnTo>
                    <a:pt x="92112" y="161227"/>
                  </a:lnTo>
                  <a:lnTo>
                    <a:pt x="139457" y="153695"/>
                  </a:lnTo>
                  <a:lnTo>
                    <a:pt x="184729" y="149808"/>
                  </a:lnTo>
                  <a:lnTo>
                    <a:pt x="209550" y="14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715"/>
            <p:cNvSpPr/>
            <p:nvPr>
              <p:custDataLst>
                <p:tags r:id="rId118"/>
              </p:custDataLst>
            </p:nvPr>
          </p:nvSpPr>
          <p:spPr>
            <a:xfrm>
              <a:off x="591874" y="4410555"/>
              <a:ext cx="208227" cy="110452"/>
            </a:xfrm>
            <a:custGeom>
              <a:avLst/>
              <a:gdLst/>
              <a:ahLst/>
              <a:cxnLst/>
              <a:rect l="0" t="0" r="0" b="0"/>
              <a:pathLst>
                <a:path w="208227" h="110452">
                  <a:moveTo>
                    <a:pt x="8201" y="56670"/>
                  </a:moveTo>
                  <a:lnTo>
                    <a:pt x="8201" y="56670"/>
                  </a:lnTo>
                  <a:lnTo>
                    <a:pt x="3145" y="56670"/>
                  </a:lnTo>
                  <a:lnTo>
                    <a:pt x="1655" y="55612"/>
                  </a:lnTo>
                  <a:lnTo>
                    <a:pt x="662" y="53848"/>
                  </a:lnTo>
                  <a:lnTo>
                    <a:pt x="0" y="51613"/>
                  </a:lnTo>
                  <a:lnTo>
                    <a:pt x="617" y="49066"/>
                  </a:lnTo>
                  <a:lnTo>
                    <a:pt x="4125" y="43413"/>
                  </a:lnTo>
                  <a:lnTo>
                    <a:pt x="17106" y="34280"/>
                  </a:lnTo>
                  <a:lnTo>
                    <a:pt x="39415" y="29927"/>
                  </a:lnTo>
                  <a:lnTo>
                    <a:pt x="61076" y="33695"/>
                  </a:lnTo>
                  <a:lnTo>
                    <a:pt x="65676" y="37120"/>
                  </a:lnTo>
                  <a:lnTo>
                    <a:pt x="70787" y="46570"/>
                  </a:lnTo>
                  <a:lnTo>
                    <a:pt x="70237" y="60648"/>
                  </a:lnTo>
                  <a:lnTo>
                    <a:pt x="66464" y="75372"/>
                  </a:lnTo>
                  <a:lnTo>
                    <a:pt x="57332" y="90668"/>
                  </a:lnTo>
                  <a:lnTo>
                    <a:pt x="42749" y="106019"/>
                  </a:lnTo>
                  <a:lnTo>
                    <a:pt x="34845" y="110354"/>
                  </a:lnTo>
                  <a:lnTo>
                    <a:pt x="32313" y="110451"/>
                  </a:lnTo>
                  <a:lnTo>
                    <a:pt x="30626" y="109457"/>
                  </a:lnTo>
                  <a:lnTo>
                    <a:pt x="29501" y="107736"/>
                  </a:lnTo>
                  <a:lnTo>
                    <a:pt x="32974" y="90145"/>
                  </a:lnTo>
                  <a:lnTo>
                    <a:pt x="45763" y="69881"/>
                  </a:lnTo>
                  <a:lnTo>
                    <a:pt x="89827" y="31496"/>
                  </a:lnTo>
                  <a:lnTo>
                    <a:pt x="106235" y="16638"/>
                  </a:lnTo>
                  <a:lnTo>
                    <a:pt x="131427" y="0"/>
                  </a:lnTo>
                  <a:lnTo>
                    <a:pt x="123066" y="44249"/>
                  </a:lnTo>
                  <a:lnTo>
                    <a:pt x="122878" y="48389"/>
                  </a:lnTo>
                  <a:lnTo>
                    <a:pt x="128313" y="58634"/>
                  </a:lnTo>
                  <a:lnTo>
                    <a:pt x="132726" y="64330"/>
                  </a:lnTo>
                  <a:lnTo>
                    <a:pt x="154105" y="77402"/>
                  </a:lnTo>
                  <a:lnTo>
                    <a:pt x="170436" y="82921"/>
                  </a:lnTo>
                  <a:lnTo>
                    <a:pt x="208226" y="85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716"/>
            <p:cNvSpPr/>
            <p:nvPr>
              <p:custDataLst>
                <p:tags r:id="rId119"/>
              </p:custDataLst>
            </p:nvPr>
          </p:nvSpPr>
          <p:spPr>
            <a:xfrm>
              <a:off x="409967" y="4306167"/>
              <a:ext cx="159430" cy="246062"/>
            </a:xfrm>
            <a:custGeom>
              <a:avLst/>
              <a:gdLst/>
              <a:ahLst/>
              <a:cxnLst/>
              <a:rect l="0" t="0" r="0" b="0"/>
              <a:pathLst>
                <a:path w="159430" h="246062">
                  <a:moveTo>
                    <a:pt x="9133" y="37233"/>
                  </a:moveTo>
                  <a:lnTo>
                    <a:pt x="9133" y="37233"/>
                  </a:lnTo>
                  <a:lnTo>
                    <a:pt x="932" y="45434"/>
                  </a:lnTo>
                  <a:lnTo>
                    <a:pt x="0" y="51422"/>
                  </a:lnTo>
                  <a:lnTo>
                    <a:pt x="928" y="53043"/>
                  </a:lnTo>
                  <a:lnTo>
                    <a:pt x="2605" y="54122"/>
                  </a:lnTo>
                  <a:lnTo>
                    <a:pt x="17956" y="60913"/>
                  </a:lnTo>
                  <a:lnTo>
                    <a:pt x="32105" y="60810"/>
                  </a:lnTo>
                  <a:lnTo>
                    <a:pt x="72114" y="52121"/>
                  </a:lnTo>
                  <a:lnTo>
                    <a:pt x="112120" y="39155"/>
                  </a:lnTo>
                  <a:lnTo>
                    <a:pt x="147143" y="18186"/>
                  </a:lnTo>
                  <a:lnTo>
                    <a:pt x="159429" y="2060"/>
                  </a:lnTo>
                  <a:lnTo>
                    <a:pt x="159072" y="1084"/>
                  </a:lnTo>
                  <a:lnTo>
                    <a:pt x="157776" y="434"/>
                  </a:lnTo>
                  <a:lnTo>
                    <a:pt x="155853" y="0"/>
                  </a:lnTo>
                  <a:lnTo>
                    <a:pt x="137978" y="4446"/>
                  </a:lnTo>
                  <a:lnTo>
                    <a:pt x="112156" y="21976"/>
                  </a:lnTo>
                  <a:lnTo>
                    <a:pt x="65935" y="58034"/>
                  </a:lnTo>
                  <a:lnTo>
                    <a:pt x="54421" y="73618"/>
                  </a:lnTo>
                  <a:lnTo>
                    <a:pt x="54142" y="78423"/>
                  </a:lnTo>
                  <a:lnTo>
                    <a:pt x="56072" y="82684"/>
                  </a:lnTo>
                  <a:lnTo>
                    <a:pt x="69323" y="97129"/>
                  </a:lnTo>
                  <a:lnTo>
                    <a:pt x="81392" y="100895"/>
                  </a:lnTo>
                  <a:lnTo>
                    <a:pt x="127640" y="111932"/>
                  </a:lnTo>
                  <a:lnTo>
                    <a:pt x="129413" y="113491"/>
                  </a:lnTo>
                  <a:lnTo>
                    <a:pt x="131382" y="118045"/>
                  </a:lnTo>
                  <a:lnTo>
                    <a:pt x="123791" y="126419"/>
                  </a:lnTo>
                  <a:lnTo>
                    <a:pt x="77825" y="161362"/>
                  </a:lnTo>
                  <a:lnTo>
                    <a:pt x="31476" y="205525"/>
                  </a:lnTo>
                  <a:lnTo>
                    <a:pt x="12343" y="224563"/>
                  </a:lnTo>
                  <a:lnTo>
                    <a:pt x="9156" y="229853"/>
                  </a:lnTo>
                  <a:lnTo>
                    <a:pt x="8090" y="234438"/>
                  </a:lnTo>
                  <a:lnTo>
                    <a:pt x="8438" y="238553"/>
                  </a:lnTo>
                  <a:lnTo>
                    <a:pt x="9728" y="241297"/>
                  </a:lnTo>
                  <a:lnTo>
                    <a:pt x="11646" y="243125"/>
                  </a:lnTo>
                  <a:lnTo>
                    <a:pt x="13984" y="244345"/>
                  </a:lnTo>
                  <a:lnTo>
                    <a:pt x="37499" y="246061"/>
                  </a:lnTo>
                  <a:lnTo>
                    <a:pt x="74708" y="239036"/>
                  </a:lnTo>
                  <a:lnTo>
                    <a:pt x="142483" y="21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317"/>
          <p:cNvGrpSpPr/>
          <p:nvPr/>
        </p:nvGrpSpPr>
        <p:grpSpPr>
          <a:xfrm>
            <a:off x="2096824" y="4038600"/>
            <a:ext cx="330612" cy="533359"/>
            <a:chOff x="2096824" y="4038600"/>
            <a:chExt cx="330612" cy="533359"/>
          </a:xfrm>
        </p:grpSpPr>
        <p:sp>
          <p:nvSpPr>
            <p:cNvPr id="187" name="SMARTInkShape-1717"/>
            <p:cNvSpPr/>
            <p:nvPr>
              <p:custDataLst>
                <p:tags r:id="rId110"/>
              </p:custDataLst>
            </p:nvPr>
          </p:nvSpPr>
          <p:spPr>
            <a:xfrm>
              <a:off x="2238549" y="4038600"/>
              <a:ext cx="9352" cy="104776"/>
            </a:xfrm>
            <a:custGeom>
              <a:avLst/>
              <a:gdLst/>
              <a:ahLst/>
              <a:cxnLst/>
              <a:rect l="0" t="0" r="0" b="0"/>
              <a:pathLst>
                <a:path w="9352" h="104776">
                  <a:moveTo>
                    <a:pt x="9351" y="0"/>
                  </a:moveTo>
                  <a:lnTo>
                    <a:pt x="9351" y="0"/>
                  </a:lnTo>
                  <a:lnTo>
                    <a:pt x="4295" y="5056"/>
                  </a:lnTo>
                  <a:lnTo>
                    <a:pt x="1812" y="13183"/>
                  </a:lnTo>
                  <a:lnTo>
                    <a:pt x="0" y="55485"/>
                  </a:lnTo>
                  <a:lnTo>
                    <a:pt x="962" y="69110"/>
                  </a:lnTo>
                  <a:lnTo>
                    <a:pt x="935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718"/>
            <p:cNvSpPr/>
            <p:nvPr>
              <p:custDataLst>
                <p:tags r:id="rId111"/>
              </p:custDataLst>
            </p:nvPr>
          </p:nvSpPr>
          <p:spPr>
            <a:xfrm>
              <a:off x="2096824" y="4193233"/>
              <a:ext cx="330612" cy="378726"/>
            </a:xfrm>
            <a:custGeom>
              <a:avLst/>
              <a:gdLst/>
              <a:ahLst/>
              <a:cxnLst/>
              <a:rect l="0" t="0" r="0" b="0"/>
              <a:pathLst>
                <a:path w="330612" h="378726">
                  <a:moveTo>
                    <a:pt x="8201" y="54917"/>
                  </a:moveTo>
                  <a:lnTo>
                    <a:pt x="8201" y="54917"/>
                  </a:lnTo>
                  <a:lnTo>
                    <a:pt x="0" y="54917"/>
                  </a:lnTo>
                  <a:lnTo>
                    <a:pt x="4125" y="54917"/>
                  </a:lnTo>
                  <a:lnTo>
                    <a:pt x="44471" y="41660"/>
                  </a:lnTo>
                  <a:lnTo>
                    <a:pt x="85098" y="29407"/>
                  </a:lnTo>
                  <a:lnTo>
                    <a:pt x="121531" y="19959"/>
                  </a:lnTo>
                  <a:lnTo>
                    <a:pt x="164312" y="11515"/>
                  </a:lnTo>
                  <a:lnTo>
                    <a:pt x="211585" y="5304"/>
                  </a:lnTo>
                  <a:lnTo>
                    <a:pt x="240619" y="0"/>
                  </a:lnTo>
                  <a:lnTo>
                    <a:pt x="273210" y="1251"/>
                  </a:lnTo>
                  <a:lnTo>
                    <a:pt x="291083" y="6723"/>
                  </a:lnTo>
                  <a:lnTo>
                    <a:pt x="302554" y="16211"/>
                  </a:lnTo>
                  <a:lnTo>
                    <a:pt x="308358" y="27484"/>
                  </a:lnTo>
                  <a:lnTo>
                    <a:pt x="312084" y="67137"/>
                  </a:lnTo>
                  <a:lnTo>
                    <a:pt x="312820" y="110718"/>
                  </a:lnTo>
                  <a:lnTo>
                    <a:pt x="312965" y="152723"/>
                  </a:lnTo>
                  <a:lnTo>
                    <a:pt x="312996" y="193307"/>
                  </a:lnTo>
                  <a:lnTo>
                    <a:pt x="313000" y="230185"/>
                  </a:lnTo>
                  <a:lnTo>
                    <a:pt x="314059" y="250289"/>
                  </a:lnTo>
                  <a:lnTo>
                    <a:pt x="321202" y="290887"/>
                  </a:lnTo>
                  <a:lnTo>
                    <a:pt x="330611" y="336746"/>
                  </a:lnTo>
                  <a:lnTo>
                    <a:pt x="326568" y="356321"/>
                  </a:lnTo>
                  <a:lnTo>
                    <a:pt x="318667" y="370470"/>
                  </a:lnTo>
                  <a:lnTo>
                    <a:pt x="313603" y="373236"/>
                  </a:lnTo>
                  <a:lnTo>
                    <a:pt x="282664" y="377674"/>
                  </a:lnTo>
                  <a:lnTo>
                    <a:pt x="240921" y="378552"/>
                  </a:lnTo>
                  <a:lnTo>
                    <a:pt x="203944" y="378725"/>
                  </a:lnTo>
                  <a:lnTo>
                    <a:pt x="157442" y="375936"/>
                  </a:lnTo>
                  <a:lnTo>
                    <a:pt x="111764" y="370564"/>
                  </a:lnTo>
                  <a:lnTo>
                    <a:pt x="72283" y="369634"/>
                  </a:lnTo>
                  <a:lnTo>
                    <a:pt x="42770" y="368261"/>
                  </a:lnTo>
                  <a:lnTo>
                    <a:pt x="17726" y="359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719"/>
            <p:cNvSpPr/>
            <p:nvPr>
              <p:custDataLst>
                <p:tags r:id="rId112"/>
              </p:custDataLst>
            </p:nvPr>
          </p:nvSpPr>
          <p:spPr>
            <a:xfrm>
              <a:off x="2114550" y="4239018"/>
              <a:ext cx="9526" cy="275833"/>
            </a:xfrm>
            <a:custGeom>
              <a:avLst/>
              <a:gdLst/>
              <a:ahLst/>
              <a:cxnLst/>
              <a:rect l="0" t="0" r="0" b="0"/>
              <a:pathLst>
                <a:path w="9526" h="2758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058" y="14893"/>
                  </a:lnTo>
                  <a:lnTo>
                    <a:pt x="7539" y="43862"/>
                  </a:lnTo>
                  <a:lnTo>
                    <a:pt x="9263" y="89984"/>
                  </a:lnTo>
                  <a:lnTo>
                    <a:pt x="9447" y="127750"/>
                  </a:lnTo>
                  <a:lnTo>
                    <a:pt x="9502" y="162106"/>
                  </a:lnTo>
                  <a:lnTo>
                    <a:pt x="9518" y="203800"/>
                  </a:lnTo>
                  <a:lnTo>
                    <a:pt x="9524" y="250706"/>
                  </a:lnTo>
                  <a:lnTo>
                    <a:pt x="9525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318"/>
          <p:cNvGrpSpPr/>
          <p:nvPr/>
        </p:nvGrpSpPr>
        <p:grpSpPr>
          <a:xfrm>
            <a:off x="2860148" y="4002367"/>
            <a:ext cx="406061" cy="581660"/>
            <a:chOff x="2860148" y="4002367"/>
            <a:chExt cx="406061" cy="581660"/>
          </a:xfrm>
        </p:grpSpPr>
        <p:sp>
          <p:nvSpPr>
            <p:cNvPr id="191" name="SMARTInkShape-1720"/>
            <p:cNvSpPr/>
            <p:nvPr>
              <p:custDataLst>
                <p:tags r:id="rId107"/>
              </p:custDataLst>
            </p:nvPr>
          </p:nvSpPr>
          <p:spPr>
            <a:xfrm>
              <a:off x="3010292" y="4002367"/>
              <a:ext cx="199634" cy="101880"/>
            </a:xfrm>
            <a:custGeom>
              <a:avLst/>
              <a:gdLst/>
              <a:ahLst/>
              <a:cxnLst/>
              <a:rect l="0" t="0" r="0" b="0"/>
              <a:pathLst>
                <a:path w="199634" h="101880">
                  <a:moveTo>
                    <a:pt x="9133" y="36233"/>
                  </a:moveTo>
                  <a:lnTo>
                    <a:pt x="9133" y="36233"/>
                  </a:lnTo>
                  <a:lnTo>
                    <a:pt x="4077" y="31177"/>
                  </a:lnTo>
                  <a:lnTo>
                    <a:pt x="1594" y="25872"/>
                  </a:lnTo>
                  <a:lnTo>
                    <a:pt x="0" y="13843"/>
                  </a:lnTo>
                  <a:lnTo>
                    <a:pt x="2605" y="7585"/>
                  </a:lnTo>
                  <a:lnTo>
                    <a:pt x="4781" y="4434"/>
                  </a:lnTo>
                  <a:lnTo>
                    <a:pt x="8348" y="2334"/>
                  </a:lnTo>
                  <a:lnTo>
                    <a:pt x="17956" y="0"/>
                  </a:lnTo>
                  <a:lnTo>
                    <a:pt x="23482" y="1494"/>
                  </a:lnTo>
                  <a:lnTo>
                    <a:pt x="35266" y="8799"/>
                  </a:lnTo>
                  <a:lnTo>
                    <a:pt x="41915" y="16279"/>
                  </a:lnTo>
                  <a:lnTo>
                    <a:pt x="44869" y="24190"/>
                  </a:lnTo>
                  <a:lnTo>
                    <a:pt x="46182" y="34761"/>
                  </a:lnTo>
                  <a:lnTo>
                    <a:pt x="41865" y="57669"/>
                  </a:lnTo>
                  <a:lnTo>
                    <a:pt x="23821" y="95092"/>
                  </a:lnTo>
                  <a:lnTo>
                    <a:pt x="24217" y="97697"/>
                  </a:lnTo>
                  <a:lnTo>
                    <a:pt x="25539" y="99434"/>
                  </a:lnTo>
                  <a:lnTo>
                    <a:pt x="29830" y="101364"/>
                  </a:lnTo>
                  <a:lnTo>
                    <a:pt x="32456" y="101879"/>
                  </a:lnTo>
                  <a:lnTo>
                    <a:pt x="78461" y="92411"/>
                  </a:lnTo>
                  <a:lnTo>
                    <a:pt x="117516" y="86392"/>
                  </a:lnTo>
                  <a:lnTo>
                    <a:pt x="162951" y="84358"/>
                  </a:lnTo>
                  <a:lnTo>
                    <a:pt x="199633" y="8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721"/>
            <p:cNvSpPr/>
            <p:nvPr>
              <p:custDataLst>
                <p:tags r:id="rId108"/>
              </p:custDataLst>
            </p:nvPr>
          </p:nvSpPr>
          <p:spPr>
            <a:xfrm>
              <a:off x="2860148" y="4144830"/>
              <a:ext cx="406061" cy="439197"/>
            </a:xfrm>
            <a:custGeom>
              <a:avLst/>
              <a:gdLst/>
              <a:ahLst/>
              <a:cxnLst/>
              <a:rect l="0" t="0" r="0" b="0"/>
              <a:pathLst>
                <a:path w="406061" h="439197">
                  <a:moveTo>
                    <a:pt x="16402" y="122370"/>
                  </a:moveTo>
                  <a:lnTo>
                    <a:pt x="16402" y="122370"/>
                  </a:lnTo>
                  <a:lnTo>
                    <a:pt x="0" y="105968"/>
                  </a:lnTo>
                  <a:lnTo>
                    <a:pt x="176" y="104027"/>
                  </a:lnTo>
                  <a:lnTo>
                    <a:pt x="3193" y="99048"/>
                  </a:lnTo>
                  <a:lnTo>
                    <a:pt x="10884" y="96130"/>
                  </a:lnTo>
                  <a:lnTo>
                    <a:pt x="23474" y="92716"/>
                  </a:lnTo>
                  <a:lnTo>
                    <a:pt x="63229" y="78922"/>
                  </a:lnTo>
                  <a:lnTo>
                    <a:pt x="101969" y="70514"/>
                  </a:lnTo>
                  <a:lnTo>
                    <a:pt x="140196" y="58661"/>
                  </a:lnTo>
                  <a:lnTo>
                    <a:pt x="181143" y="46129"/>
                  </a:lnTo>
                  <a:lnTo>
                    <a:pt x="224627" y="33462"/>
                  </a:lnTo>
                  <a:lnTo>
                    <a:pt x="264848" y="21827"/>
                  </a:lnTo>
                  <a:lnTo>
                    <a:pt x="312461" y="15609"/>
                  </a:lnTo>
                  <a:lnTo>
                    <a:pt x="352519" y="9559"/>
                  </a:lnTo>
                  <a:lnTo>
                    <a:pt x="397055" y="0"/>
                  </a:lnTo>
                  <a:lnTo>
                    <a:pt x="400346" y="573"/>
                  </a:lnTo>
                  <a:lnTo>
                    <a:pt x="402539" y="2014"/>
                  </a:lnTo>
                  <a:lnTo>
                    <a:pt x="404002" y="4033"/>
                  </a:lnTo>
                  <a:lnTo>
                    <a:pt x="405627" y="9098"/>
                  </a:lnTo>
                  <a:lnTo>
                    <a:pt x="406060" y="11930"/>
                  </a:lnTo>
                  <a:lnTo>
                    <a:pt x="393593" y="56870"/>
                  </a:lnTo>
                  <a:lnTo>
                    <a:pt x="382460" y="99515"/>
                  </a:lnTo>
                  <a:lnTo>
                    <a:pt x="379164" y="138983"/>
                  </a:lnTo>
                  <a:lnTo>
                    <a:pt x="378592" y="181620"/>
                  </a:lnTo>
                  <a:lnTo>
                    <a:pt x="378399" y="228265"/>
                  </a:lnTo>
                  <a:lnTo>
                    <a:pt x="378366" y="266165"/>
                  </a:lnTo>
                  <a:lnTo>
                    <a:pt x="378354" y="313723"/>
                  </a:lnTo>
                  <a:lnTo>
                    <a:pt x="378352" y="361252"/>
                  </a:lnTo>
                  <a:lnTo>
                    <a:pt x="373296" y="390940"/>
                  </a:lnTo>
                  <a:lnTo>
                    <a:pt x="360038" y="413143"/>
                  </a:lnTo>
                  <a:lnTo>
                    <a:pt x="347761" y="428070"/>
                  </a:lnTo>
                  <a:lnTo>
                    <a:pt x="322251" y="439196"/>
                  </a:lnTo>
                  <a:lnTo>
                    <a:pt x="282825" y="439082"/>
                  </a:lnTo>
                  <a:lnTo>
                    <a:pt x="237629" y="437402"/>
                  </a:lnTo>
                  <a:lnTo>
                    <a:pt x="190724" y="426792"/>
                  </a:lnTo>
                  <a:lnTo>
                    <a:pt x="148368" y="415299"/>
                  </a:lnTo>
                  <a:lnTo>
                    <a:pt x="109008" y="400134"/>
                  </a:lnTo>
                  <a:lnTo>
                    <a:pt x="54502" y="37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722"/>
            <p:cNvSpPr/>
            <p:nvPr>
              <p:custDataLst>
                <p:tags r:id="rId109"/>
              </p:custDataLst>
            </p:nvPr>
          </p:nvSpPr>
          <p:spPr>
            <a:xfrm>
              <a:off x="2880587" y="4252619"/>
              <a:ext cx="10270" cy="262232"/>
            </a:xfrm>
            <a:custGeom>
              <a:avLst/>
              <a:gdLst/>
              <a:ahLst/>
              <a:cxnLst/>
              <a:rect l="0" t="0" r="0" b="0"/>
              <a:pathLst>
                <a:path w="10270" h="262232">
                  <a:moveTo>
                    <a:pt x="5488" y="5056"/>
                  </a:moveTo>
                  <a:lnTo>
                    <a:pt x="5488" y="5056"/>
                  </a:lnTo>
                  <a:lnTo>
                    <a:pt x="432" y="0"/>
                  </a:lnTo>
                  <a:lnTo>
                    <a:pt x="0" y="627"/>
                  </a:lnTo>
                  <a:lnTo>
                    <a:pt x="4090" y="19664"/>
                  </a:lnTo>
                  <a:lnTo>
                    <a:pt x="10269" y="58741"/>
                  </a:lnTo>
                  <a:lnTo>
                    <a:pt x="7530" y="105109"/>
                  </a:lnTo>
                  <a:lnTo>
                    <a:pt x="5892" y="145313"/>
                  </a:lnTo>
                  <a:lnTo>
                    <a:pt x="5607" y="188077"/>
                  </a:lnTo>
                  <a:lnTo>
                    <a:pt x="5511" y="234766"/>
                  </a:lnTo>
                  <a:lnTo>
                    <a:pt x="5488" y="26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319"/>
          <p:cNvGrpSpPr/>
          <p:nvPr/>
        </p:nvGrpSpPr>
        <p:grpSpPr>
          <a:xfrm>
            <a:off x="3819525" y="4438650"/>
            <a:ext cx="866776" cy="19051"/>
            <a:chOff x="3819525" y="4438650"/>
            <a:chExt cx="866776" cy="19051"/>
          </a:xfrm>
        </p:grpSpPr>
        <p:sp>
          <p:nvSpPr>
            <p:cNvPr id="195" name="SMARTInkShape-1723"/>
            <p:cNvSpPr/>
            <p:nvPr>
              <p:custDataLst>
                <p:tags r:id="rId104"/>
              </p:custDataLst>
            </p:nvPr>
          </p:nvSpPr>
          <p:spPr>
            <a:xfrm>
              <a:off x="4552950" y="44481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4290" y="8642"/>
                  </a:lnTo>
                  <a:lnTo>
                    <a:pt x="91596" y="9408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24"/>
            <p:cNvSpPr/>
            <p:nvPr>
              <p:custDataLst>
                <p:tags r:id="rId105"/>
              </p:custDataLst>
            </p:nvPr>
          </p:nvSpPr>
          <p:spPr>
            <a:xfrm>
              <a:off x="4152900" y="4448175"/>
              <a:ext cx="180976" cy="1"/>
            </a:xfrm>
            <a:custGeom>
              <a:avLst/>
              <a:gdLst/>
              <a:ahLst/>
              <a:cxnLst/>
              <a:rect l="0" t="0" r="0" b="0"/>
              <a:pathLst>
                <a:path w="180976" h="1">
                  <a:moveTo>
                    <a:pt x="0" y="0"/>
                  </a:moveTo>
                  <a:lnTo>
                    <a:pt x="0" y="0"/>
                  </a:lnTo>
                  <a:lnTo>
                    <a:pt x="36728" y="0"/>
                  </a:lnTo>
                  <a:lnTo>
                    <a:pt x="81781" y="0"/>
                  </a:lnTo>
                  <a:lnTo>
                    <a:pt x="129298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25"/>
            <p:cNvSpPr/>
            <p:nvPr>
              <p:custDataLst>
                <p:tags r:id="rId106"/>
              </p:custDataLst>
            </p:nvPr>
          </p:nvSpPr>
          <p:spPr>
            <a:xfrm>
              <a:off x="3819525" y="44386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3183" y="7539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320"/>
          <p:cNvGrpSpPr/>
          <p:nvPr/>
        </p:nvGrpSpPr>
        <p:grpSpPr>
          <a:xfrm>
            <a:off x="5006428" y="4016720"/>
            <a:ext cx="402603" cy="601158"/>
            <a:chOff x="5006428" y="4016720"/>
            <a:chExt cx="402603" cy="601158"/>
          </a:xfrm>
        </p:grpSpPr>
        <p:sp>
          <p:nvSpPr>
            <p:cNvPr id="199" name="SMARTInkShape-1726"/>
            <p:cNvSpPr/>
            <p:nvPr>
              <p:custDataLst>
                <p:tags r:id="rId101"/>
              </p:custDataLst>
            </p:nvPr>
          </p:nvSpPr>
          <p:spPr>
            <a:xfrm>
              <a:off x="5124450" y="4016720"/>
              <a:ext cx="123826" cy="100570"/>
            </a:xfrm>
            <a:custGeom>
              <a:avLst/>
              <a:gdLst/>
              <a:ahLst/>
              <a:cxnLst/>
              <a:rect l="0" t="0" r="0" b="0"/>
              <a:pathLst>
                <a:path w="123826" h="100570">
                  <a:moveTo>
                    <a:pt x="0" y="31405"/>
                  </a:moveTo>
                  <a:lnTo>
                    <a:pt x="0" y="31405"/>
                  </a:lnTo>
                  <a:lnTo>
                    <a:pt x="0" y="26349"/>
                  </a:lnTo>
                  <a:lnTo>
                    <a:pt x="1058" y="25917"/>
                  </a:lnTo>
                  <a:lnTo>
                    <a:pt x="5056" y="28261"/>
                  </a:lnTo>
                  <a:lnTo>
                    <a:pt x="7539" y="35652"/>
                  </a:lnTo>
                  <a:lnTo>
                    <a:pt x="8201" y="40586"/>
                  </a:lnTo>
                  <a:lnTo>
                    <a:pt x="805" y="87859"/>
                  </a:lnTo>
                  <a:lnTo>
                    <a:pt x="159" y="100569"/>
                  </a:lnTo>
                  <a:lnTo>
                    <a:pt x="107" y="99739"/>
                  </a:lnTo>
                  <a:lnTo>
                    <a:pt x="17311" y="58079"/>
                  </a:lnTo>
                  <a:lnTo>
                    <a:pt x="45057" y="17161"/>
                  </a:lnTo>
                  <a:lnTo>
                    <a:pt x="68736" y="2020"/>
                  </a:lnTo>
                  <a:lnTo>
                    <a:pt x="75457" y="173"/>
                  </a:lnTo>
                  <a:lnTo>
                    <a:pt x="80997" y="0"/>
                  </a:lnTo>
                  <a:lnTo>
                    <a:pt x="85748" y="944"/>
                  </a:lnTo>
                  <a:lnTo>
                    <a:pt x="102547" y="12384"/>
                  </a:lnTo>
                  <a:lnTo>
                    <a:pt x="109077" y="23304"/>
                  </a:lnTo>
                  <a:lnTo>
                    <a:pt x="122195" y="69558"/>
                  </a:lnTo>
                  <a:lnTo>
                    <a:pt x="123825" y="8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27"/>
            <p:cNvSpPr/>
            <p:nvPr>
              <p:custDataLst>
                <p:tags r:id="rId102"/>
              </p:custDataLst>
            </p:nvPr>
          </p:nvSpPr>
          <p:spPr>
            <a:xfrm>
              <a:off x="5006428" y="4191046"/>
              <a:ext cx="402603" cy="426832"/>
            </a:xfrm>
            <a:custGeom>
              <a:avLst/>
              <a:gdLst/>
              <a:ahLst/>
              <a:cxnLst/>
              <a:rect l="0" t="0" r="0" b="0"/>
              <a:pathLst>
                <a:path w="402603" h="426832">
                  <a:moveTo>
                    <a:pt x="22772" y="47579"/>
                  </a:moveTo>
                  <a:lnTo>
                    <a:pt x="22772" y="47579"/>
                  </a:lnTo>
                  <a:lnTo>
                    <a:pt x="4872" y="40040"/>
                  </a:lnTo>
                  <a:lnTo>
                    <a:pt x="0" y="38937"/>
                  </a:lnTo>
                  <a:lnTo>
                    <a:pt x="182" y="38643"/>
                  </a:lnTo>
                  <a:lnTo>
                    <a:pt x="45778" y="28376"/>
                  </a:lnTo>
                  <a:lnTo>
                    <a:pt x="89968" y="20448"/>
                  </a:lnTo>
                  <a:lnTo>
                    <a:pt x="131883" y="11685"/>
                  </a:lnTo>
                  <a:lnTo>
                    <a:pt x="166869" y="5873"/>
                  </a:lnTo>
                  <a:lnTo>
                    <a:pt x="207112" y="2585"/>
                  </a:lnTo>
                  <a:lnTo>
                    <a:pt x="248634" y="1123"/>
                  </a:lnTo>
                  <a:lnTo>
                    <a:pt x="288255" y="474"/>
                  </a:lnTo>
                  <a:lnTo>
                    <a:pt x="324209" y="185"/>
                  </a:lnTo>
                  <a:lnTo>
                    <a:pt x="370182" y="0"/>
                  </a:lnTo>
                  <a:lnTo>
                    <a:pt x="395583" y="5024"/>
                  </a:lnTo>
                  <a:lnTo>
                    <a:pt x="400429" y="8626"/>
                  </a:lnTo>
                  <a:lnTo>
                    <a:pt x="402602" y="13144"/>
                  </a:lnTo>
                  <a:lnTo>
                    <a:pt x="402194" y="24866"/>
                  </a:lnTo>
                  <a:lnTo>
                    <a:pt x="385390" y="72458"/>
                  </a:lnTo>
                  <a:lnTo>
                    <a:pt x="373160" y="113747"/>
                  </a:lnTo>
                  <a:lnTo>
                    <a:pt x="360606" y="159897"/>
                  </a:lnTo>
                  <a:lnTo>
                    <a:pt x="357028" y="205232"/>
                  </a:lnTo>
                  <a:lnTo>
                    <a:pt x="356408" y="246338"/>
                  </a:lnTo>
                  <a:lnTo>
                    <a:pt x="357321" y="269266"/>
                  </a:lnTo>
                  <a:lnTo>
                    <a:pt x="364364" y="311827"/>
                  </a:lnTo>
                  <a:lnTo>
                    <a:pt x="371960" y="351895"/>
                  </a:lnTo>
                  <a:lnTo>
                    <a:pt x="374771" y="394884"/>
                  </a:lnTo>
                  <a:lnTo>
                    <a:pt x="371738" y="401883"/>
                  </a:lnTo>
                  <a:lnTo>
                    <a:pt x="359901" y="415302"/>
                  </a:lnTo>
                  <a:lnTo>
                    <a:pt x="341235" y="422679"/>
                  </a:lnTo>
                  <a:lnTo>
                    <a:pt x="301282" y="426831"/>
                  </a:lnTo>
                  <a:lnTo>
                    <a:pt x="267204" y="425685"/>
                  </a:lnTo>
                  <a:lnTo>
                    <a:pt x="230891" y="418121"/>
                  </a:lnTo>
                  <a:lnTo>
                    <a:pt x="184140" y="403622"/>
                  </a:lnTo>
                  <a:lnTo>
                    <a:pt x="139157" y="390566"/>
                  </a:lnTo>
                  <a:lnTo>
                    <a:pt x="103471" y="378157"/>
                  </a:lnTo>
                  <a:lnTo>
                    <a:pt x="60872" y="361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28"/>
            <p:cNvSpPr/>
            <p:nvPr>
              <p:custDataLst>
                <p:tags r:id="rId103"/>
              </p:custDataLst>
            </p:nvPr>
          </p:nvSpPr>
          <p:spPr>
            <a:xfrm>
              <a:off x="5029200" y="4252187"/>
              <a:ext cx="18447" cy="291239"/>
            </a:xfrm>
            <a:custGeom>
              <a:avLst/>
              <a:gdLst/>
              <a:ahLst/>
              <a:cxnLst/>
              <a:rect l="0" t="0" r="0" b="0"/>
              <a:pathLst>
                <a:path w="18447" h="29123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7539" y="12557"/>
                  </a:lnTo>
                  <a:lnTo>
                    <a:pt x="9133" y="55097"/>
                  </a:lnTo>
                  <a:lnTo>
                    <a:pt x="14465" y="94035"/>
                  </a:lnTo>
                  <a:lnTo>
                    <a:pt x="17013" y="125276"/>
                  </a:lnTo>
                  <a:lnTo>
                    <a:pt x="18446" y="167275"/>
                  </a:lnTo>
                  <a:lnTo>
                    <a:pt x="16049" y="201591"/>
                  </a:lnTo>
                  <a:lnTo>
                    <a:pt x="11458" y="242451"/>
                  </a:lnTo>
                  <a:lnTo>
                    <a:pt x="9525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321"/>
          <p:cNvGrpSpPr/>
          <p:nvPr/>
        </p:nvGrpSpPr>
        <p:grpSpPr>
          <a:xfrm>
            <a:off x="6821378" y="4067612"/>
            <a:ext cx="1017698" cy="379867"/>
            <a:chOff x="6821378" y="4067612"/>
            <a:chExt cx="1017698" cy="379867"/>
          </a:xfrm>
        </p:grpSpPr>
        <p:sp>
          <p:nvSpPr>
            <p:cNvPr id="203" name="SMARTInkShape-1729"/>
            <p:cNvSpPr/>
            <p:nvPr>
              <p:custDataLst>
                <p:tags r:id="rId89"/>
              </p:custDataLst>
            </p:nvPr>
          </p:nvSpPr>
          <p:spPr>
            <a:xfrm>
              <a:off x="7677772" y="4076700"/>
              <a:ext cx="47004" cy="306508"/>
            </a:xfrm>
            <a:custGeom>
              <a:avLst/>
              <a:gdLst/>
              <a:ahLst/>
              <a:cxnLst/>
              <a:rect l="0" t="0" r="0" b="0"/>
              <a:pathLst>
                <a:path w="47004" h="306508">
                  <a:moveTo>
                    <a:pt x="47003" y="0"/>
                  </a:moveTo>
                  <a:lnTo>
                    <a:pt x="47003" y="0"/>
                  </a:lnTo>
                  <a:lnTo>
                    <a:pt x="47003" y="5056"/>
                  </a:lnTo>
                  <a:lnTo>
                    <a:pt x="31925" y="47560"/>
                  </a:lnTo>
                  <a:lnTo>
                    <a:pt x="23486" y="81825"/>
                  </a:lnTo>
                  <a:lnTo>
                    <a:pt x="13224" y="122670"/>
                  </a:lnTo>
                  <a:lnTo>
                    <a:pt x="9756" y="169340"/>
                  </a:lnTo>
                  <a:lnTo>
                    <a:pt x="2526" y="216738"/>
                  </a:lnTo>
                  <a:lnTo>
                    <a:pt x="0" y="261221"/>
                  </a:lnTo>
                  <a:lnTo>
                    <a:pt x="713" y="276964"/>
                  </a:lnTo>
                  <a:lnTo>
                    <a:pt x="7615" y="305773"/>
                  </a:lnTo>
                  <a:lnTo>
                    <a:pt x="10161" y="306507"/>
                  </a:lnTo>
                  <a:lnTo>
                    <a:pt x="18635" y="301678"/>
                  </a:lnTo>
                  <a:lnTo>
                    <a:pt x="21740" y="297427"/>
                  </a:lnTo>
                  <a:lnTo>
                    <a:pt x="27953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30"/>
            <p:cNvSpPr/>
            <p:nvPr>
              <p:custDataLst>
                <p:tags r:id="rId90"/>
              </p:custDataLst>
            </p:nvPr>
          </p:nvSpPr>
          <p:spPr>
            <a:xfrm>
              <a:off x="7534832" y="4267743"/>
              <a:ext cx="85169" cy="104233"/>
            </a:xfrm>
            <a:custGeom>
              <a:avLst/>
              <a:gdLst/>
              <a:ahLst/>
              <a:cxnLst/>
              <a:rect l="0" t="0" r="0" b="0"/>
              <a:pathLst>
                <a:path w="85169" h="104233">
                  <a:moveTo>
                    <a:pt x="56593" y="28032"/>
                  </a:moveTo>
                  <a:lnTo>
                    <a:pt x="56593" y="28032"/>
                  </a:lnTo>
                  <a:lnTo>
                    <a:pt x="56593" y="5642"/>
                  </a:lnTo>
                  <a:lnTo>
                    <a:pt x="55535" y="3580"/>
                  </a:lnTo>
                  <a:lnTo>
                    <a:pt x="53771" y="2206"/>
                  </a:lnTo>
                  <a:lnTo>
                    <a:pt x="48989" y="679"/>
                  </a:lnTo>
                  <a:lnTo>
                    <a:pt x="43336" y="0"/>
                  </a:lnTo>
                  <a:lnTo>
                    <a:pt x="37296" y="2520"/>
                  </a:lnTo>
                  <a:lnTo>
                    <a:pt x="24794" y="12762"/>
                  </a:lnTo>
                  <a:lnTo>
                    <a:pt x="3674" y="52760"/>
                  </a:lnTo>
                  <a:lnTo>
                    <a:pt x="0" y="87393"/>
                  </a:lnTo>
                  <a:lnTo>
                    <a:pt x="872" y="93006"/>
                  </a:lnTo>
                  <a:lnTo>
                    <a:pt x="2513" y="96748"/>
                  </a:lnTo>
                  <a:lnTo>
                    <a:pt x="4664" y="99243"/>
                  </a:lnTo>
                  <a:lnTo>
                    <a:pt x="8215" y="99848"/>
                  </a:lnTo>
                  <a:lnTo>
                    <a:pt x="17805" y="97697"/>
                  </a:lnTo>
                  <a:lnTo>
                    <a:pt x="30049" y="90537"/>
                  </a:lnTo>
                  <a:lnTo>
                    <a:pt x="56548" y="45398"/>
                  </a:lnTo>
                  <a:lnTo>
                    <a:pt x="61864" y="33634"/>
                  </a:lnTo>
                  <a:lnTo>
                    <a:pt x="65558" y="12647"/>
                  </a:lnTo>
                  <a:lnTo>
                    <a:pt x="66085" y="54782"/>
                  </a:lnTo>
                  <a:lnTo>
                    <a:pt x="66114" y="90873"/>
                  </a:lnTo>
                  <a:lnTo>
                    <a:pt x="68232" y="95326"/>
                  </a:lnTo>
                  <a:lnTo>
                    <a:pt x="85168" y="10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31"/>
            <p:cNvSpPr/>
            <p:nvPr>
              <p:custDataLst>
                <p:tags r:id="rId91"/>
              </p:custDataLst>
            </p:nvPr>
          </p:nvSpPr>
          <p:spPr>
            <a:xfrm>
              <a:off x="7382408" y="4084249"/>
              <a:ext cx="112494" cy="309925"/>
            </a:xfrm>
            <a:custGeom>
              <a:avLst/>
              <a:gdLst/>
              <a:ahLst/>
              <a:cxnLst/>
              <a:rect l="0" t="0" r="0" b="0"/>
              <a:pathLst>
                <a:path w="112494" h="309925">
                  <a:moveTo>
                    <a:pt x="75667" y="192476"/>
                  </a:moveTo>
                  <a:lnTo>
                    <a:pt x="75667" y="192476"/>
                  </a:lnTo>
                  <a:lnTo>
                    <a:pt x="75667" y="187420"/>
                  </a:lnTo>
                  <a:lnTo>
                    <a:pt x="74609" y="185930"/>
                  </a:lnTo>
                  <a:lnTo>
                    <a:pt x="72845" y="184937"/>
                  </a:lnTo>
                  <a:lnTo>
                    <a:pt x="62410" y="183344"/>
                  </a:lnTo>
                  <a:lnTo>
                    <a:pt x="53277" y="183068"/>
                  </a:lnTo>
                  <a:lnTo>
                    <a:pt x="47018" y="185825"/>
                  </a:lnTo>
                  <a:lnTo>
                    <a:pt x="29321" y="201275"/>
                  </a:lnTo>
                  <a:lnTo>
                    <a:pt x="23319" y="209792"/>
                  </a:lnTo>
                  <a:lnTo>
                    <a:pt x="8577" y="251146"/>
                  </a:lnTo>
                  <a:lnTo>
                    <a:pt x="667" y="283300"/>
                  </a:lnTo>
                  <a:lnTo>
                    <a:pt x="0" y="294931"/>
                  </a:lnTo>
                  <a:lnTo>
                    <a:pt x="2527" y="304334"/>
                  </a:lnTo>
                  <a:lnTo>
                    <a:pt x="4681" y="308323"/>
                  </a:lnTo>
                  <a:lnTo>
                    <a:pt x="8235" y="309924"/>
                  </a:lnTo>
                  <a:lnTo>
                    <a:pt x="17828" y="308881"/>
                  </a:lnTo>
                  <a:lnTo>
                    <a:pt x="35129" y="297287"/>
                  </a:lnTo>
                  <a:lnTo>
                    <a:pt x="53660" y="275390"/>
                  </a:lnTo>
                  <a:lnTo>
                    <a:pt x="60594" y="260724"/>
                  </a:lnTo>
                  <a:lnTo>
                    <a:pt x="75159" y="218893"/>
                  </a:lnTo>
                  <a:lnTo>
                    <a:pt x="87276" y="175021"/>
                  </a:lnTo>
                  <a:lnTo>
                    <a:pt x="97568" y="128508"/>
                  </a:lnTo>
                  <a:lnTo>
                    <a:pt x="107320" y="91325"/>
                  </a:lnTo>
                  <a:lnTo>
                    <a:pt x="112493" y="45888"/>
                  </a:lnTo>
                  <a:lnTo>
                    <a:pt x="112331" y="26746"/>
                  </a:lnTo>
                  <a:lnTo>
                    <a:pt x="106051" y="9198"/>
                  </a:lnTo>
                  <a:lnTo>
                    <a:pt x="100460" y="600"/>
                  </a:lnTo>
                  <a:lnTo>
                    <a:pt x="98545" y="0"/>
                  </a:lnTo>
                  <a:lnTo>
                    <a:pt x="97270" y="1717"/>
                  </a:lnTo>
                  <a:lnTo>
                    <a:pt x="87448" y="40630"/>
                  </a:lnTo>
                  <a:lnTo>
                    <a:pt x="79629" y="77164"/>
                  </a:lnTo>
                  <a:lnTo>
                    <a:pt x="77899" y="116800"/>
                  </a:lnTo>
                  <a:lnTo>
                    <a:pt x="83438" y="153107"/>
                  </a:lnTo>
                  <a:lnTo>
                    <a:pt x="84846" y="194813"/>
                  </a:lnTo>
                  <a:lnTo>
                    <a:pt x="92685" y="237586"/>
                  </a:lnTo>
                  <a:lnTo>
                    <a:pt x="94872" y="250625"/>
                  </a:lnTo>
                  <a:lnTo>
                    <a:pt x="104242" y="268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732"/>
            <p:cNvSpPr/>
            <p:nvPr>
              <p:custDataLst>
                <p:tags r:id="rId92"/>
              </p:custDataLst>
            </p:nvPr>
          </p:nvSpPr>
          <p:spPr>
            <a:xfrm>
              <a:off x="7059903" y="4067612"/>
              <a:ext cx="184585" cy="379867"/>
            </a:xfrm>
            <a:custGeom>
              <a:avLst/>
              <a:gdLst/>
              <a:ahLst/>
              <a:cxnLst/>
              <a:rect l="0" t="0" r="0" b="0"/>
              <a:pathLst>
                <a:path w="184585" h="379867">
                  <a:moveTo>
                    <a:pt x="179097" y="28138"/>
                  </a:moveTo>
                  <a:lnTo>
                    <a:pt x="179097" y="28138"/>
                  </a:lnTo>
                  <a:lnTo>
                    <a:pt x="179097" y="23082"/>
                  </a:lnTo>
                  <a:lnTo>
                    <a:pt x="181919" y="17777"/>
                  </a:lnTo>
                  <a:lnTo>
                    <a:pt x="184153" y="14881"/>
                  </a:lnTo>
                  <a:lnTo>
                    <a:pt x="184584" y="12950"/>
                  </a:lnTo>
                  <a:lnTo>
                    <a:pt x="183814" y="11663"/>
                  </a:lnTo>
                  <a:lnTo>
                    <a:pt x="182242" y="10805"/>
                  </a:lnTo>
                  <a:lnTo>
                    <a:pt x="181194" y="9174"/>
                  </a:lnTo>
                  <a:lnTo>
                    <a:pt x="180028" y="4540"/>
                  </a:lnTo>
                  <a:lnTo>
                    <a:pt x="178660" y="2881"/>
                  </a:lnTo>
                  <a:lnTo>
                    <a:pt x="174317" y="1038"/>
                  </a:lnTo>
                  <a:lnTo>
                    <a:pt x="165922" y="0"/>
                  </a:lnTo>
                  <a:lnTo>
                    <a:pt x="132560" y="9981"/>
                  </a:lnTo>
                  <a:lnTo>
                    <a:pt x="87085" y="31365"/>
                  </a:lnTo>
                  <a:lnTo>
                    <a:pt x="62185" y="50367"/>
                  </a:lnTo>
                  <a:lnTo>
                    <a:pt x="58344" y="59537"/>
                  </a:lnTo>
                  <a:lnTo>
                    <a:pt x="57319" y="64945"/>
                  </a:lnTo>
                  <a:lnTo>
                    <a:pt x="63081" y="108244"/>
                  </a:lnTo>
                  <a:lnTo>
                    <a:pt x="61466" y="143596"/>
                  </a:lnTo>
                  <a:lnTo>
                    <a:pt x="54285" y="180881"/>
                  </a:lnTo>
                  <a:lnTo>
                    <a:pt x="47434" y="221293"/>
                  </a:lnTo>
                  <a:lnTo>
                    <a:pt x="38475" y="263808"/>
                  </a:lnTo>
                  <a:lnTo>
                    <a:pt x="26515" y="298234"/>
                  </a:lnTo>
                  <a:lnTo>
                    <a:pt x="4461" y="342631"/>
                  </a:lnTo>
                  <a:lnTo>
                    <a:pt x="940" y="353474"/>
                  </a:lnTo>
                  <a:lnTo>
                    <a:pt x="0" y="359329"/>
                  </a:lnTo>
                  <a:lnTo>
                    <a:pt x="1779" y="368656"/>
                  </a:lnTo>
                  <a:lnTo>
                    <a:pt x="3735" y="372625"/>
                  </a:lnTo>
                  <a:lnTo>
                    <a:pt x="6097" y="375271"/>
                  </a:lnTo>
                  <a:lnTo>
                    <a:pt x="11544" y="378211"/>
                  </a:lnTo>
                  <a:lnTo>
                    <a:pt x="30674" y="379866"/>
                  </a:lnTo>
                  <a:lnTo>
                    <a:pt x="77668" y="372932"/>
                  </a:lnTo>
                  <a:lnTo>
                    <a:pt x="140997" y="361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733"/>
            <p:cNvSpPr/>
            <p:nvPr>
              <p:custDataLst>
                <p:tags r:id="rId93"/>
              </p:custDataLst>
            </p:nvPr>
          </p:nvSpPr>
          <p:spPr>
            <a:xfrm>
              <a:off x="6829425" y="42862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113" y="14386"/>
                  </a:lnTo>
                  <a:lnTo>
                    <a:pt x="41635" y="4895"/>
                  </a:lnTo>
                  <a:lnTo>
                    <a:pt x="58721" y="4998"/>
                  </a:lnTo>
                  <a:lnTo>
                    <a:pt x="75840" y="645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34"/>
            <p:cNvSpPr/>
            <p:nvPr>
              <p:custDataLst>
                <p:tags r:id="rId94"/>
              </p:custDataLst>
            </p:nvPr>
          </p:nvSpPr>
          <p:spPr>
            <a:xfrm>
              <a:off x="6821378" y="4114802"/>
              <a:ext cx="169857" cy="323239"/>
            </a:xfrm>
            <a:custGeom>
              <a:avLst/>
              <a:gdLst/>
              <a:ahLst/>
              <a:cxnLst/>
              <a:rect l="0" t="0" r="0" b="0"/>
              <a:pathLst>
                <a:path w="169857" h="323239">
                  <a:moveTo>
                    <a:pt x="160447" y="19048"/>
                  </a:moveTo>
                  <a:lnTo>
                    <a:pt x="160447" y="19048"/>
                  </a:lnTo>
                  <a:lnTo>
                    <a:pt x="160447" y="13992"/>
                  </a:lnTo>
                  <a:lnTo>
                    <a:pt x="163269" y="8687"/>
                  </a:lnTo>
                  <a:lnTo>
                    <a:pt x="169856" y="149"/>
                  </a:lnTo>
                  <a:lnTo>
                    <a:pt x="128138" y="0"/>
                  </a:lnTo>
                  <a:lnTo>
                    <a:pt x="112221" y="1057"/>
                  </a:lnTo>
                  <a:lnTo>
                    <a:pt x="78236" y="13256"/>
                  </a:lnTo>
                  <a:lnTo>
                    <a:pt x="68170" y="22118"/>
                  </a:lnTo>
                  <a:lnTo>
                    <a:pt x="49713" y="46773"/>
                  </a:lnTo>
                  <a:lnTo>
                    <a:pt x="40971" y="76534"/>
                  </a:lnTo>
                  <a:lnTo>
                    <a:pt x="37911" y="112164"/>
                  </a:lnTo>
                  <a:lnTo>
                    <a:pt x="34055" y="159306"/>
                  </a:lnTo>
                  <a:lnTo>
                    <a:pt x="26954" y="202657"/>
                  </a:lnTo>
                  <a:lnTo>
                    <a:pt x="13960" y="247995"/>
                  </a:lnTo>
                  <a:lnTo>
                    <a:pt x="3510" y="291571"/>
                  </a:lnTo>
                  <a:lnTo>
                    <a:pt x="0" y="305935"/>
                  </a:lnTo>
                  <a:lnTo>
                    <a:pt x="565" y="309790"/>
                  </a:lnTo>
                  <a:lnTo>
                    <a:pt x="4016" y="316894"/>
                  </a:lnTo>
                  <a:lnTo>
                    <a:pt x="6418" y="319212"/>
                  </a:lnTo>
                  <a:lnTo>
                    <a:pt x="11910" y="321788"/>
                  </a:lnTo>
                  <a:lnTo>
                    <a:pt x="26007" y="323238"/>
                  </a:lnTo>
                  <a:lnTo>
                    <a:pt x="70406" y="315594"/>
                  </a:lnTo>
                  <a:lnTo>
                    <a:pt x="102209" y="306970"/>
                  </a:lnTo>
                  <a:lnTo>
                    <a:pt x="122347" y="295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735"/>
            <p:cNvSpPr/>
            <p:nvPr>
              <p:custDataLst>
                <p:tags r:id="rId95"/>
              </p:custDataLst>
            </p:nvPr>
          </p:nvSpPr>
          <p:spPr>
            <a:xfrm>
              <a:off x="7631474" y="4229100"/>
              <a:ext cx="131402" cy="28576"/>
            </a:xfrm>
            <a:custGeom>
              <a:avLst/>
              <a:gdLst/>
              <a:ahLst/>
              <a:cxnLst/>
              <a:rect l="0" t="0" r="0" b="0"/>
              <a:pathLst>
                <a:path w="131402" h="28576">
                  <a:moveTo>
                    <a:pt x="36151" y="28575"/>
                  </a:moveTo>
                  <a:lnTo>
                    <a:pt x="36151" y="28575"/>
                  </a:lnTo>
                  <a:lnTo>
                    <a:pt x="18251" y="21036"/>
                  </a:lnTo>
                  <a:lnTo>
                    <a:pt x="4628" y="19443"/>
                  </a:lnTo>
                  <a:lnTo>
                    <a:pt x="2436" y="18254"/>
                  </a:lnTo>
                  <a:lnTo>
                    <a:pt x="974" y="16402"/>
                  </a:lnTo>
                  <a:lnTo>
                    <a:pt x="0" y="14110"/>
                  </a:lnTo>
                  <a:lnTo>
                    <a:pt x="408" y="12581"/>
                  </a:lnTo>
                  <a:lnTo>
                    <a:pt x="1739" y="11562"/>
                  </a:lnTo>
                  <a:lnTo>
                    <a:pt x="38147" y="2165"/>
                  </a:lnTo>
                  <a:lnTo>
                    <a:pt x="84758" y="427"/>
                  </a:lnTo>
                  <a:lnTo>
                    <a:pt x="131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736"/>
            <p:cNvSpPr/>
            <p:nvPr>
              <p:custDataLst>
                <p:tags r:id="rId96"/>
              </p:custDataLst>
            </p:nvPr>
          </p:nvSpPr>
          <p:spPr>
            <a:xfrm>
              <a:off x="7753938" y="4230424"/>
              <a:ext cx="85138" cy="114405"/>
            </a:xfrm>
            <a:custGeom>
              <a:avLst/>
              <a:gdLst/>
              <a:ahLst/>
              <a:cxnLst/>
              <a:rect l="0" t="0" r="0" b="0"/>
              <a:pathLst>
                <a:path w="85138" h="114405">
                  <a:moveTo>
                    <a:pt x="56562" y="8201"/>
                  </a:moveTo>
                  <a:lnTo>
                    <a:pt x="56562" y="8201"/>
                  </a:lnTo>
                  <a:lnTo>
                    <a:pt x="48362" y="0"/>
                  </a:lnTo>
                  <a:lnTo>
                    <a:pt x="46861" y="617"/>
                  </a:lnTo>
                  <a:lnTo>
                    <a:pt x="24322" y="16059"/>
                  </a:lnTo>
                  <a:lnTo>
                    <a:pt x="12908" y="32872"/>
                  </a:lnTo>
                  <a:lnTo>
                    <a:pt x="3881" y="57491"/>
                  </a:lnTo>
                  <a:lnTo>
                    <a:pt x="0" y="93557"/>
                  </a:lnTo>
                  <a:lnTo>
                    <a:pt x="4643" y="110632"/>
                  </a:lnTo>
                  <a:lnTo>
                    <a:pt x="8191" y="113531"/>
                  </a:lnTo>
                  <a:lnTo>
                    <a:pt x="12673" y="114404"/>
                  </a:lnTo>
                  <a:lnTo>
                    <a:pt x="17778" y="113928"/>
                  </a:lnTo>
                  <a:lnTo>
                    <a:pt x="22239" y="111494"/>
                  </a:lnTo>
                  <a:lnTo>
                    <a:pt x="45405" y="81488"/>
                  </a:lnTo>
                  <a:lnTo>
                    <a:pt x="60904" y="46784"/>
                  </a:lnTo>
                  <a:lnTo>
                    <a:pt x="65404" y="21971"/>
                  </a:lnTo>
                  <a:lnTo>
                    <a:pt x="65631" y="22672"/>
                  </a:lnTo>
                  <a:lnTo>
                    <a:pt x="67105" y="50468"/>
                  </a:lnTo>
                  <a:lnTo>
                    <a:pt x="71562" y="67762"/>
                  </a:lnTo>
                  <a:lnTo>
                    <a:pt x="69226" y="76300"/>
                  </a:lnTo>
                  <a:lnTo>
                    <a:pt x="70297" y="81117"/>
                  </a:lnTo>
                  <a:lnTo>
                    <a:pt x="85137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737"/>
            <p:cNvSpPr/>
            <p:nvPr>
              <p:custDataLst>
                <p:tags r:id="rId97"/>
              </p:custDataLst>
            </p:nvPr>
          </p:nvSpPr>
          <p:spPr>
            <a:xfrm>
              <a:off x="7191375" y="4182799"/>
              <a:ext cx="9526" cy="160602"/>
            </a:xfrm>
            <a:custGeom>
              <a:avLst/>
              <a:gdLst/>
              <a:ahLst/>
              <a:cxnLst/>
              <a:rect l="0" t="0" r="0" b="0"/>
              <a:pathLst>
                <a:path w="9526" h="1606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4471"/>
                  </a:lnTo>
                  <a:lnTo>
                    <a:pt x="8467" y="84039"/>
                  </a:lnTo>
                  <a:lnTo>
                    <a:pt x="1987" y="122430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738"/>
            <p:cNvSpPr/>
            <p:nvPr>
              <p:custDataLst>
                <p:tags r:id="rId98"/>
              </p:custDataLst>
            </p:nvPr>
          </p:nvSpPr>
          <p:spPr>
            <a:xfrm>
              <a:off x="7239000" y="4173274"/>
              <a:ext cx="28576" cy="170127"/>
            </a:xfrm>
            <a:custGeom>
              <a:avLst/>
              <a:gdLst/>
              <a:ahLst/>
              <a:cxnLst/>
              <a:rect l="0" t="0" r="0" b="0"/>
              <a:pathLst>
                <a:path w="28576" h="170127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23519" y="4125"/>
                  </a:lnTo>
                  <a:lnTo>
                    <a:pt x="21037" y="9212"/>
                  </a:lnTo>
                  <a:lnTo>
                    <a:pt x="11685" y="48062"/>
                  </a:lnTo>
                  <a:lnTo>
                    <a:pt x="9952" y="89805"/>
                  </a:lnTo>
                  <a:lnTo>
                    <a:pt x="8551" y="117062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739"/>
            <p:cNvSpPr/>
            <p:nvPr>
              <p:custDataLst>
                <p:tags r:id="rId99"/>
              </p:custDataLst>
            </p:nvPr>
          </p:nvSpPr>
          <p:spPr>
            <a:xfrm>
              <a:off x="7126025" y="4200656"/>
              <a:ext cx="164638" cy="47495"/>
            </a:xfrm>
            <a:custGeom>
              <a:avLst/>
              <a:gdLst/>
              <a:ahLst/>
              <a:cxnLst/>
              <a:rect l="0" t="0" r="0" b="0"/>
              <a:pathLst>
                <a:path w="164638" h="47495">
                  <a:moveTo>
                    <a:pt x="8200" y="47494"/>
                  </a:moveTo>
                  <a:lnTo>
                    <a:pt x="8200" y="47494"/>
                  </a:lnTo>
                  <a:lnTo>
                    <a:pt x="0" y="47494"/>
                  </a:lnTo>
                  <a:lnTo>
                    <a:pt x="4124" y="42438"/>
                  </a:lnTo>
                  <a:lnTo>
                    <a:pt x="47615" y="25104"/>
                  </a:lnTo>
                  <a:lnTo>
                    <a:pt x="91276" y="12194"/>
                  </a:lnTo>
                  <a:lnTo>
                    <a:pt x="136509" y="2101"/>
                  </a:lnTo>
                  <a:lnTo>
                    <a:pt x="163480" y="0"/>
                  </a:lnTo>
                  <a:lnTo>
                    <a:pt x="164637" y="1015"/>
                  </a:lnTo>
                  <a:lnTo>
                    <a:pt x="160600" y="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740"/>
            <p:cNvSpPr/>
            <p:nvPr>
              <p:custDataLst>
                <p:tags r:id="rId100"/>
              </p:custDataLst>
            </p:nvPr>
          </p:nvSpPr>
          <p:spPr>
            <a:xfrm>
              <a:off x="7115175" y="4257675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5645" y="37264"/>
                  </a:lnTo>
                  <a:lnTo>
                    <a:pt x="31571" y="25235"/>
                  </a:lnTo>
                  <a:lnTo>
                    <a:pt x="71878" y="17042"/>
                  </a:lnTo>
                  <a:lnTo>
                    <a:pt x="118504" y="5954"/>
                  </a:lnTo>
                  <a:lnTo>
                    <a:pt x="163210" y="78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322"/>
          <p:cNvGrpSpPr/>
          <p:nvPr/>
        </p:nvGrpSpPr>
        <p:grpSpPr>
          <a:xfrm>
            <a:off x="8101145" y="4063169"/>
            <a:ext cx="1528631" cy="425313"/>
            <a:chOff x="8101145" y="4063169"/>
            <a:chExt cx="1528631" cy="425313"/>
          </a:xfrm>
        </p:grpSpPr>
        <p:sp>
          <p:nvSpPr>
            <p:cNvPr id="216" name="SMARTInkShape-1741"/>
            <p:cNvSpPr/>
            <p:nvPr>
              <p:custDataLst>
                <p:tags r:id="rId77"/>
              </p:custDataLst>
            </p:nvPr>
          </p:nvSpPr>
          <p:spPr>
            <a:xfrm>
              <a:off x="8101145" y="4110195"/>
              <a:ext cx="23681" cy="261781"/>
            </a:xfrm>
            <a:custGeom>
              <a:avLst/>
              <a:gdLst/>
              <a:ahLst/>
              <a:cxnLst/>
              <a:rect l="0" t="0" r="0" b="0"/>
              <a:pathLst>
                <a:path w="23681" h="261781">
                  <a:moveTo>
                    <a:pt x="23680" y="14130"/>
                  </a:moveTo>
                  <a:lnTo>
                    <a:pt x="23680" y="14130"/>
                  </a:lnTo>
                  <a:lnTo>
                    <a:pt x="23680" y="0"/>
                  </a:lnTo>
                  <a:lnTo>
                    <a:pt x="22622" y="43503"/>
                  </a:lnTo>
                  <a:lnTo>
                    <a:pt x="17135" y="79866"/>
                  </a:lnTo>
                  <a:lnTo>
                    <a:pt x="13979" y="120508"/>
                  </a:lnTo>
                  <a:lnTo>
                    <a:pt x="6790" y="160458"/>
                  </a:lnTo>
                  <a:lnTo>
                    <a:pt x="0" y="203430"/>
                  </a:lnTo>
                  <a:lnTo>
                    <a:pt x="102" y="220325"/>
                  </a:lnTo>
                  <a:lnTo>
                    <a:pt x="4630" y="26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742"/>
            <p:cNvSpPr/>
            <p:nvPr>
              <p:custDataLst>
                <p:tags r:id="rId78"/>
              </p:custDataLst>
            </p:nvPr>
          </p:nvSpPr>
          <p:spPr>
            <a:xfrm>
              <a:off x="8144155" y="4245323"/>
              <a:ext cx="72995" cy="104811"/>
            </a:xfrm>
            <a:custGeom>
              <a:avLst/>
              <a:gdLst/>
              <a:ahLst/>
              <a:cxnLst/>
              <a:rect l="0" t="0" r="0" b="0"/>
              <a:pathLst>
                <a:path w="72995" h="104811">
                  <a:moveTo>
                    <a:pt x="47345" y="21877"/>
                  </a:moveTo>
                  <a:lnTo>
                    <a:pt x="47345" y="21877"/>
                  </a:lnTo>
                  <a:lnTo>
                    <a:pt x="47345" y="16821"/>
                  </a:lnTo>
                  <a:lnTo>
                    <a:pt x="44523" y="11516"/>
                  </a:lnTo>
                  <a:lnTo>
                    <a:pt x="42289" y="8620"/>
                  </a:lnTo>
                  <a:lnTo>
                    <a:pt x="39741" y="7747"/>
                  </a:lnTo>
                  <a:lnTo>
                    <a:pt x="36984" y="8224"/>
                  </a:lnTo>
                  <a:lnTo>
                    <a:pt x="28048" y="13952"/>
                  </a:lnTo>
                  <a:lnTo>
                    <a:pt x="6900" y="34984"/>
                  </a:lnTo>
                  <a:lnTo>
                    <a:pt x="2911" y="42871"/>
                  </a:lnTo>
                  <a:lnTo>
                    <a:pt x="0" y="81358"/>
                  </a:lnTo>
                  <a:lnTo>
                    <a:pt x="2023" y="87989"/>
                  </a:lnTo>
                  <a:lnTo>
                    <a:pt x="9916" y="98180"/>
                  </a:lnTo>
                  <a:lnTo>
                    <a:pt x="20479" y="103414"/>
                  </a:lnTo>
                  <a:lnTo>
                    <a:pt x="26259" y="104810"/>
                  </a:lnTo>
                  <a:lnTo>
                    <a:pt x="49563" y="101718"/>
                  </a:lnTo>
                  <a:lnTo>
                    <a:pt x="61736" y="94051"/>
                  </a:lnTo>
                  <a:lnTo>
                    <a:pt x="66464" y="89043"/>
                  </a:lnTo>
                  <a:lnTo>
                    <a:pt x="71717" y="75012"/>
                  </a:lnTo>
                  <a:lnTo>
                    <a:pt x="72994" y="58193"/>
                  </a:lnTo>
                  <a:lnTo>
                    <a:pt x="65190" y="24347"/>
                  </a:lnTo>
                  <a:lnTo>
                    <a:pt x="56513" y="6381"/>
                  </a:lnTo>
                  <a:lnTo>
                    <a:pt x="53457" y="2022"/>
                  </a:lnTo>
                  <a:lnTo>
                    <a:pt x="50361" y="173"/>
                  </a:lnTo>
                  <a:lnTo>
                    <a:pt x="47239" y="0"/>
                  </a:lnTo>
                  <a:lnTo>
                    <a:pt x="37820" y="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743"/>
            <p:cNvSpPr/>
            <p:nvPr>
              <p:custDataLst>
                <p:tags r:id="rId79"/>
              </p:custDataLst>
            </p:nvPr>
          </p:nvSpPr>
          <p:spPr>
            <a:xfrm>
              <a:off x="8288778" y="4148455"/>
              <a:ext cx="244973" cy="242571"/>
            </a:xfrm>
            <a:custGeom>
              <a:avLst/>
              <a:gdLst/>
              <a:ahLst/>
              <a:cxnLst/>
              <a:rect l="0" t="0" r="0" b="0"/>
              <a:pathLst>
                <a:path w="244973" h="242571">
                  <a:moveTo>
                    <a:pt x="64647" y="137795"/>
                  </a:moveTo>
                  <a:lnTo>
                    <a:pt x="64647" y="137795"/>
                  </a:lnTo>
                  <a:lnTo>
                    <a:pt x="64647" y="101920"/>
                  </a:lnTo>
                  <a:lnTo>
                    <a:pt x="63589" y="101178"/>
                  </a:lnTo>
                  <a:lnTo>
                    <a:pt x="59591" y="100354"/>
                  </a:lnTo>
                  <a:lnTo>
                    <a:pt x="28999" y="113010"/>
                  </a:lnTo>
                  <a:lnTo>
                    <a:pt x="19523" y="124663"/>
                  </a:lnTo>
                  <a:lnTo>
                    <a:pt x="4816" y="152957"/>
                  </a:lnTo>
                  <a:lnTo>
                    <a:pt x="0" y="182622"/>
                  </a:lnTo>
                  <a:lnTo>
                    <a:pt x="3630" y="208109"/>
                  </a:lnTo>
                  <a:lnTo>
                    <a:pt x="11423" y="219493"/>
                  </a:lnTo>
                  <a:lnTo>
                    <a:pt x="16464" y="224010"/>
                  </a:lnTo>
                  <a:lnTo>
                    <a:pt x="30532" y="229030"/>
                  </a:lnTo>
                  <a:lnTo>
                    <a:pt x="46309" y="230202"/>
                  </a:lnTo>
                  <a:lnTo>
                    <a:pt x="60378" y="227195"/>
                  </a:lnTo>
                  <a:lnTo>
                    <a:pt x="104533" y="197328"/>
                  </a:lnTo>
                  <a:lnTo>
                    <a:pt x="114124" y="187890"/>
                  </a:lnTo>
                  <a:lnTo>
                    <a:pt x="136202" y="156226"/>
                  </a:lnTo>
                  <a:lnTo>
                    <a:pt x="137750" y="150082"/>
                  </a:lnTo>
                  <a:lnTo>
                    <a:pt x="137723" y="145987"/>
                  </a:lnTo>
                  <a:lnTo>
                    <a:pt x="136648" y="143256"/>
                  </a:lnTo>
                  <a:lnTo>
                    <a:pt x="134872" y="141436"/>
                  </a:lnTo>
                  <a:lnTo>
                    <a:pt x="130078" y="139413"/>
                  </a:lnTo>
                  <a:lnTo>
                    <a:pt x="127318" y="138874"/>
                  </a:lnTo>
                  <a:lnTo>
                    <a:pt x="108264" y="143171"/>
                  </a:lnTo>
                  <a:lnTo>
                    <a:pt x="97085" y="151120"/>
                  </a:lnTo>
                  <a:lnTo>
                    <a:pt x="81286" y="173471"/>
                  </a:lnTo>
                  <a:lnTo>
                    <a:pt x="79972" y="178512"/>
                  </a:lnTo>
                  <a:lnTo>
                    <a:pt x="80155" y="182932"/>
                  </a:lnTo>
                  <a:lnTo>
                    <a:pt x="83182" y="190664"/>
                  </a:lnTo>
                  <a:lnTo>
                    <a:pt x="88054" y="197628"/>
                  </a:lnTo>
                  <a:lnTo>
                    <a:pt x="93748" y="201429"/>
                  </a:lnTo>
                  <a:lnTo>
                    <a:pt x="102903" y="203569"/>
                  </a:lnTo>
                  <a:lnTo>
                    <a:pt x="106025" y="203870"/>
                  </a:lnTo>
                  <a:lnTo>
                    <a:pt x="108108" y="205128"/>
                  </a:lnTo>
                  <a:lnTo>
                    <a:pt x="109496" y="207025"/>
                  </a:lnTo>
                  <a:lnTo>
                    <a:pt x="110422" y="209348"/>
                  </a:lnTo>
                  <a:lnTo>
                    <a:pt x="112096" y="210897"/>
                  </a:lnTo>
                  <a:lnTo>
                    <a:pt x="116780" y="212618"/>
                  </a:lnTo>
                  <a:lnTo>
                    <a:pt x="118453" y="214136"/>
                  </a:lnTo>
                  <a:lnTo>
                    <a:pt x="126414" y="227131"/>
                  </a:lnTo>
                  <a:lnTo>
                    <a:pt x="131963" y="230417"/>
                  </a:lnTo>
                  <a:lnTo>
                    <a:pt x="134924" y="231293"/>
                  </a:lnTo>
                  <a:lnTo>
                    <a:pt x="137957" y="230819"/>
                  </a:lnTo>
                  <a:lnTo>
                    <a:pt x="144148" y="227470"/>
                  </a:lnTo>
                  <a:lnTo>
                    <a:pt x="170275" y="200495"/>
                  </a:lnTo>
                  <a:lnTo>
                    <a:pt x="194738" y="155263"/>
                  </a:lnTo>
                  <a:lnTo>
                    <a:pt x="212013" y="113925"/>
                  </a:lnTo>
                  <a:lnTo>
                    <a:pt x="216927" y="97553"/>
                  </a:lnTo>
                  <a:lnTo>
                    <a:pt x="234506" y="55527"/>
                  </a:lnTo>
                  <a:lnTo>
                    <a:pt x="243426" y="12066"/>
                  </a:lnTo>
                  <a:lnTo>
                    <a:pt x="244972" y="0"/>
                  </a:lnTo>
                  <a:lnTo>
                    <a:pt x="237889" y="19795"/>
                  </a:lnTo>
                  <a:lnTo>
                    <a:pt x="226298" y="54906"/>
                  </a:lnTo>
                  <a:lnTo>
                    <a:pt x="216966" y="77605"/>
                  </a:lnTo>
                  <a:lnTo>
                    <a:pt x="209388" y="123201"/>
                  </a:lnTo>
                  <a:lnTo>
                    <a:pt x="200229" y="167689"/>
                  </a:lnTo>
                  <a:lnTo>
                    <a:pt x="192804" y="212052"/>
                  </a:lnTo>
                  <a:lnTo>
                    <a:pt x="197997" y="242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744"/>
            <p:cNvSpPr/>
            <p:nvPr>
              <p:custDataLst>
                <p:tags r:id="rId80"/>
              </p:custDataLst>
            </p:nvPr>
          </p:nvSpPr>
          <p:spPr>
            <a:xfrm>
              <a:off x="8750458" y="4257681"/>
              <a:ext cx="155418" cy="19045"/>
            </a:xfrm>
            <a:custGeom>
              <a:avLst/>
              <a:gdLst/>
              <a:ahLst/>
              <a:cxnLst/>
              <a:rect l="0" t="0" r="0" b="0"/>
              <a:pathLst>
                <a:path w="155418" h="19045">
                  <a:moveTo>
                    <a:pt x="50642" y="19044"/>
                  </a:moveTo>
                  <a:lnTo>
                    <a:pt x="50642" y="19044"/>
                  </a:lnTo>
                  <a:lnTo>
                    <a:pt x="5932" y="2569"/>
                  </a:lnTo>
                  <a:lnTo>
                    <a:pt x="78" y="1138"/>
                  </a:lnTo>
                  <a:lnTo>
                    <a:pt x="0" y="757"/>
                  </a:lnTo>
                  <a:lnTo>
                    <a:pt x="7767" y="220"/>
                  </a:lnTo>
                  <a:lnTo>
                    <a:pt x="50602" y="23"/>
                  </a:lnTo>
                  <a:lnTo>
                    <a:pt x="93242" y="0"/>
                  </a:lnTo>
                  <a:lnTo>
                    <a:pt x="140330" y="6540"/>
                  </a:lnTo>
                  <a:lnTo>
                    <a:pt x="155417" y="9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745"/>
            <p:cNvSpPr/>
            <p:nvPr>
              <p:custDataLst>
                <p:tags r:id="rId81"/>
              </p:custDataLst>
            </p:nvPr>
          </p:nvSpPr>
          <p:spPr>
            <a:xfrm>
              <a:off x="8860591" y="4240905"/>
              <a:ext cx="111960" cy="87059"/>
            </a:xfrm>
            <a:custGeom>
              <a:avLst/>
              <a:gdLst/>
              <a:ahLst/>
              <a:cxnLst/>
              <a:rect l="0" t="0" r="0" b="0"/>
              <a:pathLst>
                <a:path w="111960" h="87059">
                  <a:moveTo>
                    <a:pt x="83384" y="26295"/>
                  </a:moveTo>
                  <a:lnTo>
                    <a:pt x="83384" y="26295"/>
                  </a:lnTo>
                  <a:lnTo>
                    <a:pt x="83384" y="21239"/>
                  </a:lnTo>
                  <a:lnTo>
                    <a:pt x="80562" y="15934"/>
                  </a:lnTo>
                  <a:lnTo>
                    <a:pt x="70127" y="3905"/>
                  </a:lnTo>
                  <a:lnTo>
                    <a:pt x="58442" y="469"/>
                  </a:lnTo>
                  <a:lnTo>
                    <a:pt x="44782" y="0"/>
                  </a:lnTo>
                  <a:lnTo>
                    <a:pt x="35183" y="3320"/>
                  </a:lnTo>
                  <a:lnTo>
                    <a:pt x="18773" y="16195"/>
                  </a:lnTo>
                  <a:lnTo>
                    <a:pt x="5562" y="33415"/>
                  </a:lnTo>
                  <a:lnTo>
                    <a:pt x="0" y="56980"/>
                  </a:lnTo>
                  <a:lnTo>
                    <a:pt x="1522" y="69213"/>
                  </a:lnTo>
                  <a:lnTo>
                    <a:pt x="3408" y="73957"/>
                  </a:lnTo>
                  <a:lnTo>
                    <a:pt x="11150" y="82050"/>
                  </a:lnTo>
                  <a:lnTo>
                    <a:pt x="16178" y="85690"/>
                  </a:lnTo>
                  <a:lnTo>
                    <a:pt x="21647" y="87058"/>
                  </a:lnTo>
                  <a:lnTo>
                    <a:pt x="33368" y="85756"/>
                  </a:lnTo>
                  <a:lnTo>
                    <a:pt x="51867" y="79073"/>
                  </a:lnTo>
                  <a:lnTo>
                    <a:pt x="61615" y="70566"/>
                  </a:lnTo>
                  <a:lnTo>
                    <a:pt x="71440" y="57970"/>
                  </a:lnTo>
                  <a:lnTo>
                    <a:pt x="75605" y="56248"/>
                  </a:lnTo>
                  <a:lnTo>
                    <a:pt x="81847" y="55142"/>
                  </a:lnTo>
                  <a:lnTo>
                    <a:pt x="111959" y="83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746"/>
            <p:cNvSpPr/>
            <p:nvPr>
              <p:custDataLst>
                <p:tags r:id="rId82"/>
              </p:custDataLst>
            </p:nvPr>
          </p:nvSpPr>
          <p:spPr>
            <a:xfrm>
              <a:off x="9010650" y="4235285"/>
              <a:ext cx="28576" cy="121511"/>
            </a:xfrm>
            <a:custGeom>
              <a:avLst/>
              <a:gdLst/>
              <a:ahLst/>
              <a:cxnLst/>
              <a:rect l="0" t="0" r="0" b="0"/>
              <a:pathLst>
                <a:path w="28576" h="121511">
                  <a:moveTo>
                    <a:pt x="28575" y="22390"/>
                  </a:moveTo>
                  <a:lnTo>
                    <a:pt x="28575" y="22390"/>
                  </a:lnTo>
                  <a:lnTo>
                    <a:pt x="28575" y="17334"/>
                  </a:lnTo>
                  <a:lnTo>
                    <a:pt x="25753" y="12029"/>
                  </a:lnTo>
                  <a:lnTo>
                    <a:pt x="22029" y="6143"/>
                  </a:lnTo>
                  <a:lnTo>
                    <a:pt x="20374" y="0"/>
                  </a:lnTo>
                  <a:lnTo>
                    <a:pt x="17815" y="55"/>
                  </a:lnTo>
                  <a:lnTo>
                    <a:pt x="9329" y="5760"/>
                  </a:lnTo>
                  <a:lnTo>
                    <a:pt x="4146" y="12530"/>
                  </a:lnTo>
                  <a:lnTo>
                    <a:pt x="1843" y="20125"/>
                  </a:lnTo>
                  <a:lnTo>
                    <a:pt x="819" y="30555"/>
                  </a:lnTo>
                  <a:lnTo>
                    <a:pt x="3187" y="39425"/>
                  </a:lnTo>
                  <a:lnTo>
                    <a:pt x="6709" y="47953"/>
                  </a:lnTo>
                  <a:lnTo>
                    <a:pt x="14211" y="76805"/>
                  </a:lnTo>
                  <a:lnTo>
                    <a:pt x="22672" y="95545"/>
                  </a:lnTo>
                  <a:lnTo>
                    <a:pt x="23581" y="100793"/>
                  </a:lnTo>
                  <a:lnTo>
                    <a:pt x="21769" y="109447"/>
                  </a:lnTo>
                  <a:lnTo>
                    <a:pt x="14800" y="120269"/>
                  </a:lnTo>
                  <a:lnTo>
                    <a:pt x="11984" y="121510"/>
                  </a:lnTo>
                  <a:lnTo>
                    <a:pt x="9048" y="121278"/>
                  </a:lnTo>
                  <a:lnTo>
                    <a:pt x="6031" y="120066"/>
                  </a:lnTo>
                  <a:lnTo>
                    <a:pt x="4021" y="118198"/>
                  </a:lnTo>
                  <a:lnTo>
                    <a:pt x="0" y="10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747"/>
            <p:cNvSpPr/>
            <p:nvPr>
              <p:custDataLst>
                <p:tags r:id="rId83"/>
              </p:custDataLst>
            </p:nvPr>
          </p:nvSpPr>
          <p:spPr>
            <a:xfrm>
              <a:off x="9086850" y="4111777"/>
              <a:ext cx="56285" cy="269724"/>
            </a:xfrm>
            <a:custGeom>
              <a:avLst/>
              <a:gdLst/>
              <a:ahLst/>
              <a:cxnLst/>
              <a:rect l="0" t="0" r="0" b="0"/>
              <a:pathLst>
                <a:path w="56285" h="269724">
                  <a:moveTo>
                    <a:pt x="19050" y="31598"/>
                  </a:moveTo>
                  <a:lnTo>
                    <a:pt x="19050" y="31598"/>
                  </a:lnTo>
                  <a:lnTo>
                    <a:pt x="50573" y="75"/>
                  </a:lnTo>
                  <a:lnTo>
                    <a:pt x="52766" y="0"/>
                  </a:lnTo>
                  <a:lnTo>
                    <a:pt x="54227" y="2066"/>
                  </a:lnTo>
                  <a:lnTo>
                    <a:pt x="56284" y="17909"/>
                  </a:lnTo>
                  <a:lnTo>
                    <a:pt x="54071" y="42712"/>
                  </a:lnTo>
                  <a:lnTo>
                    <a:pt x="47416" y="83469"/>
                  </a:lnTo>
                  <a:lnTo>
                    <a:pt x="37431" y="125491"/>
                  </a:lnTo>
                  <a:lnTo>
                    <a:pt x="25267" y="169736"/>
                  </a:lnTo>
                  <a:lnTo>
                    <a:pt x="12674" y="211638"/>
                  </a:lnTo>
                  <a:lnTo>
                    <a:pt x="0" y="269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748"/>
            <p:cNvSpPr/>
            <p:nvPr>
              <p:custDataLst>
                <p:tags r:id="rId84"/>
              </p:custDataLst>
            </p:nvPr>
          </p:nvSpPr>
          <p:spPr>
            <a:xfrm>
              <a:off x="9097393" y="4239949"/>
              <a:ext cx="75183" cy="93927"/>
            </a:xfrm>
            <a:custGeom>
              <a:avLst/>
              <a:gdLst/>
              <a:ahLst/>
              <a:cxnLst/>
              <a:rect l="0" t="0" r="0" b="0"/>
              <a:pathLst>
                <a:path w="75183" h="93927">
                  <a:moveTo>
                    <a:pt x="75182" y="8201"/>
                  </a:moveTo>
                  <a:lnTo>
                    <a:pt x="75182" y="8201"/>
                  </a:lnTo>
                  <a:lnTo>
                    <a:pt x="70125" y="3145"/>
                  </a:lnTo>
                  <a:lnTo>
                    <a:pt x="64821" y="662"/>
                  </a:lnTo>
                  <a:lnTo>
                    <a:pt x="61925" y="0"/>
                  </a:lnTo>
                  <a:lnTo>
                    <a:pt x="42679" y="4125"/>
                  </a:lnTo>
                  <a:lnTo>
                    <a:pt x="31455" y="12034"/>
                  </a:lnTo>
                  <a:lnTo>
                    <a:pt x="4133" y="43815"/>
                  </a:lnTo>
                  <a:lnTo>
                    <a:pt x="1271" y="53663"/>
                  </a:lnTo>
                  <a:lnTo>
                    <a:pt x="0" y="68623"/>
                  </a:lnTo>
                  <a:lnTo>
                    <a:pt x="1776" y="73882"/>
                  </a:lnTo>
                  <a:lnTo>
                    <a:pt x="5079" y="77389"/>
                  </a:lnTo>
                  <a:lnTo>
                    <a:pt x="46607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749"/>
            <p:cNvSpPr/>
            <p:nvPr>
              <p:custDataLst>
                <p:tags r:id="rId85"/>
              </p:custDataLst>
            </p:nvPr>
          </p:nvSpPr>
          <p:spPr>
            <a:xfrm>
              <a:off x="9187167" y="4243545"/>
              <a:ext cx="52084" cy="116471"/>
            </a:xfrm>
            <a:custGeom>
              <a:avLst/>
              <a:gdLst/>
              <a:ahLst/>
              <a:cxnLst/>
              <a:rect l="0" t="0" r="0" b="0"/>
              <a:pathLst>
                <a:path w="52084" h="116471">
                  <a:moveTo>
                    <a:pt x="52083" y="14130"/>
                  </a:moveTo>
                  <a:lnTo>
                    <a:pt x="52083" y="14130"/>
                  </a:lnTo>
                  <a:lnTo>
                    <a:pt x="52083" y="9074"/>
                  </a:lnTo>
                  <a:lnTo>
                    <a:pt x="46439" y="3769"/>
                  </a:lnTo>
                  <a:lnTo>
                    <a:pt x="41970" y="873"/>
                  </a:lnTo>
                  <a:lnTo>
                    <a:pt x="37933" y="0"/>
                  </a:lnTo>
                  <a:lnTo>
                    <a:pt x="34183" y="477"/>
                  </a:lnTo>
                  <a:lnTo>
                    <a:pt x="23848" y="3382"/>
                  </a:lnTo>
                  <a:lnTo>
                    <a:pt x="20560" y="3790"/>
                  </a:lnTo>
                  <a:lnTo>
                    <a:pt x="18367" y="6178"/>
                  </a:lnTo>
                  <a:lnTo>
                    <a:pt x="15282" y="18594"/>
                  </a:lnTo>
                  <a:lnTo>
                    <a:pt x="14560" y="25992"/>
                  </a:lnTo>
                  <a:lnTo>
                    <a:pt x="19211" y="41163"/>
                  </a:lnTo>
                  <a:lnTo>
                    <a:pt x="38020" y="71495"/>
                  </a:lnTo>
                  <a:lnTo>
                    <a:pt x="39533" y="77773"/>
                  </a:lnTo>
                  <a:lnTo>
                    <a:pt x="38391" y="90394"/>
                  </a:lnTo>
                  <a:lnTo>
                    <a:pt x="34356" y="102000"/>
                  </a:lnTo>
                  <a:lnTo>
                    <a:pt x="29034" y="110686"/>
                  </a:lnTo>
                  <a:lnTo>
                    <a:pt x="25075" y="113426"/>
                  </a:lnTo>
                  <a:lnTo>
                    <a:pt x="15032" y="116470"/>
                  </a:lnTo>
                  <a:lnTo>
                    <a:pt x="10449" y="116223"/>
                  </a:lnTo>
                  <a:lnTo>
                    <a:pt x="2535" y="113127"/>
                  </a:lnTo>
                  <a:lnTo>
                    <a:pt x="0" y="108703"/>
                  </a:lnTo>
                  <a:lnTo>
                    <a:pt x="4458" y="71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750"/>
            <p:cNvSpPr/>
            <p:nvPr>
              <p:custDataLst>
                <p:tags r:id="rId86"/>
              </p:custDataLst>
            </p:nvPr>
          </p:nvSpPr>
          <p:spPr>
            <a:xfrm>
              <a:off x="9258300" y="4063169"/>
              <a:ext cx="137734" cy="425313"/>
            </a:xfrm>
            <a:custGeom>
              <a:avLst/>
              <a:gdLst/>
              <a:ahLst/>
              <a:cxnLst/>
              <a:rect l="0" t="0" r="0" b="0"/>
              <a:pathLst>
                <a:path w="137734" h="425313">
                  <a:moveTo>
                    <a:pt x="38100" y="51631"/>
                  </a:moveTo>
                  <a:lnTo>
                    <a:pt x="38100" y="51631"/>
                  </a:lnTo>
                  <a:lnTo>
                    <a:pt x="38100" y="38374"/>
                  </a:lnTo>
                  <a:lnTo>
                    <a:pt x="43157" y="24184"/>
                  </a:lnTo>
                  <a:lnTo>
                    <a:pt x="45705" y="20633"/>
                  </a:lnTo>
                  <a:lnTo>
                    <a:pt x="51357" y="16688"/>
                  </a:lnTo>
                  <a:lnTo>
                    <a:pt x="88214" y="551"/>
                  </a:lnTo>
                  <a:lnTo>
                    <a:pt x="103060" y="0"/>
                  </a:lnTo>
                  <a:lnTo>
                    <a:pt x="115654" y="3284"/>
                  </a:lnTo>
                  <a:lnTo>
                    <a:pt x="124779" y="8271"/>
                  </a:lnTo>
                  <a:lnTo>
                    <a:pt x="127636" y="12141"/>
                  </a:lnTo>
                  <a:lnTo>
                    <a:pt x="137654" y="44641"/>
                  </a:lnTo>
                  <a:lnTo>
                    <a:pt x="137733" y="56638"/>
                  </a:lnTo>
                  <a:lnTo>
                    <a:pt x="135297" y="68673"/>
                  </a:lnTo>
                  <a:lnTo>
                    <a:pt x="130912" y="110893"/>
                  </a:lnTo>
                  <a:lnTo>
                    <a:pt x="125924" y="147507"/>
                  </a:lnTo>
                  <a:lnTo>
                    <a:pt x="124240" y="192748"/>
                  </a:lnTo>
                  <a:lnTo>
                    <a:pt x="117361" y="239863"/>
                  </a:lnTo>
                  <a:lnTo>
                    <a:pt x="114905" y="284291"/>
                  </a:lnTo>
                  <a:lnTo>
                    <a:pt x="114419" y="329245"/>
                  </a:lnTo>
                  <a:lnTo>
                    <a:pt x="112207" y="368386"/>
                  </a:lnTo>
                  <a:lnTo>
                    <a:pt x="96404" y="406222"/>
                  </a:lnTo>
                  <a:lnTo>
                    <a:pt x="92845" y="411850"/>
                  </a:lnTo>
                  <a:lnTo>
                    <a:pt x="77601" y="420926"/>
                  </a:lnTo>
                  <a:lnTo>
                    <a:pt x="67608" y="424827"/>
                  </a:lnTo>
                  <a:lnTo>
                    <a:pt x="57772" y="425312"/>
                  </a:lnTo>
                  <a:lnTo>
                    <a:pt x="38377" y="420206"/>
                  </a:lnTo>
                  <a:lnTo>
                    <a:pt x="0" y="394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751"/>
            <p:cNvSpPr/>
            <p:nvPr>
              <p:custDataLst>
                <p:tags r:id="rId87"/>
              </p:custDataLst>
            </p:nvPr>
          </p:nvSpPr>
          <p:spPr>
            <a:xfrm>
              <a:off x="9467850" y="4309337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5488"/>
                  </a:moveTo>
                  <a:lnTo>
                    <a:pt x="0" y="5488"/>
                  </a:lnTo>
                  <a:lnTo>
                    <a:pt x="18828" y="2666"/>
                  </a:lnTo>
                  <a:lnTo>
                    <a:pt x="35884" y="0"/>
                  </a:lnTo>
                  <a:lnTo>
                    <a:pt x="79422" y="4556"/>
                  </a:lnTo>
                  <a:lnTo>
                    <a:pt x="1143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752"/>
            <p:cNvSpPr/>
            <p:nvPr>
              <p:custDataLst>
                <p:tags r:id="rId88"/>
              </p:custDataLst>
            </p:nvPr>
          </p:nvSpPr>
          <p:spPr>
            <a:xfrm>
              <a:off x="9474711" y="4400550"/>
              <a:ext cx="155065" cy="18543"/>
            </a:xfrm>
            <a:custGeom>
              <a:avLst/>
              <a:gdLst/>
              <a:ahLst/>
              <a:cxnLst/>
              <a:rect l="0" t="0" r="0" b="0"/>
              <a:pathLst>
                <a:path w="155065" h="18543">
                  <a:moveTo>
                    <a:pt x="21714" y="0"/>
                  </a:moveTo>
                  <a:lnTo>
                    <a:pt x="21714" y="0"/>
                  </a:lnTo>
                  <a:lnTo>
                    <a:pt x="256" y="13257"/>
                  </a:lnTo>
                  <a:lnTo>
                    <a:pt x="0" y="15188"/>
                  </a:lnTo>
                  <a:lnTo>
                    <a:pt x="1945" y="16475"/>
                  </a:lnTo>
                  <a:lnTo>
                    <a:pt x="30392" y="18542"/>
                  </a:lnTo>
                  <a:lnTo>
                    <a:pt x="69676" y="13843"/>
                  </a:lnTo>
                  <a:lnTo>
                    <a:pt x="109773" y="10804"/>
                  </a:lnTo>
                  <a:lnTo>
                    <a:pt x="15506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SMARTInkShape-1753"/>
          <p:cNvSpPr/>
          <p:nvPr>
            <p:custDataLst>
              <p:tags r:id="rId8"/>
            </p:custDataLst>
          </p:nvPr>
        </p:nvSpPr>
        <p:spPr>
          <a:xfrm>
            <a:off x="8811875" y="4109312"/>
            <a:ext cx="45052" cy="248852"/>
          </a:xfrm>
          <a:custGeom>
            <a:avLst/>
            <a:gdLst/>
            <a:ahLst/>
            <a:cxnLst/>
            <a:rect l="0" t="0" r="0" b="0"/>
            <a:pathLst>
              <a:path w="45052" h="248852">
                <a:moveTo>
                  <a:pt x="36850" y="5488"/>
                </a:moveTo>
                <a:lnTo>
                  <a:pt x="36850" y="5488"/>
                </a:lnTo>
                <a:lnTo>
                  <a:pt x="41907" y="432"/>
                </a:lnTo>
                <a:lnTo>
                  <a:pt x="43396" y="0"/>
                </a:lnTo>
                <a:lnTo>
                  <a:pt x="44390" y="772"/>
                </a:lnTo>
                <a:lnTo>
                  <a:pt x="45051" y="2344"/>
                </a:lnTo>
                <a:lnTo>
                  <a:pt x="44435" y="4450"/>
                </a:lnTo>
                <a:lnTo>
                  <a:pt x="38509" y="15646"/>
                </a:lnTo>
                <a:lnTo>
                  <a:pt x="27025" y="55747"/>
                </a:lnTo>
                <a:lnTo>
                  <a:pt x="17711" y="91993"/>
                </a:lnTo>
                <a:lnTo>
                  <a:pt x="5082" y="137111"/>
                </a:lnTo>
                <a:lnTo>
                  <a:pt x="0" y="184201"/>
                </a:lnTo>
                <a:lnTo>
                  <a:pt x="1820" y="228624"/>
                </a:lnTo>
                <a:lnTo>
                  <a:pt x="6464" y="242243"/>
                </a:lnTo>
                <a:lnTo>
                  <a:pt x="9184" y="245874"/>
                </a:lnTo>
                <a:lnTo>
                  <a:pt x="12055" y="248295"/>
                </a:lnTo>
                <a:lnTo>
                  <a:pt x="15029" y="248851"/>
                </a:lnTo>
                <a:lnTo>
                  <a:pt x="18070" y="248163"/>
                </a:lnTo>
                <a:lnTo>
                  <a:pt x="27325" y="2436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324"/>
          <p:cNvGrpSpPr/>
          <p:nvPr/>
        </p:nvGrpSpPr>
        <p:grpSpPr>
          <a:xfrm>
            <a:off x="9753600" y="4126086"/>
            <a:ext cx="1809751" cy="455440"/>
            <a:chOff x="9753600" y="4126086"/>
            <a:chExt cx="1809751" cy="455440"/>
          </a:xfrm>
        </p:grpSpPr>
        <p:sp>
          <p:nvSpPr>
            <p:cNvPr id="230" name="SMARTInkShape-1754"/>
            <p:cNvSpPr/>
            <p:nvPr>
              <p:custDataLst>
                <p:tags r:id="rId62"/>
              </p:custDataLst>
            </p:nvPr>
          </p:nvSpPr>
          <p:spPr>
            <a:xfrm>
              <a:off x="9763562" y="4181592"/>
              <a:ext cx="151964" cy="293037"/>
            </a:xfrm>
            <a:custGeom>
              <a:avLst/>
              <a:gdLst/>
              <a:ahLst/>
              <a:cxnLst/>
              <a:rect l="0" t="0" r="0" b="0"/>
              <a:pathLst>
                <a:path w="151964" h="293037">
                  <a:moveTo>
                    <a:pt x="151963" y="9408"/>
                  </a:moveTo>
                  <a:lnTo>
                    <a:pt x="151963" y="9408"/>
                  </a:lnTo>
                  <a:lnTo>
                    <a:pt x="146906" y="4352"/>
                  </a:lnTo>
                  <a:lnTo>
                    <a:pt x="138779" y="1869"/>
                  </a:lnTo>
                  <a:lnTo>
                    <a:pt x="105975" y="0"/>
                  </a:lnTo>
                  <a:lnTo>
                    <a:pt x="71190" y="8094"/>
                  </a:lnTo>
                  <a:lnTo>
                    <a:pt x="53066" y="16753"/>
                  </a:lnTo>
                  <a:lnTo>
                    <a:pt x="45214" y="22550"/>
                  </a:lnTo>
                  <a:lnTo>
                    <a:pt x="41019" y="31477"/>
                  </a:lnTo>
                  <a:lnTo>
                    <a:pt x="30419" y="77184"/>
                  </a:lnTo>
                  <a:lnTo>
                    <a:pt x="23533" y="114401"/>
                  </a:lnTo>
                  <a:lnTo>
                    <a:pt x="15014" y="152936"/>
                  </a:lnTo>
                  <a:lnTo>
                    <a:pt x="10844" y="197867"/>
                  </a:lnTo>
                  <a:lnTo>
                    <a:pt x="2889" y="244190"/>
                  </a:lnTo>
                  <a:lnTo>
                    <a:pt x="0" y="276543"/>
                  </a:lnTo>
                  <a:lnTo>
                    <a:pt x="2580" y="284416"/>
                  </a:lnTo>
                  <a:lnTo>
                    <a:pt x="4750" y="287996"/>
                  </a:lnTo>
                  <a:lnTo>
                    <a:pt x="8313" y="290383"/>
                  </a:lnTo>
                  <a:lnTo>
                    <a:pt x="17915" y="293036"/>
                  </a:lnTo>
                  <a:lnTo>
                    <a:pt x="48933" y="287134"/>
                  </a:lnTo>
                  <a:lnTo>
                    <a:pt x="95828" y="276156"/>
                  </a:lnTo>
                  <a:lnTo>
                    <a:pt x="123388" y="26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755"/>
            <p:cNvSpPr/>
            <p:nvPr>
              <p:custDataLst>
                <p:tags r:id="rId63"/>
              </p:custDataLst>
            </p:nvPr>
          </p:nvSpPr>
          <p:spPr>
            <a:xfrm>
              <a:off x="9753600" y="43338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13184" y="21036"/>
                  </a:lnTo>
                  <a:lnTo>
                    <a:pt x="50419" y="1276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756"/>
            <p:cNvSpPr/>
            <p:nvPr>
              <p:custDataLst>
                <p:tags r:id="rId64"/>
              </p:custDataLst>
            </p:nvPr>
          </p:nvSpPr>
          <p:spPr>
            <a:xfrm>
              <a:off x="9973140" y="4143423"/>
              <a:ext cx="151545" cy="340928"/>
            </a:xfrm>
            <a:custGeom>
              <a:avLst/>
              <a:gdLst/>
              <a:ahLst/>
              <a:cxnLst/>
              <a:rect l="0" t="0" r="0" b="0"/>
              <a:pathLst>
                <a:path w="151545" h="340928">
                  <a:moveTo>
                    <a:pt x="142410" y="28527"/>
                  </a:moveTo>
                  <a:lnTo>
                    <a:pt x="142410" y="28527"/>
                  </a:lnTo>
                  <a:lnTo>
                    <a:pt x="147467" y="23471"/>
                  </a:lnTo>
                  <a:lnTo>
                    <a:pt x="149948" y="18166"/>
                  </a:lnTo>
                  <a:lnTo>
                    <a:pt x="151544" y="6137"/>
                  </a:lnTo>
                  <a:lnTo>
                    <a:pt x="150615" y="4075"/>
                  </a:lnTo>
                  <a:lnTo>
                    <a:pt x="148939" y="2701"/>
                  </a:lnTo>
                  <a:lnTo>
                    <a:pt x="144253" y="1174"/>
                  </a:lnTo>
                  <a:lnTo>
                    <a:pt x="101819" y="0"/>
                  </a:lnTo>
                  <a:lnTo>
                    <a:pt x="80053" y="5023"/>
                  </a:lnTo>
                  <a:lnTo>
                    <a:pt x="40910" y="22344"/>
                  </a:lnTo>
                  <a:lnTo>
                    <a:pt x="33800" y="28601"/>
                  </a:lnTo>
                  <a:lnTo>
                    <a:pt x="30638" y="34910"/>
                  </a:lnTo>
                  <a:lnTo>
                    <a:pt x="28444" y="50756"/>
                  </a:lnTo>
                  <a:lnTo>
                    <a:pt x="41397" y="96317"/>
                  </a:lnTo>
                  <a:lnTo>
                    <a:pt x="46022" y="121488"/>
                  </a:lnTo>
                  <a:lnTo>
                    <a:pt x="44113" y="163934"/>
                  </a:lnTo>
                  <a:lnTo>
                    <a:pt x="33858" y="202971"/>
                  </a:lnTo>
                  <a:lnTo>
                    <a:pt x="27128" y="245215"/>
                  </a:lnTo>
                  <a:lnTo>
                    <a:pt x="9867" y="290392"/>
                  </a:lnTo>
                  <a:lnTo>
                    <a:pt x="1105" y="315770"/>
                  </a:lnTo>
                  <a:lnTo>
                    <a:pt x="0" y="326479"/>
                  </a:lnTo>
                  <a:lnTo>
                    <a:pt x="2564" y="333105"/>
                  </a:lnTo>
                  <a:lnTo>
                    <a:pt x="4729" y="336354"/>
                  </a:lnTo>
                  <a:lnTo>
                    <a:pt x="7233" y="338520"/>
                  </a:lnTo>
                  <a:lnTo>
                    <a:pt x="12834" y="340927"/>
                  </a:lnTo>
                  <a:lnTo>
                    <a:pt x="57853" y="334482"/>
                  </a:lnTo>
                  <a:lnTo>
                    <a:pt x="100503" y="325951"/>
                  </a:lnTo>
                  <a:lnTo>
                    <a:pt x="132885" y="31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757"/>
            <p:cNvSpPr/>
            <p:nvPr>
              <p:custDataLst>
                <p:tags r:id="rId65"/>
              </p:custDataLst>
            </p:nvPr>
          </p:nvSpPr>
          <p:spPr>
            <a:xfrm>
              <a:off x="10287623" y="4152934"/>
              <a:ext cx="208928" cy="251509"/>
            </a:xfrm>
            <a:custGeom>
              <a:avLst/>
              <a:gdLst/>
              <a:ahLst/>
              <a:cxnLst/>
              <a:rect l="0" t="0" r="0" b="0"/>
              <a:pathLst>
                <a:path w="208928" h="251509">
                  <a:moveTo>
                    <a:pt x="142252" y="9491"/>
                  </a:moveTo>
                  <a:lnTo>
                    <a:pt x="142252" y="9491"/>
                  </a:lnTo>
                  <a:lnTo>
                    <a:pt x="151742" y="0"/>
                  </a:lnTo>
                  <a:lnTo>
                    <a:pt x="111057" y="33081"/>
                  </a:lnTo>
                  <a:lnTo>
                    <a:pt x="85384" y="49054"/>
                  </a:lnTo>
                  <a:lnTo>
                    <a:pt x="45577" y="66167"/>
                  </a:lnTo>
                  <a:lnTo>
                    <a:pt x="8042" y="96747"/>
                  </a:lnTo>
                  <a:lnTo>
                    <a:pt x="6213" y="100470"/>
                  </a:lnTo>
                  <a:lnTo>
                    <a:pt x="6052" y="104010"/>
                  </a:lnTo>
                  <a:lnTo>
                    <a:pt x="8693" y="110766"/>
                  </a:lnTo>
                  <a:lnTo>
                    <a:pt x="13395" y="117296"/>
                  </a:lnTo>
                  <a:lnTo>
                    <a:pt x="24657" y="120904"/>
                  </a:lnTo>
                  <a:lnTo>
                    <a:pt x="62814" y="128277"/>
                  </a:lnTo>
                  <a:lnTo>
                    <a:pt x="100066" y="135474"/>
                  </a:lnTo>
                  <a:lnTo>
                    <a:pt x="110989" y="141386"/>
                  </a:lnTo>
                  <a:lnTo>
                    <a:pt x="111884" y="142929"/>
                  </a:lnTo>
                  <a:lnTo>
                    <a:pt x="112879" y="147466"/>
                  </a:lnTo>
                  <a:lnTo>
                    <a:pt x="107678" y="155833"/>
                  </a:lnTo>
                  <a:lnTo>
                    <a:pt x="98310" y="165549"/>
                  </a:lnTo>
                  <a:lnTo>
                    <a:pt x="51985" y="196681"/>
                  </a:lnTo>
                  <a:lnTo>
                    <a:pt x="22219" y="214633"/>
                  </a:lnTo>
                  <a:lnTo>
                    <a:pt x="13761" y="218140"/>
                  </a:lnTo>
                  <a:lnTo>
                    <a:pt x="6475" y="223227"/>
                  </a:lnTo>
                  <a:lnTo>
                    <a:pt x="2533" y="229015"/>
                  </a:lnTo>
                  <a:lnTo>
                    <a:pt x="311" y="238224"/>
                  </a:lnTo>
                  <a:lnTo>
                    <a:pt x="0" y="241354"/>
                  </a:lnTo>
                  <a:lnTo>
                    <a:pt x="2967" y="244500"/>
                  </a:lnTo>
                  <a:lnTo>
                    <a:pt x="14731" y="250817"/>
                  </a:lnTo>
                  <a:lnTo>
                    <a:pt x="30542" y="251508"/>
                  </a:lnTo>
                  <a:lnTo>
                    <a:pt x="76677" y="248385"/>
                  </a:lnTo>
                  <a:lnTo>
                    <a:pt x="116237" y="247844"/>
                  </a:lnTo>
                  <a:lnTo>
                    <a:pt x="162369" y="240107"/>
                  </a:lnTo>
                  <a:lnTo>
                    <a:pt x="208927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758"/>
            <p:cNvSpPr/>
            <p:nvPr>
              <p:custDataLst>
                <p:tags r:id="rId66"/>
              </p:custDataLst>
            </p:nvPr>
          </p:nvSpPr>
          <p:spPr>
            <a:xfrm>
              <a:off x="10715625" y="4143768"/>
              <a:ext cx="9411" cy="211209"/>
            </a:xfrm>
            <a:custGeom>
              <a:avLst/>
              <a:gdLst/>
              <a:ahLst/>
              <a:cxnLst/>
              <a:rect l="0" t="0" r="0" b="0"/>
              <a:pathLst>
                <a:path w="9411" h="211209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5757"/>
                  </a:lnTo>
                  <a:lnTo>
                    <a:pt x="2824" y="68667"/>
                  </a:lnTo>
                  <a:lnTo>
                    <a:pt x="8937" y="116102"/>
                  </a:lnTo>
                  <a:lnTo>
                    <a:pt x="9410" y="157497"/>
                  </a:lnTo>
                  <a:lnTo>
                    <a:pt x="1971" y="202981"/>
                  </a:lnTo>
                  <a:lnTo>
                    <a:pt x="877" y="210645"/>
                  </a:lnTo>
                  <a:lnTo>
                    <a:pt x="584" y="211208"/>
                  </a:lnTo>
                  <a:lnTo>
                    <a:pt x="0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759"/>
            <p:cNvSpPr/>
            <p:nvPr>
              <p:custDataLst>
                <p:tags r:id="rId67"/>
              </p:custDataLst>
            </p:nvPr>
          </p:nvSpPr>
          <p:spPr>
            <a:xfrm>
              <a:off x="10615771" y="4126086"/>
              <a:ext cx="176055" cy="36340"/>
            </a:xfrm>
            <a:custGeom>
              <a:avLst/>
              <a:gdLst/>
              <a:ahLst/>
              <a:cxnLst/>
              <a:rect l="0" t="0" r="0" b="0"/>
              <a:pathLst>
                <a:path w="176055" h="36340">
                  <a:moveTo>
                    <a:pt x="14129" y="36339"/>
                  </a:moveTo>
                  <a:lnTo>
                    <a:pt x="14129" y="36339"/>
                  </a:lnTo>
                  <a:lnTo>
                    <a:pt x="9072" y="36339"/>
                  </a:lnTo>
                  <a:lnTo>
                    <a:pt x="3768" y="33517"/>
                  </a:lnTo>
                  <a:lnTo>
                    <a:pt x="872" y="31283"/>
                  </a:lnTo>
                  <a:lnTo>
                    <a:pt x="0" y="28735"/>
                  </a:lnTo>
                  <a:lnTo>
                    <a:pt x="476" y="25978"/>
                  </a:lnTo>
                  <a:lnTo>
                    <a:pt x="1851" y="23082"/>
                  </a:lnTo>
                  <a:lnTo>
                    <a:pt x="4886" y="21151"/>
                  </a:lnTo>
                  <a:lnTo>
                    <a:pt x="51086" y="10024"/>
                  </a:lnTo>
                  <a:lnTo>
                    <a:pt x="94647" y="0"/>
                  </a:lnTo>
                  <a:lnTo>
                    <a:pt x="141344" y="1293"/>
                  </a:lnTo>
                  <a:lnTo>
                    <a:pt x="176054" y="7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760"/>
            <p:cNvSpPr/>
            <p:nvPr>
              <p:custDataLst>
                <p:tags r:id="rId68"/>
              </p:custDataLst>
            </p:nvPr>
          </p:nvSpPr>
          <p:spPr>
            <a:xfrm>
              <a:off x="10631615" y="4324350"/>
              <a:ext cx="179261" cy="38101"/>
            </a:xfrm>
            <a:custGeom>
              <a:avLst/>
              <a:gdLst/>
              <a:ahLst/>
              <a:cxnLst/>
              <a:rect l="0" t="0" r="0" b="0"/>
              <a:pathLst>
                <a:path w="179261" h="38101">
                  <a:moveTo>
                    <a:pt x="17335" y="38100"/>
                  </a:moveTo>
                  <a:lnTo>
                    <a:pt x="17335" y="38100"/>
                  </a:lnTo>
                  <a:lnTo>
                    <a:pt x="0" y="38100"/>
                  </a:lnTo>
                  <a:lnTo>
                    <a:pt x="39541" y="37042"/>
                  </a:lnTo>
                  <a:lnTo>
                    <a:pt x="82438" y="27739"/>
                  </a:lnTo>
                  <a:lnTo>
                    <a:pt x="126856" y="15710"/>
                  </a:lnTo>
                  <a:lnTo>
                    <a:pt x="1792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761"/>
            <p:cNvSpPr/>
            <p:nvPr>
              <p:custDataLst>
                <p:tags r:id="rId69"/>
              </p:custDataLst>
            </p:nvPr>
          </p:nvSpPr>
          <p:spPr>
            <a:xfrm>
              <a:off x="10887190" y="4362842"/>
              <a:ext cx="9411" cy="145962"/>
            </a:xfrm>
            <a:custGeom>
              <a:avLst/>
              <a:gdLst/>
              <a:ahLst/>
              <a:cxnLst/>
              <a:rect l="0" t="0" r="0" b="0"/>
              <a:pathLst>
                <a:path w="9411" h="145962">
                  <a:moveTo>
                    <a:pt x="9410" y="9133"/>
                  </a:moveTo>
                  <a:lnTo>
                    <a:pt x="9410" y="9133"/>
                  </a:lnTo>
                  <a:lnTo>
                    <a:pt x="9410" y="0"/>
                  </a:lnTo>
                  <a:lnTo>
                    <a:pt x="9410" y="43863"/>
                  </a:lnTo>
                  <a:lnTo>
                    <a:pt x="4353" y="84668"/>
                  </a:lnTo>
                  <a:lnTo>
                    <a:pt x="473" y="127226"/>
                  </a:lnTo>
                  <a:lnTo>
                    <a:pt x="0" y="144525"/>
                  </a:lnTo>
                  <a:lnTo>
                    <a:pt x="1021" y="145961"/>
                  </a:lnTo>
                  <a:lnTo>
                    <a:pt x="941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762"/>
            <p:cNvSpPr/>
            <p:nvPr>
              <p:custDataLst>
                <p:tags r:id="rId70"/>
              </p:custDataLst>
            </p:nvPr>
          </p:nvSpPr>
          <p:spPr>
            <a:xfrm>
              <a:off x="10801350" y="4328759"/>
              <a:ext cx="161926" cy="62267"/>
            </a:xfrm>
            <a:custGeom>
              <a:avLst/>
              <a:gdLst/>
              <a:ahLst/>
              <a:cxnLst/>
              <a:rect l="0" t="0" r="0" b="0"/>
              <a:pathLst>
                <a:path w="161926" h="62267">
                  <a:moveTo>
                    <a:pt x="0" y="62266"/>
                  </a:moveTo>
                  <a:lnTo>
                    <a:pt x="0" y="62266"/>
                  </a:lnTo>
                  <a:lnTo>
                    <a:pt x="0" y="57209"/>
                  </a:lnTo>
                  <a:lnTo>
                    <a:pt x="2824" y="51905"/>
                  </a:lnTo>
                  <a:lnTo>
                    <a:pt x="8663" y="46019"/>
                  </a:lnTo>
                  <a:lnTo>
                    <a:pt x="32482" y="33618"/>
                  </a:lnTo>
                  <a:lnTo>
                    <a:pt x="76714" y="17806"/>
                  </a:lnTo>
                  <a:lnTo>
                    <a:pt x="118837" y="6997"/>
                  </a:lnTo>
                  <a:lnTo>
                    <a:pt x="144633" y="0"/>
                  </a:lnTo>
                  <a:lnTo>
                    <a:pt x="161925" y="5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763"/>
            <p:cNvSpPr/>
            <p:nvPr>
              <p:custDataLst>
                <p:tags r:id="rId71"/>
              </p:custDataLst>
            </p:nvPr>
          </p:nvSpPr>
          <p:spPr>
            <a:xfrm>
              <a:off x="10945548" y="4533900"/>
              <a:ext cx="8203" cy="47626"/>
            </a:xfrm>
            <a:custGeom>
              <a:avLst/>
              <a:gdLst/>
              <a:ahLst/>
              <a:cxnLst/>
              <a:rect l="0" t="0" r="0" b="0"/>
              <a:pathLst>
                <a:path w="8203" h="47626">
                  <a:moveTo>
                    <a:pt x="8202" y="0"/>
                  </a:moveTo>
                  <a:lnTo>
                    <a:pt x="8202" y="0"/>
                  </a:lnTo>
                  <a:lnTo>
                    <a:pt x="664" y="17900"/>
                  </a:lnTo>
                  <a:lnTo>
                    <a:pt x="0" y="21459"/>
                  </a:lnTo>
                  <a:lnTo>
                    <a:pt x="8202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764"/>
            <p:cNvSpPr/>
            <p:nvPr>
              <p:custDataLst>
                <p:tags r:id="rId72"/>
              </p:custDataLst>
            </p:nvPr>
          </p:nvSpPr>
          <p:spPr>
            <a:xfrm>
              <a:off x="10936023" y="4429125"/>
              <a:ext cx="34914" cy="28033"/>
            </a:xfrm>
            <a:custGeom>
              <a:avLst/>
              <a:gdLst/>
              <a:ahLst/>
              <a:cxnLst/>
              <a:rect l="0" t="0" r="0" b="0"/>
              <a:pathLst>
                <a:path w="34914" h="28033">
                  <a:moveTo>
                    <a:pt x="8202" y="0"/>
                  </a:moveTo>
                  <a:lnTo>
                    <a:pt x="8202" y="0"/>
                  </a:lnTo>
                  <a:lnTo>
                    <a:pt x="3145" y="5057"/>
                  </a:lnTo>
                  <a:lnTo>
                    <a:pt x="664" y="10361"/>
                  </a:lnTo>
                  <a:lnTo>
                    <a:pt x="0" y="13257"/>
                  </a:lnTo>
                  <a:lnTo>
                    <a:pt x="618" y="16247"/>
                  </a:lnTo>
                  <a:lnTo>
                    <a:pt x="4126" y="22390"/>
                  </a:lnTo>
                  <a:lnTo>
                    <a:pt x="6543" y="24452"/>
                  </a:lnTo>
                  <a:lnTo>
                    <a:pt x="12051" y="26743"/>
                  </a:lnTo>
                  <a:lnTo>
                    <a:pt x="21101" y="28032"/>
                  </a:lnTo>
                  <a:lnTo>
                    <a:pt x="27341" y="25512"/>
                  </a:lnTo>
                  <a:lnTo>
                    <a:pt x="30486" y="23358"/>
                  </a:lnTo>
                  <a:lnTo>
                    <a:pt x="32582" y="20863"/>
                  </a:lnTo>
                  <a:lnTo>
                    <a:pt x="34913" y="15270"/>
                  </a:lnTo>
                  <a:lnTo>
                    <a:pt x="34476" y="12297"/>
                  </a:lnTo>
                  <a:lnTo>
                    <a:pt x="31168" y="6171"/>
                  </a:lnTo>
                  <a:lnTo>
                    <a:pt x="17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765"/>
            <p:cNvSpPr/>
            <p:nvPr>
              <p:custDataLst>
                <p:tags r:id="rId73"/>
              </p:custDataLst>
            </p:nvPr>
          </p:nvSpPr>
          <p:spPr>
            <a:xfrm>
              <a:off x="11088423" y="4438650"/>
              <a:ext cx="93928" cy="9526"/>
            </a:xfrm>
            <a:custGeom>
              <a:avLst/>
              <a:gdLst/>
              <a:ahLst/>
              <a:cxnLst/>
              <a:rect l="0" t="0" r="0" b="0"/>
              <a:pathLst>
                <a:path w="9392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12051" y="9525"/>
                  </a:lnTo>
                  <a:lnTo>
                    <a:pt x="57492" y="883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766"/>
            <p:cNvSpPr/>
            <p:nvPr>
              <p:custDataLst>
                <p:tags r:id="rId74"/>
              </p:custDataLst>
            </p:nvPr>
          </p:nvSpPr>
          <p:spPr>
            <a:xfrm>
              <a:off x="11087100" y="450532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767"/>
            <p:cNvSpPr/>
            <p:nvPr>
              <p:custDataLst>
                <p:tags r:id="rId75"/>
              </p:custDataLst>
            </p:nvPr>
          </p:nvSpPr>
          <p:spPr>
            <a:xfrm>
              <a:off x="11309528" y="4313327"/>
              <a:ext cx="110948" cy="194813"/>
            </a:xfrm>
            <a:custGeom>
              <a:avLst/>
              <a:gdLst/>
              <a:ahLst/>
              <a:cxnLst/>
              <a:rect l="0" t="0" r="0" b="0"/>
              <a:pathLst>
                <a:path w="110948" h="194813">
                  <a:moveTo>
                    <a:pt x="82372" y="115798"/>
                  </a:moveTo>
                  <a:lnTo>
                    <a:pt x="82372" y="115798"/>
                  </a:lnTo>
                  <a:lnTo>
                    <a:pt x="77315" y="115798"/>
                  </a:lnTo>
                  <a:lnTo>
                    <a:pt x="75826" y="114740"/>
                  </a:lnTo>
                  <a:lnTo>
                    <a:pt x="74834" y="112976"/>
                  </a:lnTo>
                  <a:lnTo>
                    <a:pt x="74170" y="110741"/>
                  </a:lnTo>
                  <a:lnTo>
                    <a:pt x="72670" y="109252"/>
                  </a:lnTo>
                  <a:lnTo>
                    <a:pt x="68181" y="107597"/>
                  </a:lnTo>
                  <a:lnTo>
                    <a:pt x="54650" y="106665"/>
                  </a:lnTo>
                  <a:lnTo>
                    <a:pt x="37234" y="111446"/>
                  </a:lnTo>
                  <a:lnTo>
                    <a:pt x="23724" y="119565"/>
                  </a:lnTo>
                  <a:lnTo>
                    <a:pt x="7962" y="133730"/>
                  </a:lnTo>
                  <a:lnTo>
                    <a:pt x="1676" y="145287"/>
                  </a:lnTo>
                  <a:lnTo>
                    <a:pt x="0" y="151332"/>
                  </a:lnTo>
                  <a:lnTo>
                    <a:pt x="959" y="163694"/>
                  </a:lnTo>
                  <a:lnTo>
                    <a:pt x="4914" y="175185"/>
                  </a:lnTo>
                  <a:lnTo>
                    <a:pt x="19124" y="194632"/>
                  </a:lnTo>
                  <a:lnTo>
                    <a:pt x="24331" y="194812"/>
                  </a:lnTo>
                  <a:lnTo>
                    <a:pt x="38586" y="189368"/>
                  </a:lnTo>
                  <a:lnTo>
                    <a:pt x="59403" y="169347"/>
                  </a:lnTo>
                  <a:lnTo>
                    <a:pt x="81438" y="124849"/>
                  </a:lnTo>
                  <a:lnTo>
                    <a:pt x="91578" y="83123"/>
                  </a:lnTo>
                  <a:lnTo>
                    <a:pt x="99164" y="38161"/>
                  </a:lnTo>
                  <a:lnTo>
                    <a:pt x="100976" y="3684"/>
                  </a:lnTo>
                  <a:lnTo>
                    <a:pt x="100066" y="838"/>
                  </a:lnTo>
                  <a:lnTo>
                    <a:pt x="98401" y="0"/>
                  </a:lnTo>
                  <a:lnTo>
                    <a:pt x="96232" y="499"/>
                  </a:lnTo>
                  <a:lnTo>
                    <a:pt x="91002" y="6698"/>
                  </a:lnTo>
                  <a:lnTo>
                    <a:pt x="88124" y="11315"/>
                  </a:lnTo>
                  <a:lnTo>
                    <a:pt x="84077" y="32982"/>
                  </a:lnTo>
                  <a:lnTo>
                    <a:pt x="82709" y="70864"/>
                  </a:lnTo>
                  <a:lnTo>
                    <a:pt x="82472" y="108952"/>
                  </a:lnTo>
                  <a:lnTo>
                    <a:pt x="85214" y="145216"/>
                  </a:lnTo>
                  <a:lnTo>
                    <a:pt x="89985" y="160623"/>
                  </a:lnTo>
                  <a:lnTo>
                    <a:pt x="110947" y="17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768"/>
            <p:cNvSpPr/>
            <p:nvPr>
              <p:custDataLst>
                <p:tags r:id="rId76"/>
              </p:custDataLst>
            </p:nvPr>
          </p:nvSpPr>
          <p:spPr>
            <a:xfrm>
              <a:off x="11479075" y="4305693"/>
              <a:ext cx="84276" cy="208015"/>
            </a:xfrm>
            <a:custGeom>
              <a:avLst/>
              <a:gdLst/>
              <a:ahLst/>
              <a:cxnLst/>
              <a:rect l="0" t="0" r="0" b="0"/>
              <a:pathLst>
                <a:path w="84276" h="208015">
                  <a:moveTo>
                    <a:pt x="27125" y="9132"/>
                  </a:moveTo>
                  <a:lnTo>
                    <a:pt x="27125" y="9132"/>
                  </a:lnTo>
                  <a:lnTo>
                    <a:pt x="35327" y="931"/>
                  </a:lnTo>
                  <a:lnTo>
                    <a:pt x="34709" y="490"/>
                  </a:lnTo>
                  <a:lnTo>
                    <a:pt x="31201" y="0"/>
                  </a:lnTo>
                  <a:lnTo>
                    <a:pt x="29842" y="927"/>
                  </a:lnTo>
                  <a:lnTo>
                    <a:pt x="28937" y="2604"/>
                  </a:lnTo>
                  <a:lnTo>
                    <a:pt x="27929" y="9406"/>
                  </a:lnTo>
                  <a:lnTo>
                    <a:pt x="26138" y="51072"/>
                  </a:lnTo>
                  <a:lnTo>
                    <a:pt x="17430" y="98173"/>
                  </a:lnTo>
                  <a:lnTo>
                    <a:pt x="7978" y="139206"/>
                  </a:lnTo>
                  <a:lnTo>
                    <a:pt x="0" y="176348"/>
                  </a:lnTo>
                  <a:lnTo>
                    <a:pt x="6878" y="205301"/>
                  </a:lnTo>
                  <a:lnTo>
                    <a:pt x="9395" y="206586"/>
                  </a:lnTo>
                  <a:lnTo>
                    <a:pt x="17833" y="208014"/>
                  </a:lnTo>
                  <a:lnTo>
                    <a:pt x="64562" y="199390"/>
                  </a:lnTo>
                  <a:lnTo>
                    <a:pt x="84275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SMARTInkShape-1769"/>
          <p:cNvSpPr/>
          <p:nvPr>
            <p:custDataLst>
              <p:tags r:id="rId9"/>
            </p:custDataLst>
          </p:nvPr>
        </p:nvSpPr>
        <p:spPr>
          <a:xfrm>
            <a:off x="11496675" y="4163773"/>
            <a:ext cx="236945" cy="427278"/>
          </a:xfrm>
          <a:custGeom>
            <a:avLst/>
            <a:gdLst/>
            <a:ahLst/>
            <a:cxnLst/>
            <a:rect l="0" t="0" r="0" b="0"/>
            <a:pathLst>
              <a:path w="236945" h="427278">
                <a:moveTo>
                  <a:pt x="85725" y="8177"/>
                </a:moveTo>
                <a:lnTo>
                  <a:pt x="85725" y="8177"/>
                </a:lnTo>
                <a:lnTo>
                  <a:pt x="85725" y="13233"/>
                </a:lnTo>
                <a:lnTo>
                  <a:pt x="87842" y="13665"/>
                </a:lnTo>
                <a:lnTo>
                  <a:pt x="132788" y="8591"/>
                </a:lnTo>
                <a:lnTo>
                  <a:pt x="178982" y="3202"/>
                </a:lnTo>
                <a:lnTo>
                  <a:pt x="203903" y="0"/>
                </a:lnTo>
                <a:lnTo>
                  <a:pt x="224692" y="4108"/>
                </a:lnTo>
                <a:lnTo>
                  <a:pt x="229170" y="6522"/>
                </a:lnTo>
                <a:lnTo>
                  <a:pt x="232154" y="9191"/>
                </a:lnTo>
                <a:lnTo>
                  <a:pt x="234145" y="12028"/>
                </a:lnTo>
                <a:lnTo>
                  <a:pt x="236944" y="31190"/>
                </a:lnTo>
                <a:lnTo>
                  <a:pt x="229821" y="76524"/>
                </a:lnTo>
                <a:lnTo>
                  <a:pt x="227782" y="119828"/>
                </a:lnTo>
                <a:lnTo>
                  <a:pt x="221107" y="162876"/>
                </a:lnTo>
                <a:lnTo>
                  <a:pt x="219677" y="199358"/>
                </a:lnTo>
                <a:lnTo>
                  <a:pt x="219194" y="239499"/>
                </a:lnTo>
                <a:lnTo>
                  <a:pt x="219091" y="286655"/>
                </a:lnTo>
                <a:lnTo>
                  <a:pt x="219077" y="325111"/>
                </a:lnTo>
                <a:lnTo>
                  <a:pt x="219075" y="368420"/>
                </a:lnTo>
                <a:lnTo>
                  <a:pt x="213431" y="380304"/>
                </a:lnTo>
                <a:lnTo>
                  <a:pt x="204926" y="390525"/>
                </a:lnTo>
                <a:lnTo>
                  <a:pt x="197616" y="395068"/>
                </a:lnTo>
                <a:lnTo>
                  <a:pt x="159370" y="405589"/>
                </a:lnTo>
                <a:lnTo>
                  <a:pt x="111779" y="414736"/>
                </a:lnTo>
                <a:lnTo>
                  <a:pt x="66870" y="423091"/>
                </a:lnTo>
                <a:lnTo>
                  <a:pt x="0" y="4272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Shape-1770"/>
          <p:cNvSpPr/>
          <p:nvPr>
            <p:custDataLst>
              <p:tags r:id="rId10"/>
            </p:custDataLst>
          </p:nvPr>
        </p:nvSpPr>
        <p:spPr>
          <a:xfrm>
            <a:off x="10354066" y="4619625"/>
            <a:ext cx="737012" cy="104776"/>
          </a:xfrm>
          <a:custGeom>
            <a:avLst/>
            <a:gdLst/>
            <a:ahLst/>
            <a:cxnLst/>
            <a:rect l="0" t="0" r="0" b="0"/>
            <a:pathLst>
              <a:path w="737012" h="104776">
                <a:moveTo>
                  <a:pt x="9134" y="0"/>
                </a:moveTo>
                <a:lnTo>
                  <a:pt x="9134" y="0"/>
                </a:lnTo>
                <a:lnTo>
                  <a:pt x="0" y="0"/>
                </a:lnTo>
                <a:lnTo>
                  <a:pt x="4782" y="5056"/>
                </a:lnTo>
                <a:lnTo>
                  <a:pt x="36575" y="21734"/>
                </a:lnTo>
                <a:lnTo>
                  <a:pt x="76721" y="30046"/>
                </a:lnTo>
                <a:lnTo>
                  <a:pt x="120882" y="35714"/>
                </a:lnTo>
                <a:lnTo>
                  <a:pt x="163600" y="37393"/>
                </a:lnTo>
                <a:lnTo>
                  <a:pt x="209772" y="40713"/>
                </a:lnTo>
                <a:lnTo>
                  <a:pt x="256966" y="45577"/>
                </a:lnTo>
                <a:lnTo>
                  <a:pt x="289673" y="47773"/>
                </a:lnTo>
                <a:lnTo>
                  <a:pt x="325376" y="52277"/>
                </a:lnTo>
                <a:lnTo>
                  <a:pt x="359589" y="54984"/>
                </a:lnTo>
                <a:lnTo>
                  <a:pt x="393492" y="57245"/>
                </a:lnTo>
                <a:lnTo>
                  <a:pt x="429726" y="61778"/>
                </a:lnTo>
                <a:lnTo>
                  <a:pt x="464176" y="64499"/>
                </a:lnTo>
                <a:lnTo>
                  <a:pt x="497125" y="66766"/>
                </a:lnTo>
                <a:lnTo>
                  <a:pt x="529408" y="71301"/>
                </a:lnTo>
                <a:lnTo>
                  <a:pt x="561394" y="74023"/>
                </a:lnTo>
                <a:lnTo>
                  <a:pt x="606329" y="75555"/>
                </a:lnTo>
                <a:lnTo>
                  <a:pt x="649279" y="78831"/>
                </a:lnTo>
                <a:lnTo>
                  <a:pt x="696029" y="84363"/>
                </a:lnTo>
                <a:lnTo>
                  <a:pt x="737011" y="77405"/>
                </a:lnTo>
                <a:lnTo>
                  <a:pt x="715633" y="71501"/>
                </a:lnTo>
                <a:lnTo>
                  <a:pt x="675784" y="68106"/>
                </a:lnTo>
                <a:lnTo>
                  <a:pt x="635521" y="62042"/>
                </a:lnTo>
                <a:lnTo>
                  <a:pt x="596780" y="58600"/>
                </a:lnTo>
                <a:lnTo>
                  <a:pt x="558489" y="57579"/>
                </a:lnTo>
                <a:lnTo>
                  <a:pt x="515277" y="57277"/>
                </a:lnTo>
                <a:lnTo>
                  <a:pt x="468958" y="52131"/>
                </a:lnTo>
                <a:lnTo>
                  <a:pt x="421720" y="48960"/>
                </a:lnTo>
                <a:lnTo>
                  <a:pt x="374210" y="48020"/>
                </a:lnTo>
                <a:lnTo>
                  <a:pt x="326619" y="47742"/>
                </a:lnTo>
                <a:lnTo>
                  <a:pt x="284061" y="47660"/>
                </a:lnTo>
                <a:lnTo>
                  <a:pt x="244640" y="47635"/>
                </a:lnTo>
                <a:lnTo>
                  <a:pt x="201094" y="47628"/>
                </a:lnTo>
                <a:lnTo>
                  <a:pt x="167472" y="47626"/>
                </a:lnTo>
                <a:lnTo>
                  <a:pt x="132423" y="48684"/>
                </a:lnTo>
                <a:lnTo>
                  <a:pt x="85058" y="54171"/>
                </a:lnTo>
                <a:lnTo>
                  <a:pt x="60870" y="55826"/>
                </a:lnTo>
                <a:lnTo>
                  <a:pt x="56324" y="57326"/>
                </a:lnTo>
                <a:lnTo>
                  <a:pt x="56470" y="59384"/>
                </a:lnTo>
                <a:lnTo>
                  <a:pt x="59742" y="61814"/>
                </a:lnTo>
                <a:lnTo>
                  <a:pt x="101955" y="65715"/>
                </a:lnTo>
                <a:lnTo>
                  <a:pt x="140587" y="66390"/>
                </a:lnTo>
                <a:lnTo>
                  <a:pt x="185078" y="66591"/>
                </a:lnTo>
                <a:lnTo>
                  <a:pt x="216096" y="66637"/>
                </a:lnTo>
                <a:lnTo>
                  <a:pt x="250343" y="69481"/>
                </a:lnTo>
                <a:lnTo>
                  <a:pt x="286729" y="73214"/>
                </a:lnTo>
                <a:lnTo>
                  <a:pt x="324069" y="74873"/>
                </a:lnTo>
                <a:lnTo>
                  <a:pt x="359007" y="78432"/>
                </a:lnTo>
                <a:lnTo>
                  <a:pt x="393234" y="82484"/>
                </a:lnTo>
                <a:lnTo>
                  <a:pt x="429611" y="84284"/>
                </a:lnTo>
                <a:lnTo>
                  <a:pt x="464124" y="87907"/>
                </a:lnTo>
                <a:lnTo>
                  <a:pt x="497102" y="91987"/>
                </a:lnTo>
                <a:lnTo>
                  <a:pt x="544360" y="94283"/>
                </a:lnTo>
                <a:lnTo>
                  <a:pt x="585645" y="96022"/>
                </a:lnTo>
                <a:lnTo>
                  <a:pt x="624687" y="101711"/>
                </a:lnTo>
                <a:lnTo>
                  <a:pt x="694934" y="1047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SMARTInkShape-Group327"/>
          <p:cNvGrpSpPr/>
          <p:nvPr/>
        </p:nvGrpSpPr>
        <p:grpSpPr>
          <a:xfrm>
            <a:off x="6657975" y="4983016"/>
            <a:ext cx="742951" cy="398576"/>
            <a:chOff x="6657975" y="4983016"/>
            <a:chExt cx="742951" cy="398576"/>
          </a:xfrm>
        </p:grpSpPr>
        <p:sp>
          <p:nvSpPr>
            <p:cNvPr id="248" name="SMARTInkShape-1771"/>
            <p:cNvSpPr/>
            <p:nvPr>
              <p:custDataLst>
                <p:tags r:id="rId59"/>
              </p:custDataLst>
            </p:nvPr>
          </p:nvSpPr>
          <p:spPr>
            <a:xfrm>
              <a:off x="6657975" y="5133975"/>
              <a:ext cx="219076" cy="9351"/>
            </a:xfrm>
            <a:custGeom>
              <a:avLst/>
              <a:gdLst/>
              <a:ahLst/>
              <a:cxnLst/>
              <a:rect l="0" t="0" r="0" b="0"/>
              <a:pathLst>
                <a:path w="219076" h="93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4267" y="9350"/>
                  </a:lnTo>
                  <a:lnTo>
                    <a:pt x="87553" y="6651"/>
                  </a:lnTo>
                  <a:lnTo>
                    <a:pt x="131069" y="1971"/>
                  </a:lnTo>
                  <a:lnTo>
                    <a:pt x="173586" y="39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772"/>
            <p:cNvSpPr/>
            <p:nvPr>
              <p:custDataLst>
                <p:tags r:id="rId60"/>
              </p:custDataLst>
            </p:nvPr>
          </p:nvSpPr>
          <p:spPr>
            <a:xfrm>
              <a:off x="6668910" y="5248275"/>
              <a:ext cx="217666" cy="28559"/>
            </a:xfrm>
            <a:custGeom>
              <a:avLst/>
              <a:gdLst/>
              <a:ahLst/>
              <a:cxnLst/>
              <a:rect l="0" t="0" r="0" b="0"/>
              <a:pathLst>
                <a:path w="217666" h="28559">
                  <a:moveTo>
                    <a:pt x="46215" y="0"/>
                  </a:moveTo>
                  <a:lnTo>
                    <a:pt x="46215" y="0"/>
                  </a:lnTo>
                  <a:lnTo>
                    <a:pt x="0" y="18542"/>
                  </a:lnTo>
                  <a:lnTo>
                    <a:pt x="9120" y="23956"/>
                  </a:lnTo>
                  <a:lnTo>
                    <a:pt x="52319" y="27967"/>
                  </a:lnTo>
                  <a:lnTo>
                    <a:pt x="95634" y="28455"/>
                  </a:lnTo>
                  <a:lnTo>
                    <a:pt x="127446" y="28521"/>
                  </a:lnTo>
                  <a:lnTo>
                    <a:pt x="169766" y="28558"/>
                  </a:lnTo>
                  <a:lnTo>
                    <a:pt x="21766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773"/>
            <p:cNvSpPr/>
            <p:nvPr>
              <p:custDataLst>
                <p:tags r:id="rId61"/>
              </p:custDataLst>
            </p:nvPr>
          </p:nvSpPr>
          <p:spPr>
            <a:xfrm>
              <a:off x="7069593" y="4983016"/>
              <a:ext cx="331333" cy="398576"/>
            </a:xfrm>
            <a:custGeom>
              <a:avLst/>
              <a:gdLst/>
              <a:ahLst/>
              <a:cxnLst/>
              <a:rect l="0" t="0" r="0" b="0"/>
              <a:pathLst>
                <a:path w="331333" h="398576">
                  <a:moveTo>
                    <a:pt x="302757" y="17609"/>
                  </a:moveTo>
                  <a:lnTo>
                    <a:pt x="302757" y="17609"/>
                  </a:lnTo>
                  <a:lnTo>
                    <a:pt x="302757" y="12553"/>
                  </a:lnTo>
                  <a:lnTo>
                    <a:pt x="303815" y="11064"/>
                  </a:lnTo>
                  <a:lnTo>
                    <a:pt x="305579" y="10070"/>
                  </a:lnTo>
                  <a:lnTo>
                    <a:pt x="307813" y="9408"/>
                  </a:lnTo>
                  <a:lnTo>
                    <a:pt x="309302" y="7908"/>
                  </a:lnTo>
                  <a:lnTo>
                    <a:pt x="310957" y="3420"/>
                  </a:lnTo>
                  <a:lnTo>
                    <a:pt x="310341" y="1799"/>
                  </a:lnTo>
                  <a:lnTo>
                    <a:pt x="308871" y="719"/>
                  </a:lnTo>
                  <a:lnTo>
                    <a:pt x="306833" y="0"/>
                  </a:lnTo>
                  <a:lnTo>
                    <a:pt x="293852" y="4042"/>
                  </a:lnTo>
                  <a:lnTo>
                    <a:pt x="255294" y="23553"/>
                  </a:lnTo>
                  <a:lnTo>
                    <a:pt x="218256" y="47945"/>
                  </a:lnTo>
                  <a:lnTo>
                    <a:pt x="177413" y="73164"/>
                  </a:lnTo>
                  <a:lnTo>
                    <a:pt x="135954" y="100995"/>
                  </a:lnTo>
                  <a:lnTo>
                    <a:pt x="89734" y="132270"/>
                  </a:lnTo>
                  <a:lnTo>
                    <a:pt x="42242" y="173725"/>
                  </a:lnTo>
                  <a:lnTo>
                    <a:pt x="40180" y="175661"/>
                  </a:lnTo>
                  <a:lnTo>
                    <a:pt x="39865" y="178010"/>
                  </a:lnTo>
                  <a:lnTo>
                    <a:pt x="42335" y="183443"/>
                  </a:lnTo>
                  <a:lnTo>
                    <a:pt x="52606" y="186563"/>
                  </a:lnTo>
                  <a:lnTo>
                    <a:pt x="93074" y="195276"/>
                  </a:lnTo>
                  <a:lnTo>
                    <a:pt x="129595" y="200753"/>
                  </a:lnTo>
                  <a:lnTo>
                    <a:pt x="168900" y="205929"/>
                  </a:lnTo>
                  <a:lnTo>
                    <a:pt x="204937" y="207679"/>
                  </a:lnTo>
                  <a:lnTo>
                    <a:pt x="210027" y="209940"/>
                  </a:lnTo>
                  <a:lnTo>
                    <a:pt x="218506" y="218094"/>
                  </a:lnTo>
                  <a:lnTo>
                    <a:pt x="219073" y="223232"/>
                  </a:lnTo>
                  <a:lnTo>
                    <a:pt x="214059" y="234586"/>
                  </a:lnTo>
                  <a:lnTo>
                    <a:pt x="170222" y="266647"/>
                  </a:lnTo>
                  <a:lnTo>
                    <a:pt x="126073" y="292383"/>
                  </a:lnTo>
                  <a:lnTo>
                    <a:pt x="82993" y="312275"/>
                  </a:lnTo>
                  <a:lnTo>
                    <a:pt x="42512" y="329738"/>
                  </a:lnTo>
                  <a:lnTo>
                    <a:pt x="2609" y="357881"/>
                  </a:lnTo>
                  <a:lnTo>
                    <a:pt x="0" y="362991"/>
                  </a:lnTo>
                  <a:lnTo>
                    <a:pt x="378" y="367455"/>
                  </a:lnTo>
                  <a:lnTo>
                    <a:pt x="2746" y="371490"/>
                  </a:lnTo>
                  <a:lnTo>
                    <a:pt x="16666" y="378795"/>
                  </a:lnTo>
                  <a:lnTo>
                    <a:pt x="55040" y="392107"/>
                  </a:lnTo>
                  <a:lnTo>
                    <a:pt x="93775" y="396682"/>
                  </a:lnTo>
                  <a:lnTo>
                    <a:pt x="133710" y="398038"/>
                  </a:lnTo>
                  <a:lnTo>
                    <a:pt x="168006" y="398356"/>
                  </a:lnTo>
                  <a:lnTo>
                    <a:pt x="204768" y="398496"/>
                  </a:lnTo>
                  <a:lnTo>
                    <a:pt x="247147" y="398575"/>
                  </a:lnTo>
                  <a:lnTo>
                    <a:pt x="289969" y="395780"/>
                  </a:lnTo>
                  <a:lnTo>
                    <a:pt x="331332" y="38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328"/>
          <p:cNvGrpSpPr/>
          <p:nvPr/>
        </p:nvGrpSpPr>
        <p:grpSpPr>
          <a:xfrm>
            <a:off x="7668065" y="4924541"/>
            <a:ext cx="1894698" cy="590435"/>
            <a:chOff x="7668065" y="4924541"/>
            <a:chExt cx="1894698" cy="590435"/>
          </a:xfrm>
        </p:grpSpPr>
        <p:sp>
          <p:nvSpPr>
            <p:cNvPr id="252" name="SMARTInkShape-1774"/>
            <p:cNvSpPr/>
            <p:nvPr>
              <p:custDataLst>
                <p:tags r:id="rId44"/>
              </p:custDataLst>
            </p:nvPr>
          </p:nvSpPr>
          <p:spPr>
            <a:xfrm>
              <a:off x="7668065" y="4972442"/>
              <a:ext cx="190061" cy="415887"/>
            </a:xfrm>
            <a:custGeom>
              <a:avLst/>
              <a:gdLst/>
              <a:ahLst/>
              <a:cxnLst/>
              <a:rect l="0" t="0" r="0" b="0"/>
              <a:pathLst>
                <a:path w="190061" h="415887">
                  <a:moveTo>
                    <a:pt x="190060" y="9133"/>
                  </a:moveTo>
                  <a:lnTo>
                    <a:pt x="190060" y="9133"/>
                  </a:lnTo>
                  <a:lnTo>
                    <a:pt x="190060" y="0"/>
                  </a:lnTo>
                  <a:lnTo>
                    <a:pt x="185004" y="4781"/>
                  </a:lnTo>
                  <a:lnTo>
                    <a:pt x="138602" y="15424"/>
                  </a:lnTo>
                  <a:lnTo>
                    <a:pt x="94305" y="23289"/>
                  </a:lnTo>
                  <a:lnTo>
                    <a:pt x="71142" y="31789"/>
                  </a:lnTo>
                  <a:lnTo>
                    <a:pt x="60302" y="40722"/>
                  </a:lnTo>
                  <a:lnTo>
                    <a:pt x="51957" y="53864"/>
                  </a:lnTo>
                  <a:lnTo>
                    <a:pt x="40798" y="93973"/>
                  </a:lnTo>
                  <a:lnTo>
                    <a:pt x="38280" y="137840"/>
                  </a:lnTo>
                  <a:lnTo>
                    <a:pt x="37741" y="184780"/>
                  </a:lnTo>
                  <a:lnTo>
                    <a:pt x="37684" y="222748"/>
                  </a:lnTo>
                  <a:lnTo>
                    <a:pt x="34845" y="259045"/>
                  </a:lnTo>
                  <a:lnTo>
                    <a:pt x="21414" y="305765"/>
                  </a:lnTo>
                  <a:lnTo>
                    <a:pt x="10918" y="350160"/>
                  </a:lnTo>
                  <a:lnTo>
                    <a:pt x="1045" y="392129"/>
                  </a:lnTo>
                  <a:lnTo>
                    <a:pt x="0" y="409186"/>
                  </a:lnTo>
                  <a:lnTo>
                    <a:pt x="3029" y="412360"/>
                  </a:lnTo>
                  <a:lnTo>
                    <a:pt x="14861" y="415886"/>
                  </a:lnTo>
                  <a:lnTo>
                    <a:pt x="60293" y="410797"/>
                  </a:lnTo>
                  <a:lnTo>
                    <a:pt x="90227" y="406839"/>
                  </a:lnTo>
                  <a:lnTo>
                    <a:pt x="133560" y="399545"/>
                  </a:lnTo>
                  <a:lnTo>
                    <a:pt x="180535" y="380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775"/>
            <p:cNvSpPr/>
            <p:nvPr>
              <p:custDataLst>
                <p:tags r:id="rId45"/>
              </p:custDataLst>
            </p:nvPr>
          </p:nvSpPr>
          <p:spPr>
            <a:xfrm>
              <a:off x="7686675" y="519112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3175" y="22030"/>
                  </a:lnTo>
                  <a:lnTo>
                    <a:pt x="44829" y="14386"/>
                  </a:lnTo>
                  <a:lnTo>
                    <a:pt x="85484" y="16022"/>
                  </a:lnTo>
                  <a:lnTo>
                    <a:pt x="125933" y="1190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776"/>
            <p:cNvSpPr/>
            <p:nvPr>
              <p:custDataLst>
                <p:tags r:id="rId46"/>
              </p:custDataLst>
            </p:nvPr>
          </p:nvSpPr>
          <p:spPr>
            <a:xfrm>
              <a:off x="7983758" y="4924541"/>
              <a:ext cx="215943" cy="423165"/>
            </a:xfrm>
            <a:custGeom>
              <a:avLst/>
              <a:gdLst/>
              <a:ahLst/>
              <a:cxnLst/>
              <a:rect l="0" t="0" r="0" b="0"/>
              <a:pathLst>
                <a:path w="215943" h="423165">
                  <a:moveTo>
                    <a:pt x="207742" y="9409"/>
                  </a:moveTo>
                  <a:lnTo>
                    <a:pt x="207742" y="9409"/>
                  </a:lnTo>
                  <a:lnTo>
                    <a:pt x="215942" y="9409"/>
                  </a:lnTo>
                  <a:lnTo>
                    <a:pt x="208950" y="1208"/>
                  </a:lnTo>
                  <a:lnTo>
                    <a:pt x="176276" y="0"/>
                  </a:lnTo>
                  <a:lnTo>
                    <a:pt x="133950" y="6453"/>
                  </a:lnTo>
                  <a:lnTo>
                    <a:pt x="104738" y="10650"/>
                  </a:lnTo>
                  <a:lnTo>
                    <a:pt x="78191" y="27136"/>
                  </a:lnTo>
                  <a:lnTo>
                    <a:pt x="53529" y="50706"/>
                  </a:lnTo>
                  <a:lnTo>
                    <a:pt x="49245" y="58808"/>
                  </a:lnTo>
                  <a:lnTo>
                    <a:pt x="46832" y="79431"/>
                  </a:lnTo>
                  <a:lnTo>
                    <a:pt x="53622" y="113787"/>
                  </a:lnTo>
                  <a:lnTo>
                    <a:pt x="62332" y="147698"/>
                  </a:lnTo>
                  <a:lnTo>
                    <a:pt x="64367" y="194534"/>
                  </a:lnTo>
                  <a:lnTo>
                    <a:pt x="64719" y="231949"/>
                  </a:lnTo>
                  <a:lnTo>
                    <a:pt x="59767" y="259732"/>
                  </a:lnTo>
                  <a:lnTo>
                    <a:pt x="41007" y="303291"/>
                  </a:lnTo>
                  <a:lnTo>
                    <a:pt x="20790" y="350075"/>
                  </a:lnTo>
                  <a:lnTo>
                    <a:pt x="7347" y="385725"/>
                  </a:lnTo>
                  <a:lnTo>
                    <a:pt x="2261" y="394677"/>
                  </a:lnTo>
                  <a:lnTo>
                    <a:pt x="0" y="402184"/>
                  </a:lnTo>
                  <a:lnTo>
                    <a:pt x="456" y="405667"/>
                  </a:lnTo>
                  <a:lnTo>
                    <a:pt x="3784" y="412360"/>
                  </a:lnTo>
                  <a:lnTo>
                    <a:pt x="11609" y="422077"/>
                  </a:lnTo>
                  <a:lnTo>
                    <a:pt x="16661" y="423164"/>
                  </a:lnTo>
                  <a:lnTo>
                    <a:pt x="62660" y="419321"/>
                  </a:lnTo>
                  <a:lnTo>
                    <a:pt x="107588" y="419050"/>
                  </a:lnTo>
                  <a:lnTo>
                    <a:pt x="155111" y="418997"/>
                  </a:lnTo>
                  <a:lnTo>
                    <a:pt x="198217" y="40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777"/>
            <p:cNvSpPr/>
            <p:nvPr>
              <p:custDataLst>
                <p:tags r:id="rId47"/>
              </p:custDataLst>
            </p:nvPr>
          </p:nvSpPr>
          <p:spPr>
            <a:xfrm>
              <a:off x="8410575" y="5048250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7" y="2822"/>
                  </a:lnTo>
                  <a:lnTo>
                    <a:pt x="1325" y="5056"/>
                  </a:lnTo>
                  <a:lnTo>
                    <a:pt x="6808" y="40118"/>
                  </a:lnTo>
                  <a:lnTo>
                    <a:pt x="8720" y="81854"/>
                  </a:lnTo>
                  <a:lnTo>
                    <a:pt x="9286" y="125619"/>
                  </a:lnTo>
                  <a:lnTo>
                    <a:pt x="9478" y="167100"/>
                  </a:lnTo>
                  <a:lnTo>
                    <a:pt x="8460" y="20811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778"/>
            <p:cNvSpPr/>
            <p:nvPr>
              <p:custDataLst>
                <p:tags r:id="rId48"/>
              </p:custDataLst>
            </p:nvPr>
          </p:nvSpPr>
          <p:spPr>
            <a:xfrm>
              <a:off x="8306193" y="5010281"/>
              <a:ext cx="199633" cy="57020"/>
            </a:xfrm>
            <a:custGeom>
              <a:avLst/>
              <a:gdLst/>
              <a:ahLst/>
              <a:cxnLst/>
              <a:rect l="0" t="0" r="0" b="0"/>
              <a:pathLst>
                <a:path w="199633" h="57020">
                  <a:moveTo>
                    <a:pt x="9132" y="57019"/>
                  </a:moveTo>
                  <a:lnTo>
                    <a:pt x="9132" y="57019"/>
                  </a:lnTo>
                  <a:lnTo>
                    <a:pt x="4076" y="57019"/>
                  </a:lnTo>
                  <a:lnTo>
                    <a:pt x="2587" y="54902"/>
                  </a:lnTo>
                  <a:lnTo>
                    <a:pt x="0" y="35560"/>
                  </a:lnTo>
                  <a:lnTo>
                    <a:pt x="3044" y="32129"/>
                  </a:lnTo>
                  <a:lnTo>
                    <a:pt x="39414" y="15812"/>
                  </a:lnTo>
                  <a:lnTo>
                    <a:pt x="80840" y="7417"/>
                  </a:lnTo>
                  <a:lnTo>
                    <a:pt x="127602" y="1360"/>
                  </a:lnTo>
                  <a:lnTo>
                    <a:pt x="173234" y="0"/>
                  </a:lnTo>
                  <a:lnTo>
                    <a:pt x="199632" y="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779"/>
            <p:cNvSpPr/>
            <p:nvPr>
              <p:custDataLst>
                <p:tags r:id="rId49"/>
              </p:custDataLst>
            </p:nvPr>
          </p:nvSpPr>
          <p:spPr>
            <a:xfrm>
              <a:off x="8306193" y="5267325"/>
              <a:ext cx="209158" cy="43589"/>
            </a:xfrm>
            <a:custGeom>
              <a:avLst/>
              <a:gdLst/>
              <a:ahLst/>
              <a:cxnLst/>
              <a:rect l="0" t="0" r="0" b="0"/>
              <a:pathLst>
                <a:path w="209158" h="43589">
                  <a:moveTo>
                    <a:pt x="9132" y="38100"/>
                  </a:moveTo>
                  <a:lnTo>
                    <a:pt x="9132" y="38100"/>
                  </a:lnTo>
                  <a:lnTo>
                    <a:pt x="4076" y="38100"/>
                  </a:lnTo>
                  <a:lnTo>
                    <a:pt x="2587" y="39158"/>
                  </a:lnTo>
                  <a:lnTo>
                    <a:pt x="1594" y="40922"/>
                  </a:lnTo>
                  <a:lnTo>
                    <a:pt x="932" y="43156"/>
                  </a:lnTo>
                  <a:lnTo>
                    <a:pt x="490" y="43588"/>
                  </a:lnTo>
                  <a:lnTo>
                    <a:pt x="195" y="42816"/>
                  </a:lnTo>
                  <a:lnTo>
                    <a:pt x="0" y="41244"/>
                  </a:lnTo>
                  <a:lnTo>
                    <a:pt x="1985" y="40196"/>
                  </a:lnTo>
                  <a:lnTo>
                    <a:pt x="48579" y="27861"/>
                  </a:lnTo>
                  <a:lnTo>
                    <a:pt x="89546" y="19152"/>
                  </a:lnTo>
                  <a:lnTo>
                    <a:pt x="134417" y="11740"/>
                  </a:lnTo>
                  <a:lnTo>
                    <a:pt x="181440" y="8759"/>
                  </a:lnTo>
                  <a:lnTo>
                    <a:pt x="209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780"/>
            <p:cNvSpPr/>
            <p:nvPr>
              <p:custDataLst>
                <p:tags r:id="rId50"/>
              </p:custDataLst>
            </p:nvPr>
          </p:nvSpPr>
          <p:spPr>
            <a:xfrm>
              <a:off x="8639175" y="5286375"/>
              <a:ext cx="9133" cy="171451"/>
            </a:xfrm>
            <a:custGeom>
              <a:avLst/>
              <a:gdLst/>
              <a:ahLst/>
              <a:cxnLst/>
              <a:rect l="0" t="0" r="0" b="0"/>
              <a:pathLst>
                <a:path w="9133" h="1714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132" y="27446"/>
                  </a:lnTo>
                  <a:lnTo>
                    <a:pt x="1934" y="65886"/>
                  </a:lnTo>
                  <a:lnTo>
                    <a:pt x="573" y="10736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781"/>
            <p:cNvSpPr/>
            <p:nvPr>
              <p:custDataLst>
                <p:tags r:id="rId51"/>
              </p:custDataLst>
            </p:nvPr>
          </p:nvSpPr>
          <p:spPr>
            <a:xfrm>
              <a:off x="8554775" y="5276850"/>
              <a:ext cx="170126" cy="38101"/>
            </a:xfrm>
            <a:custGeom>
              <a:avLst/>
              <a:gdLst/>
              <a:ahLst/>
              <a:cxnLst/>
              <a:rect l="0" t="0" r="0" b="0"/>
              <a:pathLst>
                <a:path w="170126" h="38101">
                  <a:moveTo>
                    <a:pt x="8200" y="38100"/>
                  </a:moveTo>
                  <a:lnTo>
                    <a:pt x="8200" y="38100"/>
                  </a:lnTo>
                  <a:lnTo>
                    <a:pt x="3144" y="38100"/>
                  </a:lnTo>
                  <a:lnTo>
                    <a:pt x="1655" y="37042"/>
                  </a:lnTo>
                  <a:lnTo>
                    <a:pt x="662" y="35278"/>
                  </a:lnTo>
                  <a:lnTo>
                    <a:pt x="0" y="33044"/>
                  </a:lnTo>
                  <a:lnTo>
                    <a:pt x="1675" y="30496"/>
                  </a:lnTo>
                  <a:lnTo>
                    <a:pt x="9181" y="24843"/>
                  </a:lnTo>
                  <a:lnTo>
                    <a:pt x="46454" y="12590"/>
                  </a:lnTo>
                  <a:lnTo>
                    <a:pt x="83270" y="4201"/>
                  </a:lnTo>
                  <a:lnTo>
                    <a:pt x="124047" y="1245"/>
                  </a:lnTo>
                  <a:lnTo>
                    <a:pt x="170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782"/>
            <p:cNvSpPr/>
            <p:nvPr>
              <p:custDataLst>
                <p:tags r:id="rId52"/>
              </p:custDataLst>
            </p:nvPr>
          </p:nvSpPr>
          <p:spPr>
            <a:xfrm>
              <a:off x="8743950" y="54673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8467" y="24452"/>
                  </a:lnTo>
                  <a:lnTo>
                    <a:pt x="6703" y="25826"/>
                  </a:lnTo>
                  <a:lnTo>
                    <a:pt x="4468" y="26742"/>
                  </a:lnTo>
                  <a:lnTo>
                    <a:pt x="2979" y="2947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783"/>
            <p:cNvSpPr/>
            <p:nvPr>
              <p:custDataLst>
                <p:tags r:id="rId53"/>
              </p:custDataLst>
            </p:nvPr>
          </p:nvSpPr>
          <p:spPr>
            <a:xfrm>
              <a:off x="8753475" y="5372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7540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784"/>
            <p:cNvSpPr/>
            <p:nvPr>
              <p:custDataLst>
                <p:tags r:id="rId54"/>
              </p:custDataLst>
            </p:nvPr>
          </p:nvSpPr>
          <p:spPr>
            <a:xfrm>
              <a:off x="8881337" y="5381625"/>
              <a:ext cx="62639" cy="19051"/>
            </a:xfrm>
            <a:custGeom>
              <a:avLst/>
              <a:gdLst/>
              <a:ahLst/>
              <a:cxnLst/>
              <a:rect l="0" t="0" r="0" b="0"/>
              <a:pathLst>
                <a:path w="62639" h="190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4449" y="6545"/>
                  </a:lnTo>
                  <a:lnTo>
                    <a:pt x="9613" y="8201"/>
                  </a:lnTo>
                  <a:lnTo>
                    <a:pt x="626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785"/>
            <p:cNvSpPr/>
            <p:nvPr>
              <p:custDataLst>
                <p:tags r:id="rId55"/>
              </p:custDataLst>
            </p:nvPr>
          </p:nvSpPr>
          <p:spPr>
            <a:xfrm>
              <a:off x="8863692" y="5448300"/>
              <a:ext cx="118384" cy="17708"/>
            </a:xfrm>
            <a:custGeom>
              <a:avLst/>
              <a:gdLst/>
              <a:ahLst/>
              <a:cxnLst/>
              <a:rect l="0" t="0" r="0" b="0"/>
              <a:pathLst>
                <a:path w="118384" h="17708">
                  <a:moveTo>
                    <a:pt x="32658" y="0"/>
                  </a:moveTo>
                  <a:lnTo>
                    <a:pt x="32658" y="0"/>
                  </a:lnTo>
                  <a:lnTo>
                    <a:pt x="14758" y="7539"/>
                  </a:lnTo>
                  <a:lnTo>
                    <a:pt x="11200" y="8201"/>
                  </a:lnTo>
                  <a:lnTo>
                    <a:pt x="4423" y="11759"/>
                  </a:lnTo>
                  <a:lnTo>
                    <a:pt x="1135" y="14189"/>
                  </a:lnTo>
                  <a:lnTo>
                    <a:pt x="0" y="15810"/>
                  </a:lnTo>
                  <a:lnTo>
                    <a:pt x="303" y="16890"/>
                  </a:lnTo>
                  <a:lnTo>
                    <a:pt x="1563" y="17610"/>
                  </a:lnTo>
                  <a:lnTo>
                    <a:pt x="32944" y="17707"/>
                  </a:lnTo>
                  <a:lnTo>
                    <a:pt x="73636" y="11455"/>
                  </a:lnTo>
                  <a:lnTo>
                    <a:pt x="11838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786"/>
            <p:cNvSpPr/>
            <p:nvPr>
              <p:custDataLst>
                <p:tags r:id="rId56"/>
              </p:custDataLst>
            </p:nvPr>
          </p:nvSpPr>
          <p:spPr>
            <a:xfrm>
              <a:off x="9041755" y="5246517"/>
              <a:ext cx="111340" cy="212397"/>
            </a:xfrm>
            <a:custGeom>
              <a:avLst/>
              <a:gdLst/>
              <a:ahLst/>
              <a:cxnLst/>
              <a:rect l="0" t="0" r="0" b="0"/>
              <a:pathLst>
                <a:path w="111340" h="212397">
                  <a:moveTo>
                    <a:pt x="83195" y="173208"/>
                  </a:moveTo>
                  <a:lnTo>
                    <a:pt x="83195" y="173208"/>
                  </a:lnTo>
                  <a:lnTo>
                    <a:pt x="88252" y="173208"/>
                  </a:lnTo>
                  <a:lnTo>
                    <a:pt x="88683" y="171091"/>
                  </a:lnTo>
                  <a:lnTo>
                    <a:pt x="86340" y="163095"/>
                  </a:lnTo>
                  <a:lnTo>
                    <a:pt x="76070" y="144974"/>
                  </a:lnTo>
                  <a:lnTo>
                    <a:pt x="75270" y="141685"/>
                  </a:lnTo>
                  <a:lnTo>
                    <a:pt x="72620" y="139493"/>
                  </a:lnTo>
                  <a:lnTo>
                    <a:pt x="64031" y="137057"/>
                  </a:lnTo>
                  <a:lnTo>
                    <a:pt x="42239" y="140742"/>
                  </a:lnTo>
                  <a:lnTo>
                    <a:pt x="20731" y="153593"/>
                  </a:lnTo>
                  <a:lnTo>
                    <a:pt x="6008" y="170806"/>
                  </a:lnTo>
                  <a:lnTo>
                    <a:pt x="1265" y="183077"/>
                  </a:lnTo>
                  <a:lnTo>
                    <a:pt x="0" y="189311"/>
                  </a:lnTo>
                  <a:lnTo>
                    <a:pt x="1274" y="195586"/>
                  </a:lnTo>
                  <a:lnTo>
                    <a:pt x="8332" y="208201"/>
                  </a:lnTo>
                  <a:lnTo>
                    <a:pt x="13178" y="211353"/>
                  </a:lnTo>
                  <a:lnTo>
                    <a:pt x="18525" y="212396"/>
                  </a:lnTo>
                  <a:lnTo>
                    <a:pt x="30111" y="210733"/>
                  </a:lnTo>
                  <a:lnTo>
                    <a:pt x="42316" y="206466"/>
                  </a:lnTo>
                  <a:lnTo>
                    <a:pt x="61088" y="188001"/>
                  </a:lnTo>
                  <a:lnTo>
                    <a:pt x="82374" y="144073"/>
                  </a:lnTo>
                  <a:lnTo>
                    <a:pt x="92416" y="102422"/>
                  </a:lnTo>
                  <a:lnTo>
                    <a:pt x="100741" y="55361"/>
                  </a:lnTo>
                  <a:lnTo>
                    <a:pt x="109586" y="8922"/>
                  </a:lnTo>
                  <a:lnTo>
                    <a:pt x="110800" y="708"/>
                  </a:lnTo>
                  <a:lnTo>
                    <a:pt x="111123" y="0"/>
                  </a:lnTo>
                  <a:lnTo>
                    <a:pt x="111339" y="586"/>
                  </a:lnTo>
                  <a:lnTo>
                    <a:pt x="110627" y="17794"/>
                  </a:lnTo>
                  <a:lnTo>
                    <a:pt x="103120" y="63517"/>
                  </a:lnTo>
                  <a:lnTo>
                    <a:pt x="99595" y="108070"/>
                  </a:lnTo>
                  <a:lnTo>
                    <a:pt x="93625" y="150597"/>
                  </a:lnTo>
                  <a:lnTo>
                    <a:pt x="94047" y="180149"/>
                  </a:lnTo>
                  <a:lnTo>
                    <a:pt x="102245" y="21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787"/>
            <p:cNvSpPr/>
            <p:nvPr>
              <p:custDataLst>
                <p:tags r:id="rId57"/>
              </p:custDataLst>
            </p:nvPr>
          </p:nvSpPr>
          <p:spPr>
            <a:xfrm>
              <a:off x="9234053" y="5253195"/>
              <a:ext cx="100448" cy="175473"/>
            </a:xfrm>
            <a:custGeom>
              <a:avLst/>
              <a:gdLst/>
              <a:ahLst/>
              <a:cxnLst/>
              <a:rect l="0" t="0" r="0" b="0"/>
              <a:pathLst>
                <a:path w="100448" h="175473">
                  <a:moveTo>
                    <a:pt x="62347" y="14130"/>
                  </a:moveTo>
                  <a:lnTo>
                    <a:pt x="62347" y="14130"/>
                  </a:lnTo>
                  <a:lnTo>
                    <a:pt x="67404" y="9074"/>
                  </a:lnTo>
                  <a:lnTo>
                    <a:pt x="69887" y="3769"/>
                  </a:lnTo>
                  <a:lnTo>
                    <a:pt x="70548" y="873"/>
                  </a:lnTo>
                  <a:lnTo>
                    <a:pt x="67816" y="0"/>
                  </a:lnTo>
                  <a:lnTo>
                    <a:pt x="47152" y="3790"/>
                  </a:lnTo>
                  <a:lnTo>
                    <a:pt x="39383" y="9420"/>
                  </a:lnTo>
                  <a:lnTo>
                    <a:pt x="36266" y="23325"/>
                  </a:lnTo>
                  <a:lnTo>
                    <a:pt x="31688" y="49310"/>
                  </a:lnTo>
                  <a:lnTo>
                    <a:pt x="18681" y="90142"/>
                  </a:lnTo>
                  <a:lnTo>
                    <a:pt x="8524" y="136797"/>
                  </a:lnTo>
                  <a:lnTo>
                    <a:pt x="5125" y="151606"/>
                  </a:lnTo>
                  <a:lnTo>
                    <a:pt x="579" y="159192"/>
                  </a:lnTo>
                  <a:lnTo>
                    <a:pt x="0" y="162697"/>
                  </a:lnTo>
                  <a:lnTo>
                    <a:pt x="674" y="166091"/>
                  </a:lnTo>
                  <a:lnTo>
                    <a:pt x="2182" y="169412"/>
                  </a:lnTo>
                  <a:lnTo>
                    <a:pt x="4245" y="171626"/>
                  </a:lnTo>
                  <a:lnTo>
                    <a:pt x="9360" y="174087"/>
                  </a:lnTo>
                  <a:lnTo>
                    <a:pt x="23246" y="175472"/>
                  </a:lnTo>
                  <a:lnTo>
                    <a:pt x="64419" y="167803"/>
                  </a:lnTo>
                  <a:lnTo>
                    <a:pt x="76674" y="164274"/>
                  </a:lnTo>
                  <a:lnTo>
                    <a:pt x="100447" y="1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788"/>
            <p:cNvSpPr/>
            <p:nvPr>
              <p:custDataLst>
                <p:tags r:id="rId58"/>
              </p:custDataLst>
            </p:nvPr>
          </p:nvSpPr>
          <p:spPr>
            <a:xfrm>
              <a:off x="9410700" y="4981750"/>
              <a:ext cx="152063" cy="512605"/>
            </a:xfrm>
            <a:custGeom>
              <a:avLst/>
              <a:gdLst/>
              <a:ahLst/>
              <a:cxnLst/>
              <a:rect l="0" t="0" r="0" b="0"/>
              <a:pathLst>
                <a:path w="152063" h="512605">
                  <a:moveTo>
                    <a:pt x="0" y="9350"/>
                  </a:moveTo>
                  <a:lnTo>
                    <a:pt x="0" y="9350"/>
                  </a:lnTo>
                  <a:lnTo>
                    <a:pt x="18362" y="8292"/>
                  </a:lnTo>
                  <a:lnTo>
                    <a:pt x="58313" y="1149"/>
                  </a:lnTo>
                  <a:lnTo>
                    <a:pt x="97389" y="0"/>
                  </a:lnTo>
                  <a:lnTo>
                    <a:pt x="134493" y="906"/>
                  </a:lnTo>
                  <a:lnTo>
                    <a:pt x="143736" y="4891"/>
                  </a:lnTo>
                  <a:lnTo>
                    <a:pt x="146624" y="7436"/>
                  </a:lnTo>
                  <a:lnTo>
                    <a:pt x="149833" y="13085"/>
                  </a:lnTo>
                  <a:lnTo>
                    <a:pt x="152062" y="52018"/>
                  </a:lnTo>
                  <a:lnTo>
                    <a:pt x="151299" y="98460"/>
                  </a:lnTo>
                  <a:lnTo>
                    <a:pt x="142029" y="143996"/>
                  </a:lnTo>
                  <a:lnTo>
                    <a:pt x="135065" y="183643"/>
                  </a:lnTo>
                  <a:lnTo>
                    <a:pt x="133858" y="225387"/>
                  </a:lnTo>
                  <a:lnTo>
                    <a:pt x="133500" y="272915"/>
                  </a:lnTo>
                  <a:lnTo>
                    <a:pt x="128339" y="320512"/>
                  </a:lnTo>
                  <a:lnTo>
                    <a:pt x="131263" y="363306"/>
                  </a:lnTo>
                  <a:lnTo>
                    <a:pt x="132938" y="404685"/>
                  </a:lnTo>
                  <a:lnTo>
                    <a:pt x="136050" y="429875"/>
                  </a:lnTo>
                  <a:lnTo>
                    <a:pt x="148522" y="475205"/>
                  </a:lnTo>
                  <a:lnTo>
                    <a:pt x="150677" y="490152"/>
                  </a:lnTo>
                  <a:lnTo>
                    <a:pt x="148813" y="501029"/>
                  </a:lnTo>
                  <a:lnTo>
                    <a:pt x="146834" y="505411"/>
                  </a:lnTo>
                  <a:lnTo>
                    <a:pt x="143397" y="508332"/>
                  </a:lnTo>
                  <a:lnTo>
                    <a:pt x="133935" y="511578"/>
                  </a:lnTo>
                  <a:lnTo>
                    <a:pt x="101950" y="512604"/>
                  </a:lnTo>
                  <a:lnTo>
                    <a:pt x="57150" y="50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329"/>
          <p:cNvGrpSpPr/>
          <p:nvPr/>
        </p:nvGrpSpPr>
        <p:grpSpPr>
          <a:xfrm>
            <a:off x="9787968" y="5286375"/>
            <a:ext cx="146608" cy="123826"/>
            <a:chOff x="9787968" y="5286375"/>
            <a:chExt cx="146608" cy="123826"/>
          </a:xfrm>
        </p:grpSpPr>
        <p:sp>
          <p:nvSpPr>
            <p:cNvPr id="268" name="SMARTInkShape-1789"/>
            <p:cNvSpPr/>
            <p:nvPr>
              <p:custDataLst>
                <p:tags r:id="rId42"/>
              </p:custDataLst>
            </p:nvPr>
          </p:nvSpPr>
          <p:spPr>
            <a:xfrm>
              <a:off x="9792091" y="5286375"/>
              <a:ext cx="132960" cy="19051"/>
            </a:xfrm>
            <a:custGeom>
              <a:avLst/>
              <a:gdLst/>
              <a:ahLst/>
              <a:cxnLst/>
              <a:rect l="0" t="0" r="0" b="0"/>
              <a:pathLst>
                <a:path w="132960" h="19051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39752" y="0"/>
                  </a:lnTo>
                  <a:lnTo>
                    <a:pt x="78295" y="1058"/>
                  </a:lnTo>
                  <a:lnTo>
                    <a:pt x="1329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790"/>
            <p:cNvSpPr/>
            <p:nvPr>
              <p:custDataLst>
                <p:tags r:id="rId43"/>
              </p:custDataLst>
            </p:nvPr>
          </p:nvSpPr>
          <p:spPr>
            <a:xfrm>
              <a:off x="9787968" y="5400675"/>
              <a:ext cx="146608" cy="9526"/>
            </a:xfrm>
            <a:custGeom>
              <a:avLst/>
              <a:gdLst/>
              <a:ahLst/>
              <a:cxnLst/>
              <a:rect l="0" t="0" r="0" b="0"/>
              <a:pathLst>
                <a:path w="146608" h="9526">
                  <a:moveTo>
                    <a:pt x="13257" y="0"/>
                  </a:moveTo>
                  <a:lnTo>
                    <a:pt x="13257" y="0"/>
                  </a:lnTo>
                  <a:lnTo>
                    <a:pt x="8200" y="5056"/>
                  </a:lnTo>
                  <a:lnTo>
                    <a:pt x="2896" y="7539"/>
                  </a:lnTo>
                  <a:lnTo>
                    <a:pt x="0" y="8201"/>
                  </a:lnTo>
                  <a:lnTo>
                    <a:pt x="186" y="8642"/>
                  </a:lnTo>
                  <a:lnTo>
                    <a:pt x="38673" y="9473"/>
                  </a:lnTo>
                  <a:lnTo>
                    <a:pt x="75116" y="9509"/>
                  </a:lnTo>
                  <a:lnTo>
                    <a:pt x="14660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330"/>
          <p:cNvGrpSpPr/>
          <p:nvPr/>
        </p:nvGrpSpPr>
        <p:grpSpPr>
          <a:xfrm>
            <a:off x="10193399" y="5181750"/>
            <a:ext cx="1806796" cy="333226"/>
            <a:chOff x="10193399" y="5181750"/>
            <a:chExt cx="1806796" cy="333226"/>
          </a:xfrm>
        </p:grpSpPr>
        <p:sp>
          <p:nvSpPr>
            <p:cNvPr id="271" name="SMARTInkShape-1791"/>
            <p:cNvSpPr/>
            <p:nvPr>
              <p:custDataLst>
                <p:tags r:id="rId29"/>
              </p:custDataLst>
            </p:nvPr>
          </p:nvSpPr>
          <p:spPr>
            <a:xfrm>
              <a:off x="11925300" y="5229225"/>
              <a:ext cx="74895" cy="285751"/>
            </a:xfrm>
            <a:custGeom>
              <a:avLst/>
              <a:gdLst/>
              <a:ahLst/>
              <a:cxnLst/>
              <a:rect l="0" t="0" r="0" b="0"/>
              <a:pathLst>
                <a:path w="74895" h="285751">
                  <a:moveTo>
                    <a:pt x="28575" y="0"/>
                  </a:moveTo>
                  <a:lnTo>
                    <a:pt x="28575" y="0"/>
                  </a:lnTo>
                  <a:lnTo>
                    <a:pt x="36777" y="0"/>
                  </a:lnTo>
                  <a:lnTo>
                    <a:pt x="47820" y="5056"/>
                  </a:lnTo>
                  <a:lnTo>
                    <a:pt x="55826" y="16005"/>
                  </a:lnTo>
                  <a:lnTo>
                    <a:pt x="69587" y="53961"/>
                  </a:lnTo>
                  <a:lnTo>
                    <a:pt x="74894" y="96737"/>
                  </a:lnTo>
                  <a:lnTo>
                    <a:pt x="74753" y="138847"/>
                  </a:lnTo>
                  <a:lnTo>
                    <a:pt x="68480" y="182722"/>
                  </a:lnTo>
                  <a:lnTo>
                    <a:pt x="57802" y="217829"/>
                  </a:lnTo>
                  <a:lnTo>
                    <a:pt x="35471" y="25245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792"/>
            <p:cNvSpPr/>
            <p:nvPr>
              <p:custDataLst>
                <p:tags r:id="rId30"/>
              </p:custDataLst>
            </p:nvPr>
          </p:nvSpPr>
          <p:spPr>
            <a:xfrm>
              <a:off x="11792473" y="5252312"/>
              <a:ext cx="123303" cy="224392"/>
            </a:xfrm>
            <a:custGeom>
              <a:avLst/>
              <a:gdLst/>
              <a:ahLst/>
              <a:cxnLst/>
              <a:rect l="0" t="0" r="0" b="0"/>
              <a:pathLst>
                <a:path w="123303" h="224392">
                  <a:moveTo>
                    <a:pt x="56627" y="5488"/>
                  </a:moveTo>
                  <a:lnTo>
                    <a:pt x="56627" y="5488"/>
                  </a:lnTo>
                  <a:lnTo>
                    <a:pt x="56627" y="0"/>
                  </a:lnTo>
                  <a:lnTo>
                    <a:pt x="56627" y="2344"/>
                  </a:lnTo>
                  <a:lnTo>
                    <a:pt x="44867" y="46783"/>
                  </a:lnTo>
                  <a:lnTo>
                    <a:pt x="27856" y="93480"/>
                  </a:lnTo>
                  <a:lnTo>
                    <a:pt x="21290" y="123281"/>
                  </a:lnTo>
                  <a:lnTo>
                    <a:pt x="18697" y="143565"/>
                  </a:lnTo>
                  <a:lnTo>
                    <a:pt x="3446" y="185877"/>
                  </a:lnTo>
                  <a:lnTo>
                    <a:pt x="0" y="207774"/>
                  </a:lnTo>
                  <a:lnTo>
                    <a:pt x="2532" y="214632"/>
                  </a:lnTo>
                  <a:lnTo>
                    <a:pt x="4688" y="217942"/>
                  </a:lnTo>
                  <a:lnTo>
                    <a:pt x="7185" y="220149"/>
                  </a:lnTo>
                  <a:lnTo>
                    <a:pt x="12781" y="222601"/>
                  </a:lnTo>
                  <a:lnTo>
                    <a:pt x="52738" y="224391"/>
                  </a:lnTo>
                  <a:lnTo>
                    <a:pt x="123302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793"/>
            <p:cNvSpPr/>
            <p:nvPr>
              <p:custDataLst>
                <p:tags r:id="rId31"/>
              </p:custDataLst>
            </p:nvPr>
          </p:nvSpPr>
          <p:spPr>
            <a:xfrm>
              <a:off x="11651372" y="5220053"/>
              <a:ext cx="110153" cy="236238"/>
            </a:xfrm>
            <a:custGeom>
              <a:avLst/>
              <a:gdLst/>
              <a:ahLst/>
              <a:cxnLst/>
              <a:rect l="0" t="0" r="0" b="0"/>
              <a:pathLst>
                <a:path w="110153" h="236238">
                  <a:moveTo>
                    <a:pt x="54853" y="180622"/>
                  </a:moveTo>
                  <a:lnTo>
                    <a:pt x="54853" y="180622"/>
                  </a:lnTo>
                  <a:lnTo>
                    <a:pt x="54853" y="175566"/>
                  </a:lnTo>
                  <a:lnTo>
                    <a:pt x="57677" y="170261"/>
                  </a:lnTo>
                  <a:lnTo>
                    <a:pt x="59911" y="167365"/>
                  </a:lnTo>
                  <a:lnTo>
                    <a:pt x="60341" y="164375"/>
                  </a:lnTo>
                  <a:lnTo>
                    <a:pt x="55784" y="148824"/>
                  </a:lnTo>
                  <a:lnTo>
                    <a:pt x="49622" y="142500"/>
                  </a:lnTo>
                  <a:lnTo>
                    <a:pt x="45016" y="139332"/>
                  </a:lnTo>
                  <a:lnTo>
                    <a:pt x="40888" y="138279"/>
                  </a:lnTo>
                  <a:lnTo>
                    <a:pt x="37075" y="138635"/>
                  </a:lnTo>
                  <a:lnTo>
                    <a:pt x="33477" y="139931"/>
                  </a:lnTo>
                  <a:lnTo>
                    <a:pt x="18298" y="151867"/>
                  </a:lnTo>
                  <a:lnTo>
                    <a:pt x="5451" y="173866"/>
                  </a:lnTo>
                  <a:lnTo>
                    <a:pt x="0" y="195435"/>
                  </a:lnTo>
                  <a:lnTo>
                    <a:pt x="3440" y="220289"/>
                  </a:lnTo>
                  <a:lnTo>
                    <a:pt x="8367" y="230002"/>
                  </a:lnTo>
                  <a:lnTo>
                    <a:pt x="14084" y="234319"/>
                  </a:lnTo>
                  <a:lnTo>
                    <a:pt x="20154" y="236237"/>
                  </a:lnTo>
                  <a:lnTo>
                    <a:pt x="29201" y="231445"/>
                  </a:lnTo>
                  <a:lnTo>
                    <a:pt x="39219" y="222260"/>
                  </a:lnTo>
                  <a:lnTo>
                    <a:pt x="67492" y="178062"/>
                  </a:lnTo>
                  <a:lnTo>
                    <a:pt x="79967" y="137508"/>
                  </a:lnTo>
                  <a:lnTo>
                    <a:pt x="90578" y="93178"/>
                  </a:lnTo>
                  <a:lnTo>
                    <a:pt x="102636" y="46306"/>
                  </a:lnTo>
                  <a:lnTo>
                    <a:pt x="110152" y="6394"/>
                  </a:lnTo>
                  <a:lnTo>
                    <a:pt x="109712" y="2028"/>
                  </a:lnTo>
                  <a:lnTo>
                    <a:pt x="108357" y="176"/>
                  </a:lnTo>
                  <a:lnTo>
                    <a:pt x="106397" y="0"/>
                  </a:lnTo>
                  <a:lnTo>
                    <a:pt x="93527" y="14921"/>
                  </a:lnTo>
                  <a:lnTo>
                    <a:pt x="87915" y="33600"/>
                  </a:lnTo>
                  <a:lnTo>
                    <a:pt x="79258" y="80084"/>
                  </a:lnTo>
                  <a:lnTo>
                    <a:pt x="74609" y="127584"/>
                  </a:lnTo>
                  <a:lnTo>
                    <a:pt x="76935" y="159968"/>
                  </a:lnTo>
                  <a:lnTo>
                    <a:pt x="83428" y="199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794"/>
            <p:cNvSpPr/>
            <p:nvPr>
              <p:custDataLst>
                <p:tags r:id="rId32"/>
              </p:custDataLst>
            </p:nvPr>
          </p:nvSpPr>
          <p:spPr>
            <a:xfrm>
              <a:off x="11441633" y="5410200"/>
              <a:ext cx="112193" cy="27638"/>
            </a:xfrm>
            <a:custGeom>
              <a:avLst/>
              <a:gdLst/>
              <a:ahLst/>
              <a:cxnLst/>
              <a:rect l="0" t="0" r="0" b="0"/>
              <a:pathLst>
                <a:path w="112193" h="27638">
                  <a:moveTo>
                    <a:pt x="26467" y="0"/>
                  </a:moveTo>
                  <a:lnTo>
                    <a:pt x="26467" y="0"/>
                  </a:lnTo>
                  <a:lnTo>
                    <a:pt x="0" y="26467"/>
                  </a:lnTo>
                  <a:lnTo>
                    <a:pt x="7296" y="27637"/>
                  </a:lnTo>
                  <a:lnTo>
                    <a:pt x="53303" y="27394"/>
                  </a:lnTo>
                  <a:lnTo>
                    <a:pt x="11219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795"/>
            <p:cNvSpPr/>
            <p:nvPr>
              <p:custDataLst>
                <p:tags r:id="rId33"/>
              </p:custDataLst>
            </p:nvPr>
          </p:nvSpPr>
          <p:spPr>
            <a:xfrm>
              <a:off x="11439525" y="53435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22792" y="10506"/>
                  </a:lnTo>
                  <a:lnTo>
                    <a:pt x="36268" y="16049"/>
                  </a:lnTo>
                  <a:lnTo>
                    <a:pt x="666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796"/>
            <p:cNvSpPr/>
            <p:nvPr>
              <p:custDataLst>
                <p:tags r:id="rId34"/>
              </p:custDataLst>
            </p:nvPr>
          </p:nvSpPr>
          <p:spPr>
            <a:xfrm>
              <a:off x="11268075" y="53625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7538" y="106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797"/>
            <p:cNvSpPr/>
            <p:nvPr>
              <p:custDataLst>
                <p:tags r:id="rId35"/>
              </p:custDataLst>
            </p:nvPr>
          </p:nvSpPr>
          <p:spPr>
            <a:xfrm>
              <a:off x="11258550" y="5438775"/>
              <a:ext cx="9135" cy="76201"/>
            </a:xfrm>
            <a:custGeom>
              <a:avLst/>
              <a:gdLst/>
              <a:ahLst/>
              <a:cxnLst/>
              <a:rect l="0" t="0" r="0" b="0"/>
              <a:pathLst>
                <a:path w="9135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5057" y="13257"/>
                  </a:lnTo>
                  <a:lnTo>
                    <a:pt x="7538" y="22120"/>
                  </a:lnTo>
                  <a:lnTo>
                    <a:pt x="9134" y="40001"/>
                  </a:lnTo>
                  <a:lnTo>
                    <a:pt x="6529" y="47059"/>
                  </a:lnTo>
                  <a:lnTo>
                    <a:pt x="4352" y="5042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798"/>
            <p:cNvSpPr/>
            <p:nvPr>
              <p:custDataLst>
                <p:tags r:id="rId36"/>
              </p:custDataLst>
            </p:nvPr>
          </p:nvSpPr>
          <p:spPr>
            <a:xfrm>
              <a:off x="11078898" y="5268170"/>
              <a:ext cx="160603" cy="75356"/>
            </a:xfrm>
            <a:custGeom>
              <a:avLst/>
              <a:gdLst/>
              <a:ahLst/>
              <a:cxnLst/>
              <a:rect l="0" t="0" r="0" b="0"/>
              <a:pathLst>
                <a:path w="160603" h="75356">
                  <a:moveTo>
                    <a:pt x="8202" y="75355"/>
                  </a:moveTo>
                  <a:lnTo>
                    <a:pt x="8202" y="75355"/>
                  </a:lnTo>
                  <a:lnTo>
                    <a:pt x="0" y="67154"/>
                  </a:lnTo>
                  <a:lnTo>
                    <a:pt x="4126" y="51053"/>
                  </a:lnTo>
                  <a:lnTo>
                    <a:pt x="12051" y="36287"/>
                  </a:lnTo>
                  <a:lnTo>
                    <a:pt x="53043" y="11984"/>
                  </a:lnTo>
                  <a:lnTo>
                    <a:pt x="77932" y="3426"/>
                  </a:lnTo>
                  <a:lnTo>
                    <a:pt x="120911" y="0"/>
                  </a:lnTo>
                  <a:lnTo>
                    <a:pt x="138727" y="588"/>
                  </a:lnTo>
                  <a:lnTo>
                    <a:pt x="160602" y="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799"/>
            <p:cNvSpPr/>
            <p:nvPr>
              <p:custDataLst>
                <p:tags r:id="rId37"/>
              </p:custDataLst>
            </p:nvPr>
          </p:nvSpPr>
          <p:spPr>
            <a:xfrm>
              <a:off x="11144250" y="5305817"/>
              <a:ext cx="19051" cy="171059"/>
            </a:xfrm>
            <a:custGeom>
              <a:avLst/>
              <a:gdLst/>
              <a:ahLst/>
              <a:cxnLst/>
              <a:rect l="0" t="0" r="0" b="0"/>
              <a:pathLst>
                <a:path w="19051" h="171059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9050" y="39415"/>
                  </a:lnTo>
                  <a:lnTo>
                    <a:pt x="19050" y="81632"/>
                  </a:lnTo>
                  <a:lnTo>
                    <a:pt x="16226" y="115372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800"/>
            <p:cNvSpPr/>
            <p:nvPr>
              <p:custDataLst>
                <p:tags r:id="rId38"/>
              </p:custDataLst>
            </p:nvPr>
          </p:nvSpPr>
          <p:spPr>
            <a:xfrm>
              <a:off x="10963533" y="5210567"/>
              <a:ext cx="85077" cy="275834"/>
            </a:xfrm>
            <a:custGeom>
              <a:avLst/>
              <a:gdLst/>
              <a:ahLst/>
              <a:cxnLst/>
              <a:rect l="0" t="0" r="0" b="0"/>
              <a:pathLst>
                <a:path w="85077" h="275834">
                  <a:moveTo>
                    <a:pt x="75942" y="9133"/>
                  </a:moveTo>
                  <a:lnTo>
                    <a:pt x="75942" y="9133"/>
                  </a:lnTo>
                  <a:lnTo>
                    <a:pt x="80999" y="9133"/>
                  </a:lnTo>
                  <a:lnTo>
                    <a:pt x="82488" y="8075"/>
                  </a:lnTo>
                  <a:lnTo>
                    <a:pt x="83480" y="6311"/>
                  </a:lnTo>
                  <a:lnTo>
                    <a:pt x="85076" y="932"/>
                  </a:lnTo>
                  <a:lnTo>
                    <a:pt x="84147" y="491"/>
                  </a:lnTo>
                  <a:lnTo>
                    <a:pt x="80294" y="0"/>
                  </a:lnTo>
                  <a:lnTo>
                    <a:pt x="75053" y="2605"/>
                  </a:lnTo>
                  <a:lnTo>
                    <a:pt x="45466" y="30210"/>
                  </a:lnTo>
                  <a:lnTo>
                    <a:pt x="26255" y="57981"/>
                  </a:lnTo>
                  <a:lnTo>
                    <a:pt x="9662" y="101539"/>
                  </a:lnTo>
                  <a:lnTo>
                    <a:pt x="1702" y="147409"/>
                  </a:lnTo>
                  <a:lnTo>
                    <a:pt x="0" y="190966"/>
                  </a:lnTo>
                  <a:lnTo>
                    <a:pt x="5502" y="209539"/>
                  </a:lnTo>
                  <a:lnTo>
                    <a:pt x="20500" y="235024"/>
                  </a:lnTo>
                  <a:lnTo>
                    <a:pt x="32704" y="253157"/>
                  </a:lnTo>
                  <a:lnTo>
                    <a:pt x="34417" y="257541"/>
                  </a:lnTo>
                  <a:lnTo>
                    <a:pt x="44785" y="265234"/>
                  </a:lnTo>
                  <a:lnTo>
                    <a:pt x="75942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801"/>
            <p:cNvSpPr/>
            <p:nvPr>
              <p:custDataLst>
                <p:tags r:id="rId39"/>
              </p:custDataLst>
            </p:nvPr>
          </p:nvSpPr>
          <p:spPr>
            <a:xfrm>
              <a:off x="10710137" y="5334000"/>
              <a:ext cx="100739" cy="132128"/>
            </a:xfrm>
            <a:custGeom>
              <a:avLst/>
              <a:gdLst/>
              <a:ahLst/>
              <a:cxnLst/>
              <a:rect l="0" t="0" r="0" b="0"/>
              <a:pathLst>
                <a:path w="100739" h="132128">
                  <a:moveTo>
                    <a:pt x="5488" y="57150"/>
                  </a:moveTo>
                  <a:lnTo>
                    <a:pt x="5488" y="57150"/>
                  </a:lnTo>
                  <a:lnTo>
                    <a:pt x="431" y="57150"/>
                  </a:lnTo>
                  <a:lnTo>
                    <a:pt x="0" y="56092"/>
                  </a:lnTo>
                  <a:lnTo>
                    <a:pt x="2343" y="52094"/>
                  </a:lnTo>
                  <a:lnTo>
                    <a:pt x="4449" y="50605"/>
                  </a:lnTo>
                  <a:lnTo>
                    <a:pt x="9612" y="48949"/>
                  </a:lnTo>
                  <a:lnTo>
                    <a:pt x="23525" y="48017"/>
                  </a:lnTo>
                  <a:lnTo>
                    <a:pt x="35023" y="53444"/>
                  </a:lnTo>
                  <a:lnTo>
                    <a:pt x="46130" y="62911"/>
                  </a:lnTo>
                  <a:lnTo>
                    <a:pt x="54595" y="74174"/>
                  </a:lnTo>
                  <a:lnTo>
                    <a:pt x="60256" y="97472"/>
                  </a:lnTo>
                  <a:lnTo>
                    <a:pt x="55937" y="112466"/>
                  </a:lnTo>
                  <a:lnTo>
                    <a:pt x="48018" y="124067"/>
                  </a:lnTo>
                  <a:lnTo>
                    <a:pt x="36109" y="132127"/>
                  </a:lnTo>
                  <a:lnTo>
                    <a:pt x="34668" y="117818"/>
                  </a:lnTo>
                  <a:lnTo>
                    <a:pt x="39299" y="93470"/>
                  </a:lnTo>
                  <a:lnTo>
                    <a:pt x="56890" y="52369"/>
                  </a:lnTo>
                  <a:lnTo>
                    <a:pt x="84833" y="16653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802"/>
            <p:cNvSpPr/>
            <p:nvPr>
              <p:custDataLst>
                <p:tags r:id="rId40"/>
              </p:custDataLst>
            </p:nvPr>
          </p:nvSpPr>
          <p:spPr>
            <a:xfrm>
              <a:off x="10620375" y="5194735"/>
              <a:ext cx="83336" cy="289461"/>
            </a:xfrm>
            <a:custGeom>
              <a:avLst/>
              <a:gdLst/>
              <a:ahLst/>
              <a:cxnLst/>
              <a:rect l="0" t="0" r="0" b="0"/>
              <a:pathLst>
                <a:path w="83336" h="289461">
                  <a:moveTo>
                    <a:pt x="9525" y="101165"/>
                  </a:moveTo>
                  <a:lnTo>
                    <a:pt x="9525" y="101165"/>
                  </a:lnTo>
                  <a:lnTo>
                    <a:pt x="17727" y="101165"/>
                  </a:lnTo>
                  <a:lnTo>
                    <a:pt x="18935" y="137793"/>
                  </a:lnTo>
                  <a:lnTo>
                    <a:pt x="19028" y="182562"/>
                  </a:lnTo>
                  <a:lnTo>
                    <a:pt x="19047" y="225883"/>
                  </a:lnTo>
                  <a:lnTo>
                    <a:pt x="10848" y="272105"/>
                  </a:lnTo>
                  <a:lnTo>
                    <a:pt x="9640" y="289460"/>
                  </a:lnTo>
                  <a:lnTo>
                    <a:pt x="9532" y="247225"/>
                  </a:lnTo>
                  <a:lnTo>
                    <a:pt x="9526" y="202375"/>
                  </a:lnTo>
                  <a:lnTo>
                    <a:pt x="9525" y="157022"/>
                  </a:lnTo>
                  <a:lnTo>
                    <a:pt x="9525" y="110199"/>
                  </a:lnTo>
                  <a:lnTo>
                    <a:pt x="10583" y="69505"/>
                  </a:lnTo>
                  <a:lnTo>
                    <a:pt x="17131" y="38515"/>
                  </a:lnTo>
                  <a:lnTo>
                    <a:pt x="31914" y="8575"/>
                  </a:lnTo>
                  <a:lnTo>
                    <a:pt x="36093" y="4514"/>
                  </a:lnTo>
                  <a:lnTo>
                    <a:pt x="46381" y="0"/>
                  </a:lnTo>
                  <a:lnTo>
                    <a:pt x="52088" y="914"/>
                  </a:lnTo>
                  <a:lnTo>
                    <a:pt x="64071" y="7573"/>
                  </a:lnTo>
                  <a:lnTo>
                    <a:pt x="77663" y="23221"/>
                  </a:lnTo>
                  <a:lnTo>
                    <a:pt x="83335" y="51377"/>
                  </a:lnTo>
                  <a:lnTo>
                    <a:pt x="79018" y="68806"/>
                  </a:lnTo>
                  <a:lnTo>
                    <a:pt x="59001" y="97243"/>
                  </a:lnTo>
                  <a:lnTo>
                    <a:pt x="35722" y="121126"/>
                  </a:lnTo>
                  <a:lnTo>
                    <a:pt x="0" y="139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803"/>
            <p:cNvSpPr/>
            <p:nvPr>
              <p:custDataLst>
                <p:tags r:id="rId41"/>
              </p:custDataLst>
            </p:nvPr>
          </p:nvSpPr>
          <p:spPr>
            <a:xfrm>
              <a:off x="10193399" y="5181750"/>
              <a:ext cx="236442" cy="333226"/>
            </a:xfrm>
            <a:custGeom>
              <a:avLst/>
              <a:gdLst/>
              <a:ahLst/>
              <a:cxnLst/>
              <a:rect l="0" t="0" r="0" b="0"/>
              <a:pathLst>
                <a:path w="236442" h="333226">
                  <a:moveTo>
                    <a:pt x="226951" y="18900"/>
                  </a:moveTo>
                  <a:lnTo>
                    <a:pt x="226951" y="18900"/>
                  </a:lnTo>
                  <a:lnTo>
                    <a:pt x="232008" y="13844"/>
                  </a:lnTo>
                  <a:lnTo>
                    <a:pt x="234489" y="8539"/>
                  </a:lnTo>
                  <a:lnTo>
                    <a:pt x="236441" y="0"/>
                  </a:lnTo>
                  <a:lnTo>
                    <a:pt x="194281" y="17164"/>
                  </a:lnTo>
                  <a:lnTo>
                    <a:pt x="150212" y="44908"/>
                  </a:lnTo>
                  <a:lnTo>
                    <a:pt x="106810" y="74253"/>
                  </a:lnTo>
                  <a:lnTo>
                    <a:pt x="96650" y="80543"/>
                  </a:lnTo>
                  <a:lnTo>
                    <a:pt x="92458" y="82221"/>
                  </a:lnTo>
                  <a:lnTo>
                    <a:pt x="89664" y="85456"/>
                  </a:lnTo>
                  <a:lnTo>
                    <a:pt x="86560" y="94694"/>
                  </a:lnTo>
                  <a:lnTo>
                    <a:pt x="84812" y="111795"/>
                  </a:lnTo>
                  <a:lnTo>
                    <a:pt x="86683" y="116814"/>
                  </a:lnTo>
                  <a:lnTo>
                    <a:pt x="94407" y="125212"/>
                  </a:lnTo>
                  <a:lnTo>
                    <a:pt x="140600" y="150047"/>
                  </a:lnTo>
                  <a:lnTo>
                    <a:pt x="156823" y="157622"/>
                  </a:lnTo>
                  <a:lnTo>
                    <a:pt x="164033" y="164515"/>
                  </a:lnTo>
                  <a:lnTo>
                    <a:pt x="167237" y="171106"/>
                  </a:lnTo>
                  <a:lnTo>
                    <a:pt x="168092" y="174346"/>
                  </a:lnTo>
                  <a:lnTo>
                    <a:pt x="159181" y="194075"/>
                  </a:lnTo>
                  <a:lnTo>
                    <a:pt x="133023" y="214972"/>
                  </a:lnTo>
                  <a:lnTo>
                    <a:pt x="88374" y="239938"/>
                  </a:lnTo>
                  <a:lnTo>
                    <a:pt x="45079" y="264679"/>
                  </a:lnTo>
                  <a:lnTo>
                    <a:pt x="6700" y="284935"/>
                  </a:lnTo>
                  <a:lnTo>
                    <a:pt x="3917" y="288332"/>
                  </a:lnTo>
                  <a:lnTo>
                    <a:pt x="824" y="297750"/>
                  </a:lnTo>
                  <a:lnTo>
                    <a:pt x="0" y="303225"/>
                  </a:lnTo>
                  <a:lnTo>
                    <a:pt x="1566" y="306875"/>
                  </a:lnTo>
                  <a:lnTo>
                    <a:pt x="4728" y="309309"/>
                  </a:lnTo>
                  <a:lnTo>
                    <a:pt x="52088" y="321287"/>
                  </a:lnTo>
                  <a:lnTo>
                    <a:pt x="90339" y="328280"/>
                  </a:lnTo>
                  <a:lnTo>
                    <a:pt x="136545" y="332248"/>
                  </a:lnTo>
                  <a:lnTo>
                    <a:pt x="188851" y="333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331"/>
          <p:cNvGrpSpPr/>
          <p:nvPr/>
        </p:nvGrpSpPr>
        <p:grpSpPr>
          <a:xfrm>
            <a:off x="6791718" y="5829334"/>
            <a:ext cx="656406" cy="361917"/>
            <a:chOff x="6791718" y="5829334"/>
            <a:chExt cx="656406" cy="361917"/>
          </a:xfrm>
        </p:grpSpPr>
        <p:sp>
          <p:nvSpPr>
            <p:cNvPr id="285" name="SMARTInkShape-1804"/>
            <p:cNvSpPr/>
            <p:nvPr>
              <p:custDataLst>
                <p:tags r:id="rId26"/>
              </p:custDataLst>
            </p:nvPr>
          </p:nvSpPr>
          <p:spPr>
            <a:xfrm>
              <a:off x="7171982" y="5829334"/>
              <a:ext cx="276142" cy="361917"/>
            </a:xfrm>
            <a:custGeom>
              <a:avLst/>
              <a:gdLst/>
              <a:ahLst/>
              <a:cxnLst/>
              <a:rect l="0" t="0" r="0" b="0"/>
              <a:pathLst>
                <a:path w="276142" h="361917">
                  <a:moveTo>
                    <a:pt x="257518" y="9491"/>
                  </a:moveTo>
                  <a:lnTo>
                    <a:pt x="257518" y="9491"/>
                  </a:lnTo>
                  <a:lnTo>
                    <a:pt x="262574" y="9491"/>
                  </a:lnTo>
                  <a:lnTo>
                    <a:pt x="264063" y="8433"/>
                  </a:lnTo>
                  <a:lnTo>
                    <a:pt x="265056" y="6669"/>
                  </a:lnTo>
                  <a:lnTo>
                    <a:pt x="265718" y="4435"/>
                  </a:lnTo>
                  <a:lnTo>
                    <a:pt x="267219" y="2946"/>
                  </a:lnTo>
                  <a:lnTo>
                    <a:pt x="276141" y="82"/>
                  </a:lnTo>
                  <a:lnTo>
                    <a:pt x="271385" y="0"/>
                  </a:lnTo>
                  <a:lnTo>
                    <a:pt x="227652" y="13227"/>
                  </a:lnTo>
                  <a:lnTo>
                    <a:pt x="185100" y="30964"/>
                  </a:lnTo>
                  <a:lnTo>
                    <a:pt x="148473" y="42308"/>
                  </a:lnTo>
                  <a:lnTo>
                    <a:pt x="106156" y="59248"/>
                  </a:lnTo>
                  <a:lnTo>
                    <a:pt x="86964" y="69507"/>
                  </a:lnTo>
                  <a:lnTo>
                    <a:pt x="65510" y="89001"/>
                  </a:lnTo>
                  <a:lnTo>
                    <a:pt x="61056" y="97040"/>
                  </a:lnTo>
                  <a:lnTo>
                    <a:pt x="60926" y="100665"/>
                  </a:lnTo>
                  <a:lnTo>
                    <a:pt x="63605" y="107516"/>
                  </a:lnTo>
                  <a:lnTo>
                    <a:pt x="81176" y="122379"/>
                  </a:lnTo>
                  <a:lnTo>
                    <a:pt x="102466" y="132214"/>
                  </a:lnTo>
                  <a:lnTo>
                    <a:pt x="149180" y="146289"/>
                  </a:lnTo>
                  <a:lnTo>
                    <a:pt x="188121" y="156889"/>
                  </a:lnTo>
                  <a:lnTo>
                    <a:pt x="192203" y="160673"/>
                  </a:lnTo>
                  <a:lnTo>
                    <a:pt x="196740" y="170522"/>
                  </a:lnTo>
                  <a:lnTo>
                    <a:pt x="195833" y="176112"/>
                  </a:lnTo>
                  <a:lnTo>
                    <a:pt x="185501" y="193033"/>
                  </a:lnTo>
                  <a:lnTo>
                    <a:pt x="178591" y="201484"/>
                  </a:lnTo>
                  <a:lnTo>
                    <a:pt x="138289" y="216593"/>
                  </a:lnTo>
                  <a:lnTo>
                    <a:pt x="101008" y="238861"/>
                  </a:lnTo>
                  <a:lnTo>
                    <a:pt x="53506" y="263643"/>
                  </a:lnTo>
                  <a:lnTo>
                    <a:pt x="13079" y="283433"/>
                  </a:lnTo>
                  <a:lnTo>
                    <a:pt x="1417" y="298460"/>
                  </a:lnTo>
                  <a:lnTo>
                    <a:pt x="0" y="304795"/>
                  </a:lnTo>
                  <a:lnTo>
                    <a:pt x="1173" y="310077"/>
                  </a:lnTo>
                  <a:lnTo>
                    <a:pt x="4072" y="314657"/>
                  </a:lnTo>
                  <a:lnTo>
                    <a:pt x="15758" y="322568"/>
                  </a:lnTo>
                  <a:lnTo>
                    <a:pt x="37366" y="330149"/>
                  </a:lnTo>
                  <a:lnTo>
                    <a:pt x="78800" y="337767"/>
                  </a:lnTo>
                  <a:lnTo>
                    <a:pt x="118303" y="342917"/>
                  </a:lnTo>
                  <a:lnTo>
                    <a:pt x="158884" y="349113"/>
                  </a:lnTo>
                  <a:lnTo>
                    <a:pt x="201247" y="351420"/>
                  </a:lnTo>
                  <a:lnTo>
                    <a:pt x="267043" y="3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805"/>
            <p:cNvSpPr/>
            <p:nvPr>
              <p:custDataLst>
                <p:tags r:id="rId27"/>
              </p:custDataLst>
            </p:nvPr>
          </p:nvSpPr>
          <p:spPr>
            <a:xfrm>
              <a:off x="6793826" y="6076950"/>
              <a:ext cx="188000" cy="17334"/>
            </a:xfrm>
            <a:custGeom>
              <a:avLst/>
              <a:gdLst/>
              <a:ahLst/>
              <a:cxnLst/>
              <a:rect l="0" t="0" r="0" b="0"/>
              <a:pathLst>
                <a:path w="188000" h="17334">
                  <a:moveTo>
                    <a:pt x="35599" y="0"/>
                  </a:moveTo>
                  <a:lnTo>
                    <a:pt x="35599" y="0"/>
                  </a:lnTo>
                  <a:lnTo>
                    <a:pt x="10159" y="10361"/>
                  </a:lnTo>
                  <a:lnTo>
                    <a:pt x="0" y="17333"/>
                  </a:lnTo>
                  <a:lnTo>
                    <a:pt x="42547" y="10698"/>
                  </a:lnTo>
                  <a:lnTo>
                    <a:pt x="89587" y="2141"/>
                  </a:lnTo>
                  <a:lnTo>
                    <a:pt x="127637" y="423"/>
                  </a:lnTo>
                  <a:lnTo>
                    <a:pt x="187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806"/>
            <p:cNvSpPr/>
            <p:nvPr>
              <p:custDataLst>
                <p:tags r:id="rId28"/>
              </p:custDataLst>
            </p:nvPr>
          </p:nvSpPr>
          <p:spPr>
            <a:xfrm>
              <a:off x="6791718" y="5972175"/>
              <a:ext cx="171058" cy="28576"/>
            </a:xfrm>
            <a:custGeom>
              <a:avLst/>
              <a:gdLst/>
              <a:ahLst/>
              <a:cxnLst/>
              <a:rect l="0" t="0" r="0" b="0"/>
              <a:pathLst>
                <a:path w="171058" h="28576">
                  <a:moveTo>
                    <a:pt x="9132" y="0"/>
                  </a:moveTo>
                  <a:lnTo>
                    <a:pt x="9132" y="0"/>
                  </a:lnTo>
                  <a:lnTo>
                    <a:pt x="932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2604" y="10361"/>
                  </a:lnTo>
                  <a:lnTo>
                    <a:pt x="4780" y="13257"/>
                  </a:lnTo>
                  <a:lnTo>
                    <a:pt x="12843" y="16475"/>
                  </a:lnTo>
                  <a:lnTo>
                    <a:pt x="57638" y="19769"/>
                  </a:lnTo>
                  <a:lnTo>
                    <a:pt x="99116" y="24437"/>
                  </a:lnTo>
                  <a:lnTo>
                    <a:pt x="145950" y="23250"/>
                  </a:lnTo>
                  <a:lnTo>
                    <a:pt x="17105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332"/>
          <p:cNvGrpSpPr/>
          <p:nvPr/>
        </p:nvGrpSpPr>
        <p:grpSpPr>
          <a:xfrm>
            <a:off x="7797253" y="5754424"/>
            <a:ext cx="270423" cy="493977"/>
            <a:chOff x="7797253" y="5754424"/>
            <a:chExt cx="270423" cy="493977"/>
          </a:xfrm>
        </p:grpSpPr>
        <p:sp>
          <p:nvSpPr>
            <p:cNvPr id="289" name="SMARTInkShape-1807"/>
            <p:cNvSpPr/>
            <p:nvPr>
              <p:custDataLst>
                <p:tags r:id="rId23"/>
              </p:custDataLst>
            </p:nvPr>
          </p:nvSpPr>
          <p:spPr>
            <a:xfrm>
              <a:off x="7915275" y="6121622"/>
              <a:ext cx="117936" cy="126779"/>
            </a:xfrm>
            <a:custGeom>
              <a:avLst/>
              <a:gdLst/>
              <a:ahLst/>
              <a:cxnLst/>
              <a:rect l="0" t="0" r="0" b="0"/>
              <a:pathLst>
                <a:path w="117936" h="126779">
                  <a:moveTo>
                    <a:pt x="0" y="12478"/>
                  </a:moveTo>
                  <a:lnTo>
                    <a:pt x="0" y="12478"/>
                  </a:lnTo>
                  <a:lnTo>
                    <a:pt x="0" y="54390"/>
                  </a:lnTo>
                  <a:lnTo>
                    <a:pt x="0" y="98075"/>
                  </a:lnTo>
                  <a:lnTo>
                    <a:pt x="0" y="124643"/>
                  </a:lnTo>
                  <a:lnTo>
                    <a:pt x="2822" y="86675"/>
                  </a:lnTo>
                  <a:lnTo>
                    <a:pt x="19297" y="41713"/>
                  </a:lnTo>
                  <a:lnTo>
                    <a:pt x="31471" y="22199"/>
                  </a:lnTo>
                  <a:lnTo>
                    <a:pt x="48483" y="5833"/>
                  </a:lnTo>
                  <a:lnTo>
                    <a:pt x="54546" y="1698"/>
                  </a:lnTo>
                  <a:lnTo>
                    <a:pt x="60706" y="0"/>
                  </a:lnTo>
                  <a:lnTo>
                    <a:pt x="73195" y="936"/>
                  </a:lnTo>
                  <a:lnTo>
                    <a:pt x="92125" y="7412"/>
                  </a:lnTo>
                  <a:lnTo>
                    <a:pt x="101974" y="21516"/>
                  </a:lnTo>
                  <a:lnTo>
                    <a:pt x="116922" y="60006"/>
                  </a:lnTo>
                  <a:lnTo>
                    <a:pt x="117935" y="76288"/>
                  </a:lnTo>
                  <a:lnTo>
                    <a:pt x="104775" y="126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808"/>
            <p:cNvSpPr/>
            <p:nvPr>
              <p:custDataLst>
                <p:tags r:id="rId24"/>
              </p:custDataLst>
            </p:nvPr>
          </p:nvSpPr>
          <p:spPr>
            <a:xfrm>
              <a:off x="7797253" y="6038850"/>
              <a:ext cx="270423" cy="21298"/>
            </a:xfrm>
            <a:custGeom>
              <a:avLst/>
              <a:gdLst/>
              <a:ahLst/>
              <a:cxnLst/>
              <a:rect l="0" t="0" r="0" b="0"/>
              <a:pathLst>
                <a:path w="270423" h="21298">
                  <a:moveTo>
                    <a:pt x="22772" y="0"/>
                  </a:moveTo>
                  <a:lnTo>
                    <a:pt x="22772" y="0"/>
                  </a:lnTo>
                  <a:lnTo>
                    <a:pt x="4872" y="7539"/>
                  </a:lnTo>
                  <a:lnTo>
                    <a:pt x="1314" y="8201"/>
                  </a:lnTo>
                  <a:lnTo>
                    <a:pt x="0" y="10759"/>
                  </a:lnTo>
                  <a:lnTo>
                    <a:pt x="1362" y="19246"/>
                  </a:lnTo>
                  <a:lnTo>
                    <a:pt x="6382" y="21297"/>
                  </a:lnTo>
                  <a:lnTo>
                    <a:pt x="33673" y="19128"/>
                  </a:lnTo>
                  <a:lnTo>
                    <a:pt x="70687" y="12841"/>
                  </a:lnTo>
                  <a:lnTo>
                    <a:pt x="103335" y="10998"/>
                  </a:lnTo>
                  <a:lnTo>
                    <a:pt x="139011" y="7358"/>
                  </a:lnTo>
                  <a:lnTo>
                    <a:pt x="183507" y="2180"/>
                  </a:lnTo>
                  <a:lnTo>
                    <a:pt x="227619" y="431"/>
                  </a:lnTo>
                  <a:lnTo>
                    <a:pt x="270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809"/>
            <p:cNvSpPr/>
            <p:nvPr>
              <p:custDataLst>
                <p:tags r:id="rId25"/>
              </p:custDataLst>
            </p:nvPr>
          </p:nvSpPr>
          <p:spPr>
            <a:xfrm>
              <a:off x="7924835" y="5754424"/>
              <a:ext cx="19016" cy="236802"/>
            </a:xfrm>
            <a:custGeom>
              <a:avLst/>
              <a:gdLst/>
              <a:ahLst/>
              <a:cxnLst/>
              <a:rect l="0" t="0" r="0" b="0"/>
              <a:pathLst>
                <a:path w="19016" h="236802">
                  <a:moveTo>
                    <a:pt x="19015" y="8201"/>
                  </a:moveTo>
                  <a:lnTo>
                    <a:pt x="19015" y="8201"/>
                  </a:lnTo>
                  <a:lnTo>
                    <a:pt x="19015" y="3145"/>
                  </a:lnTo>
                  <a:lnTo>
                    <a:pt x="17957" y="1656"/>
                  </a:lnTo>
                  <a:lnTo>
                    <a:pt x="16193" y="662"/>
                  </a:lnTo>
                  <a:lnTo>
                    <a:pt x="13959" y="0"/>
                  </a:lnTo>
                  <a:lnTo>
                    <a:pt x="12470" y="1676"/>
                  </a:lnTo>
                  <a:lnTo>
                    <a:pt x="10373" y="14146"/>
                  </a:lnTo>
                  <a:lnTo>
                    <a:pt x="3021" y="56265"/>
                  </a:lnTo>
                  <a:lnTo>
                    <a:pt x="367" y="95447"/>
                  </a:lnTo>
                  <a:lnTo>
                    <a:pt x="84" y="133065"/>
                  </a:lnTo>
                  <a:lnTo>
                    <a:pt x="0" y="172668"/>
                  </a:lnTo>
                  <a:lnTo>
                    <a:pt x="1031" y="202222"/>
                  </a:lnTo>
                  <a:lnTo>
                    <a:pt x="949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333"/>
          <p:cNvGrpSpPr/>
          <p:nvPr/>
        </p:nvGrpSpPr>
        <p:grpSpPr>
          <a:xfrm>
            <a:off x="7115175" y="5643086"/>
            <a:ext cx="323851" cy="862490"/>
            <a:chOff x="7115175" y="5643086"/>
            <a:chExt cx="323851" cy="862490"/>
          </a:xfrm>
        </p:grpSpPr>
        <p:sp>
          <p:nvSpPr>
            <p:cNvPr id="293" name="SMARTInkShape-1810"/>
            <p:cNvSpPr/>
            <p:nvPr>
              <p:custDataLst>
                <p:tags r:id="rId16"/>
              </p:custDataLst>
            </p:nvPr>
          </p:nvSpPr>
          <p:spPr>
            <a:xfrm>
              <a:off x="7315238" y="5643086"/>
              <a:ext cx="123788" cy="138590"/>
            </a:xfrm>
            <a:custGeom>
              <a:avLst/>
              <a:gdLst/>
              <a:ahLst/>
              <a:cxnLst/>
              <a:rect l="0" t="0" r="0" b="0"/>
              <a:pathLst>
                <a:path w="123788" h="138590">
                  <a:moveTo>
                    <a:pt x="28537" y="33814"/>
                  </a:moveTo>
                  <a:lnTo>
                    <a:pt x="28537" y="33814"/>
                  </a:lnTo>
                  <a:lnTo>
                    <a:pt x="15280" y="33814"/>
                  </a:lnTo>
                  <a:lnTo>
                    <a:pt x="13349" y="34872"/>
                  </a:lnTo>
                  <a:lnTo>
                    <a:pt x="12062" y="36636"/>
                  </a:lnTo>
                  <a:lnTo>
                    <a:pt x="2174" y="63473"/>
                  </a:lnTo>
                  <a:lnTo>
                    <a:pt x="0" y="107594"/>
                  </a:lnTo>
                  <a:lnTo>
                    <a:pt x="1022" y="78417"/>
                  </a:lnTo>
                  <a:lnTo>
                    <a:pt x="13220" y="33416"/>
                  </a:lnTo>
                  <a:lnTo>
                    <a:pt x="22352" y="10178"/>
                  </a:lnTo>
                  <a:lnTo>
                    <a:pt x="26531" y="5356"/>
                  </a:lnTo>
                  <a:lnTo>
                    <a:pt x="36818" y="0"/>
                  </a:lnTo>
                  <a:lnTo>
                    <a:pt x="48445" y="441"/>
                  </a:lnTo>
                  <a:lnTo>
                    <a:pt x="60668" y="5223"/>
                  </a:lnTo>
                  <a:lnTo>
                    <a:pt x="73157" y="14404"/>
                  </a:lnTo>
                  <a:lnTo>
                    <a:pt x="101200" y="59358"/>
                  </a:lnTo>
                  <a:lnTo>
                    <a:pt x="112333" y="91232"/>
                  </a:lnTo>
                  <a:lnTo>
                    <a:pt x="123787" y="138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811"/>
            <p:cNvSpPr/>
            <p:nvPr>
              <p:custDataLst>
                <p:tags r:id="rId17"/>
              </p:custDataLst>
            </p:nvPr>
          </p:nvSpPr>
          <p:spPr>
            <a:xfrm>
              <a:off x="7410450" y="6338594"/>
              <a:ext cx="1" cy="128882"/>
            </a:xfrm>
            <a:custGeom>
              <a:avLst/>
              <a:gdLst/>
              <a:ahLst/>
              <a:cxnLst/>
              <a:rect l="0" t="0" r="0" b="0"/>
              <a:pathLst>
                <a:path w="1" h="128882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0" y="40103"/>
                  </a:lnTo>
                  <a:lnTo>
                    <a:pt x="0" y="83162"/>
                  </a:lnTo>
                  <a:lnTo>
                    <a:pt x="0" y="128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812"/>
            <p:cNvSpPr/>
            <p:nvPr>
              <p:custDataLst>
                <p:tags r:id="rId18"/>
              </p:custDataLst>
            </p:nvPr>
          </p:nvSpPr>
          <p:spPr>
            <a:xfrm>
              <a:off x="7115175" y="6395312"/>
              <a:ext cx="19051" cy="110264"/>
            </a:xfrm>
            <a:custGeom>
              <a:avLst/>
              <a:gdLst/>
              <a:ahLst/>
              <a:cxnLst/>
              <a:rect l="0" t="0" r="0" b="0"/>
              <a:pathLst>
                <a:path w="19051" h="110264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5487" y="4430"/>
                  </a:lnTo>
                  <a:lnTo>
                    <a:pt x="3145" y="432"/>
                  </a:lnTo>
                  <a:lnTo>
                    <a:pt x="2097" y="0"/>
                  </a:lnTo>
                  <a:lnTo>
                    <a:pt x="1398" y="772"/>
                  </a:lnTo>
                  <a:lnTo>
                    <a:pt x="931" y="2344"/>
                  </a:lnTo>
                  <a:lnTo>
                    <a:pt x="3236" y="6913"/>
                  </a:lnTo>
                  <a:lnTo>
                    <a:pt x="5333" y="9613"/>
                  </a:lnTo>
                  <a:lnTo>
                    <a:pt x="7662" y="18257"/>
                  </a:lnTo>
                  <a:lnTo>
                    <a:pt x="12299" y="64708"/>
                  </a:lnTo>
                  <a:lnTo>
                    <a:pt x="17049" y="82302"/>
                  </a:lnTo>
                  <a:lnTo>
                    <a:pt x="1905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813"/>
            <p:cNvSpPr/>
            <p:nvPr>
              <p:custDataLst>
                <p:tags r:id="rId19"/>
              </p:custDataLst>
            </p:nvPr>
          </p:nvSpPr>
          <p:spPr>
            <a:xfrm>
              <a:off x="7239000" y="641985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814"/>
            <p:cNvSpPr/>
            <p:nvPr>
              <p:custDataLst>
                <p:tags r:id="rId20"/>
              </p:custDataLst>
            </p:nvPr>
          </p:nvSpPr>
          <p:spPr>
            <a:xfrm>
              <a:off x="7219950" y="6353175"/>
              <a:ext cx="76201" cy="9133"/>
            </a:xfrm>
            <a:custGeom>
              <a:avLst/>
              <a:gdLst/>
              <a:ahLst/>
              <a:cxnLst/>
              <a:rect l="0" t="0" r="0" b="0"/>
              <a:pathLst>
                <a:path w="76201" h="913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815"/>
            <p:cNvSpPr/>
            <p:nvPr>
              <p:custDataLst>
                <p:tags r:id="rId21"/>
              </p:custDataLst>
            </p:nvPr>
          </p:nvSpPr>
          <p:spPr>
            <a:xfrm>
              <a:off x="7134225" y="6258549"/>
              <a:ext cx="28576" cy="27952"/>
            </a:xfrm>
            <a:custGeom>
              <a:avLst/>
              <a:gdLst/>
              <a:ahLst/>
              <a:cxnLst/>
              <a:rect l="0" t="0" r="0" b="0"/>
              <a:pathLst>
                <a:path w="28576" h="27952">
                  <a:moveTo>
                    <a:pt x="0" y="27951"/>
                  </a:moveTo>
                  <a:lnTo>
                    <a:pt x="0" y="27951"/>
                  </a:lnTo>
                  <a:lnTo>
                    <a:pt x="0" y="0"/>
                  </a:lnTo>
                  <a:lnTo>
                    <a:pt x="5056" y="4618"/>
                  </a:lnTo>
                  <a:lnTo>
                    <a:pt x="28575" y="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816"/>
            <p:cNvSpPr/>
            <p:nvPr>
              <p:custDataLst>
                <p:tags r:id="rId22"/>
              </p:custDataLst>
            </p:nvPr>
          </p:nvSpPr>
          <p:spPr>
            <a:xfrm>
              <a:off x="7134225" y="64293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334"/>
          <p:cNvGrpSpPr/>
          <p:nvPr/>
        </p:nvGrpSpPr>
        <p:grpSpPr>
          <a:xfrm>
            <a:off x="8592567" y="6001535"/>
            <a:ext cx="189484" cy="111730"/>
            <a:chOff x="8592567" y="6001535"/>
            <a:chExt cx="189484" cy="111730"/>
          </a:xfrm>
        </p:grpSpPr>
        <p:sp>
          <p:nvSpPr>
            <p:cNvPr id="301" name="SMARTInkShape-1817"/>
            <p:cNvSpPr/>
            <p:nvPr>
              <p:custDataLst>
                <p:tags r:id="rId14"/>
              </p:custDataLst>
            </p:nvPr>
          </p:nvSpPr>
          <p:spPr>
            <a:xfrm>
              <a:off x="8592567" y="6076950"/>
              <a:ext cx="189484" cy="36315"/>
            </a:xfrm>
            <a:custGeom>
              <a:avLst/>
              <a:gdLst/>
              <a:ahLst/>
              <a:cxnLst/>
              <a:rect l="0" t="0" r="0" b="0"/>
              <a:pathLst>
                <a:path w="189484" h="36315">
                  <a:moveTo>
                    <a:pt x="37083" y="0"/>
                  </a:moveTo>
                  <a:lnTo>
                    <a:pt x="37083" y="0"/>
                  </a:lnTo>
                  <a:lnTo>
                    <a:pt x="26970" y="10113"/>
                  </a:lnTo>
                  <a:lnTo>
                    <a:pt x="16360" y="15078"/>
                  </a:lnTo>
                  <a:lnTo>
                    <a:pt x="10568" y="16402"/>
                  </a:lnTo>
                  <a:lnTo>
                    <a:pt x="6707" y="18343"/>
                  </a:lnTo>
                  <a:lnTo>
                    <a:pt x="4132" y="20695"/>
                  </a:lnTo>
                  <a:lnTo>
                    <a:pt x="1271" y="26132"/>
                  </a:lnTo>
                  <a:lnTo>
                    <a:pt x="0" y="32076"/>
                  </a:lnTo>
                  <a:lnTo>
                    <a:pt x="2836" y="34083"/>
                  </a:lnTo>
                  <a:lnTo>
                    <a:pt x="14454" y="36314"/>
                  </a:lnTo>
                  <a:lnTo>
                    <a:pt x="55387" y="31202"/>
                  </a:lnTo>
                  <a:lnTo>
                    <a:pt x="98593" y="29094"/>
                  </a:lnTo>
                  <a:lnTo>
                    <a:pt x="18948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818"/>
            <p:cNvSpPr/>
            <p:nvPr>
              <p:custDataLst>
                <p:tags r:id="rId15"/>
              </p:custDataLst>
            </p:nvPr>
          </p:nvSpPr>
          <p:spPr>
            <a:xfrm>
              <a:off x="8620125" y="6001535"/>
              <a:ext cx="114301" cy="18266"/>
            </a:xfrm>
            <a:custGeom>
              <a:avLst/>
              <a:gdLst/>
              <a:ahLst/>
              <a:cxnLst/>
              <a:rect l="0" t="0" r="0" b="0"/>
              <a:pathLst>
                <a:path w="114301" h="18266">
                  <a:moveTo>
                    <a:pt x="0" y="18265"/>
                  </a:moveTo>
                  <a:lnTo>
                    <a:pt x="0" y="18265"/>
                  </a:lnTo>
                  <a:lnTo>
                    <a:pt x="5056" y="8152"/>
                  </a:lnTo>
                  <a:lnTo>
                    <a:pt x="7604" y="5173"/>
                  </a:lnTo>
                  <a:lnTo>
                    <a:pt x="13257" y="1863"/>
                  </a:lnTo>
                  <a:lnTo>
                    <a:pt x="32503" y="0"/>
                  </a:lnTo>
                  <a:lnTo>
                    <a:pt x="76717" y="9679"/>
                  </a:lnTo>
                  <a:lnTo>
                    <a:pt x="114300" y="1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335"/>
          <p:cNvGrpSpPr/>
          <p:nvPr/>
        </p:nvGrpSpPr>
        <p:grpSpPr>
          <a:xfrm>
            <a:off x="9210675" y="5935399"/>
            <a:ext cx="266701" cy="426419"/>
            <a:chOff x="9210675" y="5935399"/>
            <a:chExt cx="266701" cy="426419"/>
          </a:xfrm>
        </p:grpSpPr>
        <p:sp>
          <p:nvSpPr>
            <p:cNvPr id="304" name="SMARTInkShape-1819"/>
            <p:cNvSpPr/>
            <p:nvPr>
              <p:custDataLst>
                <p:tags r:id="rId11"/>
              </p:custDataLst>
            </p:nvPr>
          </p:nvSpPr>
          <p:spPr>
            <a:xfrm>
              <a:off x="9262273" y="6353175"/>
              <a:ext cx="167478" cy="8643"/>
            </a:xfrm>
            <a:custGeom>
              <a:avLst/>
              <a:gdLst/>
              <a:ahLst/>
              <a:cxnLst/>
              <a:rect l="0" t="0" r="0" b="0"/>
              <a:pathLst>
                <a:path w="167478" h="8643">
                  <a:moveTo>
                    <a:pt x="24602" y="0"/>
                  </a:moveTo>
                  <a:lnTo>
                    <a:pt x="24602" y="0"/>
                  </a:lnTo>
                  <a:lnTo>
                    <a:pt x="0" y="8201"/>
                  </a:lnTo>
                  <a:lnTo>
                    <a:pt x="792" y="8642"/>
                  </a:lnTo>
                  <a:lnTo>
                    <a:pt x="45019" y="8389"/>
                  </a:lnTo>
                  <a:lnTo>
                    <a:pt x="86155" y="2956"/>
                  </a:lnTo>
                  <a:lnTo>
                    <a:pt x="124567" y="876"/>
                  </a:lnTo>
                  <a:lnTo>
                    <a:pt x="167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820"/>
            <p:cNvSpPr/>
            <p:nvPr>
              <p:custDataLst>
                <p:tags r:id="rId12"/>
              </p:custDataLst>
            </p:nvPr>
          </p:nvSpPr>
          <p:spPr>
            <a:xfrm>
              <a:off x="9210675" y="6267450"/>
              <a:ext cx="266701" cy="28576"/>
            </a:xfrm>
            <a:custGeom>
              <a:avLst/>
              <a:gdLst/>
              <a:ahLst/>
              <a:cxnLst/>
              <a:rect l="0" t="0" r="0" b="0"/>
              <a:pathLst>
                <a:path w="266701" h="285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23370" y="13257"/>
                  </a:lnTo>
                  <a:lnTo>
                    <a:pt x="61178" y="17905"/>
                  </a:lnTo>
                  <a:lnTo>
                    <a:pt x="106675" y="18711"/>
                  </a:lnTo>
                  <a:lnTo>
                    <a:pt x="148965" y="18950"/>
                  </a:lnTo>
                  <a:lnTo>
                    <a:pt x="191363" y="19021"/>
                  </a:lnTo>
                  <a:lnTo>
                    <a:pt x="2667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821"/>
            <p:cNvSpPr/>
            <p:nvPr>
              <p:custDataLst>
                <p:tags r:id="rId13"/>
              </p:custDataLst>
            </p:nvPr>
          </p:nvSpPr>
          <p:spPr>
            <a:xfrm>
              <a:off x="9391650" y="5935399"/>
              <a:ext cx="19051" cy="198702"/>
            </a:xfrm>
            <a:custGeom>
              <a:avLst/>
              <a:gdLst/>
              <a:ahLst/>
              <a:cxnLst/>
              <a:rect l="0" t="0" r="0" b="0"/>
              <a:pathLst>
                <a:path w="19051" h="19870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4125"/>
                  </a:lnTo>
                  <a:lnTo>
                    <a:pt x="10849" y="47616"/>
                  </a:lnTo>
                  <a:lnTo>
                    <a:pt x="9916" y="85378"/>
                  </a:lnTo>
                  <a:lnTo>
                    <a:pt x="9603" y="131395"/>
                  </a:lnTo>
                  <a:lnTo>
                    <a:pt x="8489" y="164531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809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337"/>
          <p:cNvGrpSpPr/>
          <p:nvPr/>
        </p:nvGrpSpPr>
        <p:grpSpPr>
          <a:xfrm>
            <a:off x="723900" y="334815"/>
            <a:ext cx="226719" cy="414792"/>
            <a:chOff x="723900" y="334815"/>
            <a:chExt cx="226719" cy="414792"/>
          </a:xfrm>
        </p:grpSpPr>
        <p:sp>
          <p:nvSpPr>
            <p:cNvPr id="2" name="SMARTInkShape-1822"/>
            <p:cNvSpPr/>
            <p:nvPr>
              <p:custDataLst>
                <p:tags r:id="rId318"/>
              </p:custDataLst>
            </p:nvPr>
          </p:nvSpPr>
          <p:spPr>
            <a:xfrm>
              <a:off x="723900" y="372799"/>
              <a:ext cx="226719" cy="376808"/>
            </a:xfrm>
            <a:custGeom>
              <a:avLst/>
              <a:gdLst/>
              <a:ahLst/>
              <a:cxnLst/>
              <a:rect l="0" t="0" r="0" b="0"/>
              <a:pathLst>
                <a:path w="226719" h="376808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27447" y="48799"/>
                  </a:lnTo>
                  <a:lnTo>
                    <a:pt x="64959" y="91433"/>
                  </a:lnTo>
                  <a:lnTo>
                    <a:pt x="98199" y="131894"/>
                  </a:lnTo>
                  <a:lnTo>
                    <a:pt x="120958" y="162770"/>
                  </a:lnTo>
                  <a:lnTo>
                    <a:pt x="142623" y="202863"/>
                  </a:lnTo>
                  <a:lnTo>
                    <a:pt x="150172" y="218543"/>
                  </a:lnTo>
                  <a:lnTo>
                    <a:pt x="176908" y="265363"/>
                  </a:lnTo>
                  <a:lnTo>
                    <a:pt x="196772" y="312917"/>
                  </a:lnTo>
                  <a:lnTo>
                    <a:pt x="215893" y="359478"/>
                  </a:lnTo>
                  <a:lnTo>
                    <a:pt x="226718" y="376807"/>
                  </a:lnTo>
                  <a:lnTo>
                    <a:pt x="219075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823"/>
            <p:cNvSpPr/>
            <p:nvPr>
              <p:custDataLst>
                <p:tags r:id="rId319"/>
              </p:custDataLst>
            </p:nvPr>
          </p:nvSpPr>
          <p:spPr>
            <a:xfrm>
              <a:off x="771525" y="334815"/>
              <a:ext cx="161926" cy="408136"/>
            </a:xfrm>
            <a:custGeom>
              <a:avLst/>
              <a:gdLst/>
              <a:ahLst/>
              <a:cxnLst/>
              <a:rect l="0" t="0" r="0" b="0"/>
              <a:pathLst>
                <a:path w="161926" h="408136">
                  <a:moveTo>
                    <a:pt x="161925" y="17610"/>
                  </a:moveTo>
                  <a:lnTo>
                    <a:pt x="161925" y="17610"/>
                  </a:lnTo>
                  <a:lnTo>
                    <a:pt x="156868" y="12553"/>
                  </a:lnTo>
                  <a:lnTo>
                    <a:pt x="151564" y="10071"/>
                  </a:lnTo>
                  <a:lnTo>
                    <a:pt x="148668" y="9409"/>
                  </a:lnTo>
                  <a:lnTo>
                    <a:pt x="146737" y="7909"/>
                  </a:lnTo>
                  <a:lnTo>
                    <a:pt x="143383" y="0"/>
                  </a:lnTo>
                  <a:lnTo>
                    <a:pt x="137969" y="9100"/>
                  </a:lnTo>
                  <a:lnTo>
                    <a:pt x="128699" y="56635"/>
                  </a:lnTo>
                  <a:lnTo>
                    <a:pt x="110638" y="99480"/>
                  </a:lnTo>
                  <a:lnTo>
                    <a:pt x="95781" y="138988"/>
                  </a:lnTo>
                  <a:lnTo>
                    <a:pt x="85882" y="175988"/>
                  </a:lnTo>
                  <a:lnTo>
                    <a:pt x="73424" y="212703"/>
                  </a:lnTo>
                  <a:lnTo>
                    <a:pt x="56328" y="257096"/>
                  </a:lnTo>
                  <a:lnTo>
                    <a:pt x="41700" y="299278"/>
                  </a:lnTo>
                  <a:lnTo>
                    <a:pt x="24661" y="339556"/>
                  </a:lnTo>
                  <a:lnTo>
                    <a:pt x="4447" y="383234"/>
                  </a:lnTo>
                  <a:lnTo>
                    <a:pt x="878" y="398081"/>
                  </a:lnTo>
                  <a:lnTo>
                    <a:pt x="0" y="408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338"/>
          <p:cNvGrpSpPr/>
          <p:nvPr/>
        </p:nvGrpSpPr>
        <p:grpSpPr>
          <a:xfrm>
            <a:off x="1325807" y="324242"/>
            <a:ext cx="302969" cy="357522"/>
            <a:chOff x="1325807" y="324242"/>
            <a:chExt cx="302969" cy="357522"/>
          </a:xfrm>
        </p:grpSpPr>
        <p:sp>
          <p:nvSpPr>
            <p:cNvPr id="5" name="SMARTInkShape-1824"/>
            <p:cNvSpPr/>
            <p:nvPr>
              <p:custDataLst>
                <p:tags r:id="rId316"/>
              </p:custDataLst>
            </p:nvPr>
          </p:nvSpPr>
          <p:spPr>
            <a:xfrm>
              <a:off x="1476375" y="324242"/>
              <a:ext cx="19051" cy="332984"/>
            </a:xfrm>
            <a:custGeom>
              <a:avLst/>
              <a:gdLst/>
              <a:ahLst/>
              <a:cxnLst/>
              <a:rect l="0" t="0" r="0" b="0"/>
              <a:pathLst>
                <a:path w="19051" h="33298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6546" y="928"/>
                  </a:lnTo>
                  <a:lnTo>
                    <a:pt x="7539" y="2605"/>
                  </a:lnTo>
                  <a:lnTo>
                    <a:pt x="8642" y="10465"/>
                  </a:lnTo>
                  <a:lnTo>
                    <a:pt x="9351" y="50005"/>
                  </a:lnTo>
                  <a:lnTo>
                    <a:pt x="9473" y="86154"/>
                  </a:lnTo>
                  <a:lnTo>
                    <a:pt x="9515" y="131239"/>
                  </a:lnTo>
                  <a:lnTo>
                    <a:pt x="9522" y="171137"/>
                  </a:lnTo>
                  <a:lnTo>
                    <a:pt x="9524" y="211416"/>
                  </a:lnTo>
                  <a:lnTo>
                    <a:pt x="9525" y="257812"/>
                  </a:lnTo>
                  <a:lnTo>
                    <a:pt x="12347" y="285663"/>
                  </a:lnTo>
                  <a:lnTo>
                    <a:pt x="19050" y="3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25"/>
            <p:cNvSpPr/>
            <p:nvPr>
              <p:custDataLst>
                <p:tags r:id="rId317"/>
              </p:custDataLst>
            </p:nvPr>
          </p:nvSpPr>
          <p:spPr>
            <a:xfrm>
              <a:off x="1325807" y="638175"/>
              <a:ext cx="302969" cy="43589"/>
            </a:xfrm>
            <a:custGeom>
              <a:avLst/>
              <a:gdLst/>
              <a:ahLst/>
              <a:cxnLst/>
              <a:rect l="0" t="0" r="0" b="0"/>
              <a:pathLst>
                <a:path w="302969" h="43589">
                  <a:moveTo>
                    <a:pt x="26743" y="38100"/>
                  </a:moveTo>
                  <a:lnTo>
                    <a:pt x="26743" y="38100"/>
                  </a:lnTo>
                  <a:lnTo>
                    <a:pt x="21686" y="38100"/>
                  </a:lnTo>
                  <a:lnTo>
                    <a:pt x="16382" y="40922"/>
                  </a:lnTo>
                  <a:lnTo>
                    <a:pt x="13486" y="43157"/>
                  </a:lnTo>
                  <a:lnTo>
                    <a:pt x="10496" y="43588"/>
                  </a:lnTo>
                  <a:lnTo>
                    <a:pt x="0" y="39032"/>
                  </a:lnTo>
                  <a:lnTo>
                    <a:pt x="448" y="38721"/>
                  </a:lnTo>
                  <a:lnTo>
                    <a:pt x="43976" y="33068"/>
                  </a:lnTo>
                  <a:lnTo>
                    <a:pt x="84592" y="29462"/>
                  </a:lnTo>
                  <a:lnTo>
                    <a:pt x="129461" y="28750"/>
                  </a:lnTo>
                  <a:lnTo>
                    <a:pt x="165128" y="25805"/>
                  </a:lnTo>
                  <a:lnTo>
                    <a:pt x="206388" y="21051"/>
                  </a:lnTo>
                  <a:lnTo>
                    <a:pt x="248142" y="19445"/>
                  </a:lnTo>
                  <a:lnTo>
                    <a:pt x="294266" y="9372"/>
                  </a:lnTo>
                  <a:lnTo>
                    <a:pt x="302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339"/>
          <p:cNvGrpSpPr/>
          <p:nvPr/>
        </p:nvGrpSpPr>
        <p:grpSpPr>
          <a:xfrm>
            <a:off x="1924050" y="277549"/>
            <a:ext cx="304801" cy="367946"/>
            <a:chOff x="1924050" y="277549"/>
            <a:chExt cx="304801" cy="367946"/>
          </a:xfrm>
        </p:grpSpPr>
        <p:sp>
          <p:nvSpPr>
            <p:cNvPr id="8" name="SMARTInkShape-1826"/>
            <p:cNvSpPr/>
            <p:nvPr>
              <p:custDataLst>
                <p:tags r:id="rId314"/>
              </p:custDataLst>
            </p:nvPr>
          </p:nvSpPr>
          <p:spPr>
            <a:xfrm>
              <a:off x="1924050" y="277549"/>
              <a:ext cx="171451" cy="151077"/>
            </a:xfrm>
            <a:custGeom>
              <a:avLst/>
              <a:gdLst/>
              <a:ahLst/>
              <a:cxnLst/>
              <a:rect l="0" t="0" r="0" b="0"/>
              <a:pathLst>
                <a:path w="171451" h="151077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8201" y="3144"/>
                  </a:lnTo>
                  <a:lnTo>
                    <a:pt x="9701" y="1655"/>
                  </a:lnTo>
                  <a:lnTo>
                    <a:pt x="14189" y="0"/>
                  </a:lnTo>
                  <a:lnTo>
                    <a:pt x="16868" y="617"/>
                  </a:lnTo>
                  <a:lnTo>
                    <a:pt x="22666" y="4125"/>
                  </a:lnTo>
                  <a:lnTo>
                    <a:pt x="68145" y="47819"/>
                  </a:lnTo>
                  <a:lnTo>
                    <a:pt x="110318" y="91005"/>
                  </a:lnTo>
                  <a:lnTo>
                    <a:pt x="146258" y="133468"/>
                  </a:lnTo>
                  <a:lnTo>
                    <a:pt x="17145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27"/>
            <p:cNvSpPr/>
            <p:nvPr>
              <p:custDataLst>
                <p:tags r:id="rId315"/>
              </p:custDataLst>
            </p:nvPr>
          </p:nvSpPr>
          <p:spPr>
            <a:xfrm>
              <a:off x="2114550" y="305388"/>
              <a:ext cx="114301" cy="340107"/>
            </a:xfrm>
            <a:custGeom>
              <a:avLst/>
              <a:gdLst/>
              <a:ahLst/>
              <a:cxnLst/>
              <a:rect l="0" t="0" r="0" b="0"/>
              <a:pathLst>
                <a:path w="114301" h="340107">
                  <a:moveTo>
                    <a:pt x="114300" y="8937"/>
                  </a:moveTo>
                  <a:lnTo>
                    <a:pt x="114300" y="8937"/>
                  </a:lnTo>
                  <a:lnTo>
                    <a:pt x="114300" y="3880"/>
                  </a:lnTo>
                  <a:lnTo>
                    <a:pt x="113242" y="2391"/>
                  </a:lnTo>
                  <a:lnTo>
                    <a:pt x="111478" y="1398"/>
                  </a:lnTo>
                  <a:lnTo>
                    <a:pt x="101117" y="0"/>
                  </a:lnTo>
                  <a:lnTo>
                    <a:pt x="89391" y="732"/>
                  </a:lnTo>
                  <a:lnTo>
                    <a:pt x="64939" y="8152"/>
                  </a:lnTo>
                  <a:lnTo>
                    <a:pt x="17799" y="37001"/>
                  </a:lnTo>
                  <a:lnTo>
                    <a:pt x="7910" y="43635"/>
                  </a:lnTo>
                  <a:lnTo>
                    <a:pt x="3516" y="50111"/>
                  </a:lnTo>
                  <a:lnTo>
                    <a:pt x="309" y="64197"/>
                  </a:lnTo>
                  <a:lnTo>
                    <a:pt x="1" y="103318"/>
                  </a:lnTo>
                  <a:lnTo>
                    <a:pt x="0" y="142115"/>
                  </a:lnTo>
                  <a:lnTo>
                    <a:pt x="5056" y="180924"/>
                  </a:lnTo>
                  <a:lnTo>
                    <a:pt x="8201" y="220880"/>
                  </a:lnTo>
                  <a:lnTo>
                    <a:pt x="12173" y="267159"/>
                  </a:lnTo>
                  <a:lnTo>
                    <a:pt x="24690" y="311758"/>
                  </a:lnTo>
                  <a:lnTo>
                    <a:pt x="28423" y="340106"/>
                  </a:lnTo>
                  <a:lnTo>
                    <a:pt x="28575" y="332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340"/>
          <p:cNvGrpSpPr/>
          <p:nvPr/>
        </p:nvGrpSpPr>
        <p:grpSpPr>
          <a:xfrm>
            <a:off x="2648599" y="324359"/>
            <a:ext cx="539484" cy="304292"/>
            <a:chOff x="2648599" y="324359"/>
            <a:chExt cx="539484" cy="304292"/>
          </a:xfrm>
        </p:grpSpPr>
        <p:sp>
          <p:nvSpPr>
            <p:cNvPr id="11" name="SMARTInkShape-1828"/>
            <p:cNvSpPr/>
            <p:nvPr>
              <p:custDataLst>
                <p:tags r:id="rId310"/>
              </p:custDataLst>
            </p:nvPr>
          </p:nvSpPr>
          <p:spPr>
            <a:xfrm>
              <a:off x="2733675" y="458527"/>
              <a:ext cx="361951" cy="17724"/>
            </a:xfrm>
            <a:custGeom>
              <a:avLst/>
              <a:gdLst/>
              <a:ahLst/>
              <a:cxnLst/>
              <a:rect l="0" t="0" r="0" b="0"/>
              <a:pathLst>
                <a:path w="361951" h="17724">
                  <a:moveTo>
                    <a:pt x="0" y="17723"/>
                  </a:moveTo>
                  <a:lnTo>
                    <a:pt x="0" y="17723"/>
                  </a:lnTo>
                  <a:lnTo>
                    <a:pt x="40118" y="17723"/>
                  </a:lnTo>
                  <a:lnTo>
                    <a:pt x="81855" y="16665"/>
                  </a:lnTo>
                  <a:lnTo>
                    <a:pt x="128793" y="11177"/>
                  </a:lnTo>
                  <a:lnTo>
                    <a:pt x="164133" y="9522"/>
                  </a:lnTo>
                  <a:lnTo>
                    <a:pt x="204560" y="8590"/>
                  </a:lnTo>
                  <a:lnTo>
                    <a:pt x="246759" y="3258"/>
                  </a:lnTo>
                  <a:lnTo>
                    <a:pt x="292777" y="31"/>
                  </a:lnTo>
                  <a:lnTo>
                    <a:pt x="332921" y="0"/>
                  </a:lnTo>
                  <a:lnTo>
                    <a:pt x="361950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829"/>
            <p:cNvSpPr/>
            <p:nvPr>
              <p:custDataLst>
                <p:tags r:id="rId311"/>
              </p:custDataLst>
            </p:nvPr>
          </p:nvSpPr>
          <p:spPr>
            <a:xfrm>
              <a:off x="2701667" y="514350"/>
              <a:ext cx="422534" cy="66123"/>
            </a:xfrm>
            <a:custGeom>
              <a:avLst/>
              <a:gdLst/>
              <a:ahLst/>
              <a:cxnLst/>
              <a:rect l="0" t="0" r="0" b="0"/>
              <a:pathLst>
                <a:path w="422534" h="66123">
                  <a:moveTo>
                    <a:pt x="89158" y="28575"/>
                  </a:moveTo>
                  <a:lnTo>
                    <a:pt x="89158" y="28575"/>
                  </a:lnTo>
                  <a:lnTo>
                    <a:pt x="42996" y="38936"/>
                  </a:lnTo>
                  <a:lnTo>
                    <a:pt x="19036" y="47873"/>
                  </a:lnTo>
                  <a:lnTo>
                    <a:pt x="1459" y="60374"/>
                  </a:lnTo>
                  <a:lnTo>
                    <a:pt x="0" y="62474"/>
                  </a:lnTo>
                  <a:lnTo>
                    <a:pt x="86" y="63875"/>
                  </a:lnTo>
                  <a:lnTo>
                    <a:pt x="1202" y="64808"/>
                  </a:lnTo>
                  <a:lnTo>
                    <a:pt x="17941" y="66122"/>
                  </a:lnTo>
                  <a:lnTo>
                    <a:pt x="65134" y="60020"/>
                  </a:lnTo>
                  <a:lnTo>
                    <a:pt x="110048" y="57717"/>
                  </a:lnTo>
                  <a:lnTo>
                    <a:pt x="154315" y="52206"/>
                  </a:lnTo>
                  <a:lnTo>
                    <a:pt x="201237" y="47471"/>
                  </a:lnTo>
                  <a:lnTo>
                    <a:pt x="238666" y="40289"/>
                  </a:lnTo>
                  <a:lnTo>
                    <a:pt x="278684" y="32516"/>
                  </a:lnTo>
                  <a:lnTo>
                    <a:pt x="312033" y="30327"/>
                  </a:lnTo>
                  <a:lnTo>
                    <a:pt x="356396" y="24037"/>
                  </a:lnTo>
                  <a:lnTo>
                    <a:pt x="422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30"/>
            <p:cNvSpPr/>
            <p:nvPr>
              <p:custDataLst>
                <p:tags r:id="rId312"/>
              </p:custDataLst>
            </p:nvPr>
          </p:nvSpPr>
          <p:spPr>
            <a:xfrm>
              <a:off x="3050108" y="324359"/>
              <a:ext cx="137975" cy="304292"/>
            </a:xfrm>
            <a:custGeom>
              <a:avLst/>
              <a:gdLst/>
              <a:ahLst/>
              <a:cxnLst/>
              <a:rect l="0" t="0" r="0" b="0"/>
              <a:pathLst>
                <a:path w="137975" h="304292">
                  <a:moveTo>
                    <a:pt x="26467" y="18541"/>
                  </a:moveTo>
                  <a:lnTo>
                    <a:pt x="26467" y="18541"/>
                  </a:lnTo>
                  <a:lnTo>
                    <a:pt x="0" y="1207"/>
                  </a:lnTo>
                  <a:lnTo>
                    <a:pt x="356" y="635"/>
                  </a:lnTo>
                  <a:lnTo>
                    <a:pt x="3573" y="0"/>
                  </a:lnTo>
                  <a:lnTo>
                    <a:pt x="48348" y="33072"/>
                  </a:lnTo>
                  <a:lnTo>
                    <a:pt x="91464" y="66237"/>
                  </a:lnTo>
                  <a:lnTo>
                    <a:pt x="114517" y="83003"/>
                  </a:lnTo>
                  <a:lnTo>
                    <a:pt x="126631" y="100813"/>
                  </a:lnTo>
                  <a:lnTo>
                    <a:pt x="137974" y="131571"/>
                  </a:lnTo>
                  <a:lnTo>
                    <a:pt x="134883" y="159393"/>
                  </a:lnTo>
                  <a:lnTo>
                    <a:pt x="117152" y="194448"/>
                  </a:lnTo>
                  <a:lnTo>
                    <a:pt x="90319" y="227952"/>
                  </a:lnTo>
                  <a:lnTo>
                    <a:pt x="45538" y="269470"/>
                  </a:lnTo>
                  <a:lnTo>
                    <a:pt x="32118" y="290093"/>
                  </a:lnTo>
                  <a:lnTo>
                    <a:pt x="26467" y="30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831"/>
            <p:cNvSpPr/>
            <p:nvPr>
              <p:custDataLst>
                <p:tags r:id="rId313"/>
              </p:custDataLst>
            </p:nvPr>
          </p:nvSpPr>
          <p:spPr>
            <a:xfrm>
              <a:off x="2648599" y="348082"/>
              <a:ext cx="180327" cy="251994"/>
            </a:xfrm>
            <a:custGeom>
              <a:avLst/>
              <a:gdLst/>
              <a:ahLst/>
              <a:cxnLst/>
              <a:rect l="0" t="0" r="0" b="0"/>
              <a:pathLst>
                <a:path w="180327" h="251994">
                  <a:moveTo>
                    <a:pt x="123176" y="23393"/>
                  </a:moveTo>
                  <a:lnTo>
                    <a:pt x="123176" y="23393"/>
                  </a:lnTo>
                  <a:lnTo>
                    <a:pt x="131839" y="15789"/>
                  </a:lnTo>
                  <a:lnTo>
                    <a:pt x="144910" y="7146"/>
                  </a:lnTo>
                  <a:lnTo>
                    <a:pt x="148711" y="1003"/>
                  </a:lnTo>
                  <a:lnTo>
                    <a:pt x="148666" y="0"/>
                  </a:lnTo>
                  <a:lnTo>
                    <a:pt x="147578" y="389"/>
                  </a:lnTo>
                  <a:lnTo>
                    <a:pt x="101615" y="36778"/>
                  </a:lnTo>
                  <a:lnTo>
                    <a:pt x="54589" y="82534"/>
                  </a:lnTo>
                  <a:lnTo>
                    <a:pt x="14392" y="124776"/>
                  </a:lnTo>
                  <a:lnTo>
                    <a:pt x="2635" y="152310"/>
                  </a:lnTo>
                  <a:lnTo>
                    <a:pt x="0" y="173624"/>
                  </a:lnTo>
                  <a:lnTo>
                    <a:pt x="9656" y="197023"/>
                  </a:lnTo>
                  <a:lnTo>
                    <a:pt x="22981" y="209217"/>
                  </a:lnTo>
                  <a:lnTo>
                    <a:pt x="62462" y="225669"/>
                  </a:lnTo>
                  <a:lnTo>
                    <a:pt x="98993" y="232565"/>
                  </a:lnTo>
                  <a:lnTo>
                    <a:pt x="136942" y="240122"/>
                  </a:lnTo>
                  <a:lnTo>
                    <a:pt x="180326" y="25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341"/>
          <p:cNvGrpSpPr/>
          <p:nvPr/>
        </p:nvGrpSpPr>
        <p:grpSpPr>
          <a:xfrm>
            <a:off x="3652112" y="240235"/>
            <a:ext cx="686728" cy="607491"/>
            <a:chOff x="3652112" y="240235"/>
            <a:chExt cx="686728" cy="607491"/>
          </a:xfrm>
        </p:grpSpPr>
        <p:sp>
          <p:nvSpPr>
            <p:cNvPr id="16" name="SMARTInkShape-1832"/>
            <p:cNvSpPr/>
            <p:nvPr>
              <p:custDataLst>
                <p:tags r:id="rId303"/>
              </p:custDataLst>
            </p:nvPr>
          </p:nvSpPr>
          <p:spPr>
            <a:xfrm>
              <a:off x="3743574" y="240235"/>
              <a:ext cx="84153" cy="455091"/>
            </a:xfrm>
            <a:custGeom>
              <a:avLst/>
              <a:gdLst/>
              <a:ahLst/>
              <a:cxnLst/>
              <a:rect l="0" t="0" r="0" b="0"/>
              <a:pathLst>
                <a:path w="84153" h="455091">
                  <a:moveTo>
                    <a:pt x="75951" y="64565"/>
                  </a:moveTo>
                  <a:lnTo>
                    <a:pt x="75951" y="64565"/>
                  </a:lnTo>
                  <a:lnTo>
                    <a:pt x="81008" y="59508"/>
                  </a:lnTo>
                  <a:lnTo>
                    <a:pt x="83490" y="54204"/>
                  </a:lnTo>
                  <a:lnTo>
                    <a:pt x="84152" y="51308"/>
                  </a:lnTo>
                  <a:lnTo>
                    <a:pt x="80027" y="32062"/>
                  </a:lnTo>
                  <a:lnTo>
                    <a:pt x="66489" y="2637"/>
                  </a:lnTo>
                  <a:lnTo>
                    <a:pt x="64351" y="1055"/>
                  </a:lnTo>
                  <a:lnTo>
                    <a:pt x="61868" y="0"/>
                  </a:lnTo>
                  <a:lnTo>
                    <a:pt x="53464" y="1650"/>
                  </a:lnTo>
                  <a:lnTo>
                    <a:pt x="48259" y="3572"/>
                  </a:lnTo>
                  <a:lnTo>
                    <a:pt x="39655" y="11351"/>
                  </a:lnTo>
                  <a:lnTo>
                    <a:pt x="28860" y="30453"/>
                  </a:lnTo>
                  <a:lnTo>
                    <a:pt x="12521" y="70186"/>
                  </a:lnTo>
                  <a:lnTo>
                    <a:pt x="4005" y="108329"/>
                  </a:lnTo>
                  <a:lnTo>
                    <a:pt x="1011" y="145853"/>
                  </a:lnTo>
                  <a:lnTo>
                    <a:pt x="0" y="193158"/>
                  </a:lnTo>
                  <a:lnTo>
                    <a:pt x="2647" y="228961"/>
                  </a:lnTo>
                  <a:lnTo>
                    <a:pt x="7312" y="264264"/>
                  </a:lnTo>
                  <a:lnTo>
                    <a:pt x="9462" y="296195"/>
                  </a:lnTo>
                  <a:lnTo>
                    <a:pt x="15564" y="340747"/>
                  </a:lnTo>
                  <a:lnTo>
                    <a:pt x="18162" y="379195"/>
                  </a:lnTo>
                  <a:lnTo>
                    <a:pt x="9276" y="455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33"/>
            <p:cNvSpPr/>
            <p:nvPr>
              <p:custDataLst>
                <p:tags r:id="rId304"/>
              </p:custDataLst>
            </p:nvPr>
          </p:nvSpPr>
          <p:spPr>
            <a:xfrm>
              <a:off x="3652112" y="533400"/>
              <a:ext cx="195989" cy="57151"/>
            </a:xfrm>
            <a:custGeom>
              <a:avLst/>
              <a:gdLst/>
              <a:ahLst/>
              <a:cxnLst/>
              <a:rect l="0" t="0" r="0" b="0"/>
              <a:pathLst>
                <a:path w="195989" h="57151">
                  <a:moveTo>
                    <a:pt x="5488" y="57150"/>
                  </a:moveTo>
                  <a:lnTo>
                    <a:pt x="5488" y="57150"/>
                  </a:lnTo>
                  <a:lnTo>
                    <a:pt x="431" y="52093"/>
                  </a:lnTo>
                  <a:lnTo>
                    <a:pt x="0" y="49546"/>
                  </a:lnTo>
                  <a:lnTo>
                    <a:pt x="771" y="46789"/>
                  </a:lnTo>
                  <a:lnTo>
                    <a:pt x="2344" y="43893"/>
                  </a:lnTo>
                  <a:lnTo>
                    <a:pt x="14669" y="34760"/>
                  </a:lnTo>
                  <a:lnTo>
                    <a:pt x="36783" y="25351"/>
                  </a:lnTo>
                  <a:lnTo>
                    <a:pt x="73557" y="20917"/>
                  </a:lnTo>
                  <a:lnTo>
                    <a:pt x="112910" y="14547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834"/>
            <p:cNvSpPr/>
            <p:nvPr>
              <p:custDataLst>
                <p:tags r:id="rId305"/>
              </p:custDataLst>
            </p:nvPr>
          </p:nvSpPr>
          <p:spPr>
            <a:xfrm>
              <a:off x="3876675" y="674825"/>
              <a:ext cx="114301" cy="125276"/>
            </a:xfrm>
            <a:custGeom>
              <a:avLst/>
              <a:gdLst/>
              <a:ahLst/>
              <a:cxnLst/>
              <a:rect l="0" t="0" r="0" b="0"/>
              <a:pathLst>
                <a:path w="114301" h="125276">
                  <a:moveTo>
                    <a:pt x="0" y="10975"/>
                  </a:moveTo>
                  <a:lnTo>
                    <a:pt x="0" y="10975"/>
                  </a:lnTo>
                  <a:lnTo>
                    <a:pt x="0" y="862"/>
                  </a:lnTo>
                  <a:lnTo>
                    <a:pt x="2117" y="0"/>
                  </a:lnTo>
                  <a:lnTo>
                    <a:pt x="10113" y="4686"/>
                  </a:lnTo>
                  <a:lnTo>
                    <a:pt x="49409" y="50535"/>
                  </a:lnTo>
                  <a:lnTo>
                    <a:pt x="82644" y="92718"/>
                  </a:lnTo>
                  <a:lnTo>
                    <a:pt x="97277" y="109043"/>
                  </a:lnTo>
                  <a:lnTo>
                    <a:pt x="103612" y="119995"/>
                  </a:lnTo>
                  <a:lnTo>
                    <a:pt x="114300" y="12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35"/>
            <p:cNvSpPr/>
            <p:nvPr>
              <p:custDataLst>
                <p:tags r:id="rId306"/>
              </p:custDataLst>
            </p:nvPr>
          </p:nvSpPr>
          <p:spPr>
            <a:xfrm>
              <a:off x="3905250" y="661262"/>
              <a:ext cx="114301" cy="167414"/>
            </a:xfrm>
            <a:custGeom>
              <a:avLst/>
              <a:gdLst/>
              <a:ahLst/>
              <a:cxnLst/>
              <a:rect l="0" t="0" r="0" b="0"/>
              <a:pathLst>
                <a:path w="114301" h="167414">
                  <a:moveTo>
                    <a:pt x="114300" y="5488"/>
                  </a:moveTo>
                  <a:lnTo>
                    <a:pt x="114300" y="5488"/>
                  </a:lnTo>
                  <a:lnTo>
                    <a:pt x="114300" y="431"/>
                  </a:lnTo>
                  <a:lnTo>
                    <a:pt x="113242" y="0"/>
                  </a:lnTo>
                  <a:lnTo>
                    <a:pt x="109243" y="2343"/>
                  </a:lnTo>
                  <a:lnTo>
                    <a:pt x="69642" y="41703"/>
                  </a:lnTo>
                  <a:lnTo>
                    <a:pt x="52601" y="68028"/>
                  </a:lnTo>
                  <a:lnTo>
                    <a:pt x="47720" y="77734"/>
                  </a:lnTo>
                  <a:lnTo>
                    <a:pt x="32984" y="98389"/>
                  </a:lnTo>
                  <a:lnTo>
                    <a:pt x="19333" y="123087"/>
                  </a:lnTo>
                  <a:lnTo>
                    <a:pt x="4916" y="144389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36"/>
            <p:cNvSpPr/>
            <p:nvPr>
              <p:custDataLst>
                <p:tags r:id="rId307"/>
              </p:custDataLst>
            </p:nvPr>
          </p:nvSpPr>
          <p:spPr>
            <a:xfrm>
              <a:off x="4048125" y="790575"/>
              <a:ext cx="47233" cy="47626"/>
            </a:xfrm>
            <a:custGeom>
              <a:avLst/>
              <a:gdLst/>
              <a:ahLst/>
              <a:cxnLst/>
              <a:rect l="0" t="0" r="0" b="0"/>
              <a:pathLst>
                <a:path w="47233" h="47626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4646" y="1058"/>
                  </a:lnTo>
                  <a:lnTo>
                    <a:pt x="45639" y="2822"/>
                  </a:lnTo>
                  <a:lnTo>
                    <a:pt x="47232" y="13257"/>
                  </a:lnTo>
                  <a:lnTo>
                    <a:pt x="45246" y="16247"/>
                  </a:lnTo>
                  <a:lnTo>
                    <a:pt x="26851" y="2864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37"/>
            <p:cNvSpPr/>
            <p:nvPr>
              <p:custDataLst>
                <p:tags r:id="rId308"/>
              </p:custDataLst>
            </p:nvPr>
          </p:nvSpPr>
          <p:spPr>
            <a:xfrm>
              <a:off x="4172343" y="619517"/>
              <a:ext cx="104383" cy="113909"/>
            </a:xfrm>
            <a:custGeom>
              <a:avLst/>
              <a:gdLst/>
              <a:ahLst/>
              <a:cxnLst/>
              <a:rect l="0" t="0" r="0" b="0"/>
              <a:pathLst>
                <a:path w="104383" h="113909">
                  <a:moveTo>
                    <a:pt x="9132" y="9133"/>
                  </a:moveTo>
                  <a:lnTo>
                    <a:pt x="9132" y="9133"/>
                  </a:lnTo>
                  <a:lnTo>
                    <a:pt x="0" y="0"/>
                  </a:lnTo>
                  <a:lnTo>
                    <a:pt x="47558" y="47559"/>
                  </a:lnTo>
                  <a:lnTo>
                    <a:pt x="88344" y="89403"/>
                  </a:lnTo>
                  <a:lnTo>
                    <a:pt x="104382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38"/>
            <p:cNvSpPr/>
            <p:nvPr>
              <p:custDataLst>
                <p:tags r:id="rId309"/>
              </p:custDataLst>
            </p:nvPr>
          </p:nvSpPr>
          <p:spPr>
            <a:xfrm>
              <a:off x="4257675" y="614936"/>
              <a:ext cx="81165" cy="232790"/>
            </a:xfrm>
            <a:custGeom>
              <a:avLst/>
              <a:gdLst/>
              <a:ahLst/>
              <a:cxnLst/>
              <a:rect l="0" t="0" r="0" b="0"/>
              <a:pathLst>
                <a:path w="81165" h="232790">
                  <a:moveTo>
                    <a:pt x="57150" y="42289"/>
                  </a:moveTo>
                  <a:lnTo>
                    <a:pt x="57150" y="42289"/>
                  </a:lnTo>
                  <a:lnTo>
                    <a:pt x="70242" y="28139"/>
                  </a:lnTo>
                  <a:lnTo>
                    <a:pt x="80471" y="10766"/>
                  </a:lnTo>
                  <a:lnTo>
                    <a:pt x="81164" y="7515"/>
                  </a:lnTo>
                  <a:lnTo>
                    <a:pt x="80568" y="4290"/>
                  </a:lnTo>
                  <a:lnTo>
                    <a:pt x="79112" y="1081"/>
                  </a:lnTo>
                  <a:lnTo>
                    <a:pt x="78141" y="0"/>
                  </a:lnTo>
                  <a:lnTo>
                    <a:pt x="77494" y="338"/>
                  </a:lnTo>
                  <a:lnTo>
                    <a:pt x="77063" y="1622"/>
                  </a:lnTo>
                  <a:lnTo>
                    <a:pt x="58413" y="17034"/>
                  </a:lnTo>
                  <a:lnTo>
                    <a:pt x="51362" y="30006"/>
                  </a:lnTo>
                  <a:lnTo>
                    <a:pt x="34999" y="74760"/>
                  </a:lnTo>
                  <a:lnTo>
                    <a:pt x="26599" y="119002"/>
                  </a:lnTo>
                  <a:lnTo>
                    <a:pt x="18986" y="166181"/>
                  </a:lnTo>
                  <a:lnTo>
                    <a:pt x="10172" y="212070"/>
                  </a:lnTo>
                  <a:lnTo>
                    <a:pt x="9956" y="215802"/>
                  </a:lnTo>
                  <a:lnTo>
                    <a:pt x="0" y="23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42"/>
          <p:cNvGrpSpPr/>
          <p:nvPr/>
        </p:nvGrpSpPr>
        <p:grpSpPr>
          <a:xfrm>
            <a:off x="4573939" y="324117"/>
            <a:ext cx="773827" cy="517639"/>
            <a:chOff x="4573939" y="324117"/>
            <a:chExt cx="773827" cy="517639"/>
          </a:xfrm>
        </p:grpSpPr>
        <p:sp>
          <p:nvSpPr>
            <p:cNvPr id="24" name="SMARTInkShape-1839"/>
            <p:cNvSpPr/>
            <p:nvPr>
              <p:custDataLst>
                <p:tags r:id="rId298"/>
              </p:custDataLst>
            </p:nvPr>
          </p:nvSpPr>
          <p:spPr>
            <a:xfrm>
              <a:off x="4573939" y="324117"/>
              <a:ext cx="121887" cy="285484"/>
            </a:xfrm>
            <a:custGeom>
              <a:avLst/>
              <a:gdLst/>
              <a:ahLst/>
              <a:cxnLst/>
              <a:rect l="0" t="0" r="0" b="0"/>
              <a:pathLst>
                <a:path w="121887" h="285484">
                  <a:moveTo>
                    <a:pt x="121886" y="28308"/>
                  </a:moveTo>
                  <a:lnTo>
                    <a:pt x="121886" y="28308"/>
                  </a:lnTo>
                  <a:lnTo>
                    <a:pt x="116829" y="23251"/>
                  </a:lnTo>
                  <a:lnTo>
                    <a:pt x="114347" y="15125"/>
                  </a:lnTo>
                  <a:lnTo>
                    <a:pt x="112753" y="2773"/>
                  </a:lnTo>
                  <a:lnTo>
                    <a:pt x="111565" y="1760"/>
                  </a:lnTo>
                  <a:lnTo>
                    <a:pt x="107421" y="634"/>
                  </a:lnTo>
                  <a:lnTo>
                    <a:pt x="99138" y="0"/>
                  </a:lnTo>
                  <a:lnTo>
                    <a:pt x="90257" y="8318"/>
                  </a:lnTo>
                  <a:lnTo>
                    <a:pt x="54613" y="49547"/>
                  </a:lnTo>
                  <a:lnTo>
                    <a:pt x="29967" y="90398"/>
                  </a:lnTo>
                  <a:lnTo>
                    <a:pt x="18098" y="121141"/>
                  </a:lnTo>
                  <a:lnTo>
                    <a:pt x="7879" y="160942"/>
                  </a:lnTo>
                  <a:lnTo>
                    <a:pt x="0" y="202203"/>
                  </a:lnTo>
                  <a:lnTo>
                    <a:pt x="3692" y="229058"/>
                  </a:lnTo>
                  <a:lnTo>
                    <a:pt x="16545" y="252066"/>
                  </a:lnTo>
                  <a:lnTo>
                    <a:pt x="38793" y="276687"/>
                  </a:lnTo>
                  <a:lnTo>
                    <a:pt x="74261" y="285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40"/>
            <p:cNvSpPr/>
            <p:nvPr>
              <p:custDataLst>
                <p:tags r:id="rId299"/>
              </p:custDataLst>
            </p:nvPr>
          </p:nvSpPr>
          <p:spPr>
            <a:xfrm>
              <a:off x="4715059" y="428858"/>
              <a:ext cx="95067" cy="148834"/>
            </a:xfrm>
            <a:custGeom>
              <a:avLst/>
              <a:gdLst/>
              <a:ahLst/>
              <a:cxnLst/>
              <a:rect l="0" t="0" r="0" b="0"/>
              <a:pathLst>
                <a:path w="95067" h="148834">
                  <a:moveTo>
                    <a:pt x="9341" y="18817"/>
                  </a:moveTo>
                  <a:lnTo>
                    <a:pt x="9341" y="18817"/>
                  </a:lnTo>
                  <a:lnTo>
                    <a:pt x="9341" y="0"/>
                  </a:lnTo>
                  <a:lnTo>
                    <a:pt x="14398" y="4892"/>
                  </a:lnTo>
                  <a:lnTo>
                    <a:pt x="22598" y="23158"/>
                  </a:lnTo>
                  <a:lnTo>
                    <a:pt x="27247" y="64320"/>
                  </a:lnTo>
                  <a:lnTo>
                    <a:pt x="25935" y="95447"/>
                  </a:lnTo>
                  <a:lnTo>
                    <a:pt x="10423" y="134887"/>
                  </a:lnTo>
                  <a:lnTo>
                    <a:pt x="1911" y="148754"/>
                  </a:lnTo>
                  <a:lnTo>
                    <a:pt x="1213" y="148833"/>
                  </a:lnTo>
                  <a:lnTo>
                    <a:pt x="747" y="147828"/>
                  </a:lnTo>
                  <a:lnTo>
                    <a:pt x="0" y="133553"/>
                  </a:lnTo>
                  <a:lnTo>
                    <a:pt x="10201" y="86281"/>
                  </a:lnTo>
                  <a:lnTo>
                    <a:pt x="17132" y="68909"/>
                  </a:lnTo>
                  <a:lnTo>
                    <a:pt x="52520" y="28022"/>
                  </a:lnTo>
                  <a:lnTo>
                    <a:pt x="71375" y="12992"/>
                  </a:lnTo>
                  <a:lnTo>
                    <a:pt x="76776" y="10936"/>
                  </a:lnTo>
                  <a:lnTo>
                    <a:pt x="83809" y="9617"/>
                  </a:lnTo>
                  <a:lnTo>
                    <a:pt x="81949" y="12259"/>
                  </a:lnTo>
                  <a:lnTo>
                    <a:pt x="74951" y="22518"/>
                  </a:lnTo>
                  <a:lnTo>
                    <a:pt x="70251" y="33162"/>
                  </a:lnTo>
                  <a:lnTo>
                    <a:pt x="66986" y="63484"/>
                  </a:lnTo>
                  <a:lnTo>
                    <a:pt x="71694" y="82381"/>
                  </a:lnTo>
                  <a:lnTo>
                    <a:pt x="95066" y="11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41"/>
            <p:cNvSpPr/>
            <p:nvPr>
              <p:custDataLst>
                <p:tags r:id="rId300"/>
              </p:custDataLst>
            </p:nvPr>
          </p:nvSpPr>
          <p:spPr>
            <a:xfrm>
              <a:off x="4895850" y="56197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44654"/>
                  </a:lnTo>
                  <a:lnTo>
                    <a:pt x="28575" y="55169"/>
                  </a:lnTo>
                  <a:lnTo>
                    <a:pt x="26458" y="63238"/>
                  </a:lnTo>
                  <a:lnTo>
                    <a:pt x="14424" y="7965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42"/>
            <p:cNvSpPr/>
            <p:nvPr>
              <p:custDataLst>
                <p:tags r:id="rId301"/>
              </p:custDataLst>
            </p:nvPr>
          </p:nvSpPr>
          <p:spPr>
            <a:xfrm>
              <a:off x="5067300" y="439866"/>
              <a:ext cx="160943" cy="401890"/>
            </a:xfrm>
            <a:custGeom>
              <a:avLst/>
              <a:gdLst/>
              <a:ahLst/>
              <a:cxnLst/>
              <a:rect l="0" t="0" r="0" b="0"/>
              <a:pathLst>
                <a:path w="160943" h="401890">
                  <a:moveTo>
                    <a:pt x="0" y="17334"/>
                  </a:moveTo>
                  <a:lnTo>
                    <a:pt x="0" y="17334"/>
                  </a:lnTo>
                  <a:lnTo>
                    <a:pt x="13257" y="4077"/>
                  </a:lnTo>
                  <a:lnTo>
                    <a:pt x="14130" y="2146"/>
                  </a:lnTo>
                  <a:lnTo>
                    <a:pt x="13653" y="859"/>
                  </a:lnTo>
                  <a:lnTo>
                    <a:pt x="12277" y="0"/>
                  </a:lnTo>
                  <a:lnTo>
                    <a:pt x="11359" y="487"/>
                  </a:lnTo>
                  <a:lnTo>
                    <a:pt x="10340" y="3849"/>
                  </a:lnTo>
                  <a:lnTo>
                    <a:pt x="9632" y="41193"/>
                  </a:lnTo>
                  <a:lnTo>
                    <a:pt x="10598" y="86367"/>
                  </a:lnTo>
                  <a:lnTo>
                    <a:pt x="17134" y="111166"/>
                  </a:lnTo>
                  <a:lnTo>
                    <a:pt x="22785" y="121831"/>
                  </a:lnTo>
                  <a:lnTo>
                    <a:pt x="34468" y="130099"/>
                  </a:lnTo>
                  <a:lnTo>
                    <a:pt x="42029" y="133786"/>
                  </a:lnTo>
                  <a:lnTo>
                    <a:pt x="56074" y="135060"/>
                  </a:lnTo>
                  <a:lnTo>
                    <a:pt x="70430" y="131040"/>
                  </a:lnTo>
                  <a:lnTo>
                    <a:pt x="102695" y="111212"/>
                  </a:lnTo>
                  <a:lnTo>
                    <a:pt x="109738" y="105319"/>
                  </a:lnTo>
                  <a:lnTo>
                    <a:pt x="117565" y="90305"/>
                  </a:lnTo>
                  <a:lnTo>
                    <a:pt x="124792" y="69647"/>
                  </a:lnTo>
                  <a:lnTo>
                    <a:pt x="131659" y="58241"/>
                  </a:lnTo>
                  <a:lnTo>
                    <a:pt x="132223" y="59422"/>
                  </a:lnTo>
                  <a:lnTo>
                    <a:pt x="138362" y="105344"/>
                  </a:lnTo>
                  <a:lnTo>
                    <a:pt x="146595" y="142424"/>
                  </a:lnTo>
                  <a:lnTo>
                    <a:pt x="150680" y="181868"/>
                  </a:lnTo>
                  <a:lnTo>
                    <a:pt x="156947" y="225423"/>
                  </a:lnTo>
                  <a:lnTo>
                    <a:pt x="160942" y="266851"/>
                  </a:lnTo>
                  <a:lnTo>
                    <a:pt x="158909" y="310783"/>
                  </a:lnTo>
                  <a:lnTo>
                    <a:pt x="148629" y="350348"/>
                  </a:lnTo>
                  <a:lnTo>
                    <a:pt x="129862" y="380075"/>
                  </a:lnTo>
                  <a:lnTo>
                    <a:pt x="117264" y="393512"/>
                  </a:lnTo>
                  <a:lnTo>
                    <a:pt x="106445" y="400777"/>
                  </a:lnTo>
                  <a:lnTo>
                    <a:pt x="88936" y="401889"/>
                  </a:lnTo>
                  <a:lnTo>
                    <a:pt x="78341" y="400704"/>
                  </a:lnTo>
                  <a:lnTo>
                    <a:pt x="70219" y="396739"/>
                  </a:lnTo>
                  <a:lnTo>
                    <a:pt x="58373" y="383867"/>
                  </a:lnTo>
                  <a:lnTo>
                    <a:pt x="47625" y="32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43"/>
            <p:cNvSpPr/>
            <p:nvPr>
              <p:custDataLst>
                <p:tags r:id="rId302"/>
              </p:custDataLst>
            </p:nvPr>
          </p:nvSpPr>
          <p:spPr>
            <a:xfrm>
              <a:off x="5267325" y="344224"/>
              <a:ext cx="80441" cy="341577"/>
            </a:xfrm>
            <a:custGeom>
              <a:avLst/>
              <a:gdLst/>
              <a:ahLst/>
              <a:cxnLst/>
              <a:rect l="0" t="0" r="0" b="0"/>
              <a:pathLst>
                <a:path w="80441" h="34157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3183" y="4909"/>
                  </a:lnTo>
                  <a:lnTo>
                    <a:pt x="22793" y="14146"/>
                  </a:lnTo>
                  <a:lnTo>
                    <a:pt x="45988" y="53604"/>
                  </a:lnTo>
                  <a:lnTo>
                    <a:pt x="63956" y="93856"/>
                  </a:lnTo>
                  <a:lnTo>
                    <a:pt x="72572" y="129183"/>
                  </a:lnTo>
                  <a:lnTo>
                    <a:pt x="80182" y="169872"/>
                  </a:lnTo>
                  <a:lnTo>
                    <a:pt x="80440" y="202821"/>
                  </a:lnTo>
                  <a:lnTo>
                    <a:pt x="74634" y="245783"/>
                  </a:lnTo>
                  <a:lnTo>
                    <a:pt x="58134" y="289375"/>
                  </a:lnTo>
                  <a:lnTo>
                    <a:pt x="1905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43"/>
          <p:cNvGrpSpPr/>
          <p:nvPr/>
        </p:nvGrpSpPr>
        <p:grpSpPr>
          <a:xfrm>
            <a:off x="5772150" y="514350"/>
            <a:ext cx="228601" cy="123600"/>
            <a:chOff x="5772150" y="514350"/>
            <a:chExt cx="228601" cy="123600"/>
          </a:xfrm>
        </p:grpSpPr>
        <p:sp>
          <p:nvSpPr>
            <p:cNvPr id="30" name="SMARTInkShape-1844"/>
            <p:cNvSpPr/>
            <p:nvPr>
              <p:custDataLst>
                <p:tags r:id="rId296"/>
              </p:custDataLst>
            </p:nvPr>
          </p:nvSpPr>
          <p:spPr>
            <a:xfrm>
              <a:off x="5772150" y="5143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8662" y="12034"/>
                  </a:lnTo>
                  <a:lnTo>
                    <a:pt x="13183" y="12256"/>
                  </a:lnTo>
                  <a:lnTo>
                    <a:pt x="58024" y="4397"/>
                  </a:lnTo>
                  <a:lnTo>
                    <a:pt x="99507" y="7535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845"/>
            <p:cNvSpPr/>
            <p:nvPr>
              <p:custDataLst>
                <p:tags r:id="rId297"/>
              </p:custDataLst>
            </p:nvPr>
          </p:nvSpPr>
          <p:spPr>
            <a:xfrm>
              <a:off x="5796120" y="609600"/>
              <a:ext cx="204631" cy="28350"/>
            </a:xfrm>
            <a:custGeom>
              <a:avLst/>
              <a:gdLst/>
              <a:ahLst/>
              <a:cxnLst/>
              <a:rect l="0" t="0" r="0" b="0"/>
              <a:pathLst>
                <a:path w="204631" h="28350">
                  <a:moveTo>
                    <a:pt x="14130" y="9525"/>
                  </a:moveTo>
                  <a:lnTo>
                    <a:pt x="14130" y="9525"/>
                  </a:lnTo>
                  <a:lnTo>
                    <a:pt x="9074" y="9525"/>
                  </a:lnTo>
                  <a:lnTo>
                    <a:pt x="3769" y="12347"/>
                  </a:lnTo>
                  <a:lnTo>
                    <a:pt x="873" y="14582"/>
                  </a:lnTo>
                  <a:lnTo>
                    <a:pt x="0" y="17129"/>
                  </a:lnTo>
                  <a:lnTo>
                    <a:pt x="477" y="19886"/>
                  </a:lnTo>
                  <a:lnTo>
                    <a:pt x="1853" y="22782"/>
                  </a:lnTo>
                  <a:lnTo>
                    <a:pt x="4887" y="24713"/>
                  </a:lnTo>
                  <a:lnTo>
                    <a:pt x="13902" y="26859"/>
                  </a:lnTo>
                  <a:lnTo>
                    <a:pt x="58171" y="28349"/>
                  </a:lnTo>
                  <a:lnTo>
                    <a:pt x="96560" y="23474"/>
                  </a:lnTo>
                  <a:lnTo>
                    <a:pt x="142623" y="15304"/>
                  </a:lnTo>
                  <a:lnTo>
                    <a:pt x="2046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44"/>
          <p:cNvGrpSpPr/>
          <p:nvPr/>
        </p:nvGrpSpPr>
        <p:grpSpPr>
          <a:xfrm>
            <a:off x="6268774" y="271982"/>
            <a:ext cx="941652" cy="556694"/>
            <a:chOff x="6268774" y="271982"/>
            <a:chExt cx="941652" cy="556694"/>
          </a:xfrm>
        </p:grpSpPr>
        <p:sp>
          <p:nvSpPr>
            <p:cNvPr id="33" name="SMARTInkShape-1846"/>
            <p:cNvSpPr/>
            <p:nvPr>
              <p:custDataLst>
                <p:tags r:id="rId288"/>
              </p:custDataLst>
            </p:nvPr>
          </p:nvSpPr>
          <p:spPr>
            <a:xfrm>
              <a:off x="7204938" y="647700"/>
              <a:ext cx="5488" cy="9526"/>
            </a:xfrm>
            <a:custGeom>
              <a:avLst/>
              <a:gdLst/>
              <a:ahLst/>
              <a:cxnLst/>
              <a:rect l="0" t="0" r="0" b="0"/>
              <a:pathLst>
                <a:path w="5488" h="9526">
                  <a:moveTo>
                    <a:pt x="5487" y="0"/>
                  </a:moveTo>
                  <a:lnTo>
                    <a:pt x="5487" y="0"/>
                  </a:lnTo>
                  <a:lnTo>
                    <a:pt x="5487" y="5057"/>
                  </a:lnTo>
                  <a:lnTo>
                    <a:pt x="4429" y="5488"/>
                  </a:lnTo>
                  <a:lnTo>
                    <a:pt x="431" y="3145"/>
                  </a:lnTo>
                  <a:lnTo>
                    <a:pt x="0" y="3155"/>
                  </a:lnTo>
                  <a:lnTo>
                    <a:pt x="548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47"/>
            <p:cNvSpPr/>
            <p:nvPr>
              <p:custDataLst>
                <p:tags r:id="rId289"/>
              </p:custDataLst>
            </p:nvPr>
          </p:nvSpPr>
          <p:spPr>
            <a:xfrm>
              <a:off x="6353175" y="271982"/>
              <a:ext cx="119789" cy="423344"/>
            </a:xfrm>
            <a:custGeom>
              <a:avLst/>
              <a:gdLst/>
              <a:ahLst/>
              <a:cxnLst/>
              <a:rect l="0" t="0" r="0" b="0"/>
              <a:pathLst>
                <a:path w="119789" h="423344">
                  <a:moveTo>
                    <a:pt x="114300" y="42343"/>
                  </a:moveTo>
                  <a:lnTo>
                    <a:pt x="114300" y="42343"/>
                  </a:lnTo>
                  <a:lnTo>
                    <a:pt x="119356" y="37286"/>
                  </a:lnTo>
                  <a:lnTo>
                    <a:pt x="119788" y="34739"/>
                  </a:lnTo>
                  <a:lnTo>
                    <a:pt x="119016" y="31982"/>
                  </a:lnTo>
                  <a:lnTo>
                    <a:pt x="107175" y="13695"/>
                  </a:lnTo>
                  <a:lnTo>
                    <a:pt x="104783" y="7385"/>
                  </a:lnTo>
                  <a:lnTo>
                    <a:pt x="100193" y="1054"/>
                  </a:lnTo>
                  <a:lnTo>
                    <a:pt x="96428" y="0"/>
                  </a:lnTo>
                  <a:lnTo>
                    <a:pt x="86601" y="1652"/>
                  </a:lnTo>
                  <a:lnTo>
                    <a:pt x="75178" y="14380"/>
                  </a:lnTo>
                  <a:lnTo>
                    <a:pt x="45374" y="60415"/>
                  </a:lnTo>
                  <a:lnTo>
                    <a:pt x="36747" y="75422"/>
                  </a:lnTo>
                  <a:lnTo>
                    <a:pt x="29131" y="123000"/>
                  </a:lnTo>
                  <a:lnTo>
                    <a:pt x="21355" y="165167"/>
                  </a:lnTo>
                  <a:lnTo>
                    <a:pt x="16911" y="202913"/>
                  </a:lnTo>
                  <a:lnTo>
                    <a:pt x="11713" y="243025"/>
                  </a:lnTo>
                  <a:lnTo>
                    <a:pt x="10174" y="276782"/>
                  </a:lnTo>
                  <a:lnTo>
                    <a:pt x="9717" y="317476"/>
                  </a:lnTo>
                  <a:lnTo>
                    <a:pt x="9563" y="359039"/>
                  </a:lnTo>
                  <a:lnTo>
                    <a:pt x="8474" y="394178"/>
                  </a:lnTo>
                  <a:lnTo>
                    <a:pt x="0" y="423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848"/>
            <p:cNvSpPr/>
            <p:nvPr>
              <p:custDataLst>
                <p:tags r:id="rId290"/>
              </p:custDataLst>
            </p:nvPr>
          </p:nvSpPr>
          <p:spPr>
            <a:xfrm>
              <a:off x="6268774" y="571500"/>
              <a:ext cx="160602" cy="28576"/>
            </a:xfrm>
            <a:custGeom>
              <a:avLst/>
              <a:gdLst/>
              <a:ahLst/>
              <a:cxnLst/>
              <a:rect l="0" t="0" r="0" b="0"/>
              <a:pathLst>
                <a:path w="16060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0374"/>
                  </a:lnTo>
                  <a:lnTo>
                    <a:pt x="617" y="18874"/>
                  </a:lnTo>
                  <a:lnTo>
                    <a:pt x="4125" y="14386"/>
                  </a:lnTo>
                  <a:lnTo>
                    <a:pt x="46287" y="7343"/>
                  </a:lnTo>
                  <a:lnTo>
                    <a:pt x="89454" y="1450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849"/>
            <p:cNvSpPr/>
            <p:nvPr>
              <p:custDataLst>
                <p:tags r:id="rId291"/>
              </p:custDataLst>
            </p:nvPr>
          </p:nvSpPr>
          <p:spPr>
            <a:xfrm>
              <a:off x="6429375" y="666750"/>
              <a:ext cx="95251" cy="142876"/>
            </a:xfrm>
            <a:custGeom>
              <a:avLst/>
              <a:gdLst/>
              <a:ahLst/>
              <a:cxnLst/>
              <a:rect l="0" t="0" r="0" b="0"/>
              <a:pathLst>
                <a:path w="95251" h="1428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10113"/>
                  </a:lnTo>
                  <a:lnTo>
                    <a:pt x="55011" y="54475"/>
                  </a:lnTo>
                  <a:lnTo>
                    <a:pt x="62549" y="64428"/>
                  </a:lnTo>
                  <a:lnTo>
                    <a:pt x="90386" y="111067"/>
                  </a:lnTo>
                  <a:lnTo>
                    <a:pt x="93088" y="120272"/>
                  </a:lnTo>
                  <a:lnTo>
                    <a:pt x="952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50"/>
            <p:cNvSpPr/>
            <p:nvPr>
              <p:custDataLst>
                <p:tags r:id="rId292"/>
              </p:custDataLst>
            </p:nvPr>
          </p:nvSpPr>
          <p:spPr>
            <a:xfrm>
              <a:off x="6419850" y="714375"/>
              <a:ext cx="123826" cy="114301"/>
            </a:xfrm>
            <a:custGeom>
              <a:avLst/>
              <a:gdLst/>
              <a:ahLst/>
              <a:cxnLst/>
              <a:rect l="0" t="0" r="0" b="0"/>
              <a:pathLst>
                <a:path w="123826" h="114301">
                  <a:moveTo>
                    <a:pt x="123825" y="0"/>
                  </a:moveTo>
                  <a:lnTo>
                    <a:pt x="123825" y="0"/>
                  </a:lnTo>
                  <a:lnTo>
                    <a:pt x="103102" y="13183"/>
                  </a:lnTo>
                  <a:lnTo>
                    <a:pt x="67317" y="42815"/>
                  </a:lnTo>
                  <a:lnTo>
                    <a:pt x="46184" y="7148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851"/>
            <p:cNvSpPr/>
            <p:nvPr>
              <p:custDataLst>
                <p:tags r:id="rId293"/>
              </p:custDataLst>
            </p:nvPr>
          </p:nvSpPr>
          <p:spPr>
            <a:xfrm>
              <a:off x="6696643" y="409575"/>
              <a:ext cx="75633" cy="304801"/>
            </a:xfrm>
            <a:custGeom>
              <a:avLst/>
              <a:gdLst/>
              <a:ahLst/>
              <a:cxnLst/>
              <a:rect l="0" t="0" r="0" b="0"/>
              <a:pathLst>
                <a:path w="75633" h="304801">
                  <a:moveTo>
                    <a:pt x="75632" y="0"/>
                  </a:moveTo>
                  <a:lnTo>
                    <a:pt x="75632" y="0"/>
                  </a:lnTo>
                  <a:lnTo>
                    <a:pt x="75632" y="5057"/>
                  </a:lnTo>
                  <a:lnTo>
                    <a:pt x="54174" y="48905"/>
                  </a:lnTo>
                  <a:lnTo>
                    <a:pt x="34313" y="94641"/>
                  </a:lnTo>
                  <a:lnTo>
                    <a:pt x="22585" y="135051"/>
                  </a:lnTo>
                  <a:lnTo>
                    <a:pt x="9140" y="174922"/>
                  </a:lnTo>
                  <a:lnTo>
                    <a:pt x="2309" y="210579"/>
                  </a:lnTo>
                  <a:lnTo>
                    <a:pt x="0" y="250440"/>
                  </a:lnTo>
                  <a:lnTo>
                    <a:pt x="4656" y="277052"/>
                  </a:lnTo>
                  <a:lnTo>
                    <a:pt x="9869" y="287176"/>
                  </a:lnTo>
                  <a:lnTo>
                    <a:pt x="37532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52"/>
            <p:cNvSpPr/>
            <p:nvPr>
              <p:custDataLst>
                <p:tags r:id="rId294"/>
              </p:custDataLst>
            </p:nvPr>
          </p:nvSpPr>
          <p:spPr>
            <a:xfrm>
              <a:off x="6811030" y="525199"/>
              <a:ext cx="132696" cy="135285"/>
            </a:xfrm>
            <a:custGeom>
              <a:avLst/>
              <a:gdLst/>
              <a:ahLst/>
              <a:cxnLst/>
              <a:rect l="0" t="0" r="0" b="0"/>
              <a:pathLst>
                <a:path w="132696" h="135285">
                  <a:moveTo>
                    <a:pt x="18395" y="8201"/>
                  </a:moveTo>
                  <a:lnTo>
                    <a:pt x="18395" y="8201"/>
                  </a:lnTo>
                  <a:lnTo>
                    <a:pt x="18395" y="0"/>
                  </a:lnTo>
                  <a:lnTo>
                    <a:pt x="18395" y="4125"/>
                  </a:lnTo>
                  <a:lnTo>
                    <a:pt x="33583" y="50156"/>
                  </a:lnTo>
                  <a:lnTo>
                    <a:pt x="35242" y="77077"/>
                  </a:lnTo>
                  <a:lnTo>
                    <a:pt x="31879" y="99490"/>
                  </a:lnTo>
                  <a:lnTo>
                    <a:pt x="24036" y="115096"/>
                  </a:lnTo>
                  <a:lnTo>
                    <a:pt x="6809" y="133738"/>
                  </a:lnTo>
                  <a:lnTo>
                    <a:pt x="4321" y="135284"/>
                  </a:lnTo>
                  <a:lnTo>
                    <a:pt x="2662" y="135256"/>
                  </a:lnTo>
                  <a:lnTo>
                    <a:pt x="1556" y="134180"/>
                  </a:lnTo>
                  <a:lnTo>
                    <a:pt x="0" y="122551"/>
                  </a:lnTo>
                  <a:lnTo>
                    <a:pt x="4595" y="100644"/>
                  </a:lnTo>
                  <a:lnTo>
                    <a:pt x="26808" y="62456"/>
                  </a:lnTo>
                  <a:lnTo>
                    <a:pt x="68087" y="15875"/>
                  </a:lnTo>
                  <a:lnTo>
                    <a:pt x="81716" y="2073"/>
                  </a:lnTo>
                  <a:lnTo>
                    <a:pt x="82834" y="3058"/>
                  </a:lnTo>
                  <a:lnTo>
                    <a:pt x="84628" y="19846"/>
                  </a:lnTo>
                  <a:lnTo>
                    <a:pt x="85044" y="62300"/>
                  </a:lnTo>
                  <a:lnTo>
                    <a:pt x="90119" y="81263"/>
                  </a:lnTo>
                  <a:lnTo>
                    <a:pt x="13269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53"/>
            <p:cNvSpPr/>
            <p:nvPr>
              <p:custDataLst>
                <p:tags r:id="rId295"/>
              </p:custDataLst>
            </p:nvPr>
          </p:nvSpPr>
          <p:spPr>
            <a:xfrm>
              <a:off x="7038975" y="433093"/>
              <a:ext cx="47199" cy="262233"/>
            </a:xfrm>
            <a:custGeom>
              <a:avLst/>
              <a:gdLst/>
              <a:ahLst/>
              <a:cxnLst/>
              <a:rect l="0" t="0" r="0" b="0"/>
              <a:pathLst>
                <a:path w="47199" h="262233">
                  <a:moveTo>
                    <a:pt x="28575" y="5057"/>
                  </a:moveTo>
                  <a:lnTo>
                    <a:pt x="28575" y="5057"/>
                  </a:lnTo>
                  <a:lnTo>
                    <a:pt x="28575" y="0"/>
                  </a:lnTo>
                  <a:lnTo>
                    <a:pt x="29633" y="12682"/>
                  </a:lnTo>
                  <a:lnTo>
                    <a:pt x="38276" y="51901"/>
                  </a:lnTo>
                  <a:lnTo>
                    <a:pt x="45465" y="94822"/>
                  </a:lnTo>
                  <a:lnTo>
                    <a:pt x="47198" y="134736"/>
                  </a:lnTo>
                  <a:lnTo>
                    <a:pt x="46482" y="181270"/>
                  </a:lnTo>
                  <a:lnTo>
                    <a:pt x="34425" y="218684"/>
                  </a:lnTo>
                  <a:lnTo>
                    <a:pt x="23767" y="238644"/>
                  </a:lnTo>
                  <a:lnTo>
                    <a:pt x="0" y="262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345"/>
          <p:cNvGrpSpPr/>
          <p:nvPr/>
        </p:nvGrpSpPr>
        <p:grpSpPr>
          <a:xfrm>
            <a:off x="7443063" y="326112"/>
            <a:ext cx="853038" cy="591833"/>
            <a:chOff x="7443063" y="326112"/>
            <a:chExt cx="853038" cy="591833"/>
          </a:xfrm>
        </p:grpSpPr>
        <p:sp>
          <p:nvSpPr>
            <p:cNvPr id="42" name="SMARTInkShape-1854"/>
            <p:cNvSpPr/>
            <p:nvPr>
              <p:custDataLst>
                <p:tags r:id="rId281"/>
              </p:custDataLst>
            </p:nvPr>
          </p:nvSpPr>
          <p:spPr>
            <a:xfrm>
              <a:off x="8201025" y="442187"/>
              <a:ext cx="95076" cy="348389"/>
            </a:xfrm>
            <a:custGeom>
              <a:avLst/>
              <a:gdLst/>
              <a:ahLst/>
              <a:cxnLst/>
              <a:rect l="0" t="0" r="0" b="0"/>
              <a:pathLst>
                <a:path w="95076" h="348389">
                  <a:moveTo>
                    <a:pt x="38100" y="5488"/>
                  </a:moveTo>
                  <a:lnTo>
                    <a:pt x="38100" y="5488"/>
                  </a:lnTo>
                  <a:lnTo>
                    <a:pt x="43156" y="431"/>
                  </a:lnTo>
                  <a:lnTo>
                    <a:pt x="45704" y="0"/>
                  </a:lnTo>
                  <a:lnTo>
                    <a:pt x="48461" y="771"/>
                  </a:lnTo>
                  <a:lnTo>
                    <a:pt x="60220" y="9735"/>
                  </a:lnTo>
                  <a:lnTo>
                    <a:pt x="65546" y="14669"/>
                  </a:lnTo>
                  <a:lnTo>
                    <a:pt x="85158" y="59039"/>
                  </a:lnTo>
                  <a:lnTo>
                    <a:pt x="90765" y="75855"/>
                  </a:lnTo>
                  <a:lnTo>
                    <a:pt x="94659" y="123279"/>
                  </a:lnTo>
                  <a:lnTo>
                    <a:pt x="95075" y="169623"/>
                  </a:lnTo>
                  <a:lnTo>
                    <a:pt x="94157" y="214691"/>
                  </a:lnTo>
                  <a:lnTo>
                    <a:pt x="84882" y="253069"/>
                  </a:lnTo>
                  <a:lnTo>
                    <a:pt x="77942" y="271099"/>
                  </a:lnTo>
                  <a:lnTo>
                    <a:pt x="40653" y="316741"/>
                  </a:lnTo>
                  <a:lnTo>
                    <a:pt x="16015" y="340771"/>
                  </a:lnTo>
                  <a:lnTo>
                    <a:pt x="0" y="34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855"/>
            <p:cNvSpPr/>
            <p:nvPr>
              <p:custDataLst>
                <p:tags r:id="rId282"/>
              </p:custDataLst>
            </p:nvPr>
          </p:nvSpPr>
          <p:spPr>
            <a:xfrm>
              <a:off x="8048625" y="575325"/>
              <a:ext cx="104775" cy="342620"/>
            </a:xfrm>
            <a:custGeom>
              <a:avLst/>
              <a:gdLst/>
              <a:ahLst/>
              <a:cxnLst/>
              <a:rect l="0" t="0" r="0" b="0"/>
              <a:pathLst>
                <a:path w="104775" h="342620">
                  <a:moveTo>
                    <a:pt x="0" y="43800"/>
                  </a:moveTo>
                  <a:lnTo>
                    <a:pt x="0" y="43800"/>
                  </a:lnTo>
                  <a:lnTo>
                    <a:pt x="8200" y="9084"/>
                  </a:lnTo>
                  <a:lnTo>
                    <a:pt x="7584" y="4781"/>
                  </a:lnTo>
                  <a:lnTo>
                    <a:pt x="6114" y="1912"/>
                  </a:lnTo>
                  <a:lnTo>
                    <a:pt x="4076" y="0"/>
                  </a:lnTo>
                  <a:lnTo>
                    <a:pt x="2717" y="842"/>
                  </a:lnTo>
                  <a:lnTo>
                    <a:pt x="1208" y="7421"/>
                  </a:lnTo>
                  <a:lnTo>
                    <a:pt x="357" y="23026"/>
                  </a:lnTo>
                  <a:lnTo>
                    <a:pt x="5162" y="41055"/>
                  </a:lnTo>
                  <a:lnTo>
                    <a:pt x="25543" y="68650"/>
                  </a:lnTo>
                  <a:lnTo>
                    <a:pt x="37790" y="76328"/>
                  </a:lnTo>
                  <a:lnTo>
                    <a:pt x="42127" y="77127"/>
                  </a:lnTo>
                  <a:lnTo>
                    <a:pt x="46076" y="76601"/>
                  </a:lnTo>
                  <a:lnTo>
                    <a:pt x="65076" y="68153"/>
                  </a:lnTo>
                  <a:lnTo>
                    <a:pt x="74078" y="56740"/>
                  </a:lnTo>
                  <a:lnTo>
                    <a:pt x="101898" y="9447"/>
                  </a:lnTo>
                  <a:lnTo>
                    <a:pt x="102857" y="8198"/>
                  </a:lnTo>
                  <a:lnTo>
                    <a:pt x="103496" y="9482"/>
                  </a:lnTo>
                  <a:lnTo>
                    <a:pt x="104700" y="52860"/>
                  </a:lnTo>
                  <a:lnTo>
                    <a:pt x="104753" y="94109"/>
                  </a:lnTo>
                  <a:lnTo>
                    <a:pt x="104768" y="137023"/>
                  </a:lnTo>
                  <a:lnTo>
                    <a:pt x="104773" y="179372"/>
                  </a:lnTo>
                  <a:lnTo>
                    <a:pt x="104774" y="222611"/>
                  </a:lnTo>
                  <a:lnTo>
                    <a:pt x="101953" y="256589"/>
                  </a:lnTo>
                  <a:lnTo>
                    <a:pt x="91518" y="297146"/>
                  </a:lnTo>
                  <a:lnTo>
                    <a:pt x="77329" y="328416"/>
                  </a:lnTo>
                  <a:lnTo>
                    <a:pt x="65766" y="339629"/>
                  </a:lnTo>
                  <a:lnTo>
                    <a:pt x="59718" y="342619"/>
                  </a:lnTo>
                  <a:lnTo>
                    <a:pt x="55687" y="342496"/>
                  </a:lnTo>
                  <a:lnTo>
                    <a:pt x="53000" y="340298"/>
                  </a:lnTo>
                  <a:lnTo>
                    <a:pt x="51208" y="336715"/>
                  </a:lnTo>
                  <a:lnTo>
                    <a:pt x="47625" y="27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56"/>
            <p:cNvSpPr/>
            <p:nvPr>
              <p:custDataLst>
                <p:tags r:id="rId283"/>
              </p:custDataLst>
            </p:nvPr>
          </p:nvSpPr>
          <p:spPr>
            <a:xfrm>
              <a:off x="7907667" y="461499"/>
              <a:ext cx="74168" cy="246782"/>
            </a:xfrm>
            <a:custGeom>
              <a:avLst/>
              <a:gdLst/>
              <a:ahLst/>
              <a:cxnLst/>
              <a:rect l="0" t="0" r="0" b="0"/>
              <a:pathLst>
                <a:path w="74168" h="246782">
                  <a:moveTo>
                    <a:pt x="64758" y="14751"/>
                  </a:moveTo>
                  <a:lnTo>
                    <a:pt x="64758" y="14751"/>
                  </a:lnTo>
                  <a:lnTo>
                    <a:pt x="72958" y="6550"/>
                  </a:lnTo>
                  <a:lnTo>
                    <a:pt x="74022" y="0"/>
                  </a:lnTo>
                  <a:lnTo>
                    <a:pt x="74167" y="2198"/>
                  </a:lnTo>
                  <a:lnTo>
                    <a:pt x="48329" y="47263"/>
                  </a:lnTo>
                  <a:lnTo>
                    <a:pt x="28744" y="91219"/>
                  </a:lnTo>
                  <a:lnTo>
                    <a:pt x="21235" y="106945"/>
                  </a:lnTo>
                  <a:lnTo>
                    <a:pt x="7791" y="154514"/>
                  </a:lnTo>
                  <a:lnTo>
                    <a:pt x="0" y="190055"/>
                  </a:lnTo>
                  <a:lnTo>
                    <a:pt x="3708" y="215918"/>
                  </a:lnTo>
                  <a:lnTo>
                    <a:pt x="11509" y="233576"/>
                  </a:lnTo>
                  <a:lnTo>
                    <a:pt x="25580" y="245511"/>
                  </a:lnTo>
                  <a:lnTo>
                    <a:pt x="39937" y="246781"/>
                  </a:lnTo>
                  <a:lnTo>
                    <a:pt x="64758" y="24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857"/>
            <p:cNvSpPr/>
            <p:nvPr>
              <p:custDataLst>
                <p:tags r:id="rId284"/>
              </p:custDataLst>
            </p:nvPr>
          </p:nvSpPr>
          <p:spPr>
            <a:xfrm>
              <a:off x="7715250" y="680574"/>
              <a:ext cx="85726" cy="186202"/>
            </a:xfrm>
            <a:custGeom>
              <a:avLst/>
              <a:gdLst/>
              <a:ahLst/>
              <a:cxnLst/>
              <a:rect l="0" t="0" r="0" b="0"/>
              <a:pathLst>
                <a:path w="85726" h="186202">
                  <a:moveTo>
                    <a:pt x="85725" y="14751"/>
                  </a:moveTo>
                  <a:lnTo>
                    <a:pt x="85725" y="14751"/>
                  </a:lnTo>
                  <a:lnTo>
                    <a:pt x="85725" y="9694"/>
                  </a:lnTo>
                  <a:lnTo>
                    <a:pt x="84667" y="8205"/>
                  </a:lnTo>
                  <a:lnTo>
                    <a:pt x="82903" y="7212"/>
                  </a:lnTo>
                  <a:lnTo>
                    <a:pt x="80669" y="6550"/>
                  </a:lnTo>
                  <a:lnTo>
                    <a:pt x="72468" y="562"/>
                  </a:lnTo>
                  <a:lnTo>
                    <a:pt x="69479" y="0"/>
                  </a:lnTo>
                  <a:lnTo>
                    <a:pt x="66428" y="683"/>
                  </a:lnTo>
                  <a:lnTo>
                    <a:pt x="63335" y="2198"/>
                  </a:lnTo>
                  <a:lnTo>
                    <a:pt x="53926" y="14442"/>
                  </a:lnTo>
                  <a:lnTo>
                    <a:pt x="38093" y="54065"/>
                  </a:lnTo>
                  <a:lnTo>
                    <a:pt x="22224" y="99577"/>
                  </a:lnTo>
                  <a:lnTo>
                    <a:pt x="12347" y="128246"/>
                  </a:lnTo>
                  <a:lnTo>
                    <a:pt x="992" y="174312"/>
                  </a:lnTo>
                  <a:lnTo>
                    <a:pt x="0" y="18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858"/>
            <p:cNvSpPr/>
            <p:nvPr>
              <p:custDataLst>
                <p:tags r:id="rId285"/>
              </p:custDataLst>
            </p:nvPr>
          </p:nvSpPr>
          <p:spPr>
            <a:xfrm>
              <a:off x="7648575" y="6667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42815" y="51204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859"/>
            <p:cNvSpPr/>
            <p:nvPr>
              <p:custDataLst>
                <p:tags r:id="rId286"/>
              </p:custDataLst>
            </p:nvPr>
          </p:nvSpPr>
          <p:spPr>
            <a:xfrm>
              <a:off x="7443063" y="619125"/>
              <a:ext cx="195988" cy="38101"/>
            </a:xfrm>
            <a:custGeom>
              <a:avLst/>
              <a:gdLst/>
              <a:ahLst/>
              <a:cxnLst/>
              <a:rect l="0" t="0" r="0" b="0"/>
              <a:pathLst>
                <a:path w="195988" h="38101">
                  <a:moveTo>
                    <a:pt x="5487" y="38100"/>
                  </a:moveTo>
                  <a:lnTo>
                    <a:pt x="5487" y="38100"/>
                  </a:lnTo>
                  <a:lnTo>
                    <a:pt x="431" y="33043"/>
                  </a:lnTo>
                  <a:lnTo>
                    <a:pt x="0" y="30496"/>
                  </a:lnTo>
                  <a:lnTo>
                    <a:pt x="770" y="27739"/>
                  </a:lnTo>
                  <a:lnTo>
                    <a:pt x="2342" y="24843"/>
                  </a:lnTo>
                  <a:lnTo>
                    <a:pt x="14669" y="15710"/>
                  </a:lnTo>
                  <a:lnTo>
                    <a:pt x="53004" y="9688"/>
                  </a:lnTo>
                  <a:lnTo>
                    <a:pt x="95698" y="2227"/>
                  </a:lnTo>
                  <a:lnTo>
                    <a:pt x="135254" y="440"/>
                  </a:lnTo>
                  <a:lnTo>
                    <a:pt x="179600" y="87"/>
                  </a:lnTo>
                  <a:lnTo>
                    <a:pt x="1959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860"/>
            <p:cNvSpPr/>
            <p:nvPr>
              <p:custDataLst>
                <p:tags r:id="rId287"/>
              </p:custDataLst>
            </p:nvPr>
          </p:nvSpPr>
          <p:spPr>
            <a:xfrm>
              <a:off x="7562893" y="326112"/>
              <a:ext cx="104733" cy="397789"/>
            </a:xfrm>
            <a:custGeom>
              <a:avLst/>
              <a:gdLst/>
              <a:ahLst/>
              <a:cxnLst/>
              <a:rect l="0" t="0" r="0" b="0"/>
              <a:pathLst>
                <a:path w="104733" h="397789">
                  <a:moveTo>
                    <a:pt x="104732" y="54888"/>
                  </a:moveTo>
                  <a:lnTo>
                    <a:pt x="104732" y="54888"/>
                  </a:lnTo>
                  <a:lnTo>
                    <a:pt x="96532" y="46687"/>
                  </a:lnTo>
                  <a:lnTo>
                    <a:pt x="95600" y="40699"/>
                  </a:lnTo>
                  <a:lnTo>
                    <a:pt x="94171" y="13330"/>
                  </a:lnTo>
                  <a:lnTo>
                    <a:pt x="90161" y="5373"/>
                  </a:lnTo>
                  <a:lnTo>
                    <a:pt x="87609" y="2828"/>
                  </a:lnTo>
                  <a:lnTo>
                    <a:pt x="81953" y="0"/>
                  </a:lnTo>
                  <a:lnTo>
                    <a:pt x="73088" y="1566"/>
                  </a:lnTo>
                  <a:lnTo>
                    <a:pt x="67761" y="3465"/>
                  </a:lnTo>
                  <a:lnTo>
                    <a:pt x="59021" y="14042"/>
                  </a:lnTo>
                  <a:lnTo>
                    <a:pt x="33880" y="57897"/>
                  </a:lnTo>
                  <a:lnTo>
                    <a:pt x="14929" y="105420"/>
                  </a:lnTo>
                  <a:lnTo>
                    <a:pt x="3654" y="149463"/>
                  </a:lnTo>
                  <a:lnTo>
                    <a:pt x="687" y="186419"/>
                  </a:lnTo>
                  <a:lnTo>
                    <a:pt x="101" y="233622"/>
                  </a:lnTo>
                  <a:lnTo>
                    <a:pt x="0" y="273887"/>
                  </a:lnTo>
                  <a:lnTo>
                    <a:pt x="1024" y="313146"/>
                  </a:lnTo>
                  <a:lnTo>
                    <a:pt x="9482" y="397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346"/>
          <p:cNvGrpSpPr/>
          <p:nvPr/>
        </p:nvGrpSpPr>
        <p:grpSpPr>
          <a:xfrm>
            <a:off x="2755110" y="11310"/>
            <a:ext cx="378616" cy="182969"/>
            <a:chOff x="2755110" y="11310"/>
            <a:chExt cx="378616" cy="182969"/>
          </a:xfrm>
        </p:grpSpPr>
        <p:sp>
          <p:nvSpPr>
            <p:cNvPr id="50" name="SMARTInkShape-1861"/>
            <p:cNvSpPr/>
            <p:nvPr>
              <p:custDataLst>
                <p:tags r:id="rId276"/>
              </p:custDataLst>
            </p:nvPr>
          </p:nvSpPr>
          <p:spPr>
            <a:xfrm>
              <a:off x="3049324" y="66675"/>
              <a:ext cx="84402" cy="9526"/>
            </a:xfrm>
            <a:custGeom>
              <a:avLst/>
              <a:gdLst/>
              <a:ahLst/>
              <a:cxnLst/>
              <a:rect l="0" t="0" r="0" b="0"/>
              <a:pathLst>
                <a:path w="844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4469"/>
                  </a:lnTo>
                  <a:lnTo>
                    <a:pt x="12034" y="1986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862"/>
            <p:cNvSpPr/>
            <p:nvPr>
              <p:custDataLst>
                <p:tags r:id="rId277"/>
              </p:custDataLst>
            </p:nvPr>
          </p:nvSpPr>
          <p:spPr>
            <a:xfrm>
              <a:off x="3057525" y="11310"/>
              <a:ext cx="66676" cy="156767"/>
            </a:xfrm>
            <a:custGeom>
              <a:avLst/>
              <a:gdLst/>
              <a:ahLst/>
              <a:cxnLst/>
              <a:rect l="0" t="0" r="0" b="0"/>
              <a:pathLst>
                <a:path w="66676" h="156767">
                  <a:moveTo>
                    <a:pt x="0" y="36315"/>
                  </a:moveTo>
                  <a:lnTo>
                    <a:pt x="0" y="36315"/>
                  </a:lnTo>
                  <a:lnTo>
                    <a:pt x="23322" y="12993"/>
                  </a:lnTo>
                  <a:lnTo>
                    <a:pt x="26240" y="7252"/>
                  </a:lnTo>
                  <a:lnTo>
                    <a:pt x="27019" y="4240"/>
                  </a:lnTo>
                  <a:lnTo>
                    <a:pt x="28596" y="2232"/>
                  </a:lnTo>
                  <a:lnTo>
                    <a:pt x="33170" y="0"/>
                  </a:lnTo>
                  <a:lnTo>
                    <a:pt x="33755" y="1522"/>
                  </a:lnTo>
                  <a:lnTo>
                    <a:pt x="28110" y="43905"/>
                  </a:lnTo>
                  <a:lnTo>
                    <a:pt x="20452" y="90205"/>
                  </a:lnTo>
                  <a:lnTo>
                    <a:pt x="20385" y="135350"/>
                  </a:lnTo>
                  <a:lnTo>
                    <a:pt x="24229" y="148417"/>
                  </a:lnTo>
                  <a:lnTo>
                    <a:pt x="26736" y="152325"/>
                  </a:lnTo>
                  <a:lnTo>
                    <a:pt x="32344" y="156666"/>
                  </a:lnTo>
                  <a:lnTo>
                    <a:pt x="35321" y="156766"/>
                  </a:lnTo>
                  <a:lnTo>
                    <a:pt x="66675" y="141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863"/>
            <p:cNvSpPr/>
            <p:nvPr>
              <p:custDataLst>
                <p:tags r:id="rId278"/>
              </p:custDataLst>
            </p:nvPr>
          </p:nvSpPr>
          <p:spPr>
            <a:xfrm>
              <a:off x="2952750" y="71595"/>
              <a:ext cx="57151" cy="99856"/>
            </a:xfrm>
            <a:custGeom>
              <a:avLst/>
              <a:gdLst/>
              <a:ahLst/>
              <a:cxnLst/>
              <a:rect l="0" t="0" r="0" b="0"/>
              <a:pathLst>
                <a:path w="57151" h="99856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45256"/>
                  </a:lnTo>
                  <a:lnTo>
                    <a:pt x="0" y="61049"/>
                  </a:lnTo>
                  <a:lnTo>
                    <a:pt x="0" y="56489"/>
                  </a:lnTo>
                  <a:lnTo>
                    <a:pt x="9701" y="27590"/>
                  </a:lnTo>
                  <a:lnTo>
                    <a:pt x="22666" y="11055"/>
                  </a:lnTo>
                  <a:lnTo>
                    <a:pt x="36937" y="1460"/>
                  </a:lnTo>
                  <a:lnTo>
                    <a:pt x="41558" y="1450"/>
                  </a:lnTo>
                  <a:lnTo>
                    <a:pt x="45697" y="3560"/>
                  </a:lnTo>
                  <a:lnTo>
                    <a:pt x="49515" y="7083"/>
                  </a:lnTo>
                  <a:lnTo>
                    <a:pt x="53756" y="16643"/>
                  </a:lnTo>
                  <a:lnTo>
                    <a:pt x="56852" y="59990"/>
                  </a:lnTo>
                  <a:lnTo>
                    <a:pt x="57150" y="9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64"/>
            <p:cNvSpPr/>
            <p:nvPr>
              <p:custDataLst>
                <p:tags r:id="rId279"/>
              </p:custDataLst>
            </p:nvPr>
          </p:nvSpPr>
          <p:spPr>
            <a:xfrm>
              <a:off x="2867568" y="86776"/>
              <a:ext cx="46496" cy="82140"/>
            </a:xfrm>
            <a:custGeom>
              <a:avLst/>
              <a:gdLst/>
              <a:ahLst/>
              <a:cxnLst/>
              <a:rect l="0" t="0" r="0" b="0"/>
              <a:pathLst>
                <a:path w="46496" h="82140">
                  <a:moveTo>
                    <a:pt x="28032" y="8474"/>
                  </a:moveTo>
                  <a:lnTo>
                    <a:pt x="28032" y="8474"/>
                  </a:lnTo>
                  <a:lnTo>
                    <a:pt x="28032" y="3418"/>
                  </a:lnTo>
                  <a:lnTo>
                    <a:pt x="26974" y="1928"/>
                  </a:lnTo>
                  <a:lnTo>
                    <a:pt x="25210" y="935"/>
                  </a:lnTo>
                  <a:lnTo>
                    <a:pt x="22976" y="273"/>
                  </a:lnTo>
                  <a:lnTo>
                    <a:pt x="20428" y="890"/>
                  </a:lnTo>
                  <a:lnTo>
                    <a:pt x="14774" y="4398"/>
                  </a:lnTo>
                  <a:lnTo>
                    <a:pt x="5642" y="17379"/>
                  </a:lnTo>
                  <a:lnTo>
                    <a:pt x="1289" y="39688"/>
                  </a:lnTo>
                  <a:lnTo>
                    <a:pt x="0" y="61349"/>
                  </a:lnTo>
                  <a:lnTo>
                    <a:pt x="2521" y="71838"/>
                  </a:lnTo>
                  <a:lnTo>
                    <a:pt x="4675" y="76117"/>
                  </a:lnTo>
                  <a:lnTo>
                    <a:pt x="8227" y="78969"/>
                  </a:lnTo>
                  <a:lnTo>
                    <a:pt x="17819" y="82139"/>
                  </a:lnTo>
                  <a:lnTo>
                    <a:pt x="22281" y="81925"/>
                  </a:lnTo>
                  <a:lnTo>
                    <a:pt x="30062" y="78866"/>
                  </a:lnTo>
                  <a:lnTo>
                    <a:pt x="40393" y="71194"/>
                  </a:lnTo>
                  <a:lnTo>
                    <a:pt x="44109" y="56811"/>
                  </a:lnTo>
                  <a:lnTo>
                    <a:pt x="46495" y="28253"/>
                  </a:lnTo>
                  <a:lnTo>
                    <a:pt x="41852" y="10924"/>
                  </a:lnTo>
                  <a:lnTo>
                    <a:pt x="39362" y="6932"/>
                  </a:lnTo>
                  <a:lnTo>
                    <a:pt x="29733" y="0"/>
                  </a:lnTo>
                  <a:lnTo>
                    <a:pt x="8982" y="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865"/>
            <p:cNvSpPr/>
            <p:nvPr>
              <p:custDataLst>
                <p:tags r:id="rId280"/>
              </p:custDataLst>
            </p:nvPr>
          </p:nvSpPr>
          <p:spPr>
            <a:xfrm>
              <a:off x="2755110" y="57160"/>
              <a:ext cx="62967" cy="137119"/>
            </a:xfrm>
            <a:custGeom>
              <a:avLst/>
              <a:gdLst/>
              <a:ahLst/>
              <a:cxnLst/>
              <a:rect l="0" t="0" r="0" b="0"/>
              <a:pathLst>
                <a:path w="62967" h="137119">
                  <a:moveTo>
                    <a:pt x="54765" y="9515"/>
                  </a:moveTo>
                  <a:lnTo>
                    <a:pt x="54765" y="9515"/>
                  </a:lnTo>
                  <a:lnTo>
                    <a:pt x="54765" y="382"/>
                  </a:lnTo>
                  <a:lnTo>
                    <a:pt x="62966" y="24"/>
                  </a:lnTo>
                  <a:lnTo>
                    <a:pt x="58841" y="0"/>
                  </a:lnTo>
                  <a:lnTo>
                    <a:pt x="53755" y="2817"/>
                  </a:lnTo>
                  <a:lnTo>
                    <a:pt x="31152" y="24900"/>
                  </a:lnTo>
                  <a:lnTo>
                    <a:pt x="5664" y="62380"/>
                  </a:lnTo>
                  <a:lnTo>
                    <a:pt x="0" y="87268"/>
                  </a:lnTo>
                  <a:lnTo>
                    <a:pt x="1498" y="102633"/>
                  </a:lnTo>
                  <a:lnTo>
                    <a:pt x="5690" y="115459"/>
                  </a:lnTo>
                  <a:lnTo>
                    <a:pt x="11082" y="124687"/>
                  </a:lnTo>
                  <a:lnTo>
                    <a:pt x="22650" y="132317"/>
                  </a:lnTo>
                  <a:lnTo>
                    <a:pt x="30180" y="135833"/>
                  </a:lnTo>
                  <a:lnTo>
                    <a:pt x="36258" y="137118"/>
                  </a:lnTo>
                  <a:lnTo>
                    <a:pt x="54765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47"/>
          <p:cNvGrpSpPr/>
          <p:nvPr/>
        </p:nvGrpSpPr>
        <p:grpSpPr>
          <a:xfrm>
            <a:off x="2441255" y="1092711"/>
            <a:ext cx="940121" cy="620024"/>
            <a:chOff x="2441255" y="1092711"/>
            <a:chExt cx="940121" cy="620024"/>
          </a:xfrm>
        </p:grpSpPr>
        <p:sp>
          <p:nvSpPr>
            <p:cNvPr id="56" name="SMARTInkShape-1866"/>
            <p:cNvSpPr/>
            <p:nvPr>
              <p:custDataLst>
                <p:tags r:id="rId262"/>
              </p:custDataLst>
            </p:nvPr>
          </p:nvSpPr>
          <p:spPr>
            <a:xfrm>
              <a:off x="3305175" y="1181370"/>
              <a:ext cx="76201" cy="114031"/>
            </a:xfrm>
            <a:custGeom>
              <a:avLst/>
              <a:gdLst/>
              <a:ahLst/>
              <a:cxnLst/>
              <a:rect l="0" t="0" r="0" b="0"/>
              <a:pathLst>
                <a:path w="76201" h="114031">
                  <a:moveTo>
                    <a:pt x="0" y="37830"/>
                  </a:moveTo>
                  <a:lnTo>
                    <a:pt x="0" y="37830"/>
                  </a:lnTo>
                  <a:lnTo>
                    <a:pt x="5057" y="37830"/>
                  </a:lnTo>
                  <a:lnTo>
                    <a:pt x="10361" y="35008"/>
                  </a:lnTo>
                  <a:lnTo>
                    <a:pt x="16247" y="31284"/>
                  </a:lnTo>
                  <a:lnTo>
                    <a:pt x="25510" y="28129"/>
                  </a:lnTo>
                  <a:lnTo>
                    <a:pt x="56202" y="641"/>
                  </a:lnTo>
                  <a:lnTo>
                    <a:pt x="46756" y="0"/>
                  </a:lnTo>
                  <a:lnTo>
                    <a:pt x="42813" y="2027"/>
                  </a:lnTo>
                  <a:lnTo>
                    <a:pt x="35609" y="9923"/>
                  </a:lnTo>
                  <a:lnTo>
                    <a:pt x="19140" y="41158"/>
                  </a:lnTo>
                  <a:lnTo>
                    <a:pt x="15935" y="49574"/>
                  </a:lnTo>
                  <a:lnTo>
                    <a:pt x="15196" y="67391"/>
                  </a:lnTo>
                  <a:lnTo>
                    <a:pt x="16481" y="76587"/>
                  </a:lnTo>
                  <a:lnTo>
                    <a:pt x="26375" y="92450"/>
                  </a:lnTo>
                  <a:lnTo>
                    <a:pt x="33458" y="99643"/>
                  </a:lnTo>
                  <a:lnTo>
                    <a:pt x="76200" y="114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867"/>
            <p:cNvSpPr/>
            <p:nvPr>
              <p:custDataLst>
                <p:tags r:id="rId263"/>
              </p:custDataLst>
            </p:nvPr>
          </p:nvSpPr>
          <p:spPr>
            <a:xfrm>
              <a:off x="3214786" y="1209675"/>
              <a:ext cx="52290" cy="9410"/>
            </a:xfrm>
            <a:custGeom>
              <a:avLst/>
              <a:gdLst/>
              <a:ahLst/>
              <a:cxnLst/>
              <a:rect l="0" t="0" r="0" b="0"/>
              <a:pathLst>
                <a:path w="52290" h="9410">
                  <a:moveTo>
                    <a:pt x="14189" y="0"/>
                  </a:moveTo>
                  <a:lnTo>
                    <a:pt x="14189" y="0"/>
                  </a:lnTo>
                  <a:lnTo>
                    <a:pt x="9133" y="0"/>
                  </a:lnTo>
                  <a:lnTo>
                    <a:pt x="7643" y="1058"/>
                  </a:lnTo>
                  <a:lnTo>
                    <a:pt x="6650" y="2822"/>
                  </a:lnTo>
                  <a:lnTo>
                    <a:pt x="5988" y="5056"/>
                  </a:lnTo>
                  <a:lnTo>
                    <a:pt x="4488" y="6546"/>
                  </a:lnTo>
                  <a:lnTo>
                    <a:pt x="0" y="8201"/>
                  </a:lnTo>
                  <a:lnTo>
                    <a:pt x="496" y="8642"/>
                  </a:lnTo>
                  <a:lnTo>
                    <a:pt x="17024" y="9409"/>
                  </a:lnTo>
                  <a:lnTo>
                    <a:pt x="52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868"/>
            <p:cNvSpPr/>
            <p:nvPr>
              <p:custDataLst>
                <p:tags r:id="rId264"/>
              </p:custDataLst>
            </p:nvPr>
          </p:nvSpPr>
          <p:spPr>
            <a:xfrm>
              <a:off x="3238549" y="1092711"/>
              <a:ext cx="46253" cy="204933"/>
            </a:xfrm>
            <a:custGeom>
              <a:avLst/>
              <a:gdLst/>
              <a:ahLst/>
              <a:cxnLst/>
              <a:rect l="0" t="0" r="0" b="0"/>
              <a:pathLst>
                <a:path w="46253" h="204933">
                  <a:moveTo>
                    <a:pt x="38051" y="21714"/>
                  </a:moveTo>
                  <a:lnTo>
                    <a:pt x="38051" y="21714"/>
                  </a:lnTo>
                  <a:lnTo>
                    <a:pt x="45590" y="3814"/>
                  </a:lnTo>
                  <a:lnTo>
                    <a:pt x="46252" y="256"/>
                  </a:lnTo>
                  <a:lnTo>
                    <a:pt x="45635" y="0"/>
                  </a:lnTo>
                  <a:lnTo>
                    <a:pt x="42127" y="5360"/>
                  </a:lnTo>
                  <a:lnTo>
                    <a:pt x="22043" y="48496"/>
                  </a:lnTo>
                  <a:lnTo>
                    <a:pt x="9450" y="90543"/>
                  </a:lnTo>
                  <a:lnTo>
                    <a:pt x="1202" y="138022"/>
                  </a:lnTo>
                  <a:lnTo>
                    <a:pt x="116" y="183904"/>
                  </a:lnTo>
                  <a:lnTo>
                    <a:pt x="0" y="202179"/>
                  </a:lnTo>
                  <a:lnTo>
                    <a:pt x="2100" y="204466"/>
                  </a:lnTo>
                  <a:lnTo>
                    <a:pt x="5617" y="204932"/>
                  </a:lnTo>
                  <a:lnTo>
                    <a:pt x="14111" y="202627"/>
                  </a:lnTo>
                  <a:lnTo>
                    <a:pt x="38051" y="183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69"/>
            <p:cNvSpPr/>
            <p:nvPr>
              <p:custDataLst>
                <p:tags r:id="rId265"/>
              </p:custDataLst>
            </p:nvPr>
          </p:nvSpPr>
          <p:spPr>
            <a:xfrm>
              <a:off x="3124200" y="1191754"/>
              <a:ext cx="56472" cy="103647"/>
            </a:xfrm>
            <a:custGeom>
              <a:avLst/>
              <a:gdLst/>
              <a:ahLst/>
              <a:cxnLst/>
              <a:rect l="0" t="0" r="0" b="0"/>
              <a:pathLst>
                <a:path w="56472" h="103647">
                  <a:moveTo>
                    <a:pt x="0" y="56021"/>
                  </a:moveTo>
                  <a:lnTo>
                    <a:pt x="0" y="56021"/>
                  </a:lnTo>
                  <a:lnTo>
                    <a:pt x="0" y="69278"/>
                  </a:lnTo>
                  <a:lnTo>
                    <a:pt x="2117" y="71209"/>
                  </a:lnTo>
                  <a:lnTo>
                    <a:pt x="10113" y="73355"/>
                  </a:lnTo>
                  <a:lnTo>
                    <a:pt x="14150" y="72868"/>
                  </a:lnTo>
                  <a:lnTo>
                    <a:pt x="21459" y="69506"/>
                  </a:lnTo>
                  <a:lnTo>
                    <a:pt x="41319" y="44574"/>
                  </a:lnTo>
                  <a:lnTo>
                    <a:pt x="51989" y="24642"/>
                  </a:lnTo>
                  <a:lnTo>
                    <a:pt x="56471" y="2683"/>
                  </a:lnTo>
                  <a:lnTo>
                    <a:pt x="55639" y="1412"/>
                  </a:lnTo>
                  <a:lnTo>
                    <a:pt x="54026" y="565"/>
                  </a:lnTo>
                  <a:lnTo>
                    <a:pt x="51892" y="0"/>
                  </a:lnTo>
                  <a:lnTo>
                    <a:pt x="43877" y="5017"/>
                  </a:lnTo>
                  <a:lnTo>
                    <a:pt x="38777" y="9319"/>
                  </a:lnTo>
                  <a:lnTo>
                    <a:pt x="26541" y="30542"/>
                  </a:lnTo>
                  <a:lnTo>
                    <a:pt x="21269" y="46825"/>
                  </a:lnTo>
                  <a:lnTo>
                    <a:pt x="19180" y="92405"/>
                  </a:lnTo>
                  <a:lnTo>
                    <a:pt x="19108" y="98650"/>
                  </a:lnTo>
                  <a:lnTo>
                    <a:pt x="20147" y="100316"/>
                  </a:lnTo>
                  <a:lnTo>
                    <a:pt x="21898" y="101426"/>
                  </a:lnTo>
                  <a:lnTo>
                    <a:pt x="38100" y="103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70"/>
            <p:cNvSpPr/>
            <p:nvPr>
              <p:custDataLst>
                <p:tags r:id="rId266"/>
              </p:custDataLst>
            </p:nvPr>
          </p:nvSpPr>
          <p:spPr>
            <a:xfrm>
              <a:off x="3038475" y="1190625"/>
              <a:ext cx="76201" cy="110883"/>
            </a:xfrm>
            <a:custGeom>
              <a:avLst/>
              <a:gdLst/>
              <a:ahLst/>
              <a:cxnLst/>
              <a:rect l="0" t="0" r="0" b="0"/>
              <a:pathLst>
                <a:path w="76201" h="110883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8201" y="393"/>
                  </a:lnTo>
                  <a:lnTo>
                    <a:pt x="23413" y="7682"/>
                  </a:lnTo>
                  <a:lnTo>
                    <a:pt x="30867" y="13292"/>
                  </a:lnTo>
                  <a:lnTo>
                    <a:pt x="41014" y="37570"/>
                  </a:lnTo>
                  <a:lnTo>
                    <a:pt x="47045" y="85090"/>
                  </a:lnTo>
                  <a:lnTo>
                    <a:pt x="41723" y="96379"/>
                  </a:lnTo>
                  <a:lnTo>
                    <a:pt x="33360" y="106335"/>
                  </a:lnTo>
                  <a:lnTo>
                    <a:pt x="26115" y="110760"/>
                  </a:lnTo>
                  <a:lnTo>
                    <a:pt x="23761" y="110882"/>
                  </a:lnTo>
                  <a:lnTo>
                    <a:pt x="22190" y="109905"/>
                  </a:lnTo>
                  <a:lnTo>
                    <a:pt x="21143" y="108195"/>
                  </a:lnTo>
                  <a:lnTo>
                    <a:pt x="32491" y="65303"/>
                  </a:lnTo>
                  <a:lnTo>
                    <a:pt x="54010" y="1951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71"/>
            <p:cNvSpPr/>
            <p:nvPr>
              <p:custDataLst>
                <p:tags r:id="rId267"/>
              </p:custDataLst>
            </p:nvPr>
          </p:nvSpPr>
          <p:spPr>
            <a:xfrm>
              <a:off x="2920112" y="1182458"/>
              <a:ext cx="99314" cy="112943"/>
            </a:xfrm>
            <a:custGeom>
              <a:avLst/>
              <a:gdLst/>
              <a:ahLst/>
              <a:cxnLst/>
              <a:rect l="0" t="0" r="0" b="0"/>
              <a:pathLst>
                <a:path w="99314" h="112943">
                  <a:moveTo>
                    <a:pt x="70738" y="17692"/>
                  </a:moveTo>
                  <a:lnTo>
                    <a:pt x="70738" y="17692"/>
                  </a:lnTo>
                  <a:lnTo>
                    <a:pt x="79871" y="8560"/>
                  </a:lnTo>
                  <a:lnTo>
                    <a:pt x="80147" y="3227"/>
                  </a:lnTo>
                  <a:lnTo>
                    <a:pt x="79127" y="1698"/>
                  </a:lnTo>
                  <a:lnTo>
                    <a:pt x="77389" y="680"/>
                  </a:lnTo>
                  <a:lnTo>
                    <a:pt x="75172" y="0"/>
                  </a:lnTo>
                  <a:lnTo>
                    <a:pt x="61939" y="4101"/>
                  </a:lnTo>
                  <a:lnTo>
                    <a:pt x="35138" y="17993"/>
                  </a:lnTo>
                  <a:lnTo>
                    <a:pt x="15375" y="35508"/>
                  </a:lnTo>
                  <a:lnTo>
                    <a:pt x="9091" y="44307"/>
                  </a:lnTo>
                  <a:lnTo>
                    <a:pt x="0" y="63636"/>
                  </a:lnTo>
                  <a:lnTo>
                    <a:pt x="296" y="69488"/>
                  </a:lnTo>
                  <a:lnTo>
                    <a:pt x="6269" y="81635"/>
                  </a:lnTo>
                  <a:lnTo>
                    <a:pt x="26589" y="100373"/>
                  </a:lnTo>
                  <a:lnTo>
                    <a:pt x="43708" y="107356"/>
                  </a:lnTo>
                  <a:lnTo>
                    <a:pt x="99313" y="112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872"/>
            <p:cNvSpPr/>
            <p:nvPr>
              <p:custDataLst>
                <p:tags r:id="rId268"/>
              </p:custDataLst>
            </p:nvPr>
          </p:nvSpPr>
          <p:spPr>
            <a:xfrm>
              <a:off x="2773099" y="11620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873"/>
            <p:cNvSpPr/>
            <p:nvPr>
              <p:custDataLst>
                <p:tags r:id="rId269"/>
              </p:custDataLst>
            </p:nvPr>
          </p:nvSpPr>
          <p:spPr>
            <a:xfrm>
              <a:off x="2840362" y="1191018"/>
              <a:ext cx="55239" cy="113908"/>
            </a:xfrm>
            <a:custGeom>
              <a:avLst/>
              <a:gdLst/>
              <a:ahLst/>
              <a:cxnLst/>
              <a:rect l="0" t="0" r="0" b="0"/>
              <a:pathLst>
                <a:path w="55239" h="113908">
                  <a:moveTo>
                    <a:pt x="55238" y="9132"/>
                  </a:moveTo>
                  <a:lnTo>
                    <a:pt x="55238" y="9132"/>
                  </a:lnTo>
                  <a:lnTo>
                    <a:pt x="50182" y="4076"/>
                  </a:lnTo>
                  <a:lnTo>
                    <a:pt x="42055" y="1593"/>
                  </a:lnTo>
                  <a:lnTo>
                    <a:pt x="24647" y="0"/>
                  </a:lnTo>
                  <a:lnTo>
                    <a:pt x="17653" y="2604"/>
                  </a:lnTo>
                  <a:lnTo>
                    <a:pt x="11017" y="6231"/>
                  </a:lnTo>
                  <a:lnTo>
                    <a:pt x="4540" y="7843"/>
                  </a:lnTo>
                  <a:lnTo>
                    <a:pt x="2389" y="10389"/>
                  </a:lnTo>
                  <a:lnTo>
                    <a:pt x="0" y="18863"/>
                  </a:lnTo>
                  <a:lnTo>
                    <a:pt x="421" y="23028"/>
                  </a:lnTo>
                  <a:lnTo>
                    <a:pt x="8959" y="44941"/>
                  </a:lnTo>
                  <a:lnTo>
                    <a:pt x="49951" y="90533"/>
                  </a:lnTo>
                  <a:lnTo>
                    <a:pt x="52888" y="97521"/>
                  </a:lnTo>
                  <a:lnTo>
                    <a:pt x="52613" y="100867"/>
                  </a:lnTo>
                  <a:lnTo>
                    <a:pt x="36188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874"/>
            <p:cNvSpPr/>
            <p:nvPr>
              <p:custDataLst>
                <p:tags r:id="rId270"/>
              </p:custDataLst>
            </p:nvPr>
          </p:nvSpPr>
          <p:spPr>
            <a:xfrm>
              <a:off x="2781300" y="12477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75"/>
            <p:cNvSpPr/>
            <p:nvPr>
              <p:custDataLst>
                <p:tags r:id="rId271"/>
              </p:custDataLst>
            </p:nvPr>
          </p:nvSpPr>
          <p:spPr>
            <a:xfrm>
              <a:off x="2649558" y="1106286"/>
              <a:ext cx="84118" cy="214882"/>
            </a:xfrm>
            <a:custGeom>
              <a:avLst/>
              <a:gdLst/>
              <a:ahLst/>
              <a:cxnLst/>
              <a:rect l="0" t="0" r="0" b="0"/>
              <a:pathLst>
                <a:path w="84118" h="214882">
                  <a:moveTo>
                    <a:pt x="65067" y="160539"/>
                  </a:moveTo>
                  <a:lnTo>
                    <a:pt x="65067" y="160539"/>
                  </a:lnTo>
                  <a:lnTo>
                    <a:pt x="65067" y="155483"/>
                  </a:lnTo>
                  <a:lnTo>
                    <a:pt x="59423" y="150178"/>
                  </a:lnTo>
                  <a:lnTo>
                    <a:pt x="43608" y="138149"/>
                  </a:lnTo>
                  <a:lnTo>
                    <a:pt x="39120" y="137145"/>
                  </a:lnTo>
                  <a:lnTo>
                    <a:pt x="28488" y="138853"/>
                  </a:lnTo>
                  <a:lnTo>
                    <a:pt x="10602" y="150821"/>
                  </a:lnTo>
                  <a:lnTo>
                    <a:pt x="3819" y="161864"/>
                  </a:lnTo>
                  <a:lnTo>
                    <a:pt x="0" y="182804"/>
                  </a:lnTo>
                  <a:lnTo>
                    <a:pt x="165" y="197951"/>
                  </a:lnTo>
                  <a:lnTo>
                    <a:pt x="3766" y="208211"/>
                  </a:lnTo>
                  <a:lnTo>
                    <a:pt x="6208" y="211370"/>
                  </a:lnTo>
                  <a:lnTo>
                    <a:pt x="11744" y="214881"/>
                  </a:lnTo>
                  <a:lnTo>
                    <a:pt x="30923" y="211800"/>
                  </a:lnTo>
                  <a:lnTo>
                    <a:pt x="51658" y="199129"/>
                  </a:lnTo>
                  <a:lnTo>
                    <a:pt x="61930" y="182276"/>
                  </a:lnTo>
                  <a:lnTo>
                    <a:pt x="77147" y="136963"/>
                  </a:lnTo>
                  <a:lnTo>
                    <a:pt x="78197" y="115136"/>
                  </a:lnTo>
                  <a:lnTo>
                    <a:pt x="75304" y="70197"/>
                  </a:lnTo>
                  <a:lnTo>
                    <a:pt x="69747" y="28055"/>
                  </a:lnTo>
                  <a:lnTo>
                    <a:pt x="65992" y="0"/>
                  </a:lnTo>
                  <a:lnTo>
                    <a:pt x="65683" y="597"/>
                  </a:lnTo>
                  <a:lnTo>
                    <a:pt x="58602" y="38621"/>
                  </a:lnTo>
                  <a:lnTo>
                    <a:pt x="56449" y="79377"/>
                  </a:lnTo>
                  <a:lnTo>
                    <a:pt x="56869" y="118735"/>
                  </a:lnTo>
                  <a:lnTo>
                    <a:pt x="63134" y="161493"/>
                  </a:lnTo>
                  <a:lnTo>
                    <a:pt x="63779" y="167525"/>
                  </a:lnTo>
                  <a:lnTo>
                    <a:pt x="84117" y="208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76"/>
            <p:cNvSpPr/>
            <p:nvPr>
              <p:custDataLst>
                <p:tags r:id="rId272"/>
              </p:custDataLst>
            </p:nvPr>
          </p:nvSpPr>
          <p:spPr>
            <a:xfrm>
              <a:off x="2441255" y="1438275"/>
              <a:ext cx="244796" cy="274460"/>
            </a:xfrm>
            <a:custGeom>
              <a:avLst/>
              <a:gdLst/>
              <a:ahLst/>
              <a:cxnLst/>
              <a:rect l="0" t="0" r="0" b="0"/>
              <a:pathLst>
                <a:path w="244796" h="274460">
                  <a:moveTo>
                    <a:pt x="120970" y="0"/>
                  </a:moveTo>
                  <a:lnTo>
                    <a:pt x="120970" y="0"/>
                  </a:lnTo>
                  <a:lnTo>
                    <a:pt x="129171" y="0"/>
                  </a:lnTo>
                  <a:lnTo>
                    <a:pt x="129612" y="1058"/>
                  </a:lnTo>
                  <a:lnTo>
                    <a:pt x="130103" y="5056"/>
                  </a:lnTo>
                  <a:lnTo>
                    <a:pt x="115209" y="36943"/>
                  </a:lnTo>
                  <a:lnTo>
                    <a:pt x="84956" y="81111"/>
                  </a:lnTo>
                  <a:lnTo>
                    <a:pt x="48847" y="127477"/>
                  </a:lnTo>
                  <a:lnTo>
                    <a:pt x="24106" y="163595"/>
                  </a:lnTo>
                  <a:lnTo>
                    <a:pt x="6779" y="202754"/>
                  </a:lnTo>
                  <a:lnTo>
                    <a:pt x="0" y="225998"/>
                  </a:lnTo>
                  <a:lnTo>
                    <a:pt x="3047" y="249701"/>
                  </a:lnTo>
                  <a:lnTo>
                    <a:pt x="6372" y="255367"/>
                  </a:lnTo>
                  <a:lnTo>
                    <a:pt x="10704" y="259145"/>
                  </a:lnTo>
                  <a:lnTo>
                    <a:pt x="42980" y="270264"/>
                  </a:lnTo>
                  <a:lnTo>
                    <a:pt x="87984" y="274459"/>
                  </a:lnTo>
                  <a:lnTo>
                    <a:pt x="126366" y="270645"/>
                  </a:lnTo>
                  <a:lnTo>
                    <a:pt x="162903" y="262813"/>
                  </a:lnTo>
                  <a:lnTo>
                    <a:pt x="205570" y="250684"/>
                  </a:lnTo>
                  <a:lnTo>
                    <a:pt x="24479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77"/>
            <p:cNvSpPr/>
            <p:nvPr>
              <p:custDataLst>
                <p:tags r:id="rId273"/>
              </p:custDataLst>
            </p:nvPr>
          </p:nvSpPr>
          <p:spPr>
            <a:xfrm>
              <a:off x="2962119" y="1438275"/>
              <a:ext cx="164892" cy="257176"/>
            </a:xfrm>
            <a:custGeom>
              <a:avLst/>
              <a:gdLst/>
              <a:ahLst/>
              <a:cxnLst/>
              <a:rect l="0" t="0" r="0" b="0"/>
              <a:pathLst>
                <a:path w="164892" h="257176">
                  <a:moveTo>
                    <a:pt x="28731" y="0"/>
                  </a:moveTo>
                  <a:lnTo>
                    <a:pt x="28731" y="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24006" y="14150"/>
                  </a:lnTo>
                  <a:lnTo>
                    <a:pt x="62762" y="31057"/>
                  </a:lnTo>
                  <a:lnTo>
                    <a:pt x="101540" y="54465"/>
                  </a:lnTo>
                  <a:lnTo>
                    <a:pt x="127445" y="78227"/>
                  </a:lnTo>
                  <a:lnTo>
                    <a:pt x="163121" y="123415"/>
                  </a:lnTo>
                  <a:lnTo>
                    <a:pt x="164891" y="129902"/>
                  </a:lnTo>
                  <a:lnTo>
                    <a:pt x="164036" y="145576"/>
                  </a:lnTo>
                  <a:lnTo>
                    <a:pt x="152547" y="172250"/>
                  </a:lnTo>
                  <a:lnTo>
                    <a:pt x="125553" y="212268"/>
                  </a:lnTo>
                  <a:lnTo>
                    <a:pt x="110921" y="224164"/>
                  </a:lnTo>
                  <a:lnTo>
                    <a:pt x="66366" y="249379"/>
                  </a:lnTo>
                  <a:lnTo>
                    <a:pt x="28731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78"/>
            <p:cNvSpPr/>
            <p:nvPr>
              <p:custDataLst>
                <p:tags r:id="rId274"/>
              </p:custDataLst>
            </p:nvPr>
          </p:nvSpPr>
          <p:spPr>
            <a:xfrm>
              <a:off x="2608069" y="1590675"/>
              <a:ext cx="449457" cy="64567"/>
            </a:xfrm>
            <a:custGeom>
              <a:avLst/>
              <a:gdLst/>
              <a:ahLst/>
              <a:cxnLst/>
              <a:rect l="0" t="0" r="0" b="0"/>
              <a:pathLst>
                <a:path w="449457" h="64567">
                  <a:moveTo>
                    <a:pt x="30356" y="38100"/>
                  </a:moveTo>
                  <a:lnTo>
                    <a:pt x="30356" y="38100"/>
                  </a:lnTo>
                  <a:lnTo>
                    <a:pt x="697" y="59558"/>
                  </a:lnTo>
                  <a:lnTo>
                    <a:pt x="0" y="61931"/>
                  </a:lnTo>
                  <a:lnTo>
                    <a:pt x="1652" y="63512"/>
                  </a:lnTo>
                  <a:lnTo>
                    <a:pt x="4870" y="64566"/>
                  </a:lnTo>
                  <a:lnTo>
                    <a:pt x="49115" y="59712"/>
                  </a:lnTo>
                  <a:lnTo>
                    <a:pt x="82085" y="58289"/>
                  </a:lnTo>
                  <a:lnTo>
                    <a:pt x="126234" y="57487"/>
                  </a:lnTo>
                  <a:lnTo>
                    <a:pt x="173590" y="50671"/>
                  </a:lnTo>
                  <a:lnTo>
                    <a:pt x="215436" y="47469"/>
                  </a:lnTo>
                  <a:lnTo>
                    <a:pt x="258291" y="40288"/>
                  </a:lnTo>
                  <a:lnTo>
                    <a:pt x="296055" y="34486"/>
                  </a:lnTo>
                  <a:lnTo>
                    <a:pt x="329067" y="28380"/>
                  </a:lnTo>
                  <a:lnTo>
                    <a:pt x="359966" y="22138"/>
                  </a:lnTo>
                  <a:lnTo>
                    <a:pt x="394866" y="15836"/>
                  </a:lnTo>
                  <a:lnTo>
                    <a:pt x="449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79"/>
            <p:cNvSpPr/>
            <p:nvPr>
              <p:custDataLst>
                <p:tags r:id="rId275"/>
              </p:custDataLst>
            </p:nvPr>
          </p:nvSpPr>
          <p:spPr>
            <a:xfrm>
              <a:off x="2562225" y="1533525"/>
              <a:ext cx="457201" cy="17727"/>
            </a:xfrm>
            <a:custGeom>
              <a:avLst/>
              <a:gdLst/>
              <a:ahLst/>
              <a:cxnLst/>
              <a:rect l="0" t="0" r="0" b="0"/>
              <a:pathLst>
                <a:path w="457201" h="17727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28427" y="17726"/>
                  </a:lnTo>
                  <a:lnTo>
                    <a:pt x="62163" y="13601"/>
                  </a:lnTo>
                  <a:lnTo>
                    <a:pt x="109082" y="10733"/>
                  </a:lnTo>
                  <a:lnTo>
                    <a:pt x="147612" y="7240"/>
                  </a:lnTo>
                  <a:lnTo>
                    <a:pt x="186255" y="3218"/>
                  </a:lnTo>
                  <a:lnTo>
                    <a:pt x="217541" y="1430"/>
                  </a:lnTo>
                  <a:lnTo>
                    <a:pt x="254024" y="636"/>
                  </a:lnTo>
                  <a:lnTo>
                    <a:pt x="294933" y="283"/>
                  </a:lnTo>
                  <a:lnTo>
                    <a:pt x="337809" y="126"/>
                  </a:lnTo>
                  <a:lnTo>
                    <a:pt x="378316" y="37"/>
                  </a:lnTo>
                  <a:lnTo>
                    <a:pt x="422999" y="7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348"/>
          <p:cNvGrpSpPr/>
          <p:nvPr/>
        </p:nvGrpSpPr>
        <p:grpSpPr>
          <a:xfrm>
            <a:off x="3934218" y="1543050"/>
            <a:ext cx="1513756" cy="450512"/>
            <a:chOff x="3934218" y="1543050"/>
            <a:chExt cx="1513756" cy="450512"/>
          </a:xfrm>
        </p:grpSpPr>
        <p:sp>
          <p:nvSpPr>
            <p:cNvPr id="71" name="SMARTInkShape-1880"/>
            <p:cNvSpPr/>
            <p:nvPr>
              <p:custDataLst>
                <p:tags r:id="rId251"/>
              </p:custDataLst>
            </p:nvPr>
          </p:nvSpPr>
          <p:spPr>
            <a:xfrm>
              <a:off x="5343525" y="1543050"/>
              <a:ext cx="104449" cy="333376"/>
            </a:xfrm>
            <a:custGeom>
              <a:avLst/>
              <a:gdLst/>
              <a:ahLst/>
              <a:cxnLst/>
              <a:rect l="0" t="0" r="0" b="0"/>
              <a:pathLst>
                <a:path w="104449" h="33337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68497" y="15209"/>
                  </a:lnTo>
                  <a:lnTo>
                    <a:pt x="81948" y="26515"/>
                  </a:lnTo>
                  <a:lnTo>
                    <a:pt x="96366" y="54893"/>
                  </a:lnTo>
                  <a:lnTo>
                    <a:pt x="103114" y="101350"/>
                  </a:lnTo>
                  <a:lnTo>
                    <a:pt x="104448" y="147843"/>
                  </a:lnTo>
                  <a:lnTo>
                    <a:pt x="101855" y="186328"/>
                  </a:lnTo>
                  <a:lnTo>
                    <a:pt x="86442" y="232832"/>
                  </a:lnTo>
                  <a:lnTo>
                    <a:pt x="63015" y="274121"/>
                  </a:lnTo>
                  <a:lnTo>
                    <a:pt x="30845" y="31049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881"/>
            <p:cNvSpPr/>
            <p:nvPr>
              <p:custDataLst>
                <p:tags r:id="rId252"/>
              </p:custDataLst>
            </p:nvPr>
          </p:nvSpPr>
          <p:spPr>
            <a:xfrm>
              <a:off x="5191910" y="1667267"/>
              <a:ext cx="123024" cy="326295"/>
            </a:xfrm>
            <a:custGeom>
              <a:avLst/>
              <a:gdLst/>
              <a:ahLst/>
              <a:cxnLst/>
              <a:rect l="0" t="0" r="0" b="0"/>
              <a:pathLst>
                <a:path w="123024" h="326295">
                  <a:moveTo>
                    <a:pt x="18265" y="9133"/>
                  </a:moveTo>
                  <a:lnTo>
                    <a:pt x="18265" y="9133"/>
                  </a:lnTo>
                  <a:lnTo>
                    <a:pt x="0" y="0"/>
                  </a:lnTo>
                  <a:lnTo>
                    <a:pt x="5916" y="15953"/>
                  </a:lnTo>
                  <a:lnTo>
                    <a:pt x="13425" y="57656"/>
                  </a:lnTo>
                  <a:lnTo>
                    <a:pt x="21888" y="75486"/>
                  </a:lnTo>
                  <a:lnTo>
                    <a:pt x="25972" y="78768"/>
                  </a:lnTo>
                  <a:lnTo>
                    <a:pt x="36154" y="82415"/>
                  </a:lnTo>
                  <a:lnTo>
                    <a:pt x="53787" y="84469"/>
                  </a:lnTo>
                  <a:lnTo>
                    <a:pt x="66155" y="79304"/>
                  </a:lnTo>
                  <a:lnTo>
                    <a:pt x="77649" y="69954"/>
                  </a:lnTo>
                  <a:lnTo>
                    <a:pt x="101948" y="31841"/>
                  </a:lnTo>
                  <a:lnTo>
                    <a:pt x="103687" y="32739"/>
                  </a:lnTo>
                  <a:lnTo>
                    <a:pt x="108441" y="39380"/>
                  </a:lnTo>
                  <a:lnTo>
                    <a:pt x="118126" y="86316"/>
                  </a:lnTo>
                  <a:lnTo>
                    <a:pt x="122393" y="128371"/>
                  </a:lnTo>
                  <a:lnTo>
                    <a:pt x="122912" y="175208"/>
                  </a:lnTo>
                  <a:lnTo>
                    <a:pt x="123023" y="222784"/>
                  </a:lnTo>
                  <a:lnTo>
                    <a:pt x="120213" y="252354"/>
                  </a:lnTo>
                  <a:lnTo>
                    <a:pt x="109855" y="277343"/>
                  </a:lnTo>
                  <a:lnTo>
                    <a:pt x="92448" y="309175"/>
                  </a:lnTo>
                  <a:lnTo>
                    <a:pt x="79810" y="319932"/>
                  </a:lnTo>
                  <a:lnTo>
                    <a:pt x="65727" y="326124"/>
                  </a:lnTo>
                  <a:lnTo>
                    <a:pt x="60489" y="326294"/>
                  </a:lnTo>
                  <a:lnTo>
                    <a:pt x="55939" y="325348"/>
                  </a:lnTo>
                  <a:lnTo>
                    <a:pt x="27790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882"/>
            <p:cNvSpPr/>
            <p:nvPr>
              <p:custDataLst>
                <p:tags r:id="rId253"/>
              </p:custDataLst>
            </p:nvPr>
          </p:nvSpPr>
          <p:spPr>
            <a:xfrm>
              <a:off x="5038725" y="1743075"/>
              <a:ext cx="45910" cy="95251"/>
            </a:xfrm>
            <a:custGeom>
              <a:avLst/>
              <a:gdLst/>
              <a:ahLst/>
              <a:cxnLst/>
              <a:rect l="0" t="0" r="0" b="0"/>
              <a:pathLst>
                <a:path w="45910" h="95251">
                  <a:moveTo>
                    <a:pt x="28575" y="0"/>
                  </a:moveTo>
                  <a:lnTo>
                    <a:pt x="28575" y="0"/>
                  </a:lnTo>
                  <a:lnTo>
                    <a:pt x="41832" y="13258"/>
                  </a:lnTo>
                  <a:lnTo>
                    <a:pt x="45050" y="22120"/>
                  </a:lnTo>
                  <a:lnTo>
                    <a:pt x="45909" y="27447"/>
                  </a:lnTo>
                  <a:lnTo>
                    <a:pt x="44364" y="33114"/>
                  </a:lnTo>
                  <a:lnTo>
                    <a:pt x="19202" y="744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883"/>
            <p:cNvSpPr/>
            <p:nvPr>
              <p:custDataLst>
                <p:tags r:id="rId254"/>
              </p:custDataLst>
            </p:nvPr>
          </p:nvSpPr>
          <p:spPr>
            <a:xfrm>
              <a:off x="4873790" y="1644959"/>
              <a:ext cx="98261" cy="144465"/>
            </a:xfrm>
            <a:custGeom>
              <a:avLst/>
              <a:gdLst/>
              <a:ahLst/>
              <a:cxnLst/>
              <a:rect l="0" t="0" r="0" b="0"/>
              <a:pathLst>
                <a:path w="98261" h="144465">
                  <a:moveTo>
                    <a:pt x="22060" y="21916"/>
                  </a:moveTo>
                  <a:lnTo>
                    <a:pt x="22060" y="21916"/>
                  </a:lnTo>
                  <a:lnTo>
                    <a:pt x="22060" y="4582"/>
                  </a:lnTo>
                  <a:lnTo>
                    <a:pt x="24882" y="42953"/>
                  </a:lnTo>
                  <a:lnTo>
                    <a:pt x="36190" y="88853"/>
                  </a:lnTo>
                  <a:lnTo>
                    <a:pt x="32400" y="131194"/>
                  </a:lnTo>
                  <a:lnTo>
                    <a:pt x="30013" y="136043"/>
                  </a:lnTo>
                  <a:lnTo>
                    <a:pt x="26303" y="139276"/>
                  </a:lnTo>
                  <a:lnTo>
                    <a:pt x="13792" y="143825"/>
                  </a:lnTo>
                  <a:lnTo>
                    <a:pt x="10198" y="144464"/>
                  </a:lnTo>
                  <a:lnTo>
                    <a:pt x="6743" y="141715"/>
                  </a:lnTo>
                  <a:lnTo>
                    <a:pt x="83" y="130193"/>
                  </a:lnTo>
                  <a:lnTo>
                    <a:pt x="0" y="122676"/>
                  </a:lnTo>
                  <a:lnTo>
                    <a:pt x="13273" y="76793"/>
                  </a:lnTo>
                  <a:lnTo>
                    <a:pt x="44907" y="31324"/>
                  </a:lnTo>
                  <a:lnTo>
                    <a:pt x="71060" y="1975"/>
                  </a:lnTo>
                  <a:lnTo>
                    <a:pt x="73777" y="156"/>
                  </a:lnTo>
                  <a:lnTo>
                    <a:pt x="75588" y="0"/>
                  </a:lnTo>
                  <a:lnTo>
                    <a:pt x="76796" y="956"/>
                  </a:lnTo>
                  <a:lnTo>
                    <a:pt x="78137" y="4839"/>
                  </a:lnTo>
                  <a:lnTo>
                    <a:pt x="78495" y="7356"/>
                  </a:lnTo>
                  <a:lnTo>
                    <a:pt x="70946" y="51721"/>
                  </a:lnTo>
                  <a:lnTo>
                    <a:pt x="70992" y="82288"/>
                  </a:lnTo>
                  <a:lnTo>
                    <a:pt x="74852" y="99548"/>
                  </a:lnTo>
                  <a:lnTo>
                    <a:pt x="78421" y="105421"/>
                  </a:lnTo>
                  <a:lnTo>
                    <a:pt x="98260" y="117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884"/>
            <p:cNvSpPr/>
            <p:nvPr>
              <p:custDataLst>
                <p:tags r:id="rId255"/>
              </p:custDataLst>
            </p:nvPr>
          </p:nvSpPr>
          <p:spPr>
            <a:xfrm>
              <a:off x="4749950" y="1544766"/>
              <a:ext cx="88751" cy="293560"/>
            </a:xfrm>
            <a:custGeom>
              <a:avLst/>
              <a:gdLst/>
              <a:ahLst/>
              <a:cxnLst/>
              <a:rect l="0" t="0" r="0" b="0"/>
              <a:pathLst>
                <a:path w="88751" h="293560">
                  <a:moveTo>
                    <a:pt x="88750" y="17334"/>
                  </a:moveTo>
                  <a:lnTo>
                    <a:pt x="88750" y="17334"/>
                  </a:lnTo>
                  <a:lnTo>
                    <a:pt x="83693" y="17334"/>
                  </a:lnTo>
                  <a:lnTo>
                    <a:pt x="82204" y="16276"/>
                  </a:lnTo>
                  <a:lnTo>
                    <a:pt x="81211" y="14512"/>
                  </a:lnTo>
                  <a:lnTo>
                    <a:pt x="80549" y="12278"/>
                  </a:lnTo>
                  <a:lnTo>
                    <a:pt x="74561" y="4077"/>
                  </a:lnTo>
                  <a:lnTo>
                    <a:pt x="69038" y="859"/>
                  </a:lnTo>
                  <a:lnTo>
                    <a:pt x="66084" y="0"/>
                  </a:lnTo>
                  <a:lnTo>
                    <a:pt x="61998" y="2603"/>
                  </a:lnTo>
                  <a:lnTo>
                    <a:pt x="46134" y="22494"/>
                  </a:lnTo>
                  <a:lnTo>
                    <a:pt x="20605" y="68644"/>
                  </a:lnTo>
                  <a:lnTo>
                    <a:pt x="9880" y="104739"/>
                  </a:lnTo>
                  <a:lnTo>
                    <a:pt x="0" y="148947"/>
                  </a:lnTo>
                  <a:lnTo>
                    <a:pt x="482" y="190504"/>
                  </a:lnTo>
                  <a:lnTo>
                    <a:pt x="5512" y="237367"/>
                  </a:lnTo>
                  <a:lnTo>
                    <a:pt x="11538" y="254826"/>
                  </a:lnTo>
                  <a:lnTo>
                    <a:pt x="41125" y="29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885"/>
            <p:cNvSpPr/>
            <p:nvPr>
              <p:custDataLst>
                <p:tags r:id="rId256"/>
              </p:custDataLst>
            </p:nvPr>
          </p:nvSpPr>
          <p:spPr>
            <a:xfrm>
              <a:off x="4505325" y="1743522"/>
              <a:ext cx="37984" cy="171004"/>
            </a:xfrm>
            <a:custGeom>
              <a:avLst/>
              <a:gdLst/>
              <a:ahLst/>
              <a:cxnLst/>
              <a:rect l="0" t="0" r="0" b="0"/>
              <a:pathLst>
                <a:path w="37984" h="171004">
                  <a:moveTo>
                    <a:pt x="28575" y="37653"/>
                  </a:moveTo>
                  <a:lnTo>
                    <a:pt x="28575" y="37653"/>
                  </a:lnTo>
                  <a:lnTo>
                    <a:pt x="28575" y="27540"/>
                  </a:lnTo>
                  <a:lnTo>
                    <a:pt x="31397" y="19753"/>
                  </a:lnTo>
                  <a:lnTo>
                    <a:pt x="36776" y="11187"/>
                  </a:lnTo>
                  <a:lnTo>
                    <a:pt x="37983" y="1062"/>
                  </a:lnTo>
                  <a:lnTo>
                    <a:pt x="36964" y="559"/>
                  </a:lnTo>
                  <a:lnTo>
                    <a:pt x="33009" y="0"/>
                  </a:lnTo>
                  <a:lnTo>
                    <a:pt x="27724" y="2574"/>
                  </a:lnTo>
                  <a:lnTo>
                    <a:pt x="15707" y="12850"/>
                  </a:lnTo>
                  <a:lnTo>
                    <a:pt x="12273" y="18868"/>
                  </a:lnTo>
                  <a:lnTo>
                    <a:pt x="989" y="61318"/>
                  </a:lnTo>
                  <a:lnTo>
                    <a:pt x="87" y="107712"/>
                  </a:lnTo>
                  <a:lnTo>
                    <a:pt x="3" y="154145"/>
                  </a:lnTo>
                  <a:lnTo>
                    <a:pt x="0" y="171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886"/>
            <p:cNvSpPr/>
            <p:nvPr>
              <p:custDataLst>
                <p:tags r:id="rId257"/>
              </p:custDataLst>
            </p:nvPr>
          </p:nvSpPr>
          <p:spPr>
            <a:xfrm>
              <a:off x="4400942" y="1728945"/>
              <a:ext cx="85334" cy="90331"/>
            </a:xfrm>
            <a:custGeom>
              <a:avLst/>
              <a:gdLst/>
              <a:ahLst/>
              <a:cxnLst/>
              <a:rect l="0" t="0" r="0" b="0"/>
              <a:pathLst>
                <a:path w="85334" h="90331">
                  <a:moveTo>
                    <a:pt x="9133" y="14130"/>
                  </a:moveTo>
                  <a:lnTo>
                    <a:pt x="9133" y="14130"/>
                  </a:lnTo>
                  <a:lnTo>
                    <a:pt x="4076" y="9074"/>
                  </a:lnTo>
                  <a:lnTo>
                    <a:pt x="1594" y="3769"/>
                  </a:lnTo>
                  <a:lnTo>
                    <a:pt x="932" y="872"/>
                  </a:lnTo>
                  <a:lnTo>
                    <a:pt x="491" y="0"/>
                  </a:lnTo>
                  <a:lnTo>
                    <a:pt x="197" y="477"/>
                  </a:lnTo>
                  <a:lnTo>
                    <a:pt x="0" y="1853"/>
                  </a:lnTo>
                  <a:lnTo>
                    <a:pt x="5427" y="6204"/>
                  </a:lnTo>
                  <a:lnTo>
                    <a:pt x="9837" y="8846"/>
                  </a:lnTo>
                  <a:lnTo>
                    <a:pt x="49019" y="53717"/>
                  </a:lnTo>
                  <a:lnTo>
                    <a:pt x="68322" y="67771"/>
                  </a:lnTo>
                  <a:lnTo>
                    <a:pt x="85333" y="9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887"/>
            <p:cNvSpPr/>
            <p:nvPr>
              <p:custDataLst>
                <p:tags r:id="rId258"/>
              </p:custDataLst>
            </p:nvPr>
          </p:nvSpPr>
          <p:spPr>
            <a:xfrm>
              <a:off x="4305300" y="1838325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2568" y="1831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888"/>
            <p:cNvSpPr/>
            <p:nvPr>
              <p:custDataLst>
                <p:tags r:id="rId259"/>
              </p:custDataLst>
            </p:nvPr>
          </p:nvSpPr>
          <p:spPr>
            <a:xfrm>
              <a:off x="4143375" y="1762125"/>
              <a:ext cx="104776" cy="133351"/>
            </a:xfrm>
            <a:custGeom>
              <a:avLst/>
              <a:gdLst/>
              <a:ahLst/>
              <a:cxnLst/>
              <a:rect l="0" t="0" r="0" b="0"/>
              <a:pathLst>
                <a:path w="104776" h="133351">
                  <a:moveTo>
                    <a:pt x="104775" y="0"/>
                  </a:moveTo>
                  <a:lnTo>
                    <a:pt x="104775" y="0"/>
                  </a:lnTo>
                  <a:lnTo>
                    <a:pt x="94662" y="5056"/>
                  </a:lnTo>
                  <a:lnTo>
                    <a:pt x="86875" y="13183"/>
                  </a:lnTo>
                  <a:lnTo>
                    <a:pt x="52222" y="57334"/>
                  </a:lnTo>
                  <a:lnTo>
                    <a:pt x="23005" y="10071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889"/>
            <p:cNvSpPr/>
            <p:nvPr>
              <p:custDataLst>
                <p:tags r:id="rId260"/>
              </p:custDataLst>
            </p:nvPr>
          </p:nvSpPr>
          <p:spPr>
            <a:xfrm>
              <a:off x="4124325" y="1771650"/>
              <a:ext cx="114301" cy="123826"/>
            </a:xfrm>
            <a:custGeom>
              <a:avLst/>
              <a:gdLst/>
              <a:ahLst/>
              <a:cxnLst/>
              <a:rect l="0" t="0" r="0" b="0"/>
              <a:pathLst>
                <a:path w="114301" h="123826">
                  <a:moveTo>
                    <a:pt x="0" y="0"/>
                  </a:moveTo>
                  <a:lnTo>
                    <a:pt x="0" y="0"/>
                  </a:lnTo>
                  <a:lnTo>
                    <a:pt x="7605" y="8662"/>
                  </a:lnTo>
                  <a:lnTo>
                    <a:pt x="36187" y="52663"/>
                  </a:lnTo>
                  <a:lnTo>
                    <a:pt x="70165" y="86167"/>
                  </a:lnTo>
                  <a:lnTo>
                    <a:pt x="1143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890"/>
            <p:cNvSpPr/>
            <p:nvPr>
              <p:custDataLst>
                <p:tags r:id="rId261"/>
              </p:custDataLst>
            </p:nvPr>
          </p:nvSpPr>
          <p:spPr>
            <a:xfrm>
              <a:off x="3934218" y="1580807"/>
              <a:ext cx="135580" cy="410973"/>
            </a:xfrm>
            <a:custGeom>
              <a:avLst/>
              <a:gdLst/>
              <a:ahLst/>
              <a:cxnLst/>
              <a:rect l="0" t="0" r="0" b="0"/>
              <a:pathLst>
                <a:path w="135580" h="410973">
                  <a:moveTo>
                    <a:pt x="9132" y="143218"/>
                  </a:moveTo>
                  <a:lnTo>
                    <a:pt x="9132" y="143218"/>
                  </a:lnTo>
                  <a:lnTo>
                    <a:pt x="0" y="134085"/>
                  </a:lnTo>
                  <a:lnTo>
                    <a:pt x="688" y="174872"/>
                  </a:lnTo>
                  <a:lnTo>
                    <a:pt x="7151" y="215009"/>
                  </a:lnTo>
                  <a:lnTo>
                    <a:pt x="8741" y="259117"/>
                  </a:lnTo>
                  <a:lnTo>
                    <a:pt x="14072" y="303382"/>
                  </a:lnTo>
                  <a:lnTo>
                    <a:pt x="17299" y="344956"/>
                  </a:lnTo>
                  <a:lnTo>
                    <a:pt x="18478" y="384286"/>
                  </a:lnTo>
                  <a:lnTo>
                    <a:pt x="18633" y="410972"/>
                  </a:lnTo>
                  <a:lnTo>
                    <a:pt x="18656" y="364470"/>
                  </a:lnTo>
                  <a:lnTo>
                    <a:pt x="15834" y="324838"/>
                  </a:lnTo>
                  <a:lnTo>
                    <a:pt x="11118" y="277818"/>
                  </a:lnTo>
                  <a:lnTo>
                    <a:pt x="11073" y="242198"/>
                  </a:lnTo>
                  <a:lnTo>
                    <a:pt x="15939" y="203237"/>
                  </a:lnTo>
                  <a:lnTo>
                    <a:pt x="17852" y="166411"/>
                  </a:lnTo>
                  <a:lnTo>
                    <a:pt x="21320" y="124986"/>
                  </a:lnTo>
                  <a:lnTo>
                    <a:pt x="31883" y="81173"/>
                  </a:lnTo>
                  <a:lnTo>
                    <a:pt x="50124" y="37067"/>
                  </a:lnTo>
                  <a:lnTo>
                    <a:pt x="73203" y="5128"/>
                  </a:lnTo>
                  <a:lnTo>
                    <a:pt x="79363" y="1416"/>
                  </a:lnTo>
                  <a:lnTo>
                    <a:pt x="85586" y="0"/>
                  </a:lnTo>
                  <a:lnTo>
                    <a:pt x="91851" y="114"/>
                  </a:lnTo>
                  <a:lnTo>
                    <a:pt x="104458" y="5886"/>
                  </a:lnTo>
                  <a:lnTo>
                    <a:pt x="124740" y="21782"/>
                  </a:lnTo>
                  <a:lnTo>
                    <a:pt x="135579" y="47029"/>
                  </a:lnTo>
                  <a:lnTo>
                    <a:pt x="135380" y="86378"/>
                  </a:lnTo>
                  <a:lnTo>
                    <a:pt x="123562" y="121438"/>
                  </a:lnTo>
                  <a:lnTo>
                    <a:pt x="112554" y="136360"/>
                  </a:lnTo>
                  <a:lnTo>
                    <a:pt x="99547" y="146520"/>
                  </a:lnTo>
                  <a:lnTo>
                    <a:pt x="56120" y="165042"/>
                  </a:lnTo>
                  <a:lnTo>
                    <a:pt x="38107" y="169793"/>
                  </a:lnTo>
                  <a:lnTo>
                    <a:pt x="33740" y="169401"/>
                  </a:lnTo>
                  <a:lnTo>
                    <a:pt x="18657" y="162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349"/>
          <p:cNvGrpSpPr/>
          <p:nvPr/>
        </p:nvGrpSpPr>
        <p:grpSpPr>
          <a:xfrm>
            <a:off x="5981700" y="1724025"/>
            <a:ext cx="238126" cy="114146"/>
            <a:chOff x="5981700" y="1724025"/>
            <a:chExt cx="238126" cy="114146"/>
          </a:xfrm>
        </p:grpSpPr>
        <p:sp>
          <p:nvSpPr>
            <p:cNvPr id="83" name="SMARTInkShape-1891"/>
            <p:cNvSpPr/>
            <p:nvPr>
              <p:custDataLst>
                <p:tags r:id="rId249"/>
              </p:custDataLst>
            </p:nvPr>
          </p:nvSpPr>
          <p:spPr>
            <a:xfrm>
              <a:off x="6002074" y="1809750"/>
              <a:ext cx="217752" cy="28421"/>
            </a:xfrm>
            <a:custGeom>
              <a:avLst/>
              <a:gdLst/>
              <a:ahLst/>
              <a:cxnLst/>
              <a:rect l="0" t="0" r="0" b="0"/>
              <a:pathLst>
                <a:path w="217752" h="28421">
                  <a:moveTo>
                    <a:pt x="8201" y="0"/>
                  </a:moveTo>
                  <a:lnTo>
                    <a:pt x="8201" y="0"/>
                  </a:lnTo>
                  <a:lnTo>
                    <a:pt x="0" y="24603"/>
                  </a:lnTo>
                  <a:lnTo>
                    <a:pt x="10553" y="26809"/>
                  </a:lnTo>
                  <a:lnTo>
                    <a:pt x="45940" y="28052"/>
                  </a:lnTo>
                  <a:lnTo>
                    <a:pt x="88174" y="28420"/>
                  </a:lnTo>
                  <a:lnTo>
                    <a:pt x="132086" y="25707"/>
                  </a:lnTo>
                  <a:lnTo>
                    <a:pt x="166977" y="22009"/>
                  </a:lnTo>
                  <a:lnTo>
                    <a:pt x="2177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892"/>
            <p:cNvSpPr/>
            <p:nvPr>
              <p:custDataLst>
                <p:tags r:id="rId250"/>
              </p:custDataLst>
            </p:nvPr>
          </p:nvSpPr>
          <p:spPr>
            <a:xfrm>
              <a:off x="5981700" y="17240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23370" y="8201"/>
                  </a:lnTo>
                  <a:lnTo>
                    <a:pt x="65607" y="9263"/>
                  </a:lnTo>
                  <a:lnTo>
                    <a:pt x="111894" y="9473"/>
                  </a:lnTo>
                  <a:lnTo>
                    <a:pt x="156981" y="9515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350"/>
          <p:cNvGrpSpPr/>
          <p:nvPr/>
        </p:nvGrpSpPr>
        <p:grpSpPr>
          <a:xfrm>
            <a:off x="6648450" y="1591068"/>
            <a:ext cx="893402" cy="489309"/>
            <a:chOff x="6648450" y="1591068"/>
            <a:chExt cx="893402" cy="489309"/>
          </a:xfrm>
        </p:grpSpPr>
        <p:sp>
          <p:nvSpPr>
            <p:cNvPr id="86" name="SMARTInkShape-1893"/>
            <p:cNvSpPr/>
            <p:nvPr>
              <p:custDataLst>
                <p:tags r:id="rId243"/>
              </p:custDataLst>
            </p:nvPr>
          </p:nvSpPr>
          <p:spPr>
            <a:xfrm>
              <a:off x="7477125" y="1620427"/>
              <a:ext cx="64727" cy="265524"/>
            </a:xfrm>
            <a:custGeom>
              <a:avLst/>
              <a:gdLst/>
              <a:ahLst/>
              <a:cxnLst/>
              <a:rect l="0" t="0" r="0" b="0"/>
              <a:pathLst>
                <a:path w="64727" h="265524">
                  <a:moveTo>
                    <a:pt x="19050" y="27398"/>
                  </a:moveTo>
                  <a:lnTo>
                    <a:pt x="19050" y="27398"/>
                  </a:lnTo>
                  <a:lnTo>
                    <a:pt x="28182" y="0"/>
                  </a:lnTo>
                  <a:lnTo>
                    <a:pt x="28459" y="14341"/>
                  </a:lnTo>
                  <a:lnTo>
                    <a:pt x="42703" y="50807"/>
                  </a:lnTo>
                  <a:lnTo>
                    <a:pt x="53457" y="96070"/>
                  </a:lnTo>
                  <a:lnTo>
                    <a:pt x="62288" y="137233"/>
                  </a:lnTo>
                  <a:lnTo>
                    <a:pt x="64726" y="163350"/>
                  </a:lnTo>
                  <a:lnTo>
                    <a:pt x="60164" y="186246"/>
                  </a:lnTo>
                  <a:lnTo>
                    <a:pt x="45045" y="221759"/>
                  </a:lnTo>
                  <a:lnTo>
                    <a:pt x="0" y="265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894"/>
            <p:cNvSpPr/>
            <p:nvPr>
              <p:custDataLst>
                <p:tags r:id="rId244"/>
              </p:custDataLst>
            </p:nvPr>
          </p:nvSpPr>
          <p:spPr>
            <a:xfrm>
              <a:off x="7258050" y="1690845"/>
              <a:ext cx="123826" cy="124523"/>
            </a:xfrm>
            <a:custGeom>
              <a:avLst/>
              <a:gdLst/>
              <a:ahLst/>
              <a:cxnLst/>
              <a:rect l="0" t="0" r="0" b="0"/>
              <a:pathLst>
                <a:path w="123826" h="124523">
                  <a:moveTo>
                    <a:pt x="0" y="14130"/>
                  </a:moveTo>
                  <a:lnTo>
                    <a:pt x="0" y="14130"/>
                  </a:lnTo>
                  <a:lnTo>
                    <a:pt x="5056" y="9074"/>
                  </a:lnTo>
                  <a:lnTo>
                    <a:pt x="7538" y="3769"/>
                  </a:lnTo>
                  <a:lnTo>
                    <a:pt x="8200" y="872"/>
                  </a:lnTo>
                  <a:lnTo>
                    <a:pt x="9701" y="0"/>
                  </a:lnTo>
                  <a:lnTo>
                    <a:pt x="11758" y="477"/>
                  </a:lnTo>
                  <a:lnTo>
                    <a:pt x="14189" y="1853"/>
                  </a:lnTo>
                  <a:lnTo>
                    <a:pt x="40082" y="39079"/>
                  </a:lnTo>
                  <a:lnTo>
                    <a:pt x="45389" y="63503"/>
                  </a:lnTo>
                  <a:lnTo>
                    <a:pt x="41906" y="90848"/>
                  </a:lnTo>
                  <a:lnTo>
                    <a:pt x="34171" y="114002"/>
                  </a:lnTo>
                  <a:lnTo>
                    <a:pt x="30189" y="118811"/>
                  </a:lnTo>
                  <a:lnTo>
                    <a:pt x="20120" y="124155"/>
                  </a:lnTo>
                  <a:lnTo>
                    <a:pt x="15530" y="124522"/>
                  </a:lnTo>
                  <a:lnTo>
                    <a:pt x="7608" y="122107"/>
                  </a:lnTo>
                  <a:lnTo>
                    <a:pt x="6130" y="117865"/>
                  </a:lnTo>
                  <a:lnTo>
                    <a:pt x="7310" y="104684"/>
                  </a:lnTo>
                  <a:lnTo>
                    <a:pt x="18982" y="79414"/>
                  </a:lnTo>
                  <a:lnTo>
                    <a:pt x="55573" y="35819"/>
                  </a:lnTo>
                  <a:lnTo>
                    <a:pt x="87572" y="5673"/>
                  </a:lnTo>
                  <a:lnTo>
                    <a:pt x="93307" y="2142"/>
                  </a:lnTo>
                  <a:lnTo>
                    <a:pt x="98189" y="846"/>
                  </a:lnTo>
                  <a:lnTo>
                    <a:pt x="102500" y="1041"/>
                  </a:lnTo>
                  <a:lnTo>
                    <a:pt x="106434" y="2229"/>
                  </a:lnTo>
                  <a:lnTo>
                    <a:pt x="107997" y="6196"/>
                  </a:lnTo>
                  <a:lnTo>
                    <a:pt x="105197" y="47718"/>
                  </a:lnTo>
                  <a:lnTo>
                    <a:pt x="107681" y="86303"/>
                  </a:lnTo>
                  <a:lnTo>
                    <a:pt x="112416" y="99124"/>
                  </a:lnTo>
                  <a:lnTo>
                    <a:pt x="123825" y="109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895"/>
            <p:cNvSpPr/>
            <p:nvPr>
              <p:custDataLst>
                <p:tags r:id="rId245"/>
              </p:custDataLst>
            </p:nvPr>
          </p:nvSpPr>
          <p:spPr>
            <a:xfrm>
              <a:off x="7143928" y="1591068"/>
              <a:ext cx="85548" cy="266308"/>
            </a:xfrm>
            <a:custGeom>
              <a:avLst/>
              <a:gdLst/>
              <a:ahLst/>
              <a:cxnLst/>
              <a:rect l="0" t="0" r="0" b="0"/>
              <a:pathLst>
                <a:path w="85548" h="266308">
                  <a:moveTo>
                    <a:pt x="85547" y="9132"/>
                  </a:moveTo>
                  <a:lnTo>
                    <a:pt x="85547" y="9132"/>
                  </a:lnTo>
                  <a:lnTo>
                    <a:pt x="77347" y="931"/>
                  </a:lnTo>
                  <a:lnTo>
                    <a:pt x="71358" y="0"/>
                  </a:lnTo>
                  <a:lnTo>
                    <a:pt x="65836" y="2604"/>
                  </a:lnTo>
                  <a:lnTo>
                    <a:pt x="58794" y="9406"/>
                  </a:lnTo>
                  <a:lnTo>
                    <a:pt x="30976" y="53579"/>
                  </a:lnTo>
                  <a:lnTo>
                    <a:pt x="17402" y="94503"/>
                  </a:lnTo>
                  <a:lnTo>
                    <a:pt x="4392" y="136101"/>
                  </a:lnTo>
                  <a:lnTo>
                    <a:pt x="1176" y="175987"/>
                  </a:lnTo>
                  <a:lnTo>
                    <a:pt x="89" y="219460"/>
                  </a:lnTo>
                  <a:lnTo>
                    <a:pt x="0" y="225550"/>
                  </a:lnTo>
                  <a:lnTo>
                    <a:pt x="18872" y="26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896"/>
            <p:cNvSpPr/>
            <p:nvPr>
              <p:custDataLst>
                <p:tags r:id="rId246"/>
              </p:custDataLst>
            </p:nvPr>
          </p:nvSpPr>
          <p:spPr>
            <a:xfrm>
              <a:off x="6810375" y="182880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133350" y="0"/>
                  </a:moveTo>
                  <a:lnTo>
                    <a:pt x="133350" y="0"/>
                  </a:lnTo>
                  <a:lnTo>
                    <a:pt x="120093" y="0"/>
                  </a:lnTo>
                  <a:lnTo>
                    <a:pt x="117104" y="2117"/>
                  </a:lnTo>
                  <a:lnTo>
                    <a:pt x="84867" y="46135"/>
                  </a:lnTo>
                  <a:lnTo>
                    <a:pt x="66421" y="63411"/>
                  </a:lnTo>
                  <a:lnTo>
                    <a:pt x="25731" y="9580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897"/>
            <p:cNvSpPr/>
            <p:nvPr>
              <p:custDataLst>
                <p:tags r:id="rId247"/>
              </p:custDataLst>
            </p:nvPr>
          </p:nvSpPr>
          <p:spPr>
            <a:xfrm>
              <a:off x="6802958" y="1838833"/>
              <a:ext cx="121718" cy="94743"/>
            </a:xfrm>
            <a:custGeom>
              <a:avLst/>
              <a:gdLst/>
              <a:ahLst/>
              <a:cxnLst/>
              <a:rect l="0" t="0" r="0" b="0"/>
              <a:pathLst>
                <a:path w="121718" h="94743">
                  <a:moveTo>
                    <a:pt x="26467" y="18542"/>
                  </a:moveTo>
                  <a:lnTo>
                    <a:pt x="26467" y="18542"/>
                  </a:lnTo>
                  <a:lnTo>
                    <a:pt x="0" y="1208"/>
                  </a:lnTo>
                  <a:lnTo>
                    <a:pt x="356" y="636"/>
                  </a:lnTo>
                  <a:lnTo>
                    <a:pt x="3574" y="0"/>
                  </a:lnTo>
                  <a:lnTo>
                    <a:pt x="50579" y="35285"/>
                  </a:lnTo>
                  <a:lnTo>
                    <a:pt x="95319" y="72939"/>
                  </a:lnTo>
                  <a:lnTo>
                    <a:pt x="121717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98"/>
            <p:cNvSpPr/>
            <p:nvPr>
              <p:custDataLst>
                <p:tags r:id="rId248"/>
              </p:custDataLst>
            </p:nvPr>
          </p:nvSpPr>
          <p:spPr>
            <a:xfrm>
              <a:off x="6648450" y="1620811"/>
              <a:ext cx="189756" cy="459566"/>
            </a:xfrm>
            <a:custGeom>
              <a:avLst/>
              <a:gdLst/>
              <a:ahLst/>
              <a:cxnLst/>
              <a:rect l="0" t="0" r="0" b="0"/>
              <a:pathLst>
                <a:path w="189756" h="459566">
                  <a:moveTo>
                    <a:pt x="0" y="84164"/>
                  </a:moveTo>
                  <a:lnTo>
                    <a:pt x="0" y="84164"/>
                  </a:lnTo>
                  <a:lnTo>
                    <a:pt x="5056" y="84164"/>
                  </a:lnTo>
                  <a:lnTo>
                    <a:pt x="10361" y="86986"/>
                  </a:lnTo>
                  <a:lnTo>
                    <a:pt x="16246" y="92826"/>
                  </a:lnTo>
                  <a:lnTo>
                    <a:pt x="25510" y="110132"/>
                  </a:lnTo>
                  <a:lnTo>
                    <a:pt x="38122" y="150010"/>
                  </a:lnTo>
                  <a:lnTo>
                    <a:pt x="44810" y="184813"/>
                  </a:lnTo>
                  <a:lnTo>
                    <a:pt x="46791" y="231461"/>
                  </a:lnTo>
                  <a:lnTo>
                    <a:pt x="47378" y="277033"/>
                  </a:lnTo>
                  <a:lnTo>
                    <a:pt x="44729" y="319110"/>
                  </a:lnTo>
                  <a:lnTo>
                    <a:pt x="39987" y="352626"/>
                  </a:lnTo>
                  <a:lnTo>
                    <a:pt x="32427" y="398071"/>
                  </a:lnTo>
                  <a:lnTo>
                    <a:pt x="26514" y="436820"/>
                  </a:lnTo>
                  <a:lnTo>
                    <a:pt x="20524" y="459565"/>
                  </a:lnTo>
                  <a:lnTo>
                    <a:pt x="19486" y="443279"/>
                  </a:lnTo>
                  <a:lnTo>
                    <a:pt x="24236" y="406586"/>
                  </a:lnTo>
                  <a:lnTo>
                    <a:pt x="27289" y="367257"/>
                  </a:lnTo>
                  <a:lnTo>
                    <a:pt x="33251" y="328792"/>
                  </a:lnTo>
                  <a:lnTo>
                    <a:pt x="36663" y="290585"/>
                  </a:lnTo>
                  <a:lnTo>
                    <a:pt x="42730" y="247396"/>
                  </a:lnTo>
                  <a:lnTo>
                    <a:pt x="51231" y="206142"/>
                  </a:lnTo>
                  <a:lnTo>
                    <a:pt x="60453" y="167108"/>
                  </a:lnTo>
                  <a:lnTo>
                    <a:pt x="69888" y="128730"/>
                  </a:lnTo>
                  <a:lnTo>
                    <a:pt x="82557" y="85441"/>
                  </a:lnTo>
                  <a:lnTo>
                    <a:pt x="98426" y="41764"/>
                  </a:lnTo>
                  <a:lnTo>
                    <a:pt x="117671" y="10290"/>
                  </a:lnTo>
                  <a:lnTo>
                    <a:pt x="125675" y="3706"/>
                  </a:lnTo>
                  <a:lnTo>
                    <a:pt x="146246" y="0"/>
                  </a:lnTo>
                  <a:lnTo>
                    <a:pt x="153589" y="2655"/>
                  </a:lnTo>
                  <a:lnTo>
                    <a:pt x="167392" y="14071"/>
                  </a:lnTo>
                  <a:lnTo>
                    <a:pt x="182007" y="38348"/>
                  </a:lnTo>
                  <a:lnTo>
                    <a:pt x="188822" y="80484"/>
                  </a:lnTo>
                  <a:lnTo>
                    <a:pt x="189755" y="96992"/>
                  </a:lnTo>
                  <a:lnTo>
                    <a:pt x="181702" y="114207"/>
                  </a:lnTo>
                  <a:lnTo>
                    <a:pt x="142775" y="158441"/>
                  </a:lnTo>
                  <a:lnTo>
                    <a:pt x="128367" y="169387"/>
                  </a:lnTo>
                  <a:lnTo>
                    <a:pt x="93186" y="181500"/>
                  </a:lnTo>
                  <a:lnTo>
                    <a:pt x="54304" y="186735"/>
                  </a:lnTo>
                  <a:lnTo>
                    <a:pt x="19050" y="179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351"/>
          <p:cNvGrpSpPr/>
          <p:nvPr/>
        </p:nvGrpSpPr>
        <p:grpSpPr>
          <a:xfrm>
            <a:off x="7772400" y="1647825"/>
            <a:ext cx="1237684" cy="431755"/>
            <a:chOff x="7772400" y="1647825"/>
            <a:chExt cx="1237684" cy="431755"/>
          </a:xfrm>
        </p:grpSpPr>
        <p:sp>
          <p:nvSpPr>
            <p:cNvPr id="93" name="SMARTInkShape-1899"/>
            <p:cNvSpPr/>
            <p:nvPr>
              <p:custDataLst>
                <p:tags r:id="rId236"/>
              </p:custDataLst>
            </p:nvPr>
          </p:nvSpPr>
          <p:spPr>
            <a:xfrm>
              <a:off x="8867775" y="1647825"/>
              <a:ext cx="142309" cy="361951"/>
            </a:xfrm>
            <a:custGeom>
              <a:avLst/>
              <a:gdLst/>
              <a:ahLst/>
              <a:cxnLst/>
              <a:rect l="0" t="0" r="0" b="0"/>
              <a:pathLst>
                <a:path w="142309" h="361951">
                  <a:moveTo>
                    <a:pt x="85725" y="0"/>
                  </a:moveTo>
                  <a:lnTo>
                    <a:pt x="85725" y="0"/>
                  </a:lnTo>
                  <a:lnTo>
                    <a:pt x="90782" y="0"/>
                  </a:lnTo>
                  <a:lnTo>
                    <a:pt x="104039" y="10113"/>
                  </a:lnTo>
                  <a:lnTo>
                    <a:pt x="116316" y="31572"/>
                  </a:lnTo>
                  <a:lnTo>
                    <a:pt x="129946" y="68325"/>
                  </a:lnTo>
                  <a:lnTo>
                    <a:pt x="140007" y="109609"/>
                  </a:lnTo>
                  <a:lnTo>
                    <a:pt x="142308" y="153943"/>
                  </a:lnTo>
                  <a:lnTo>
                    <a:pt x="137651" y="198248"/>
                  </a:lnTo>
                  <a:lnTo>
                    <a:pt x="129567" y="234776"/>
                  </a:lnTo>
                  <a:lnTo>
                    <a:pt x="110357" y="270764"/>
                  </a:lnTo>
                  <a:lnTo>
                    <a:pt x="76479" y="317676"/>
                  </a:lnTo>
                  <a:lnTo>
                    <a:pt x="36673" y="349482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900"/>
            <p:cNvSpPr/>
            <p:nvPr>
              <p:custDataLst>
                <p:tags r:id="rId237"/>
              </p:custDataLst>
            </p:nvPr>
          </p:nvSpPr>
          <p:spPr>
            <a:xfrm>
              <a:off x="8698040" y="1782499"/>
              <a:ext cx="121206" cy="280230"/>
            </a:xfrm>
            <a:custGeom>
              <a:avLst/>
              <a:gdLst/>
              <a:ahLst/>
              <a:cxnLst/>
              <a:rect l="0" t="0" r="0" b="0"/>
              <a:pathLst>
                <a:path w="121206" h="280230">
                  <a:moveTo>
                    <a:pt x="17335" y="8201"/>
                  </a:moveTo>
                  <a:lnTo>
                    <a:pt x="17335" y="8201"/>
                  </a:lnTo>
                  <a:lnTo>
                    <a:pt x="17335" y="0"/>
                  </a:lnTo>
                  <a:lnTo>
                    <a:pt x="12278" y="4125"/>
                  </a:lnTo>
                  <a:lnTo>
                    <a:pt x="4078" y="17106"/>
                  </a:lnTo>
                  <a:lnTo>
                    <a:pt x="0" y="34358"/>
                  </a:lnTo>
                  <a:lnTo>
                    <a:pt x="4693" y="46638"/>
                  </a:lnTo>
                  <a:lnTo>
                    <a:pt x="12775" y="57034"/>
                  </a:lnTo>
                  <a:lnTo>
                    <a:pt x="19894" y="61655"/>
                  </a:lnTo>
                  <a:lnTo>
                    <a:pt x="39965" y="64256"/>
                  </a:lnTo>
                  <a:lnTo>
                    <a:pt x="60964" y="59970"/>
                  </a:lnTo>
                  <a:lnTo>
                    <a:pt x="105013" y="32470"/>
                  </a:lnTo>
                  <a:lnTo>
                    <a:pt x="118733" y="20638"/>
                  </a:lnTo>
                  <a:lnTo>
                    <a:pt x="118801" y="19668"/>
                  </a:lnTo>
                  <a:lnTo>
                    <a:pt x="117787" y="19020"/>
                  </a:lnTo>
                  <a:lnTo>
                    <a:pt x="116052" y="18589"/>
                  </a:lnTo>
                  <a:lnTo>
                    <a:pt x="114896" y="20418"/>
                  </a:lnTo>
                  <a:lnTo>
                    <a:pt x="105182" y="64822"/>
                  </a:lnTo>
                  <a:lnTo>
                    <a:pt x="106511" y="100472"/>
                  </a:lnTo>
                  <a:lnTo>
                    <a:pt x="111386" y="146019"/>
                  </a:lnTo>
                  <a:lnTo>
                    <a:pt x="115249" y="190496"/>
                  </a:lnTo>
                  <a:lnTo>
                    <a:pt x="121205" y="230429"/>
                  </a:lnTo>
                  <a:lnTo>
                    <a:pt x="120783" y="255727"/>
                  </a:lnTo>
                  <a:lnTo>
                    <a:pt x="116934" y="270260"/>
                  </a:lnTo>
                  <a:lnTo>
                    <a:pt x="113367" y="274982"/>
                  </a:lnTo>
                  <a:lnTo>
                    <a:pt x="103761" y="280229"/>
                  </a:lnTo>
                  <a:lnTo>
                    <a:pt x="98235" y="279511"/>
                  </a:lnTo>
                  <a:lnTo>
                    <a:pt x="86451" y="273070"/>
                  </a:lnTo>
                  <a:lnTo>
                    <a:pt x="6496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901"/>
            <p:cNvSpPr/>
            <p:nvPr>
              <p:custDataLst>
                <p:tags r:id="rId238"/>
              </p:custDataLst>
            </p:nvPr>
          </p:nvSpPr>
          <p:spPr>
            <a:xfrm>
              <a:off x="8574845" y="1671795"/>
              <a:ext cx="121481" cy="242731"/>
            </a:xfrm>
            <a:custGeom>
              <a:avLst/>
              <a:gdLst/>
              <a:ahLst/>
              <a:cxnLst/>
              <a:rect l="0" t="0" r="0" b="0"/>
              <a:pathLst>
                <a:path w="121481" h="242731">
                  <a:moveTo>
                    <a:pt x="121480" y="14130"/>
                  </a:moveTo>
                  <a:lnTo>
                    <a:pt x="121480" y="14130"/>
                  </a:lnTo>
                  <a:lnTo>
                    <a:pt x="108223" y="872"/>
                  </a:lnTo>
                  <a:lnTo>
                    <a:pt x="104176" y="0"/>
                  </a:lnTo>
                  <a:lnTo>
                    <a:pt x="94034" y="1853"/>
                  </a:lnTo>
                  <a:lnTo>
                    <a:pt x="76423" y="8846"/>
                  </a:lnTo>
                  <a:lnTo>
                    <a:pt x="57801" y="27734"/>
                  </a:lnTo>
                  <a:lnTo>
                    <a:pt x="33603" y="68049"/>
                  </a:lnTo>
                  <a:lnTo>
                    <a:pt x="14083" y="115474"/>
                  </a:lnTo>
                  <a:lnTo>
                    <a:pt x="1998" y="161815"/>
                  </a:lnTo>
                  <a:lnTo>
                    <a:pt x="0" y="187476"/>
                  </a:lnTo>
                  <a:lnTo>
                    <a:pt x="3283" y="205473"/>
                  </a:lnTo>
                  <a:lnTo>
                    <a:pt x="16138" y="228398"/>
                  </a:lnTo>
                  <a:lnTo>
                    <a:pt x="23736" y="233176"/>
                  </a:lnTo>
                  <a:lnTo>
                    <a:pt x="64330" y="24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902"/>
            <p:cNvSpPr/>
            <p:nvPr>
              <p:custDataLst>
                <p:tags r:id="rId239"/>
              </p:custDataLst>
            </p:nvPr>
          </p:nvSpPr>
          <p:spPr>
            <a:xfrm>
              <a:off x="8386618" y="1858699"/>
              <a:ext cx="90633" cy="198702"/>
            </a:xfrm>
            <a:custGeom>
              <a:avLst/>
              <a:gdLst/>
              <a:ahLst/>
              <a:cxnLst/>
              <a:rect l="0" t="0" r="0" b="0"/>
              <a:pathLst>
                <a:path w="90633" h="198702">
                  <a:moveTo>
                    <a:pt x="90632" y="8201"/>
                  </a:moveTo>
                  <a:lnTo>
                    <a:pt x="90632" y="8201"/>
                  </a:lnTo>
                  <a:lnTo>
                    <a:pt x="90632" y="0"/>
                  </a:lnTo>
                  <a:lnTo>
                    <a:pt x="90632" y="4125"/>
                  </a:lnTo>
                  <a:lnTo>
                    <a:pt x="84987" y="9212"/>
                  </a:lnTo>
                  <a:lnTo>
                    <a:pt x="64117" y="26157"/>
                  </a:lnTo>
                  <a:lnTo>
                    <a:pt x="35235" y="67415"/>
                  </a:lnTo>
                  <a:lnTo>
                    <a:pt x="14834" y="106280"/>
                  </a:lnTo>
                  <a:lnTo>
                    <a:pt x="5809" y="148656"/>
                  </a:lnTo>
                  <a:lnTo>
                    <a:pt x="0" y="176817"/>
                  </a:lnTo>
                  <a:lnTo>
                    <a:pt x="4907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903"/>
            <p:cNvSpPr/>
            <p:nvPr>
              <p:custDataLst>
                <p:tags r:id="rId240"/>
              </p:custDataLst>
            </p:nvPr>
          </p:nvSpPr>
          <p:spPr>
            <a:xfrm>
              <a:off x="8297600" y="1842624"/>
              <a:ext cx="103451" cy="110002"/>
            </a:xfrm>
            <a:custGeom>
              <a:avLst/>
              <a:gdLst/>
              <a:ahLst/>
              <a:cxnLst/>
              <a:rect l="0" t="0" r="0" b="0"/>
              <a:pathLst>
                <a:path w="103451" h="110002">
                  <a:moveTo>
                    <a:pt x="8200" y="14751"/>
                  </a:moveTo>
                  <a:lnTo>
                    <a:pt x="8200" y="14751"/>
                  </a:lnTo>
                  <a:lnTo>
                    <a:pt x="8200" y="9695"/>
                  </a:lnTo>
                  <a:lnTo>
                    <a:pt x="7142" y="8205"/>
                  </a:lnTo>
                  <a:lnTo>
                    <a:pt x="5378" y="7212"/>
                  </a:lnTo>
                  <a:lnTo>
                    <a:pt x="3144" y="6550"/>
                  </a:lnTo>
                  <a:lnTo>
                    <a:pt x="1655" y="5050"/>
                  </a:lnTo>
                  <a:lnTo>
                    <a:pt x="0" y="562"/>
                  </a:lnTo>
                  <a:lnTo>
                    <a:pt x="616" y="0"/>
                  </a:lnTo>
                  <a:lnTo>
                    <a:pt x="47002" y="28900"/>
                  </a:lnTo>
                  <a:lnTo>
                    <a:pt x="74386" y="55959"/>
                  </a:lnTo>
                  <a:lnTo>
                    <a:pt x="90959" y="82347"/>
                  </a:lnTo>
                  <a:lnTo>
                    <a:pt x="103450" y="11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904"/>
            <p:cNvSpPr/>
            <p:nvPr>
              <p:custDataLst>
                <p:tags r:id="rId241"/>
              </p:custDataLst>
            </p:nvPr>
          </p:nvSpPr>
          <p:spPr>
            <a:xfrm>
              <a:off x="8134350" y="1669722"/>
              <a:ext cx="141731" cy="409858"/>
            </a:xfrm>
            <a:custGeom>
              <a:avLst/>
              <a:gdLst/>
              <a:ahLst/>
              <a:cxnLst/>
              <a:rect l="0" t="0" r="0" b="0"/>
              <a:pathLst>
                <a:path w="141731" h="409858">
                  <a:moveTo>
                    <a:pt x="0" y="44778"/>
                  </a:moveTo>
                  <a:lnTo>
                    <a:pt x="0" y="44778"/>
                  </a:lnTo>
                  <a:lnTo>
                    <a:pt x="5056" y="49834"/>
                  </a:lnTo>
                  <a:lnTo>
                    <a:pt x="13257" y="68148"/>
                  </a:lnTo>
                  <a:lnTo>
                    <a:pt x="17905" y="111444"/>
                  </a:lnTo>
                  <a:lnTo>
                    <a:pt x="18711" y="152490"/>
                  </a:lnTo>
                  <a:lnTo>
                    <a:pt x="18950" y="187818"/>
                  </a:lnTo>
                  <a:lnTo>
                    <a:pt x="19021" y="229800"/>
                  </a:lnTo>
                  <a:lnTo>
                    <a:pt x="19041" y="270579"/>
                  </a:lnTo>
                  <a:lnTo>
                    <a:pt x="17989" y="315705"/>
                  </a:lnTo>
                  <a:lnTo>
                    <a:pt x="11445" y="361531"/>
                  </a:lnTo>
                  <a:lnTo>
                    <a:pt x="1715" y="408210"/>
                  </a:lnTo>
                  <a:lnTo>
                    <a:pt x="1143" y="409833"/>
                  </a:lnTo>
                  <a:lnTo>
                    <a:pt x="763" y="409857"/>
                  </a:lnTo>
                  <a:lnTo>
                    <a:pt x="339" y="401768"/>
                  </a:lnTo>
                  <a:lnTo>
                    <a:pt x="100" y="362572"/>
                  </a:lnTo>
                  <a:lnTo>
                    <a:pt x="1088" y="318033"/>
                  </a:lnTo>
                  <a:lnTo>
                    <a:pt x="6555" y="277554"/>
                  </a:lnTo>
                  <a:lnTo>
                    <a:pt x="9703" y="235575"/>
                  </a:lnTo>
                  <a:lnTo>
                    <a:pt x="14191" y="198015"/>
                  </a:lnTo>
                  <a:lnTo>
                    <a:pt x="19713" y="165095"/>
                  </a:lnTo>
                  <a:lnTo>
                    <a:pt x="25694" y="134236"/>
                  </a:lnTo>
                  <a:lnTo>
                    <a:pt x="31881" y="99354"/>
                  </a:lnTo>
                  <a:lnTo>
                    <a:pt x="41314" y="54128"/>
                  </a:lnTo>
                  <a:lnTo>
                    <a:pt x="50811" y="24030"/>
                  </a:lnTo>
                  <a:lnTo>
                    <a:pt x="59977" y="11568"/>
                  </a:lnTo>
                  <a:lnTo>
                    <a:pt x="65385" y="6763"/>
                  </a:lnTo>
                  <a:lnTo>
                    <a:pt x="79860" y="1424"/>
                  </a:lnTo>
                  <a:lnTo>
                    <a:pt x="88166" y="0"/>
                  </a:lnTo>
                  <a:lnTo>
                    <a:pt x="95818" y="1168"/>
                  </a:lnTo>
                  <a:lnTo>
                    <a:pt x="109966" y="8110"/>
                  </a:lnTo>
                  <a:lnTo>
                    <a:pt x="129832" y="28975"/>
                  </a:lnTo>
                  <a:lnTo>
                    <a:pt x="137078" y="49043"/>
                  </a:lnTo>
                  <a:lnTo>
                    <a:pt x="141730" y="86308"/>
                  </a:lnTo>
                  <a:lnTo>
                    <a:pt x="136721" y="103452"/>
                  </a:lnTo>
                  <a:lnTo>
                    <a:pt x="116260" y="140329"/>
                  </a:lnTo>
                  <a:lnTo>
                    <a:pt x="98065" y="158579"/>
                  </a:lnTo>
                  <a:lnTo>
                    <a:pt x="74212" y="175746"/>
                  </a:lnTo>
                  <a:lnTo>
                    <a:pt x="36923" y="184125"/>
                  </a:lnTo>
                  <a:lnTo>
                    <a:pt x="12587" y="186608"/>
                  </a:lnTo>
                  <a:lnTo>
                    <a:pt x="9450" y="185898"/>
                  </a:lnTo>
                  <a:lnTo>
                    <a:pt x="9525" y="178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905"/>
            <p:cNvSpPr/>
            <p:nvPr>
              <p:custDataLst>
                <p:tags r:id="rId242"/>
              </p:custDataLst>
            </p:nvPr>
          </p:nvSpPr>
          <p:spPr>
            <a:xfrm>
              <a:off x="7772400" y="18097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1906"/>
          <p:cNvSpPr/>
          <p:nvPr>
            <p:custDataLst>
              <p:tags r:id="rId1"/>
            </p:custDataLst>
          </p:nvPr>
        </p:nvSpPr>
        <p:spPr>
          <a:xfrm>
            <a:off x="361950" y="2314578"/>
            <a:ext cx="11820526" cy="566815"/>
          </a:xfrm>
          <a:custGeom>
            <a:avLst/>
            <a:gdLst/>
            <a:ahLst/>
            <a:cxnLst/>
            <a:rect l="0" t="0" r="0" b="0"/>
            <a:pathLst>
              <a:path w="11820526" h="566815">
                <a:moveTo>
                  <a:pt x="0" y="314322"/>
                </a:moveTo>
                <a:lnTo>
                  <a:pt x="0" y="314322"/>
                </a:lnTo>
                <a:lnTo>
                  <a:pt x="16267" y="328472"/>
                </a:lnTo>
                <a:lnTo>
                  <a:pt x="58038" y="345845"/>
                </a:lnTo>
                <a:lnTo>
                  <a:pt x="104088" y="351123"/>
                </a:lnTo>
                <a:lnTo>
                  <a:pt x="146670" y="352037"/>
                </a:lnTo>
                <a:lnTo>
                  <a:pt x="188684" y="352308"/>
                </a:lnTo>
                <a:lnTo>
                  <a:pt x="222501" y="352371"/>
                </a:lnTo>
                <a:lnTo>
                  <a:pt x="258698" y="352399"/>
                </a:lnTo>
                <a:lnTo>
                  <a:pt x="295952" y="352412"/>
                </a:lnTo>
                <a:lnTo>
                  <a:pt x="333676" y="352418"/>
                </a:lnTo>
                <a:lnTo>
                  <a:pt x="374431" y="349598"/>
                </a:lnTo>
                <a:lnTo>
                  <a:pt x="417239" y="344817"/>
                </a:lnTo>
                <a:lnTo>
                  <a:pt x="460959" y="339164"/>
                </a:lnTo>
                <a:lnTo>
                  <a:pt x="507907" y="333124"/>
                </a:lnTo>
                <a:lnTo>
                  <a:pt x="532280" y="330032"/>
                </a:lnTo>
                <a:lnTo>
                  <a:pt x="556995" y="326912"/>
                </a:lnTo>
                <a:lnTo>
                  <a:pt x="581938" y="323774"/>
                </a:lnTo>
                <a:lnTo>
                  <a:pt x="607034" y="320623"/>
                </a:lnTo>
                <a:lnTo>
                  <a:pt x="633289" y="317464"/>
                </a:lnTo>
                <a:lnTo>
                  <a:pt x="660318" y="314300"/>
                </a:lnTo>
                <a:lnTo>
                  <a:pt x="687862" y="311132"/>
                </a:lnTo>
                <a:lnTo>
                  <a:pt x="715750" y="307962"/>
                </a:lnTo>
                <a:lnTo>
                  <a:pt x="743866" y="304791"/>
                </a:lnTo>
                <a:lnTo>
                  <a:pt x="772136" y="301618"/>
                </a:lnTo>
                <a:lnTo>
                  <a:pt x="801566" y="298444"/>
                </a:lnTo>
                <a:lnTo>
                  <a:pt x="831769" y="295270"/>
                </a:lnTo>
                <a:lnTo>
                  <a:pt x="862487" y="292096"/>
                </a:lnTo>
                <a:lnTo>
                  <a:pt x="893550" y="287863"/>
                </a:lnTo>
                <a:lnTo>
                  <a:pt x="924842" y="282924"/>
                </a:lnTo>
                <a:lnTo>
                  <a:pt x="956286" y="277515"/>
                </a:lnTo>
                <a:lnTo>
                  <a:pt x="988891" y="272851"/>
                </a:lnTo>
                <a:lnTo>
                  <a:pt x="1022269" y="268683"/>
                </a:lnTo>
                <a:lnTo>
                  <a:pt x="1056163" y="264846"/>
                </a:lnTo>
                <a:lnTo>
                  <a:pt x="1091458" y="261230"/>
                </a:lnTo>
                <a:lnTo>
                  <a:pt x="1127689" y="257761"/>
                </a:lnTo>
                <a:lnTo>
                  <a:pt x="1164543" y="254389"/>
                </a:lnTo>
                <a:lnTo>
                  <a:pt x="1201812" y="250025"/>
                </a:lnTo>
                <a:lnTo>
                  <a:pt x="1239358" y="245000"/>
                </a:lnTo>
                <a:lnTo>
                  <a:pt x="1277089" y="239532"/>
                </a:lnTo>
                <a:lnTo>
                  <a:pt x="1316001" y="234829"/>
                </a:lnTo>
                <a:lnTo>
                  <a:pt x="1355700" y="230635"/>
                </a:lnTo>
                <a:lnTo>
                  <a:pt x="1395925" y="226781"/>
                </a:lnTo>
                <a:lnTo>
                  <a:pt x="1435442" y="222094"/>
                </a:lnTo>
                <a:lnTo>
                  <a:pt x="1474486" y="216854"/>
                </a:lnTo>
                <a:lnTo>
                  <a:pt x="1513216" y="211244"/>
                </a:lnTo>
                <a:lnTo>
                  <a:pt x="1552794" y="206445"/>
                </a:lnTo>
                <a:lnTo>
                  <a:pt x="1592937" y="202187"/>
                </a:lnTo>
                <a:lnTo>
                  <a:pt x="1633458" y="198290"/>
                </a:lnTo>
                <a:lnTo>
                  <a:pt x="1675289" y="193576"/>
                </a:lnTo>
                <a:lnTo>
                  <a:pt x="1717993" y="188316"/>
                </a:lnTo>
                <a:lnTo>
                  <a:pt x="1761278" y="182693"/>
                </a:lnTo>
                <a:lnTo>
                  <a:pt x="1804952" y="177886"/>
                </a:lnTo>
                <a:lnTo>
                  <a:pt x="1848885" y="173623"/>
                </a:lnTo>
                <a:lnTo>
                  <a:pt x="1892990" y="169722"/>
                </a:lnTo>
                <a:lnTo>
                  <a:pt x="1937210" y="166064"/>
                </a:lnTo>
                <a:lnTo>
                  <a:pt x="1981506" y="162567"/>
                </a:lnTo>
                <a:lnTo>
                  <a:pt x="2025854" y="159177"/>
                </a:lnTo>
                <a:lnTo>
                  <a:pt x="2071295" y="155859"/>
                </a:lnTo>
                <a:lnTo>
                  <a:pt x="2117463" y="152588"/>
                </a:lnTo>
                <a:lnTo>
                  <a:pt x="2164117" y="149350"/>
                </a:lnTo>
                <a:lnTo>
                  <a:pt x="2211095" y="145074"/>
                </a:lnTo>
                <a:lnTo>
                  <a:pt x="2258288" y="140106"/>
                </a:lnTo>
                <a:lnTo>
                  <a:pt x="2305625" y="134678"/>
                </a:lnTo>
                <a:lnTo>
                  <a:pt x="2353059" y="130001"/>
                </a:lnTo>
                <a:lnTo>
                  <a:pt x="2400556" y="125825"/>
                </a:lnTo>
                <a:lnTo>
                  <a:pt x="2448096" y="121982"/>
                </a:lnTo>
                <a:lnTo>
                  <a:pt x="2497780" y="118362"/>
                </a:lnTo>
                <a:lnTo>
                  <a:pt x="2548895" y="114891"/>
                </a:lnTo>
                <a:lnTo>
                  <a:pt x="2600964" y="111518"/>
                </a:lnTo>
                <a:lnTo>
                  <a:pt x="2653667" y="108211"/>
                </a:lnTo>
                <a:lnTo>
                  <a:pt x="2706795" y="104948"/>
                </a:lnTo>
                <a:lnTo>
                  <a:pt x="2760205" y="101714"/>
                </a:lnTo>
                <a:lnTo>
                  <a:pt x="2813803" y="98500"/>
                </a:lnTo>
                <a:lnTo>
                  <a:pt x="2867527" y="95299"/>
                </a:lnTo>
                <a:lnTo>
                  <a:pt x="2921335" y="92107"/>
                </a:lnTo>
                <a:lnTo>
                  <a:pt x="2976257" y="88920"/>
                </a:lnTo>
                <a:lnTo>
                  <a:pt x="3031921" y="85737"/>
                </a:lnTo>
                <a:lnTo>
                  <a:pt x="3088081" y="82557"/>
                </a:lnTo>
                <a:lnTo>
                  <a:pt x="3144570" y="79379"/>
                </a:lnTo>
                <a:lnTo>
                  <a:pt x="3201280" y="76202"/>
                </a:lnTo>
                <a:lnTo>
                  <a:pt x="3258137" y="73025"/>
                </a:lnTo>
                <a:lnTo>
                  <a:pt x="3315091" y="69849"/>
                </a:lnTo>
                <a:lnTo>
                  <a:pt x="3372111" y="66673"/>
                </a:lnTo>
                <a:lnTo>
                  <a:pt x="3429174" y="63498"/>
                </a:lnTo>
                <a:lnTo>
                  <a:pt x="3488383" y="60323"/>
                </a:lnTo>
                <a:lnTo>
                  <a:pt x="3549022" y="57147"/>
                </a:lnTo>
                <a:lnTo>
                  <a:pt x="3610614" y="53972"/>
                </a:lnTo>
                <a:lnTo>
                  <a:pt x="3671785" y="50797"/>
                </a:lnTo>
                <a:lnTo>
                  <a:pt x="3732673" y="47622"/>
                </a:lnTo>
                <a:lnTo>
                  <a:pt x="3793374" y="44447"/>
                </a:lnTo>
                <a:lnTo>
                  <a:pt x="3853949" y="41272"/>
                </a:lnTo>
                <a:lnTo>
                  <a:pt x="3914441" y="38097"/>
                </a:lnTo>
                <a:lnTo>
                  <a:pt x="3974877" y="34922"/>
                </a:lnTo>
                <a:lnTo>
                  <a:pt x="4035277" y="32805"/>
                </a:lnTo>
                <a:lnTo>
                  <a:pt x="4095651" y="31394"/>
                </a:lnTo>
                <a:lnTo>
                  <a:pt x="4156009" y="30453"/>
                </a:lnTo>
                <a:lnTo>
                  <a:pt x="4216356" y="28768"/>
                </a:lnTo>
                <a:lnTo>
                  <a:pt x="4276696" y="26586"/>
                </a:lnTo>
                <a:lnTo>
                  <a:pt x="4337030" y="24073"/>
                </a:lnTo>
                <a:lnTo>
                  <a:pt x="4397362" y="21339"/>
                </a:lnTo>
                <a:lnTo>
                  <a:pt x="4457691" y="18458"/>
                </a:lnTo>
                <a:lnTo>
                  <a:pt x="4518019" y="15480"/>
                </a:lnTo>
                <a:lnTo>
                  <a:pt x="4579405" y="13494"/>
                </a:lnTo>
                <a:lnTo>
                  <a:pt x="4641495" y="12169"/>
                </a:lnTo>
                <a:lnTo>
                  <a:pt x="4704055" y="11287"/>
                </a:lnTo>
                <a:lnTo>
                  <a:pt x="4764811" y="9641"/>
                </a:lnTo>
                <a:lnTo>
                  <a:pt x="4824366" y="7484"/>
                </a:lnTo>
                <a:lnTo>
                  <a:pt x="4883119" y="4988"/>
                </a:lnTo>
                <a:lnTo>
                  <a:pt x="4943454" y="3325"/>
                </a:lnTo>
                <a:lnTo>
                  <a:pt x="5004845" y="2215"/>
                </a:lnTo>
                <a:lnTo>
                  <a:pt x="5066938" y="1476"/>
                </a:lnTo>
                <a:lnTo>
                  <a:pt x="5127384" y="983"/>
                </a:lnTo>
                <a:lnTo>
                  <a:pt x="5186731" y="654"/>
                </a:lnTo>
                <a:lnTo>
                  <a:pt x="5245345" y="435"/>
                </a:lnTo>
                <a:lnTo>
                  <a:pt x="5306647" y="289"/>
                </a:lnTo>
                <a:lnTo>
                  <a:pt x="5369739" y="192"/>
                </a:lnTo>
                <a:lnTo>
                  <a:pt x="5434026" y="127"/>
                </a:lnTo>
                <a:lnTo>
                  <a:pt x="5496993" y="84"/>
                </a:lnTo>
                <a:lnTo>
                  <a:pt x="5559078" y="55"/>
                </a:lnTo>
                <a:lnTo>
                  <a:pt x="5620577" y="35"/>
                </a:lnTo>
                <a:lnTo>
                  <a:pt x="5683802" y="23"/>
                </a:lnTo>
                <a:lnTo>
                  <a:pt x="5748176" y="14"/>
                </a:lnTo>
                <a:lnTo>
                  <a:pt x="5813318" y="8"/>
                </a:lnTo>
                <a:lnTo>
                  <a:pt x="5880028" y="5"/>
                </a:lnTo>
                <a:lnTo>
                  <a:pt x="5947786" y="2"/>
                </a:lnTo>
                <a:lnTo>
                  <a:pt x="6016241" y="0"/>
                </a:lnTo>
                <a:lnTo>
                  <a:pt x="6084102" y="1058"/>
                </a:lnTo>
                <a:lnTo>
                  <a:pt x="6151568" y="2821"/>
                </a:lnTo>
                <a:lnTo>
                  <a:pt x="6218771" y="5055"/>
                </a:lnTo>
                <a:lnTo>
                  <a:pt x="6286856" y="7602"/>
                </a:lnTo>
                <a:lnTo>
                  <a:pt x="6355529" y="10359"/>
                </a:lnTo>
                <a:lnTo>
                  <a:pt x="6424595" y="13255"/>
                </a:lnTo>
                <a:lnTo>
                  <a:pt x="6493921" y="15186"/>
                </a:lnTo>
                <a:lnTo>
                  <a:pt x="6563423" y="16473"/>
                </a:lnTo>
                <a:lnTo>
                  <a:pt x="6633040" y="17331"/>
                </a:lnTo>
                <a:lnTo>
                  <a:pt x="6701677" y="20019"/>
                </a:lnTo>
                <a:lnTo>
                  <a:pt x="6769660" y="23929"/>
                </a:lnTo>
                <a:lnTo>
                  <a:pt x="6837207" y="28651"/>
                </a:lnTo>
                <a:lnTo>
                  <a:pt x="6904463" y="32858"/>
                </a:lnTo>
                <a:lnTo>
                  <a:pt x="6971526" y="36721"/>
                </a:lnTo>
                <a:lnTo>
                  <a:pt x="7038458" y="40355"/>
                </a:lnTo>
                <a:lnTo>
                  <a:pt x="7106364" y="43836"/>
                </a:lnTo>
                <a:lnTo>
                  <a:pt x="7174918" y="47214"/>
                </a:lnTo>
                <a:lnTo>
                  <a:pt x="7243903" y="50525"/>
                </a:lnTo>
                <a:lnTo>
                  <a:pt x="7312119" y="53791"/>
                </a:lnTo>
                <a:lnTo>
                  <a:pt x="7379821" y="57026"/>
                </a:lnTo>
                <a:lnTo>
                  <a:pt x="7447180" y="60242"/>
                </a:lnTo>
                <a:lnTo>
                  <a:pt x="7515370" y="64502"/>
                </a:lnTo>
                <a:lnTo>
                  <a:pt x="7584113" y="69458"/>
                </a:lnTo>
                <a:lnTo>
                  <a:pt x="7653226" y="74880"/>
                </a:lnTo>
                <a:lnTo>
                  <a:pt x="7721526" y="80610"/>
                </a:lnTo>
                <a:lnTo>
                  <a:pt x="7789283" y="86548"/>
                </a:lnTo>
                <a:lnTo>
                  <a:pt x="7856681" y="92622"/>
                </a:lnTo>
                <a:lnTo>
                  <a:pt x="7924895" y="98789"/>
                </a:lnTo>
                <a:lnTo>
                  <a:pt x="7993655" y="105017"/>
                </a:lnTo>
                <a:lnTo>
                  <a:pt x="8062778" y="111285"/>
                </a:lnTo>
                <a:lnTo>
                  <a:pt x="8131086" y="117581"/>
                </a:lnTo>
                <a:lnTo>
                  <a:pt x="8198849" y="123895"/>
                </a:lnTo>
                <a:lnTo>
                  <a:pt x="8266249" y="130221"/>
                </a:lnTo>
                <a:lnTo>
                  <a:pt x="8334466" y="136554"/>
                </a:lnTo>
                <a:lnTo>
                  <a:pt x="8403227" y="142894"/>
                </a:lnTo>
                <a:lnTo>
                  <a:pt x="8472352" y="149237"/>
                </a:lnTo>
                <a:lnTo>
                  <a:pt x="8541718" y="156640"/>
                </a:lnTo>
                <a:lnTo>
                  <a:pt x="8611246" y="164751"/>
                </a:lnTo>
                <a:lnTo>
                  <a:pt x="8680881" y="173333"/>
                </a:lnTo>
                <a:lnTo>
                  <a:pt x="8748470" y="182229"/>
                </a:lnTo>
                <a:lnTo>
                  <a:pt x="8814697" y="191335"/>
                </a:lnTo>
                <a:lnTo>
                  <a:pt x="8880015" y="200581"/>
                </a:lnTo>
                <a:lnTo>
                  <a:pt x="8944726" y="208861"/>
                </a:lnTo>
                <a:lnTo>
                  <a:pt x="9009035" y="216498"/>
                </a:lnTo>
                <a:lnTo>
                  <a:pt x="9073073" y="223706"/>
                </a:lnTo>
                <a:lnTo>
                  <a:pt x="9134815" y="231687"/>
                </a:lnTo>
                <a:lnTo>
                  <a:pt x="9195026" y="240182"/>
                </a:lnTo>
                <a:lnTo>
                  <a:pt x="9254217" y="249020"/>
                </a:lnTo>
                <a:lnTo>
                  <a:pt x="9313787" y="258087"/>
                </a:lnTo>
                <a:lnTo>
                  <a:pt x="9373608" y="267307"/>
                </a:lnTo>
                <a:lnTo>
                  <a:pt x="9433597" y="276629"/>
                </a:lnTo>
                <a:lnTo>
                  <a:pt x="9493699" y="286018"/>
                </a:lnTo>
                <a:lnTo>
                  <a:pt x="9553873" y="295453"/>
                </a:lnTo>
                <a:lnTo>
                  <a:pt x="9614099" y="304918"/>
                </a:lnTo>
                <a:lnTo>
                  <a:pt x="9675416" y="314403"/>
                </a:lnTo>
                <a:lnTo>
                  <a:pt x="9737461" y="323900"/>
                </a:lnTo>
                <a:lnTo>
                  <a:pt x="9799990" y="333408"/>
                </a:lnTo>
                <a:lnTo>
                  <a:pt x="9860728" y="342921"/>
                </a:lnTo>
                <a:lnTo>
                  <a:pt x="9920268" y="352438"/>
                </a:lnTo>
                <a:lnTo>
                  <a:pt x="9979012" y="361958"/>
                </a:lnTo>
                <a:lnTo>
                  <a:pt x="10038283" y="371479"/>
                </a:lnTo>
                <a:lnTo>
                  <a:pt x="10097905" y="381002"/>
                </a:lnTo>
                <a:lnTo>
                  <a:pt x="10157761" y="390526"/>
                </a:lnTo>
                <a:lnTo>
                  <a:pt x="10218834" y="398991"/>
                </a:lnTo>
                <a:lnTo>
                  <a:pt x="10280714" y="406751"/>
                </a:lnTo>
                <a:lnTo>
                  <a:pt x="10343135" y="414042"/>
                </a:lnTo>
                <a:lnTo>
                  <a:pt x="10401681" y="422077"/>
                </a:lnTo>
                <a:lnTo>
                  <a:pt x="10457647" y="430609"/>
                </a:lnTo>
                <a:lnTo>
                  <a:pt x="10511889" y="439472"/>
                </a:lnTo>
                <a:lnTo>
                  <a:pt x="10568161" y="447496"/>
                </a:lnTo>
                <a:lnTo>
                  <a:pt x="10625782" y="454964"/>
                </a:lnTo>
                <a:lnTo>
                  <a:pt x="10684305" y="462058"/>
                </a:lnTo>
                <a:lnTo>
                  <a:pt x="10739195" y="469963"/>
                </a:lnTo>
                <a:lnTo>
                  <a:pt x="10791664" y="478407"/>
                </a:lnTo>
                <a:lnTo>
                  <a:pt x="10842517" y="487212"/>
                </a:lnTo>
                <a:lnTo>
                  <a:pt x="10895469" y="495199"/>
                </a:lnTo>
                <a:lnTo>
                  <a:pt x="10949822" y="502640"/>
                </a:lnTo>
                <a:lnTo>
                  <a:pt x="11005106" y="509717"/>
                </a:lnTo>
                <a:lnTo>
                  <a:pt x="11055722" y="515494"/>
                </a:lnTo>
                <a:lnTo>
                  <a:pt x="11103222" y="520403"/>
                </a:lnTo>
                <a:lnTo>
                  <a:pt x="11148649" y="524735"/>
                </a:lnTo>
                <a:lnTo>
                  <a:pt x="11194807" y="528680"/>
                </a:lnTo>
                <a:lnTo>
                  <a:pt x="11241456" y="532369"/>
                </a:lnTo>
                <a:lnTo>
                  <a:pt x="11288428" y="535887"/>
                </a:lnTo>
                <a:lnTo>
                  <a:pt x="11332444" y="540349"/>
                </a:lnTo>
                <a:lnTo>
                  <a:pt x="11374488" y="545440"/>
                </a:lnTo>
                <a:lnTo>
                  <a:pt x="11415216" y="550950"/>
                </a:lnTo>
                <a:lnTo>
                  <a:pt x="11452953" y="554624"/>
                </a:lnTo>
                <a:lnTo>
                  <a:pt x="11488693" y="557074"/>
                </a:lnTo>
                <a:lnTo>
                  <a:pt x="11523102" y="558707"/>
                </a:lnTo>
                <a:lnTo>
                  <a:pt x="11557685" y="560853"/>
                </a:lnTo>
                <a:lnTo>
                  <a:pt x="11592382" y="563343"/>
                </a:lnTo>
                <a:lnTo>
                  <a:pt x="11627154" y="566061"/>
                </a:lnTo>
                <a:lnTo>
                  <a:pt x="11659862" y="566814"/>
                </a:lnTo>
                <a:lnTo>
                  <a:pt x="11691190" y="566259"/>
                </a:lnTo>
                <a:lnTo>
                  <a:pt x="11721601" y="564830"/>
                </a:lnTo>
                <a:lnTo>
                  <a:pt x="11820525" y="5619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353"/>
          <p:cNvGrpSpPr/>
          <p:nvPr/>
        </p:nvGrpSpPr>
        <p:grpSpPr>
          <a:xfrm>
            <a:off x="590550" y="2900944"/>
            <a:ext cx="1066801" cy="439196"/>
            <a:chOff x="590550" y="2900944"/>
            <a:chExt cx="1066801" cy="439196"/>
          </a:xfrm>
        </p:grpSpPr>
        <p:sp>
          <p:nvSpPr>
            <p:cNvPr id="102" name="SMARTInkShape-1907"/>
            <p:cNvSpPr/>
            <p:nvPr>
              <p:custDataLst>
                <p:tags r:id="rId230"/>
              </p:custDataLst>
            </p:nvPr>
          </p:nvSpPr>
          <p:spPr>
            <a:xfrm>
              <a:off x="886392" y="3171825"/>
              <a:ext cx="83118" cy="154830"/>
            </a:xfrm>
            <a:custGeom>
              <a:avLst/>
              <a:gdLst/>
              <a:ahLst/>
              <a:cxnLst/>
              <a:rect l="0" t="0" r="0" b="0"/>
              <a:pathLst>
                <a:path w="83118" h="154830">
                  <a:moveTo>
                    <a:pt x="66108" y="0"/>
                  </a:moveTo>
                  <a:lnTo>
                    <a:pt x="66108" y="0"/>
                  </a:lnTo>
                  <a:lnTo>
                    <a:pt x="52851" y="0"/>
                  </a:lnTo>
                  <a:lnTo>
                    <a:pt x="38661" y="5056"/>
                  </a:lnTo>
                  <a:lnTo>
                    <a:pt x="26108" y="13257"/>
                  </a:lnTo>
                  <a:lnTo>
                    <a:pt x="15686" y="32503"/>
                  </a:lnTo>
                  <a:lnTo>
                    <a:pt x="2305" y="73895"/>
                  </a:lnTo>
                  <a:lnTo>
                    <a:pt x="0" y="111258"/>
                  </a:lnTo>
                  <a:lnTo>
                    <a:pt x="4657" y="136917"/>
                  </a:lnTo>
                  <a:lnTo>
                    <a:pt x="12691" y="148341"/>
                  </a:lnTo>
                  <a:lnTo>
                    <a:pt x="17797" y="152869"/>
                  </a:lnTo>
                  <a:lnTo>
                    <a:pt x="23317" y="154829"/>
                  </a:lnTo>
                  <a:lnTo>
                    <a:pt x="35095" y="154186"/>
                  </a:lnTo>
                  <a:lnTo>
                    <a:pt x="47386" y="147549"/>
                  </a:lnTo>
                  <a:lnTo>
                    <a:pt x="67466" y="131099"/>
                  </a:lnTo>
                  <a:lnTo>
                    <a:pt x="78270" y="115867"/>
                  </a:lnTo>
                  <a:lnTo>
                    <a:pt x="83117" y="87835"/>
                  </a:lnTo>
                  <a:lnTo>
                    <a:pt x="78607" y="67613"/>
                  </a:lnTo>
                  <a:lnTo>
                    <a:pt x="63520" y="38873"/>
                  </a:lnTo>
                  <a:lnTo>
                    <a:pt x="280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08"/>
            <p:cNvSpPr/>
            <p:nvPr>
              <p:custDataLst>
                <p:tags r:id="rId231"/>
              </p:custDataLst>
            </p:nvPr>
          </p:nvSpPr>
          <p:spPr>
            <a:xfrm>
              <a:off x="1034152" y="2985471"/>
              <a:ext cx="127899" cy="326286"/>
            </a:xfrm>
            <a:custGeom>
              <a:avLst/>
              <a:gdLst/>
              <a:ahLst/>
              <a:cxnLst/>
              <a:rect l="0" t="0" r="0" b="0"/>
              <a:pathLst>
                <a:path w="127899" h="326286">
                  <a:moveTo>
                    <a:pt x="80273" y="205404"/>
                  </a:moveTo>
                  <a:lnTo>
                    <a:pt x="80273" y="205404"/>
                  </a:lnTo>
                  <a:lnTo>
                    <a:pt x="75217" y="200348"/>
                  </a:lnTo>
                  <a:lnTo>
                    <a:pt x="69912" y="197865"/>
                  </a:lnTo>
                  <a:lnTo>
                    <a:pt x="57883" y="196271"/>
                  </a:lnTo>
                  <a:lnTo>
                    <a:pt x="48802" y="201698"/>
                  </a:lnTo>
                  <a:lnTo>
                    <a:pt x="15280" y="232468"/>
                  </a:lnTo>
                  <a:lnTo>
                    <a:pt x="9054" y="244244"/>
                  </a:lnTo>
                  <a:lnTo>
                    <a:pt x="0" y="274107"/>
                  </a:lnTo>
                  <a:lnTo>
                    <a:pt x="2616" y="292030"/>
                  </a:lnTo>
                  <a:lnTo>
                    <a:pt x="16485" y="319294"/>
                  </a:lnTo>
                  <a:lnTo>
                    <a:pt x="21873" y="322606"/>
                  </a:lnTo>
                  <a:lnTo>
                    <a:pt x="36326" y="326285"/>
                  </a:lnTo>
                  <a:lnTo>
                    <a:pt x="43566" y="325150"/>
                  </a:lnTo>
                  <a:lnTo>
                    <a:pt x="62812" y="314497"/>
                  </a:lnTo>
                  <a:lnTo>
                    <a:pt x="76746" y="302051"/>
                  </a:lnTo>
                  <a:lnTo>
                    <a:pt x="87878" y="287516"/>
                  </a:lnTo>
                  <a:lnTo>
                    <a:pt x="103608" y="240282"/>
                  </a:lnTo>
                  <a:lnTo>
                    <a:pt x="107813" y="195988"/>
                  </a:lnTo>
                  <a:lnTo>
                    <a:pt x="108541" y="156753"/>
                  </a:lnTo>
                  <a:lnTo>
                    <a:pt x="108757" y="120433"/>
                  </a:lnTo>
                  <a:lnTo>
                    <a:pt x="106691" y="89323"/>
                  </a:lnTo>
                  <a:lnTo>
                    <a:pt x="95744" y="50124"/>
                  </a:lnTo>
                  <a:lnTo>
                    <a:pt x="85525" y="9848"/>
                  </a:lnTo>
                  <a:lnTo>
                    <a:pt x="79785" y="2073"/>
                  </a:lnTo>
                  <a:lnTo>
                    <a:pt x="76773" y="0"/>
                  </a:lnTo>
                  <a:lnTo>
                    <a:pt x="73706" y="735"/>
                  </a:lnTo>
                  <a:lnTo>
                    <a:pt x="67476" y="7195"/>
                  </a:lnTo>
                  <a:lnTo>
                    <a:pt x="62458" y="51403"/>
                  </a:lnTo>
                  <a:lnTo>
                    <a:pt x="62647" y="95686"/>
                  </a:lnTo>
                  <a:lnTo>
                    <a:pt x="67878" y="140204"/>
                  </a:lnTo>
                  <a:lnTo>
                    <a:pt x="72014" y="175503"/>
                  </a:lnTo>
                  <a:lnTo>
                    <a:pt x="91302" y="221997"/>
                  </a:lnTo>
                  <a:lnTo>
                    <a:pt x="108654" y="256547"/>
                  </a:lnTo>
                  <a:lnTo>
                    <a:pt x="127898" y="272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909"/>
            <p:cNvSpPr/>
            <p:nvPr>
              <p:custDataLst>
                <p:tags r:id="rId232"/>
              </p:custDataLst>
            </p:nvPr>
          </p:nvSpPr>
          <p:spPr>
            <a:xfrm>
              <a:off x="1211072" y="2901784"/>
              <a:ext cx="389129" cy="358136"/>
            </a:xfrm>
            <a:custGeom>
              <a:avLst/>
              <a:gdLst/>
              <a:ahLst/>
              <a:cxnLst/>
              <a:rect l="0" t="0" r="0" b="0"/>
              <a:pathLst>
                <a:path w="389129" h="358136">
                  <a:moveTo>
                    <a:pt x="17653" y="250991"/>
                  </a:moveTo>
                  <a:lnTo>
                    <a:pt x="17653" y="250991"/>
                  </a:lnTo>
                  <a:lnTo>
                    <a:pt x="17653" y="240878"/>
                  </a:lnTo>
                  <a:lnTo>
                    <a:pt x="16595" y="237899"/>
                  </a:lnTo>
                  <a:lnTo>
                    <a:pt x="14831" y="235913"/>
                  </a:lnTo>
                  <a:lnTo>
                    <a:pt x="12596" y="234589"/>
                  </a:lnTo>
                  <a:lnTo>
                    <a:pt x="10049" y="234765"/>
                  </a:lnTo>
                  <a:lnTo>
                    <a:pt x="4396" y="237782"/>
                  </a:lnTo>
                  <a:lnTo>
                    <a:pt x="1178" y="248295"/>
                  </a:lnTo>
                  <a:lnTo>
                    <a:pt x="0" y="291049"/>
                  </a:lnTo>
                  <a:lnTo>
                    <a:pt x="9031" y="332085"/>
                  </a:lnTo>
                  <a:lnTo>
                    <a:pt x="15938" y="346300"/>
                  </a:lnTo>
                  <a:lnTo>
                    <a:pt x="26063" y="356145"/>
                  </a:lnTo>
                  <a:lnTo>
                    <a:pt x="31726" y="358135"/>
                  </a:lnTo>
                  <a:lnTo>
                    <a:pt x="43663" y="357524"/>
                  </a:lnTo>
                  <a:lnTo>
                    <a:pt x="48751" y="354821"/>
                  </a:lnTo>
                  <a:lnTo>
                    <a:pt x="57227" y="346174"/>
                  </a:lnTo>
                  <a:lnTo>
                    <a:pt x="67949" y="324349"/>
                  </a:lnTo>
                  <a:lnTo>
                    <a:pt x="79258" y="277992"/>
                  </a:lnTo>
                  <a:lnTo>
                    <a:pt x="82826" y="255581"/>
                  </a:lnTo>
                  <a:lnTo>
                    <a:pt x="80838" y="244917"/>
                  </a:lnTo>
                  <a:lnTo>
                    <a:pt x="77485" y="238766"/>
                  </a:lnTo>
                  <a:lnTo>
                    <a:pt x="76591" y="238608"/>
                  </a:lnTo>
                  <a:lnTo>
                    <a:pt x="75995" y="239561"/>
                  </a:lnTo>
                  <a:lnTo>
                    <a:pt x="75156" y="251014"/>
                  </a:lnTo>
                  <a:lnTo>
                    <a:pt x="85211" y="290348"/>
                  </a:lnTo>
                  <a:lnTo>
                    <a:pt x="100319" y="334765"/>
                  </a:lnTo>
                  <a:lnTo>
                    <a:pt x="106605" y="345726"/>
                  </a:lnTo>
                  <a:lnTo>
                    <a:pt x="110821" y="348015"/>
                  </a:lnTo>
                  <a:lnTo>
                    <a:pt x="115748" y="348482"/>
                  </a:lnTo>
                  <a:lnTo>
                    <a:pt x="121150" y="347735"/>
                  </a:lnTo>
                  <a:lnTo>
                    <a:pt x="125809" y="344062"/>
                  </a:lnTo>
                  <a:lnTo>
                    <a:pt x="153055" y="299705"/>
                  </a:lnTo>
                  <a:lnTo>
                    <a:pt x="167476" y="258660"/>
                  </a:lnTo>
                  <a:lnTo>
                    <a:pt x="179696" y="227694"/>
                  </a:lnTo>
                  <a:lnTo>
                    <a:pt x="184922" y="218412"/>
                  </a:lnTo>
                  <a:lnTo>
                    <a:pt x="188552" y="205556"/>
                  </a:lnTo>
                  <a:lnTo>
                    <a:pt x="189794" y="205884"/>
                  </a:lnTo>
                  <a:lnTo>
                    <a:pt x="193996" y="209072"/>
                  </a:lnTo>
                  <a:lnTo>
                    <a:pt x="196570" y="214016"/>
                  </a:lnTo>
                  <a:lnTo>
                    <a:pt x="197256" y="216816"/>
                  </a:lnTo>
                  <a:lnTo>
                    <a:pt x="206709" y="230125"/>
                  </a:lnTo>
                  <a:lnTo>
                    <a:pt x="216227" y="239983"/>
                  </a:lnTo>
                  <a:lnTo>
                    <a:pt x="209350" y="233135"/>
                  </a:lnTo>
                  <a:lnTo>
                    <a:pt x="186800" y="232046"/>
                  </a:lnTo>
                  <a:lnTo>
                    <a:pt x="183334" y="234127"/>
                  </a:lnTo>
                  <a:lnTo>
                    <a:pt x="176661" y="242085"/>
                  </a:lnTo>
                  <a:lnTo>
                    <a:pt x="166954" y="263521"/>
                  </a:lnTo>
                  <a:lnTo>
                    <a:pt x="161374" y="305714"/>
                  </a:lnTo>
                  <a:lnTo>
                    <a:pt x="161092" y="312873"/>
                  </a:lnTo>
                  <a:lnTo>
                    <a:pt x="166423" y="326472"/>
                  </a:lnTo>
                  <a:lnTo>
                    <a:pt x="170808" y="333061"/>
                  </a:lnTo>
                  <a:lnTo>
                    <a:pt x="175848" y="337455"/>
                  </a:lnTo>
                  <a:lnTo>
                    <a:pt x="187093" y="342336"/>
                  </a:lnTo>
                  <a:lnTo>
                    <a:pt x="199146" y="341683"/>
                  </a:lnTo>
                  <a:lnTo>
                    <a:pt x="211558" y="336807"/>
                  </a:lnTo>
                  <a:lnTo>
                    <a:pt x="254936" y="298929"/>
                  </a:lnTo>
                  <a:lnTo>
                    <a:pt x="291471" y="260070"/>
                  </a:lnTo>
                  <a:lnTo>
                    <a:pt x="310494" y="218986"/>
                  </a:lnTo>
                  <a:lnTo>
                    <a:pt x="325730" y="180360"/>
                  </a:lnTo>
                  <a:lnTo>
                    <a:pt x="344273" y="132956"/>
                  </a:lnTo>
                  <a:lnTo>
                    <a:pt x="356240" y="95736"/>
                  </a:lnTo>
                  <a:lnTo>
                    <a:pt x="360333" y="56705"/>
                  </a:lnTo>
                  <a:lnTo>
                    <a:pt x="365662" y="26208"/>
                  </a:lnTo>
                  <a:lnTo>
                    <a:pt x="361141" y="0"/>
                  </a:lnTo>
                  <a:lnTo>
                    <a:pt x="360945" y="55"/>
                  </a:lnTo>
                  <a:lnTo>
                    <a:pt x="350226" y="36958"/>
                  </a:lnTo>
                  <a:lnTo>
                    <a:pt x="341265" y="74332"/>
                  </a:lnTo>
                  <a:lnTo>
                    <a:pt x="334730" y="113275"/>
                  </a:lnTo>
                  <a:lnTo>
                    <a:pt x="332793" y="150567"/>
                  </a:lnTo>
                  <a:lnTo>
                    <a:pt x="329397" y="192308"/>
                  </a:lnTo>
                  <a:lnTo>
                    <a:pt x="323825" y="234225"/>
                  </a:lnTo>
                  <a:lnTo>
                    <a:pt x="330173" y="281761"/>
                  </a:lnTo>
                  <a:lnTo>
                    <a:pt x="332234" y="292183"/>
                  </a:lnTo>
                  <a:lnTo>
                    <a:pt x="336678" y="300344"/>
                  </a:lnTo>
                  <a:lnTo>
                    <a:pt x="350186" y="310887"/>
                  </a:lnTo>
                  <a:lnTo>
                    <a:pt x="353642" y="312089"/>
                  </a:lnTo>
                  <a:lnTo>
                    <a:pt x="355946" y="311831"/>
                  </a:lnTo>
                  <a:lnTo>
                    <a:pt x="389128" y="289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910"/>
            <p:cNvSpPr/>
            <p:nvPr>
              <p:custDataLst>
                <p:tags r:id="rId233"/>
              </p:custDataLst>
            </p:nvPr>
          </p:nvSpPr>
          <p:spPr>
            <a:xfrm>
              <a:off x="1488009" y="3028950"/>
              <a:ext cx="169342" cy="76201"/>
            </a:xfrm>
            <a:custGeom>
              <a:avLst/>
              <a:gdLst/>
              <a:ahLst/>
              <a:cxnLst/>
              <a:rect l="0" t="0" r="0" b="0"/>
              <a:pathLst>
                <a:path w="169342" h="76201">
                  <a:moveTo>
                    <a:pt x="26466" y="76200"/>
                  </a:moveTo>
                  <a:lnTo>
                    <a:pt x="26466" y="76200"/>
                  </a:lnTo>
                  <a:lnTo>
                    <a:pt x="0" y="76200"/>
                  </a:lnTo>
                  <a:lnTo>
                    <a:pt x="8629" y="76200"/>
                  </a:lnTo>
                  <a:lnTo>
                    <a:pt x="49752" y="55478"/>
                  </a:lnTo>
                  <a:lnTo>
                    <a:pt x="79227" y="43249"/>
                  </a:lnTo>
                  <a:lnTo>
                    <a:pt x="118262" y="29004"/>
                  </a:lnTo>
                  <a:lnTo>
                    <a:pt x="169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11"/>
            <p:cNvSpPr/>
            <p:nvPr>
              <p:custDataLst>
                <p:tags r:id="rId234"/>
              </p:custDataLst>
            </p:nvPr>
          </p:nvSpPr>
          <p:spPr>
            <a:xfrm>
              <a:off x="716091" y="3152775"/>
              <a:ext cx="103060" cy="165336"/>
            </a:xfrm>
            <a:custGeom>
              <a:avLst/>
              <a:gdLst/>
              <a:ahLst/>
              <a:cxnLst/>
              <a:rect l="0" t="0" r="0" b="0"/>
              <a:pathLst>
                <a:path w="103060" h="165336">
                  <a:moveTo>
                    <a:pt x="17334" y="76200"/>
                  </a:moveTo>
                  <a:lnTo>
                    <a:pt x="17334" y="76200"/>
                  </a:lnTo>
                  <a:lnTo>
                    <a:pt x="12277" y="76200"/>
                  </a:lnTo>
                  <a:lnTo>
                    <a:pt x="6973" y="70556"/>
                  </a:lnTo>
                  <a:lnTo>
                    <a:pt x="2146" y="62050"/>
                  </a:lnTo>
                  <a:lnTo>
                    <a:pt x="0" y="54741"/>
                  </a:lnTo>
                  <a:lnTo>
                    <a:pt x="487" y="51311"/>
                  </a:lnTo>
                  <a:lnTo>
                    <a:pt x="3849" y="44677"/>
                  </a:lnTo>
                  <a:lnTo>
                    <a:pt x="16749" y="34993"/>
                  </a:lnTo>
                  <a:lnTo>
                    <a:pt x="22235" y="33912"/>
                  </a:lnTo>
                  <a:lnTo>
                    <a:pt x="33976" y="35533"/>
                  </a:lnTo>
                  <a:lnTo>
                    <a:pt x="46250" y="45426"/>
                  </a:lnTo>
                  <a:lnTo>
                    <a:pt x="57702" y="61464"/>
                  </a:lnTo>
                  <a:lnTo>
                    <a:pt x="69041" y="94294"/>
                  </a:lnTo>
                  <a:lnTo>
                    <a:pt x="73409" y="140491"/>
                  </a:lnTo>
                  <a:lnTo>
                    <a:pt x="72948" y="157691"/>
                  </a:lnTo>
                  <a:lnTo>
                    <a:pt x="71343" y="162277"/>
                  </a:lnTo>
                  <a:lnTo>
                    <a:pt x="69215" y="165335"/>
                  </a:lnTo>
                  <a:lnTo>
                    <a:pt x="67796" y="165257"/>
                  </a:lnTo>
                  <a:lnTo>
                    <a:pt x="66851" y="163088"/>
                  </a:lnTo>
                  <a:lnTo>
                    <a:pt x="65208" y="122332"/>
                  </a:lnTo>
                  <a:lnTo>
                    <a:pt x="66091" y="82343"/>
                  </a:lnTo>
                  <a:lnTo>
                    <a:pt x="75335" y="42135"/>
                  </a:lnTo>
                  <a:lnTo>
                    <a:pt x="87352" y="13497"/>
                  </a:lnTo>
                  <a:lnTo>
                    <a:pt x="103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12"/>
            <p:cNvSpPr/>
            <p:nvPr>
              <p:custDataLst>
                <p:tags r:id="rId235"/>
              </p:custDataLst>
            </p:nvPr>
          </p:nvSpPr>
          <p:spPr>
            <a:xfrm>
              <a:off x="590550" y="2900944"/>
              <a:ext cx="94233" cy="439196"/>
            </a:xfrm>
            <a:custGeom>
              <a:avLst/>
              <a:gdLst/>
              <a:ahLst/>
              <a:cxnLst/>
              <a:rect l="0" t="0" r="0" b="0"/>
              <a:pathLst>
                <a:path w="94233" h="439196">
                  <a:moveTo>
                    <a:pt x="0" y="147056"/>
                  </a:moveTo>
                  <a:lnTo>
                    <a:pt x="0" y="147056"/>
                  </a:lnTo>
                  <a:lnTo>
                    <a:pt x="5056" y="152112"/>
                  </a:lnTo>
                  <a:lnTo>
                    <a:pt x="7539" y="157417"/>
                  </a:lnTo>
                  <a:lnTo>
                    <a:pt x="17926" y="187775"/>
                  </a:lnTo>
                  <a:lnTo>
                    <a:pt x="31182" y="214507"/>
                  </a:lnTo>
                  <a:lnTo>
                    <a:pt x="42378" y="254807"/>
                  </a:lnTo>
                  <a:lnTo>
                    <a:pt x="55595" y="293635"/>
                  </a:lnTo>
                  <a:lnTo>
                    <a:pt x="63392" y="333009"/>
                  </a:lnTo>
                  <a:lnTo>
                    <a:pt x="66026" y="379814"/>
                  </a:lnTo>
                  <a:lnTo>
                    <a:pt x="74129" y="426455"/>
                  </a:lnTo>
                  <a:lnTo>
                    <a:pt x="75791" y="439195"/>
                  </a:lnTo>
                  <a:lnTo>
                    <a:pt x="74869" y="439182"/>
                  </a:lnTo>
                  <a:lnTo>
                    <a:pt x="71022" y="436345"/>
                  </a:lnTo>
                  <a:lnTo>
                    <a:pt x="62907" y="418686"/>
                  </a:lnTo>
                  <a:lnTo>
                    <a:pt x="50683" y="371181"/>
                  </a:lnTo>
                  <a:lnTo>
                    <a:pt x="40899" y="326207"/>
                  </a:lnTo>
                  <a:lnTo>
                    <a:pt x="33596" y="281927"/>
                  </a:lnTo>
                  <a:lnTo>
                    <a:pt x="28509" y="235002"/>
                  </a:lnTo>
                  <a:lnTo>
                    <a:pt x="18410" y="187790"/>
                  </a:lnTo>
                  <a:lnTo>
                    <a:pt x="11280" y="142519"/>
                  </a:lnTo>
                  <a:lnTo>
                    <a:pt x="9872" y="98300"/>
                  </a:lnTo>
                  <a:lnTo>
                    <a:pt x="12416" y="52092"/>
                  </a:lnTo>
                  <a:lnTo>
                    <a:pt x="25781" y="9118"/>
                  </a:lnTo>
                  <a:lnTo>
                    <a:pt x="31919" y="1084"/>
                  </a:lnTo>
                  <a:lnTo>
                    <a:pt x="37154" y="0"/>
                  </a:lnTo>
                  <a:lnTo>
                    <a:pt x="51438" y="1617"/>
                  </a:lnTo>
                  <a:lnTo>
                    <a:pt x="57575" y="5647"/>
                  </a:lnTo>
                  <a:lnTo>
                    <a:pt x="83651" y="43728"/>
                  </a:lnTo>
                  <a:lnTo>
                    <a:pt x="91813" y="76342"/>
                  </a:lnTo>
                  <a:lnTo>
                    <a:pt x="94232" y="102703"/>
                  </a:lnTo>
                  <a:lnTo>
                    <a:pt x="80038" y="149381"/>
                  </a:lnTo>
                  <a:lnTo>
                    <a:pt x="78759" y="154956"/>
                  </a:lnTo>
                  <a:lnTo>
                    <a:pt x="61789" y="177971"/>
                  </a:lnTo>
                  <a:lnTo>
                    <a:pt x="36652" y="194786"/>
                  </a:lnTo>
                  <a:lnTo>
                    <a:pt x="9525" y="204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354"/>
          <p:cNvGrpSpPr/>
          <p:nvPr/>
        </p:nvGrpSpPr>
        <p:grpSpPr>
          <a:xfrm>
            <a:off x="2000899" y="2846787"/>
            <a:ext cx="266052" cy="439339"/>
            <a:chOff x="2000899" y="2846787"/>
            <a:chExt cx="266052" cy="439339"/>
          </a:xfrm>
        </p:grpSpPr>
        <p:sp>
          <p:nvSpPr>
            <p:cNvPr id="109" name="SMARTInkShape-1913"/>
            <p:cNvSpPr/>
            <p:nvPr>
              <p:custDataLst>
                <p:tags r:id="rId227"/>
              </p:custDataLst>
            </p:nvPr>
          </p:nvSpPr>
          <p:spPr>
            <a:xfrm>
              <a:off x="2000899" y="3067050"/>
              <a:ext cx="102836" cy="156367"/>
            </a:xfrm>
            <a:custGeom>
              <a:avLst/>
              <a:gdLst/>
              <a:ahLst/>
              <a:cxnLst/>
              <a:rect l="0" t="0" r="0" b="0"/>
              <a:pathLst>
                <a:path w="102836" h="156367">
                  <a:moveTo>
                    <a:pt x="66026" y="47625"/>
                  </a:moveTo>
                  <a:lnTo>
                    <a:pt x="66026" y="47625"/>
                  </a:lnTo>
                  <a:lnTo>
                    <a:pt x="66026" y="29360"/>
                  </a:lnTo>
                  <a:lnTo>
                    <a:pt x="55665" y="28678"/>
                  </a:lnTo>
                  <a:lnTo>
                    <a:pt x="52768" y="28644"/>
                  </a:lnTo>
                  <a:lnTo>
                    <a:pt x="38579" y="38708"/>
                  </a:lnTo>
                  <a:lnTo>
                    <a:pt x="32661" y="46485"/>
                  </a:lnTo>
                  <a:lnTo>
                    <a:pt x="10441" y="87297"/>
                  </a:lnTo>
                  <a:lnTo>
                    <a:pt x="1542" y="114022"/>
                  </a:lnTo>
                  <a:lnTo>
                    <a:pt x="0" y="141146"/>
                  </a:lnTo>
                  <a:lnTo>
                    <a:pt x="1900" y="148072"/>
                  </a:lnTo>
                  <a:lnTo>
                    <a:pt x="5284" y="152690"/>
                  </a:lnTo>
                  <a:lnTo>
                    <a:pt x="9656" y="155768"/>
                  </a:lnTo>
                  <a:lnTo>
                    <a:pt x="25803" y="156366"/>
                  </a:lnTo>
                  <a:lnTo>
                    <a:pt x="46032" y="152046"/>
                  </a:lnTo>
                  <a:lnTo>
                    <a:pt x="65607" y="143071"/>
                  </a:lnTo>
                  <a:lnTo>
                    <a:pt x="89420" y="121061"/>
                  </a:lnTo>
                  <a:lnTo>
                    <a:pt x="99769" y="104544"/>
                  </a:lnTo>
                  <a:lnTo>
                    <a:pt x="102835" y="77778"/>
                  </a:lnTo>
                  <a:lnTo>
                    <a:pt x="97908" y="60674"/>
                  </a:lnTo>
                  <a:lnTo>
                    <a:pt x="68302" y="22182"/>
                  </a:lnTo>
                  <a:lnTo>
                    <a:pt x="54353" y="10453"/>
                  </a:lnTo>
                  <a:lnTo>
                    <a:pt x="37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914"/>
            <p:cNvSpPr/>
            <p:nvPr>
              <p:custDataLst>
                <p:tags r:id="rId228"/>
              </p:custDataLst>
            </p:nvPr>
          </p:nvSpPr>
          <p:spPr>
            <a:xfrm>
              <a:off x="2172985" y="2846787"/>
              <a:ext cx="93966" cy="439339"/>
            </a:xfrm>
            <a:custGeom>
              <a:avLst/>
              <a:gdLst/>
              <a:ahLst/>
              <a:cxnLst/>
              <a:rect l="0" t="0" r="0" b="0"/>
              <a:pathLst>
                <a:path w="93966" h="439339">
                  <a:moveTo>
                    <a:pt x="93965" y="77388"/>
                  </a:moveTo>
                  <a:lnTo>
                    <a:pt x="93965" y="77388"/>
                  </a:lnTo>
                  <a:lnTo>
                    <a:pt x="92907" y="61121"/>
                  </a:lnTo>
                  <a:lnTo>
                    <a:pt x="85764" y="29463"/>
                  </a:lnTo>
                  <a:lnTo>
                    <a:pt x="83206" y="25330"/>
                  </a:lnTo>
                  <a:lnTo>
                    <a:pt x="58041" y="2734"/>
                  </a:lnTo>
                  <a:lnTo>
                    <a:pt x="52024" y="102"/>
                  </a:lnTo>
                  <a:lnTo>
                    <a:pt x="39694" y="0"/>
                  </a:lnTo>
                  <a:lnTo>
                    <a:pt x="34501" y="2513"/>
                  </a:lnTo>
                  <a:lnTo>
                    <a:pt x="25909" y="10949"/>
                  </a:lnTo>
                  <a:lnTo>
                    <a:pt x="11769" y="48820"/>
                  </a:lnTo>
                  <a:lnTo>
                    <a:pt x="3053" y="85739"/>
                  </a:lnTo>
                  <a:lnTo>
                    <a:pt x="0" y="127605"/>
                  </a:lnTo>
                  <a:lnTo>
                    <a:pt x="154" y="164234"/>
                  </a:lnTo>
                  <a:lnTo>
                    <a:pt x="3941" y="196419"/>
                  </a:lnTo>
                  <a:lnTo>
                    <a:pt x="6329" y="229069"/>
                  </a:lnTo>
                  <a:lnTo>
                    <a:pt x="10496" y="271555"/>
                  </a:lnTo>
                  <a:lnTo>
                    <a:pt x="15611" y="309897"/>
                  </a:lnTo>
                  <a:lnTo>
                    <a:pt x="19949" y="351949"/>
                  </a:lnTo>
                  <a:lnTo>
                    <a:pt x="25840" y="393972"/>
                  </a:lnTo>
                  <a:lnTo>
                    <a:pt x="27290" y="43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915"/>
            <p:cNvSpPr/>
            <p:nvPr>
              <p:custDataLst>
                <p:tags r:id="rId229"/>
              </p:custDataLst>
            </p:nvPr>
          </p:nvSpPr>
          <p:spPr>
            <a:xfrm>
              <a:off x="2110278" y="3086100"/>
              <a:ext cx="156673" cy="76201"/>
            </a:xfrm>
            <a:custGeom>
              <a:avLst/>
              <a:gdLst/>
              <a:ahLst/>
              <a:cxnLst/>
              <a:rect l="0" t="0" r="0" b="0"/>
              <a:pathLst>
                <a:path w="156673" h="76201">
                  <a:moveTo>
                    <a:pt x="23322" y="76200"/>
                  </a:moveTo>
                  <a:lnTo>
                    <a:pt x="23322" y="76200"/>
                  </a:lnTo>
                  <a:lnTo>
                    <a:pt x="4979" y="66499"/>
                  </a:lnTo>
                  <a:lnTo>
                    <a:pt x="0" y="62011"/>
                  </a:lnTo>
                  <a:lnTo>
                    <a:pt x="366" y="59332"/>
                  </a:lnTo>
                  <a:lnTo>
                    <a:pt x="6416" y="53534"/>
                  </a:lnTo>
                  <a:lnTo>
                    <a:pt x="46731" y="35220"/>
                  </a:lnTo>
                  <a:lnTo>
                    <a:pt x="76119" y="23841"/>
                  </a:lnTo>
                  <a:lnTo>
                    <a:pt x="156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355"/>
          <p:cNvGrpSpPr/>
          <p:nvPr/>
        </p:nvGrpSpPr>
        <p:grpSpPr>
          <a:xfrm>
            <a:off x="542925" y="2890995"/>
            <a:ext cx="4886326" cy="566581"/>
            <a:chOff x="542925" y="2890995"/>
            <a:chExt cx="4886326" cy="566581"/>
          </a:xfrm>
        </p:grpSpPr>
        <p:sp>
          <p:nvSpPr>
            <p:cNvPr id="113" name="SMARTInkShape-1916"/>
            <p:cNvSpPr/>
            <p:nvPr>
              <p:custDataLst>
                <p:tags r:id="rId203"/>
              </p:custDataLst>
            </p:nvPr>
          </p:nvSpPr>
          <p:spPr>
            <a:xfrm>
              <a:off x="2640148" y="3044023"/>
              <a:ext cx="122103" cy="173053"/>
            </a:xfrm>
            <a:custGeom>
              <a:avLst/>
              <a:gdLst/>
              <a:ahLst/>
              <a:cxnLst/>
              <a:rect l="0" t="0" r="0" b="0"/>
              <a:pathLst>
                <a:path w="122103" h="173053">
                  <a:moveTo>
                    <a:pt x="26852" y="51602"/>
                  </a:moveTo>
                  <a:lnTo>
                    <a:pt x="26852" y="51602"/>
                  </a:lnTo>
                  <a:lnTo>
                    <a:pt x="36965" y="56658"/>
                  </a:lnTo>
                  <a:lnTo>
                    <a:pt x="47574" y="56319"/>
                  </a:lnTo>
                  <a:lnTo>
                    <a:pt x="58287" y="52640"/>
                  </a:lnTo>
                  <a:lnTo>
                    <a:pt x="82249" y="38621"/>
                  </a:lnTo>
                  <a:lnTo>
                    <a:pt x="86009" y="34481"/>
                  </a:lnTo>
                  <a:lnTo>
                    <a:pt x="90185" y="24237"/>
                  </a:lnTo>
                  <a:lnTo>
                    <a:pt x="90241" y="19600"/>
                  </a:lnTo>
                  <a:lnTo>
                    <a:pt x="87480" y="11627"/>
                  </a:lnTo>
                  <a:lnTo>
                    <a:pt x="79904" y="4554"/>
                  </a:lnTo>
                  <a:lnTo>
                    <a:pt x="74919" y="1187"/>
                  </a:lnTo>
                  <a:lnTo>
                    <a:pt x="69480" y="0"/>
                  </a:lnTo>
                  <a:lnTo>
                    <a:pt x="57792" y="1504"/>
                  </a:lnTo>
                  <a:lnTo>
                    <a:pt x="39312" y="13357"/>
                  </a:lnTo>
                  <a:lnTo>
                    <a:pt x="20651" y="30838"/>
                  </a:lnTo>
                  <a:lnTo>
                    <a:pt x="3324" y="57026"/>
                  </a:lnTo>
                  <a:lnTo>
                    <a:pt x="520" y="68829"/>
                  </a:lnTo>
                  <a:lnTo>
                    <a:pt x="0" y="98216"/>
                  </a:lnTo>
                  <a:lnTo>
                    <a:pt x="6078" y="125386"/>
                  </a:lnTo>
                  <a:lnTo>
                    <a:pt x="15640" y="142138"/>
                  </a:lnTo>
                  <a:lnTo>
                    <a:pt x="25750" y="153929"/>
                  </a:lnTo>
                  <a:lnTo>
                    <a:pt x="48397" y="167411"/>
                  </a:lnTo>
                  <a:lnTo>
                    <a:pt x="65103" y="173052"/>
                  </a:lnTo>
                  <a:lnTo>
                    <a:pt x="75955" y="171549"/>
                  </a:lnTo>
                  <a:lnTo>
                    <a:pt x="122102" y="146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917"/>
            <p:cNvSpPr/>
            <p:nvPr>
              <p:custDataLst>
                <p:tags r:id="rId204"/>
              </p:custDataLst>
            </p:nvPr>
          </p:nvSpPr>
          <p:spPr>
            <a:xfrm>
              <a:off x="2771775" y="3048000"/>
              <a:ext cx="104776" cy="152401"/>
            </a:xfrm>
            <a:custGeom>
              <a:avLst/>
              <a:gdLst/>
              <a:ahLst/>
              <a:cxnLst/>
              <a:rect l="0" t="0" r="0" b="0"/>
              <a:pathLst>
                <a:path w="104776" h="1524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057" y="47946"/>
                  </a:lnTo>
                  <a:lnTo>
                    <a:pt x="68114" y="95238"/>
                  </a:lnTo>
                  <a:lnTo>
                    <a:pt x="1047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918"/>
            <p:cNvSpPr/>
            <p:nvPr>
              <p:custDataLst>
                <p:tags r:id="rId205"/>
              </p:custDataLst>
            </p:nvPr>
          </p:nvSpPr>
          <p:spPr>
            <a:xfrm>
              <a:off x="2790825" y="3061562"/>
              <a:ext cx="85726" cy="157889"/>
            </a:xfrm>
            <a:custGeom>
              <a:avLst/>
              <a:gdLst/>
              <a:ahLst/>
              <a:cxnLst/>
              <a:rect l="0" t="0" r="0" b="0"/>
              <a:pathLst>
                <a:path w="85726" h="157889">
                  <a:moveTo>
                    <a:pt x="85725" y="5488"/>
                  </a:moveTo>
                  <a:lnTo>
                    <a:pt x="85725" y="5488"/>
                  </a:lnTo>
                  <a:lnTo>
                    <a:pt x="80669" y="432"/>
                  </a:lnTo>
                  <a:lnTo>
                    <a:pt x="78121" y="0"/>
                  </a:lnTo>
                  <a:lnTo>
                    <a:pt x="75364" y="771"/>
                  </a:lnTo>
                  <a:lnTo>
                    <a:pt x="63605" y="9735"/>
                  </a:lnTo>
                  <a:lnTo>
                    <a:pt x="40669" y="36783"/>
                  </a:lnTo>
                  <a:lnTo>
                    <a:pt x="15090" y="83941"/>
                  </a:lnTo>
                  <a:lnTo>
                    <a:pt x="1650" y="129414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919"/>
            <p:cNvSpPr/>
            <p:nvPr>
              <p:custDataLst>
                <p:tags r:id="rId206"/>
              </p:custDataLst>
            </p:nvPr>
          </p:nvSpPr>
          <p:spPr>
            <a:xfrm>
              <a:off x="2905644" y="3019150"/>
              <a:ext cx="121726" cy="372028"/>
            </a:xfrm>
            <a:custGeom>
              <a:avLst/>
              <a:gdLst/>
              <a:ahLst/>
              <a:cxnLst/>
              <a:rect l="0" t="0" r="0" b="0"/>
              <a:pathLst>
                <a:path w="121726" h="372028">
                  <a:moveTo>
                    <a:pt x="37581" y="76475"/>
                  </a:moveTo>
                  <a:lnTo>
                    <a:pt x="37581" y="76475"/>
                  </a:lnTo>
                  <a:lnTo>
                    <a:pt x="37581" y="68274"/>
                  </a:lnTo>
                  <a:lnTo>
                    <a:pt x="34759" y="111241"/>
                  </a:lnTo>
                  <a:lnTo>
                    <a:pt x="28939" y="156274"/>
                  </a:lnTo>
                  <a:lnTo>
                    <a:pt x="28231" y="198816"/>
                  </a:lnTo>
                  <a:lnTo>
                    <a:pt x="23034" y="243163"/>
                  </a:lnTo>
                  <a:lnTo>
                    <a:pt x="19865" y="285202"/>
                  </a:lnTo>
                  <a:lnTo>
                    <a:pt x="11190" y="325060"/>
                  </a:lnTo>
                  <a:lnTo>
                    <a:pt x="259" y="372027"/>
                  </a:lnTo>
                  <a:lnTo>
                    <a:pt x="0" y="371934"/>
                  </a:lnTo>
                  <a:lnTo>
                    <a:pt x="7088" y="335046"/>
                  </a:lnTo>
                  <a:lnTo>
                    <a:pt x="13684" y="288183"/>
                  </a:lnTo>
                  <a:lnTo>
                    <a:pt x="22151" y="242920"/>
                  </a:lnTo>
                  <a:lnTo>
                    <a:pt x="26307" y="199405"/>
                  </a:lnTo>
                  <a:lnTo>
                    <a:pt x="35314" y="153321"/>
                  </a:lnTo>
                  <a:lnTo>
                    <a:pt x="44200" y="115942"/>
                  </a:lnTo>
                  <a:lnTo>
                    <a:pt x="53536" y="74999"/>
                  </a:lnTo>
                  <a:lnTo>
                    <a:pt x="69342" y="28446"/>
                  </a:lnTo>
                  <a:lnTo>
                    <a:pt x="83916" y="5212"/>
                  </a:lnTo>
                  <a:lnTo>
                    <a:pt x="87521" y="1450"/>
                  </a:lnTo>
                  <a:lnTo>
                    <a:pt x="89924" y="0"/>
                  </a:lnTo>
                  <a:lnTo>
                    <a:pt x="91526" y="91"/>
                  </a:lnTo>
                  <a:lnTo>
                    <a:pt x="103894" y="10334"/>
                  </a:lnTo>
                  <a:lnTo>
                    <a:pt x="109387" y="26618"/>
                  </a:lnTo>
                  <a:lnTo>
                    <a:pt x="117969" y="66509"/>
                  </a:lnTo>
                  <a:lnTo>
                    <a:pt x="121725" y="90338"/>
                  </a:lnTo>
                  <a:lnTo>
                    <a:pt x="117781" y="120917"/>
                  </a:lnTo>
                  <a:lnTo>
                    <a:pt x="104853" y="151732"/>
                  </a:lnTo>
                  <a:lnTo>
                    <a:pt x="65960" y="191428"/>
                  </a:lnTo>
                  <a:lnTo>
                    <a:pt x="47106" y="200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920"/>
            <p:cNvSpPr/>
            <p:nvPr>
              <p:custDataLst>
                <p:tags r:id="rId207"/>
              </p:custDataLst>
            </p:nvPr>
          </p:nvSpPr>
          <p:spPr>
            <a:xfrm>
              <a:off x="3087424" y="3034784"/>
              <a:ext cx="103452" cy="157973"/>
            </a:xfrm>
            <a:custGeom>
              <a:avLst/>
              <a:gdLst/>
              <a:ahLst/>
              <a:cxnLst/>
              <a:rect l="0" t="0" r="0" b="0"/>
              <a:pathLst>
                <a:path w="103452" h="157973">
                  <a:moveTo>
                    <a:pt x="8201" y="70366"/>
                  </a:moveTo>
                  <a:lnTo>
                    <a:pt x="8201" y="70366"/>
                  </a:lnTo>
                  <a:lnTo>
                    <a:pt x="0" y="70366"/>
                  </a:lnTo>
                  <a:lnTo>
                    <a:pt x="4125" y="70366"/>
                  </a:lnTo>
                  <a:lnTo>
                    <a:pt x="9211" y="73188"/>
                  </a:lnTo>
                  <a:lnTo>
                    <a:pt x="15000" y="76912"/>
                  </a:lnTo>
                  <a:lnTo>
                    <a:pt x="21101" y="78567"/>
                  </a:lnTo>
                  <a:lnTo>
                    <a:pt x="40598" y="74442"/>
                  </a:lnTo>
                  <a:lnTo>
                    <a:pt x="79260" y="53003"/>
                  </a:lnTo>
                  <a:lnTo>
                    <a:pt x="84149" y="49266"/>
                  </a:lnTo>
                  <a:lnTo>
                    <a:pt x="89581" y="36646"/>
                  </a:lnTo>
                  <a:lnTo>
                    <a:pt x="90936" y="22571"/>
                  </a:lnTo>
                  <a:lnTo>
                    <a:pt x="88012" y="12788"/>
                  </a:lnTo>
                  <a:lnTo>
                    <a:pt x="80361" y="4912"/>
                  </a:lnTo>
                  <a:lnTo>
                    <a:pt x="75358" y="1330"/>
                  </a:lnTo>
                  <a:lnTo>
                    <a:pt x="69905" y="0"/>
                  </a:lnTo>
                  <a:lnTo>
                    <a:pt x="58203" y="1345"/>
                  </a:lnTo>
                  <a:lnTo>
                    <a:pt x="39715" y="13109"/>
                  </a:lnTo>
                  <a:lnTo>
                    <a:pt x="15088" y="51555"/>
                  </a:lnTo>
                  <a:lnTo>
                    <a:pt x="9561" y="93853"/>
                  </a:lnTo>
                  <a:lnTo>
                    <a:pt x="8806" y="111143"/>
                  </a:lnTo>
                  <a:lnTo>
                    <a:pt x="14114" y="128706"/>
                  </a:lnTo>
                  <a:lnTo>
                    <a:pt x="23529" y="144978"/>
                  </a:lnTo>
                  <a:lnTo>
                    <a:pt x="34769" y="155738"/>
                  </a:lnTo>
                  <a:lnTo>
                    <a:pt x="42846" y="157972"/>
                  </a:lnTo>
                  <a:lnTo>
                    <a:pt x="103451" y="15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921"/>
            <p:cNvSpPr/>
            <p:nvPr>
              <p:custDataLst>
                <p:tags r:id="rId208"/>
              </p:custDataLst>
            </p:nvPr>
          </p:nvSpPr>
          <p:spPr>
            <a:xfrm>
              <a:off x="3225267" y="3057917"/>
              <a:ext cx="79909" cy="119444"/>
            </a:xfrm>
            <a:custGeom>
              <a:avLst/>
              <a:gdLst/>
              <a:ahLst/>
              <a:cxnLst/>
              <a:rect l="0" t="0" r="0" b="0"/>
              <a:pathLst>
                <a:path w="79909" h="119444">
                  <a:moveTo>
                    <a:pt x="60858" y="9133"/>
                  </a:moveTo>
                  <a:lnTo>
                    <a:pt x="60858" y="9133"/>
                  </a:lnTo>
                  <a:lnTo>
                    <a:pt x="60858" y="4077"/>
                  </a:lnTo>
                  <a:lnTo>
                    <a:pt x="59800" y="2587"/>
                  </a:lnTo>
                  <a:lnTo>
                    <a:pt x="58036" y="1594"/>
                  </a:lnTo>
                  <a:lnTo>
                    <a:pt x="47601" y="0"/>
                  </a:lnTo>
                  <a:lnTo>
                    <a:pt x="41560" y="2605"/>
                  </a:lnTo>
                  <a:lnTo>
                    <a:pt x="24002" y="17956"/>
                  </a:lnTo>
                  <a:lnTo>
                    <a:pt x="11367" y="35266"/>
                  </a:lnTo>
                  <a:lnTo>
                    <a:pt x="921" y="63913"/>
                  </a:lnTo>
                  <a:lnTo>
                    <a:pt x="0" y="81457"/>
                  </a:lnTo>
                  <a:lnTo>
                    <a:pt x="1236" y="89099"/>
                  </a:lnTo>
                  <a:lnTo>
                    <a:pt x="8254" y="103235"/>
                  </a:lnTo>
                  <a:lnTo>
                    <a:pt x="13088" y="109968"/>
                  </a:lnTo>
                  <a:lnTo>
                    <a:pt x="20545" y="114456"/>
                  </a:lnTo>
                  <a:lnTo>
                    <a:pt x="40119" y="119443"/>
                  </a:lnTo>
                  <a:lnTo>
                    <a:pt x="49149" y="118657"/>
                  </a:lnTo>
                  <a:lnTo>
                    <a:pt x="79908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922"/>
            <p:cNvSpPr/>
            <p:nvPr>
              <p:custDataLst>
                <p:tags r:id="rId209"/>
              </p:custDataLst>
            </p:nvPr>
          </p:nvSpPr>
          <p:spPr>
            <a:xfrm>
              <a:off x="3381503" y="2925076"/>
              <a:ext cx="47498" cy="271839"/>
            </a:xfrm>
            <a:custGeom>
              <a:avLst/>
              <a:gdLst/>
              <a:ahLst/>
              <a:cxnLst/>
              <a:rect l="0" t="0" r="0" b="0"/>
              <a:pathLst>
                <a:path w="47498" h="271839">
                  <a:moveTo>
                    <a:pt x="47497" y="27674"/>
                  </a:moveTo>
                  <a:lnTo>
                    <a:pt x="47497" y="27674"/>
                  </a:lnTo>
                  <a:lnTo>
                    <a:pt x="47497" y="9360"/>
                  </a:lnTo>
                  <a:lnTo>
                    <a:pt x="46439" y="5940"/>
                  </a:lnTo>
                  <a:lnTo>
                    <a:pt x="44675" y="3659"/>
                  </a:lnTo>
                  <a:lnTo>
                    <a:pt x="39296" y="0"/>
                  </a:lnTo>
                  <a:lnTo>
                    <a:pt x="33308" y="9479"/>
                  </a:lnTo>
                  <a:lnTo>
                    <a:pt x="26265" y="48091"/>
                  </a:lnTo>
                  <a:lnTo>
                    <a:pt x="18831" y="95587"/>
                  </a:lnTo>
                  <a:lnTo>
                    <a:pt x="12662" y="131640"/>
                  </a:lnTo>
                  <a:lnTo>
                    <a:pt x="9306" y="172191"/>
                  </a:lnTo>
                  <a:lnTo>
                    <a:pt x="2049" y="212109"/>
                  </a:lnTo>
                  <a:lnTo>
                    <a:pt x="63" y="256892"/>
                  </a:lnTo>
                  <a:lnTo>
                    <a:pt x="0" y="263035"/>
                  </a:lnTo>
                  <a:lnTo>
                    <a:pt x="1015" y="267131"/>
                  </a:lnTo>
                  <a:lnTo>
                    <a:pt x="2751" y="269862"/>
                  </a:lnTo>
                  <a:lnTo>
                    <a:pt x="4966" y="271683"/>
                  </a:lnTo>
                  <a:lnTo>
                    <a:pt x="7501" y="271838"/>
                  </a:lnTo>
                  <a:lnTo>
                    <a:pt x="13141" y="269189"/>
                  </a:lnTo>
                  <a:lnTo>
                    <a:pt x="22266" y="251634"/>
                  </a:lnTo>
                  <a:lnTo>
                    <a:pt x="28447" y="218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923"/>
            <p:cNvSpPr/>
            <p:nvPr>
              <p:custDataLst>
                <p:tags r:id="rId210"/>
              </p:custDataLst>
            </p:nvPr>
          </p:nvSpPr>
          <p:spPr>
            <a:xfrm>
              <a:off x="3339552" y="3048000"/>
              <a:ext cx="137074" cy="19051"/>
            </a:xfrm>
            <a:custGeom>
              <a:avLst/>
              <a:gdLst/>
              <a:ahLst/>
              <a:cxnLst/>
              <a:rect l="0" t="0" r="0" b="0"/>
              <a:pathLst>
                <a:path w="137074" h="19051">
                  <a:moveTo>
                    <a:pt x="22773" y="19050"/>
                  </a:moveTo>
                  <a:lnTo>
                    <a:pt x="22773" y="19050"/>
                  </a:lnTo>
                  <a:lnTo>
                    <a:pt x="0" y="19050"/>
                  </a:lnTo>
                  <a:lnTo>
                    <a:pt x="41586" y="17992"/>
                  </a:lnTo>
                  <a:lnTo>
                    <a:pt x="84360" y="10849"/>
                  </a:lnTo>
                  <a:lnTo>
                    <a:pt x="137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924"/>
            <p:cNvSpPr/>
            <p:nvPr>
              <p:custDataLst>
                <p:tags r:id="rId211"/>
              </p:custDataLst>
            </p:nvPr>
          </p:nvSpPr>
          <p:spPr>
            <a:xfrm>
              <a:off x="3506222" y="3061824"/>
              <a:ext cx="113279" cy="131435"/>
            </a:xfrm>
            <a:custGeom>
              <a:avLst/>
              <a:gdLst/>
              <a:ahLst/>
              <a:cxnLst/>
              <a:rect l="0" t="0" r="0" b="0"/>
              <a:pathLst>
                <a:path w="113279" h="131435">
                  <a:moveTo>
                    <a:pt x="103753" y="14751"/>
                  </a:moveTo>
                  <a:lnTo>
                    <a:pt x="103753" y="14751"/>
                  </a:lnTo>
                  <a:lnTo>
                    <a:pt x="98696" y="9695"/>
                  </a:lnTo>
                  <a:lnTo>
                    <a:pt x="93392" y="7212"/>
                  </a:lnTo>
                  <a:lnTo>
                    <a:pt x="71697" y="0"/>
                  </a:lnTo>
                  <a:lnTo>
                    <a:pt x="63754" y="2198"/>
                  </a:lnTo>
                  <a:lnTo>
                    <a:pt x="36938" y="19837"/>
                  </a:lnTo>
                  <a:lnTo>
                    <a:pt x="10614" y="54984"/>
                  </a:lnTo>
                  <a:lnTo>
                    <a:pt x="4149" y="75671"/>
                  </a:lnTo>
                  <a:lnTo>
                    <a:pt x="0" y="113333"/>
                  </a:lnTo>
                  <a:lnTo>
                    <a:pt x="2834" y="119631"/>
                  </a:lnTo>
                  <a:lnTo>
                    <a:pt x="14450" y="129450"/>
                  </a:lnTo>
                  <a:lnTo>
                    <a:pt x="21993" y="131434"/>
                  </a:lnTo>
                  <a:lnTo>
                    <a:pt x="38840" y="130816"/>
                  </a:lnTo>
                  <a:lnTo>
                    <a:pt x="54089" y="124191"/>
                  </a:lnTo>
                  <a:lnTo>
                    <a:pt x="61119" y="119461"/>
                  </a:lnTo>
                  <a:lnTo>
                    <a:pt x="71751" y="105739"/>
                  </a:lnTo>
                  <a:lnTo>
                    <a:pt x="91105" y="70377"/>
                  </a:lnTo>
                  <a:lnTo>
                    <a:pt x="94106" y="37309"/>
                  </a:lnTo>
                  <a:lnTo>
                    <a:pt x="95283" y="82168"/>
                  </a:lnTo>
                  <a:lnTo>
                    <a:pt x="101831" y="101871"/>
                  </a:lnTo>
                  <a:lnTo>
                    <a:pt x="113278" y="11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925"/>
            <p:cNvSpPr/>
            <p:nvPr>
              <p:custDataLst>
                <p:tags r:id="rId212"/>
              </p:custDataLst>
            </p:nvPr>
          </p:nvSpPr>
          <p:spPr>
            <a:xfrm>
              <a:off x="3714754" y="2898493"/>
              <a:ext cx="28572" cy="288034"/>
            </a:xfrm>
            <a:custGeom>
              <a:avLst/>
              <a:gdLst/>
              <a:ahLst/>
              <a:cxnLst/>
              <a:rect l="0" t="0" r="0" b="0"/>
              <a:pathLst>
                <a:path w="28572" h="288034">
                  <a:moveTo>
                    <a:pt x="19046" y="44732"/>
                  </a:moveTo>
                  <a:lnTo>
                    <a:pt x="19046" y="44732"/>
                  </a:lnTo>
                  <a:lnTo>
                    <a:pt x="27247" y="6872"/>
                  </a:lnTo>
                  <a:lnTo>
                    <a:pt x="26630" y="3616"/>
                  </a:lnTo>
                  <a:lnTo>
                    <a:pt x="25160" y="1447"/>
                  </a:lnTo>
                  <a:lnTo>
                    <a:pt x="23122" y="0"/>
                  </a:lnTo>
                  <a:lnTo>
                    <a:pt x="20705" y="2211"/>
                  </a:lnTo>
                  <a:lnTo>
                    <a:pt x="6146" y="37133"/>
                  </a:lnTo>
                  <a:lnTo>
                    <a:pt x="806" y="81191"/>
                  </a:lnTo>
                  <a:lnTo>
                    <a:pt x="236" y="123268"/>
                  </a:lnTo>
                  <a:lnTo>
                    <a:pt x="44" y="169724"/>
                  </a:lnTo>
                  <a:lnTo>
                    <a:pt x="10" y="207591"/>
                  </a:lnTo>
                  <a:lnTo>
                    <a:pt x="0" y="247268"/>
                  </a:lnTo>
                  <a:lnTo>
                    <a:pt x="1055" y="281276"/>
                  </a:lnTo>
                  <a:lnTo>
                    <a:pt x="2819" y="284978"/>
                  </a:lnTo>
                  <a:lnTo>
                    <a:pt x="5053" y="287446"/>
                  </a:lnTo>
                  <a:lnTo>
                    <a:pt x="7601" y="288033"/>
                  </a:lnTo>
                  <a:lnTo>
                    <a:pt x="10357" y="287366"/>
                  </a:lnTo>
                  <a:lnTo>
                    <a:pt x="13253" y="285863"/>
                  </a:lnTo>
                  <a:lnTo>
                    <a:pt x="28571" y="263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926"/>
            <p:cNvSpPr/>
            <p:nvPr>
              <p:custDataLst>
                <p:tags r:id="rId213"/>
              </p:custDataLst>
            </p:nvPr>
          </p:nvSpPr>
          <p:spPr>
            <a:xfrm>
              <a:off x="3644614" y="3067050"/>
              <a:ext cx="136812" cy="9134"/>
            </a:xfrm>
            <a:custGeom>
              <a:avLst/>
              <a:gdLst/>
              <a:ahLst/>
              <a:cxnLst/>
              <a:rect l="0" t="0" r="0" b="0"/>
              <a:pathLst>
                <a:path w="136812" h="9134">
                  <a:moveTo>
                    <a:pt x="32036" y="0"/>
                  </a:moveTo>
                  <a:lnTo>
                    <a:pt x="32036" y="0"/>
                  </a:lnTo>
                  <a:lnTo>
                    <a:pt x="13722" y="0"/>
                  </a:lnTo>
                  <a:lnTo>
                    <a:pt x="5199" y="2822"/>
                  </a:lnTo>
                  <a:lnTo>
                    <a:pt x="1445" y="5056"/>
                  </a:lnTo>
                  <a:lnTo>
                    <a:pt x="0" y="6546"/>
                  </a:lnTo>
                  <a:lnTo>
                    <a:pt x="96" y="7539"/>
                  </a:lnTo>
                  <a:lnTo>
                    <a:pt x="1217" y="8201"/>
                  </a:lnTo>
                  <a:lnTo>
                    <a:pt x="12909" y="9133"/>
                  </a:lnTo>
                  <a:lnTo>
                    <a:pt x="37940" y="3960"/>
                  </a:lnTo>
                  <a:lnTo>
                    <a:pt x="75810" y="5290"/>
                  </a:lnTo>
                  <a:lnTo>
                    <a:pt x="136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927"/>
            <p:cNvSpPr/>
            <p:nvPr>
              <p:custDataLst>
                <p:tags r:id="rId214"/>
              </p:custDataLst>
            </p:nvPr>
          </p:nvSpPr>
          <p:spPr>
            <a:xfrm>
              <a:off x="3781425" y="309562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15318" y="23370"/>
                  </a:lnTo>
                  <a:lnTo>
                    <a:pt x="10288" y="56883"/>
                  </a:lnTo>
                  <a:lnTo>
                    <a:pt x="8806" y="6867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928"/>
            <p:cNvSpPr/>
            <p:nvPr>
              <p:custDataLst>
                <p:tags r:id="rId215"/>
              </p:custDataLst>
            </p:nvPr>
          </p:nvSpPr>
          <p:spPr>
            <a:xfrm>
              <a:off x="3819525" y="2975837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058" y="3391"/>
                  </a:lnTo>
                  <a:lnTo>
                    <a:pt x="95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929"/>
            <p:cNvSpPr/>
            <p:nvPr>
              <p:custDataLst>
                <p:tags r:id="rId216"/>
              </p:custDataLst>
            </p:nvPr>
          </p:nvSpPr>
          <p:spPr>
            <a:xfrm>
              <a:off x="3850093" y="3067050"/>
              <a:ext cx="70857" cy="106395"/>
            </a:xfrm>
            <a:custGeom>
              <a:avLst/>
              <a:gdLst/>
              <a:ahLst/>
              <a:cxnLst/>
              <a:rect l="0" t="0" r="0" b="0"/>
              <a:pathLst>
                <a:path w="70857" h="106395">
                  <a:moveTo>
                    <a:pt x="55157" y="9525"/>
                  </a:moveTo>
                  <a:lnTo>
                    <a:pt x="55157" y="9525"/>
                  </a:lnTo>
                  <a:lnTo>
                    <a:pt x="55157" y="14581"/>
                  </a:lnTo>
                  <a:lnTo>
                    <a:pt x="54099" y="16071"/>
                  </a:lnTo>
                  <a:lnTo>
                    <a:pt x="52335" y="17064"/>
                  </a:lnTo>
                  <a:lnTo>
                    <a:pt x="23101" y="26577"/>
                  </a:lnTo>
                  <a:lnTo>
                    <a:pt x="15158" y="32273"/>
                  </a:lnTo>
                  <a:lnTo>
                    <a:pt x="4735" y="51543"/>
                  </a:lnTo>
                  <a:lnTo>
                    <a:pt x="0" y="72304"/>
                  </a:lnTo>
                  <a:lnTo>
                    <a:pt x="1715" y="82583"/>
                  </a:lnTo>
                  <a:lnTo>
                    <a:pt x="7063" y="91736"/>
                  </a:lnTo>
                  <a:lnTo>
                    <a:pt x="16496" y="102861"/>
                  </a:lnTo>
                  <a:lnTo>
                    <a:pt x="21975" y="105616"/>
                  </a:lnTo>
                  <a:lnTo>
                    <a:pt x="27744" y="106394"/>
                  </a:lnTo>
                  <a:lnTo>
                    <a:pt x="47155" y="105095"/>
                  </a:lnTo>
                  <a:lnTo>
                    <a:pt x="57245" y="99273"/>
                  </a:lnTo>
                  <a:lnTo>
                    <a:pt x="62899" y="94757"/>
                  </a:lnTo>
                  <a:lnTo>
                    <a:pt x="69181" y="84095"/>
                  </a:lnTo>
                  <a:lnTo>
                    <a:pt x="70856" y="78288"/>
                  </a:lnTo>
                  <a:lnTo>
                    <a:pt x="68158" y="54946"/>
                  </a:lnTo>
                  <a:lnTo>
                    <a:pt x="55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930"/>
            <p:cNvSpPr/>
            <p:nvPr>
              <p:custDataLst>
                <p:tags r:id="rId217"/>
              </p:custDataLst>
            </p:nvPr>
          </p:nvSpPr>
          <p:spPr>
            <a:xfrm>
              <a:off x="3962400" y="3035018"/>
              <a:ext cx="113590" cy="146333"/>
            </a:xfrm>
            <a:custGeom>
              <a:avLst/>
              <a:gdLst/>
              <a:ahLst/>
              <a:cxnLst/>
              <a:rect l="0" t="0" r="0" b="0"/>
              <a:pathLst>
                <a:path w="113590" h="146333">
                  <a:moveTo>
                    <a:pt x="0" y="12982"/>
                  </a:moveTo>
                  <a:lnTo>
                    <a:pt x="0" y="12982"/>
                  </a:lnTo>
                  <a:lnTo>
                    <a:pt x="5057" y="18038"/>
                  </a:lnTo>
                  <a:lnTo>
                    <a:pt x="7539" y="23343"/>
                  </a:lnTo>
                  <a:lnTo>
                    <a:pt x="14935" y="70732"/>
                  </a:lnTo>
                  <a:lnTo>
                    <a:pt x="10540" y="91594"/>
                  </a:lnTo>
                  <a:lnTo>
                    <a:pt x="473" y="124813"/>
                  </a:lnTo>
                  <a:lnTo>
                    <a:pt x="1152" y="103981"/>
                  </a:lnTo>
                  <a:lnTo>
                    <a:pt x="5098" y="87293"/>
                  </a:lnTo>
                  <a:lnTo>
                    <a:pt x="13202" y="74937"/>
                  </a:lnTo>
                  <a:lnTo>
                    <a:pt x="22801" y="63801"/>
                  </a:lnTo>
                  <a:lnTo>
                    <a:pt x="45989" y="21674"/>
                  </a:lnTo>
                  <a:lnTo>
                    <a:pt x="55012" y="11553"/>
                  </a:lnTo>
                  <a:lnTo>
                    <a:pt x="74484" y="0"/>
                  </a:lnTo>
                  <a:lnTo>
                    <a:pt x="80348" y="94"/>
                  </a:lnTo>
                  <a:lnTo>
                    <a:pt x="92508" y="5843"/>
                  </a:lnTo>
                  <a:lnTo>
                    <a:pt x="102145" y="18275"/>
                  </a:lnTo>
                  <a:lnTo>
                    <a:pt x="108898" y="34385"/>
                  </a:lnTo>
                  <a:lnTo>
                    <a:pt x="113589" y="79967"/>
                  </a:lnTo>
                  <a:lnTo>
                    <a:pt x="109033" y="108323"/>
                  </a:lnTo>
                  <a:lnTo>
                    <a:pt x="100980" y="126721"/>
                  </a:lnTo>
                  <a:lnTo>
                    <a:pt x="85725" y="146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931"/>
            <p:cNvSpPr/>
            <p:nvPr>
              <p:custDataLst>
                <p:tags r:id="rId218"/>
              </p:custDataLst>
            </p:nvPr>
          </p:nvSpPr>
          <p:spPr>
            <a:xfrm>
              <a:off x="542925" y="3267075"/>
              <a:ext cx="3752851" cy="190501"/>
            </a:xfrm>
            <a:custGeom>
              <a:avLst/>
              <a:gdLst/>
              <a:ahLst/>
              <a:cxnLst/>
              <a:rect l="0" t="0" r="0" b="0"/>
              <a:pathLst>
                <a:path w="3752851" h="190501">
                  <a:moveTo>
                    <a:pt x="0" y="190500"/>
                  </a:moveTo>
                  <a:lnTo>
                    <a:pt x="0" y="190500"/>
                  </a:lnTo>
                  <a:lnTo>
                    <a:pt x="40020" y="187678"/>
                  </a:lnTo>
                  <a:lnTo>
                    <a:pt x="86692" y="182299"/>
                  </a:lnTo>
                  <a:lnTo>
                    <a:pt x="126346" y="181368"/>
                  </a:lnTo>
                  <a:lnTo>
                    <a:pt x="172183" y="174506"/>
                  </a:lnTo>
                  <a:lnTo>
                    <a:pt x="214824" y="171297"/>
                  </a:lnTo>
                  <a:lnTo>
                    <a:pt x="260972" y="165172"/>
                  </a:lnTo>
                  <a:lnTo>
                    <a:pt x="292376" y="163369"/>
                  </a:lnTo>
                  <a:lnTo>
                    <a:pt x="326795" y="159744"/>
                  </a:lnTo>
                  <a:lnTo>
                    <a:pt x="364317" y="154606"/>
                  </a:lnTo>
                  <a:lnTo>
                    <a:pt x="405688" y="148794"/>
                  </a:lnTo>
                  <a:lnTo>
                    <a:pt x="445947" y="142684"/>
                  </a:lnTo>
                  <a:lnTo>
                    <a:pt x="487124" y="137498"/>
                  </a:lnTo>
                  <a:lnTo>
                    <a:pt x="533647" y="135194"/>
                  </a:lnTo>
                  <a:lnTo>
                    <a:pt x="557906" y="133521"/>
                  </a:lnTo>
                  <a:lnTo>
                    <a:pt x="582546" y="131347"/>
                  </a:lnTo>
                  <a:lnTo>
                    <a:pt x="607439" y="128840"/>
                  </a:lnTo>
                  <a:lnTo>
                    <a:pt x="633559" y="126110"/>
                  </a:lnTo>
                  <a:lnTo>
                    <a:pt x="660498" y="123232"/>
                  </a:lnTo>
                  <a:lnTo>
                    <a:pt x="687982" y="120255"/>
                  </a:lnTo>
                  <a:lnTo>
                    <a:pt x="715830" y="118270"/>
                  </a:lnTo>
                  <a:lnTo>
                    <a:pt x="743920" y="116946"/>
                  </a:lnTo>
                  <a:lnTo>
                    <a:pt x="772171" y="116064"/>
                  </a:lnTo>
                  <a:lnTo>
                    <a:pt x="800531" y="114418"/>
                  </a:lnTo>
                  <a:lnTo>
                    <a:pt x="828962" y="112262"/>
                  </a:lnTo>
                  <a:lnTo>
                    <a:pt x="857441" y="109766"/>
                  </a:lnTo>
                  <a:lnTo>
                    <a:pt x="887011" y="108102"/>
                  </a:lnTo>
                  <a:lnTo>
                    <a:pt x="917307" y="106993"/>
                  </a:lnTo>
                  <a:lnTo>
                    <a:pt x="948088" y="106254"/>
                  </a:lnTo>
                  <a:lnTo>
                    <a:pt x="978134" y="104703"/>
                  </a:lnTo>
                  <a:lnTo>
                    <a:pt x="1007689" y="102610"/>
                  </a:lnTo>
                  <a:lnTo>
                    <a:pt x="1036918" y="100156"/>
                  </a:lnTo>
                  <a:lnTo>
                    <a:pt x="1066987" y="98521"/>
                  </a:lnTo>
                  <a:lnTo>
                    <a:pt x="1097616" y="97431"/>
                  </a:lnTo>
                  <a:lnTo>
                    <a:pt x="1128619" y="96704"/>
                  </a:lnTo>
                  <a:lnTo>
                    <a:pt x="1159871" y="96219"/>
                  </a:lnTo>
                  <a:lnTo>
                    <a:pt x="1191289" y="95896"/>
                  </a:lnTo>
                  <a:lnTo>
                    <a:pt x="1222818" y="95681"/>
                  </a:lnTo>
                  <a:lnTo>
                    <a:pt x="1255478" y="95537"/>
                  </a:lnTo>
                  <a:lnTo>
                    <a:pt x="1288894" y="95441"/>
                  </a:lnTo>
                  <a:lnTo>
                    <a:pt x="1322812" y="95378"/>
                  </a:lnTo>
                  <a:lnTo>
                    <a:pt x="1356008" y="94276"/>
                  </a:lnTo>
                  <a:lnTo>
                    <a:pt x="1388722" y="92485"/>
                  </a:lnTo>
                  <a:lnTo>
                    <a:pt x="1421115" y="90231"/>
                  </a:lnTo>
                  <a:lnTo>
                    <a:pt x="1454352" y="88729"/>
                  </a:lnTo>
                  <a:lnTo>
                    <a:pt x="1488151" y="87728"/>
                  </a:lnTo>
                  <a:lnTo>
                    <a:pt x="1522326" y="87060"/>
                  </a:lnTo>
                  <a:lnTo>
                    <a:pt x="1556751" y="86615"/>
                  </a:lnTo>
                  <a:lnTo>
                    <a:pt x="1591342" y="86318"/>
                  </a:lnTo>
                  <a:lnTo>
                    <a:pt x="1626045" y="86121"/>
                  </a:lnTo>
                  <a:lnTo>
                    <a:pt x="1660821" y="84930"/>
                  </a:lnTo>
                  <a:lnTo>
                    <a:pt x="1695648" y="83079"/>
                  </a:lnTo>
                  <a:lnTo>
                    <a:pt x="1730507" y="80786"/>
                  </a:lnTo>
                  <a:lnTo>
                    <a:pt x="1766446" y="79257"/>
                  </a:lnTo>
                  <a:lnTo>
                    <a:pt x="1803106" y="78238"/>
                  </a:lnTo>
                  <a:lnTo>
                    <a:pt x="1840246" y="77558"/>
                  </a:lnTo>
                  <a:lnTo>
                    <a:pt x="1876647" y="77106"/>
                  </a:lnTo>
                  <a:lnTo>
                    <a:pt x="1912556" y="76804"/>
                  </a:lnTo>
                  <a:lnTo>
                    <a:pt x="1948137" y="76602"/>
                  </a:lnTo>
                  <a:lnTo>
                    <a:pt x="1983500" y="75410"/>
                  </a:lnTo>
                  <a:lnTo>
                    <a:pt x="2018717" y="73556"/>
                  </a:lnTo>
                  <a:lnTo>
                    <a:pt x="2053836" y="71263"/>
                  </a:lnTo>
                  <a:lnTo>
                    <a:pt x="2089949" y="69733"/>
                  </a:lnTo>
                  <a:lnTo>
                    <a:pt x="2126724" y="68714"/>
                  </a:lnTo>
                  <a:lnTo>
                    <a:pt x="2163941" y="68035"/>
                  </a:lnTo>
                  <a:lnTo>
                    <a:pt x="2200394" y="66523"/>
                  </a:lnTo>
                  <a:lnTo>
                    <a:pt x="2236338" y="64457"/>
                  </a:lnTo>
                  <a:lnTo>
                    <a:pt x="2271942" y="62021"/>
                  </a:lnTo>
                  <a:lnTo>
                    <a:pt x="2308378" y="60397"/>
                  </a:lnTo>
                  <a:lnTo>
                    <a:pt x="2345369" y="59315"/>
                  </a:lnTo>
                  <a:lnTo>
                    <a:pt x="2382729" y="58594"/>
                  </a:lnTo>
                  <a:lnTo>
                    <a:pt x="2418220" y="58112"/>
                  </a:lnTo>
                  <a:lnTo>
                    <a:pt x="2452463" y="57791"/>
                  </a:lnTo>
                  <a:lnTo>
                    <a:pt x="2485876" y="57578"/>
                  </a:lnTo>
                  <a:lnTo>
                    <a:pt x="2521909" y="56377"/>
                  </a:lnTo>
                  <a:lnTo>
                    <a:pt x="2559689" y="54518"/>
                  </a:lnTo>
                  <a:lnTo>
                    <a:pt x="2598634" y="52220"/>
                  </a:lnTo>
                  <a:lnTo>
                    <a:pt x="2634123" y="50688"/>
                  </a:lnTo>
                  <a:lnTo>
                    <a:pt x="2667307" y="49667"/>
                  </a:lnTo>
                  <a:lnTo>
                    <a:pt x="2698955" y="48987"/>
                  </a:lnTo>
                  <a:lnTo>
                    <a:pt x="2732753" y="48533"/>
                  </a:lnTo>
                  <a:lnTo>
                    <a:pt x="2767985" y="48230"/>
                  </a:lnTo>
                  <a:lnTo>
                    <a:pt x="2804173" y="48028"/>
                  </a:lnTo>
                  <a:lnTo>
                    <a:pt x="2838882" y="47894"/>
                  </a:lnTo>
                  <a:lnTo>
                    <a:pt x="2872605" y="47804"/>
                  </a:lnTo>
                  <a:lnTo>
                    <a:pt x="2905670" y="47745"/>
                  </a:lnTo>
                  <a:lnTo>
                    <a:pt x="2938297" y="47705"/>
                  </a:lnTo>
                  <a:lnTo>
                    <a:pt x="2970631" y="47678"/>
                  </a:lnTo>
                  <a:lnTo>
                    <a:pt x="3002771" y="47660"/>
                  </a:lnTo>
                  <a:lnTo>
                    <a:pt x="3033722" y="47649"/>
                  </a:lnTo>
                  <a:lnTo>
                    <a:pt x="3063882" y="47641"/>
                  </a:lnTo>
                  <a:lnTo>
                    <a:pt x="3093512" y="47636"/>
                  </a:lnTo>
                  <a:lnTo>
                    <a:pt x="3121733" y="47632"/>
                  </a:lnTo>
                  <a:lnTo>
                    <a:pt x="3149014" y="47630"/>
                  </a:lnTo>
                  <a:lnTo>
                    <a:pt x="3175668" y="47628"/>
                  </a:lnTo>
                  <a:lnTo>
                    <a:pt x="3202962" y="46569"/>
                  </a:lnTo>
                  <a:lnTo>
                    <a:pt x="3230683" y="44804"/>
                  </a:lnTo>
                  <a:lnTo>
                    <a:pt x="3258689" y="42570"/>
                  </a:lnTo>
                  <a:lnTo>
                    <a:pt x="3283709" y="41080"/>
                  </a:lnTo>
                  <a:lnTo>
                    <a:pt x="3328443" y="39424"/>
                  </a:lnTo>
                  <a:lnTo>
                    <a:pt x="3372314" y="38689"/>
                  </a:lnTo>
                  <a:lnTo>
                    <a:pt x="3414389" y="38362"/>
                  </a:lnTo>
                  <a:lnTo>
                    <a:pt x="3450729" y="38217"/>
                  </a:lnTo>
                  <a:lnTo>
                    <a:pt x="3484518" y="38152"/>
                  </a:lnTo>
                  <a:lnTo>
                    <a:pt x="3517174" y="38123"/>
                  </a:lnTo>
                  <a:lnTo>
                    <a:pt x="3549328" y="38110"/>
                  </a:lnTo>
                  <a:lnTo>
                    <a:pt x="3581257" y="38105"/>
                  </a:lnTo>
                  <a:lnTo>
                    <a:pt x="3623338" y="38101"/>
                  </a:lnTo>
                  <a:lnTo>
                    <a:pt x="3658738" y="38100"/>
                  </a:lnTo>
                  <a:lnTo>
                    <a:pt x="3690392" y="35278"/>
                  </a:lnTo>
                  <a:lnTo>
                    <a:pt x="3737727" y="21853"/>
                  </a:lnTo>
                  <a:lnTo>
                    <a:pt x="3746129" y="15710"/>
                  </a:lnTo>
                  <a:lnTo>
                    <a:pt x="3752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932"/>
            <p:cNvSpPr/>
            <p:nvPr>
              <p:custDataLst>
                <p:tags r:id="rId219"/>
              </p:custDataLst>
            </p:nvPr>
          </p:nvSpPr>
          <p:spPr>
            <a:xfrm>
              <a:off x="4468859" y="2890995"/>
              <a:ext cx="103142" cy="309406"/>
            </a:xfrm>
            <a:custGeom>
              <a:avLst/>
              <a:gdLst/>
              <a:ahLst/>
              <a:cxnLst/>
              <a:rect l="0" t="0" r="0" b="0"/>
              <a:pathLst>
                <a:path w="103142" h="309406">
                  <a:moveTo>
                    <a:pt x="103141" y="14130"/>
                  </a:moveTo>
                  <a:lnTo>
                    <a:pt x="103141" y="14130"/>
                  </a:lnTo>
                  <a:lnTo>
                    <a:pt x="89884" y="873"/>
                  </a:lnTo>
                  <a:lnTo>
                    <a:pt x="85836" y="0"/>
                  </a:lnTo>
                  <a:lnTo>
                    <a:pt x="75694" y="1853"/>
                  </a:lnTo>
                  <a:lnTo>
                    <a:pt x="58085" y="13903"/>
                  </a:lnTo>
                  <a:lnTo>
                    <a:pt x="51366" y="24965"/>
                  </a:lnTo>
                  <a:lnTo>
                    <a:pt x="36940" y="64484"/>
                  </a:lnTo>
                  <a:lnTo>
                    <a:pt x="19791" y="107955"/>
                  </a:lnTo>
                  <a:lnTo>
                    <a:pt x="11417" y="144235"/>
                  </a:lnTo>
                  <a:lnTo>
                    <a:pt x="3879" y="185206"/>
                  </a:lnTo>
                  <a:lnTo>
                    <a:pt x="0" y="225803"/>
                  </a:lnTo>
                  <a:lnTo>
                    <a:pt x="6293" y="263297"/>
                  </a:lnTo>
                  <a:lnTo>
                    <a:pt x="11767" y="281504"/>
                  </a:lnTo>
                  <a:lnTo>
                    <a:pt x="16825" y="288688"/>
                  </a:lnTo>
                  <a:lnTo>
                    <a:pt x="30911" y="299492"/>
                  </a:lnTo>
                  <a:lnTo>
                    <a:pt x="55516" y="30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933"/>
            <p:cNvSpPr/>
            <p:nvPr>
              <p:custDataLst>
                <p:tags r:id="rId220"/>
              </p:custDataLst>
            </p:nvPr>
          </p:nvSpPr>
          <p:spPr>
            <a:xfrm>
              <a:off x="4610217" y="2911087"/>
              <a:ext cx="110727" cy="295176"/>
            </a:xfrm>
            <a:custGeom>
              <a:avLst/>
              <a:gdLst/>
              <a:ahLst/>
              <a:cxnLst/>
              <a:rect l="0" t="0" r="0" b="0"/>
              <a:pathLst>
                <a:path w="110727" h="295176">
                  <a:moveTo>
                    <a:pt x="28458" y="108338"/>
                  </a:moveTo>
                  <a:lnTo>
                    <a:pt x="28458" y="108338"/>
                  </a:lnTo>
                  <a:lnTo>
                    <a:pt x="15201" y="144966"/>
                  </a:lnTo>
                  <a:lnTo>
                    <a:pt x="10552" y="190793"/>
                  </a:lnTo>
                  <a:lnTo>
                    <a:pt x="9634" y="234339"/>
                  </a:lnTo>
                  <a:lnTo>
                    <a:pt x="8379" y="274195"/>
                  </a:lnTo>
                  <a:lnTo>
                    <a:pt x="1211" y="295175"/>
                  </a:lnTo>
                  <a:lnTo>
                    <a:pt x="0" y="258744"/>
                  </a:lnTo>
                  <a:lnTo>
                    <a:pt x="4974" y="221459"/>
                  </a:lnTo>
                  <a:lnTo>
                    <a:pt x="9591" y="174545"/>
                  </a:lnTo>
                  <a:lnTo>
                    <a:pt x="16753" y="133834"/>
                  </a:lnTo>
                  <a:lnTo>
                    <a:pt x="28654" y="90561"/>
                  </a:lnTo>
                  <a:lnTo>
                    <a:pt x="44359" y="48377"/>
                  </a:lnTo>
                  <a:lnTo>
                    <a:pt x="57038" y="18177"/>
                  </a:lnTo>
                  <a:lnTo>
                    <a:pt x="69733" y="1393"/>
                  </a:lnTo>
                  <a:lnTo>
                    <a:pt x="73967" y="0"/>
                  </a:lnTo>
                  <a:lnTo>
                    <a:pt x="84315" y="1274"/>
                  </a:lnTo>
                  <a:lnTo>
                    <a:pt x="95969" y="11013"/>
                  </a:lnTo>
                  <a:lnTo>
                    <a:pt x="102041" y="18055"/>
                  </a:lnTo>
                  <a:lnTo>
                    <a:pt x="108786" y="34345"/>
                  </a:lnTo>
                  <a:lnTo>
                    <a:pt x="110726" y="54286"/>
                  </a:lnTo>
                  <a:lnTo>
                    <a:pt x="103348" y="101738"/>
                  </a:lnTo>
                  <a:lnTo>
                    <a:pt x="86642" y="137491"/>
                  </a:lnTo>
                  <a:lnTo>
                    <a:pt x="74156" y="155546"/>
                  </a:lnTo>
                  <a:lnTo>
                    <a:pt x="47508" y="16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934"/>
            <p:cNvSpPr/>
            <p:nvPr>
              <p:custDataLst>
                <p:tags r:id="rId221"/>
              </p:custDataLst>
            </p:nvPr>
          </p:nvSpPr>
          <p:spPr>
            <a:xfrm>
              <a:off x="4774377" y="2971800"/>
              <a:ext cx="138426" cy="179756"/>
            </a:xfrm>
            <a:custGeom>
              <a:avLst/>
              <a:gdLst/>
              <a:ahLst/>
              <a:cxnLst/>
              <a:rect l="0" t="0" r="0" b="0"/>
              <a:pathLst>
                <a:path w="138426" h="179756">
                  <a:moveTo>
                    <a:pt x="102423" y="38100"/>
                  </a:moveTo>
                  <a:lnTo>
                    <a:pt x="102423" y="38100"/>
                  </a:lnTo>
                  <a:lnTo>
                    <a:pt x="102423" y="25844"/>
                  </a:lnTo>
                  <a:lnTo>
                    <a:pt x="102423" y="26754"/>
                  </a:lnTo>
                  <a:lnTo>
                    <a:pt x="102423" y="17923"/>
                  </a:lnTo>
                  <a:lnTo>
                    <a:pt x="101365" y="15124"/>
                  </a:lnTo>
                  <a:lnTo>
                    <a:pt x="99601" y="13257"/>
                  </a:lnTo>
                  <a:lnTo>
                    <a:pt x="94819" y="11184"/>
                  </a:lnTo>
                  <a:lnTo>
                    <a:pt x="89166" y="10262"/>
                  </a:lnTo>
                  <a:lnTo>
                    <a:pt x="74976" y="14800"/>
                  </a:lnTo>
                  <a:lnTo>
                    <a:pt x="45731" y="33419"/>
                  </a:lnTo>
                  <a:lnTo>
                    <a:pt x="18888" y="68777"/>
                  </a:lnTo>
                  <a:lnTo>
                    <a:pt x="2941" y="109619"/>
                  </a:lnTo>
                  <a:lnTo>
                    <a:pt x="0" y="122097"/>
                  </a:lnTo>
                  <a:lnTo>
                    <a:pt x="3402" y="145186"/>
                  </a:lnTo>
                  <a:lnTo>
                    <a:pt x="16168" y="167078"/>
                  </a:lnTo>
                  <a:lnTo>
                    <a:pt x="24577" y="174799"/>
                  </a:lnTo>
                  <a:lnTo>
                    <a:pt x="28300" y="176857"/>
                  </a:lnTo>
                  <a:lnTo>
                    <a:pt x="53767" y="179755"/>
                  </a:lnTo>
                  <a:lnTo>
                    <a:pt x="73390" y="174788"/>
                  </a:lnTo>
                  <a:lnTo>
                    <a:pt x="91636" y="164467"/>
                  </a:lnTo>
                  <a:lnTo>
                    <a:pt x="117774" y="134793"/>
                  </a:lnTo>
                  <a:lnTo>
                    <a:pt x="129902" y="109083"/>
                  </a:lnTo>
                  <a:lnTo>
                    <a:pt x="138425" y="67526"/>
                  </a:lnTo>
                  <a:lnTo>
                    <a:pt x="132505" y="23255"/>
                  </a:lnTo>
                  <a:lnTo>
                    <a:pt x="127082" y="6455"/>
                  </a:lnTo>
                  <a:lnTo>
                    <a:pt x="123096" y="2187"/>
                  </a:lnTo>
                  <a:lnTo>
                    <a:pt x="102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935"/>
            <p:cNvSpPr/>
            <p:nvPr>
              <p:custDataLst>
                <p:tags r:id="rId222"/>
              </p:custDataLst>
            </p:nvPr>
          </p:nvSpPr>
          <p:spPr>
            <a:xfrm>
              <a:off x="4986867" y="2915364"/>
              <a:ext cx="156285" cy="254374"/>
            </a:xfrm>
            <a:custGeom>
              <a:avLst/>
              <a:gdLst/>
              <a:ahLst/>
              <a:cxnLst/>
              <a:rect l="0" t="0" r="0" b="0"/>
              <a:pathLst>
                <a:path w="156285" h="254374">
                  <a:moveTo>
                    <a:pt x="128058" y="65961"/>
                  </a:moveTo>
                  <a:lnTo>
                    <a:pt x="128058" y="65961"/>
                  </a:lnTo>
                  <a:lnTo>
                    <a:pt x="143228" y="55848"/>
                  </a:lnTo>
                  <a:lnTo>
                    <a:pt x="147696" y="50753"/>
                  </a:lnTo>
                  <a:lnTo>
                    <a:pt x="152661" y="39446"/>
                  </a:lnTo>
                  <a:lnTo>
                    <a:pt x="156284" y="7420"/>
                  </a:lnTo>
                  <a:lnTo>
                    <a:pt x="155342" y="4708"/>
                  </a:lnTo>
                  <a:lnTo>
                    <a:pt x="153656" y="2901"/>
                  </a:lnTo>
                  <a:lnTo>
                    <a:pt x="151474" y="1696"/>
                  </a:lnTo>
                  <a:lnTo>
                    <a:pt x="138289" y="0"/>
                  </a:lnTo>
                  <a:lnTo>
                    <a:pt x="120976" y="4554"/>
                  </a:lnTo>
                  <a:lnTo>
                    <a:pt x="93657" y="24839"/>
                  </a:lnTo>
                  <a:lnTo>
                    <a:pt x="72545" y="48186"/>
                  </a:lnTo>
                  <a:lnTo>
                    <a:pt x="48779" y="91435"/>
                  </a:lnTo>
                  <a:lnTo>
                    <a:pt x="32821" y="136305"/>
                  </a:lnTo>
                  <a:lnTo>
                    <a:pt x="16935" y="182469"/>
                  </a:lnTo>
                  <a:lnTo>
                    <a:pt x="0" y="228942"/>
                  </a:lnTo>
                  <a:lnTo>
                    <a:pt x="1646" y="238233"/>
                  </a:lnTo>
                  <a:lnTo>
                    <a:pt x="8523" y="249414"/>
                  </a:lnTo>
                  <a:lnTo>
                    <a:pt x="12385" y="251763"/>
                  </a:lnTo>
                  <a:lnTo>
                    <a:pt x="22320" y="254373"/>
                  </a:lnTo>
                  <a:lnTo>
                    <a:pt x="65333" y="245825"/>
                  </a:lnTo>
                  <a:lnTo>
                    <a:pt x="109008" y="227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936"/>
            <p:cNvSpPr/>
            <p:nvPr>
              <p:custDataLst>
                <p:tags r:id="rId223"/>
              </p:custDataLst>
            </p:nvPr>
          </p:nvSpPr>
          <p:spPr>
            <a:xfrm>
              <a:off x="5014187" y="3048000"/>
              <a:ext cx="138839" cy="47626"/>
            </a:xfrm>
            <a:custGeom>
              <a:avLst/>
              <a:gdLst/>
              <a:ahLst/>
              <a:cxnLst/>
              <a:rect l="0" t="0" r="0" b="0"/>
              <a:pathLst>
                <a:path w="138839" h="47626">
                  <a:moveTo>
                    <a:pt x="5488" y="47625"/>
                  </a:moveTo>
                  <a:lnTo>
                    <a:pt x="5488" y="47625"/>
                  </a:lnTo>
                  <a:lnTo>
                    <a:pt x="0" y="47625"/>
                  </a:lnTo>
                  <a:lnTo>
                    <a:pt x="2344" y="47625"/>
                  </a:lnTo>
                  <a:lnTo>
                    <a:pt x="6913" y="44803"/>
                  </a:lnTo>
                  <a:lnTo>
                    <a:pt x="9613" y="42569"/>
                  </a:lnTo>
                  <a:lnTo>
                    <a:pt x="54312" y="33436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937"/>
            <p:cNvSpPr/>
            <p:nvPr>
              <p:custDataLst>
                <p:tags r:id="rId224"/>
              </p:custDataLst>
            </p:nvPr>
          </p:nvSpPr>
          <p:spPr>
            <a:xfrm>
              <a:off x="5162550" y="2909162"/>
              <a:ext cx="92224" cy="262664"/>
            </a:xfrm>
            <a:custGeom>
              <a:avLst/>
              <a:gdLst/>
              <a:ahLst/>
              <a:cxnLst/>
              <a:rect l="0" t="0" r="0" b="0"/>
              <a:pathLst>
                <a:path w="92224" h="262664">
                  <a:moveTo>
                    <a:pt x="38100" y="5488"/>
                  </a:moveTo>
                  <a:lnTo>
                    <a:pt x="38100" y="5488"/>
                  </a:lnTo>
                  <a:lnTo>
                    <a:pt x="38100" y="0"/>
                  </a:lnTo>
                  <a:lnTo>
                    <a:pt x="38100" y="2343"/>
                  </a:lnTo>
                  <a:lnTo>
                    <a:pt x="43745" y="6912"/>
                  </a:lnTo>
                  <a:lnTo>
                    <a:pt x="48213" y="9613"/>
                  </a:lnTo>
                  <a:lnTo>
                    <a:pt x="64615" y="28583"/>
                  </a:lnTo>
                  <a:lnTo>
                    <a:pt x="81516" y="71041"/>
                  </a:lnTo>
                  <a:lnTo>
                    <a:pt x="92223" y="117371"/>
                  </a:lnTo>
                  <a:lnTo>
                    <a:pt x="91531" y="150469"/>
                  </a:lnTo>
                  <a:lnTo>
                    <a:pt x="81801" y="187087"/>
                  </a:lnTo>
                  <a:lnTo>
                    <a:pt x="65513" y="219104"/>
                  </a:lnTo>
                  <a:lnTo>
                    <a:pt x="35830" y="253478"/>
                  </a:lnTo>
                  <a:lnTo>
                    <a:pt x="27214" y="258580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938"/>
            <p:cNvSpPr/>
            <p:nvPr>
              <p:custDataLst>
                <p:tags r:id="rId225"/>
              </p:custDataLst>
            </p:nvPr>
          </p:nvSpPr>
          <p:spPr>
            <a:xfrm>
              <a:off x="5419725" y="30003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939"/>
            <p:cNvSpPr/>
            <p:nvPr>
              <p:custDataLst>
                <p:tags r:id="rId226"/>
              </p:custDataLst>
            </p:nvPr>
          </p:nvSpPr>
          <p:spPr>
            <a:xfrm>
              <a:off x="5398119" y="3133725"/>
              <a:ext cx="21607" cy="17335"/>
            </a:xfrm>
            <a:custGeom>
              <a:avLst/>
              <a:gdLst/>
              <a:ahLst/>
              <a:cxnLst/>
              <a:rect l="0" t="0" r="0" b="0"/>
              <a:pathLst>
                <a:path w="21607" h="17335">
                  <a:moveTo>
                    <a:pt x="21606" y="0"/>
                  </a:moveTo>
                  <a:lnTo>
                    <a:pt x="21606" y="0"/>
                  </a:lnTo>
                  <a:lnTo>
                    <a:pt x="16550" y="5056"/>
                  </a:lnTo>
                  <a:lnTo>
                    <a:pt x="14067" y="10361"/>
                  </a:lnTo>
                  <a:lnTo>
                    <a:pt x="13405" y="13257"/>
                  </a:lnTo>
                  <a:lnTo>
                    <a:pt x="10847" y="15188"/>
                  </a:lnTo>
                  <a:lnTo>
                    <a:pt x="2360" y="17334"/>
                  </a:lnTo>
                  <a:lnTo>
                    <a:pt x="309" y="16848"/>
                  </a:lnTo>
                  <a:lnTo>
                    <a:pt x="0" y="15465"/>
                  </a:lnTo>
                  <a:lnTo>
                    <a:pt x="2478" y="11106"/>
                  </a:lnTo>
                  <a:lnTo>
                    <a:pt x="12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356"/>
          <p:cNvGrpSpPr/>
          <p:nvPr/>
        </p:nvGrpSpPr>
        <p:grpSpPr>
          <a:xfrm>
            <a:off x="6010275" y="2810039"/>
            <a:ext cx="1676401" cy="437047"/>
            <a:chOff x="6010275" y="2810039"/>
            <a:chExt cx="1676401" cy="437047"/>
          </a:xfrm>
        </p:grpSpPr>
        <p:sp>
          <p:nvSpPr>
            <p:cNvPr id="138" name="SMARTInkShape-1940"/>
            <p:cNvSpPr/>
            <p:nvPr>
              <p:custDataLst>
                <p:tags r:id="rId193"/>
              </p:custDataLst>
            </p:nvPr>
          </p:nvSpPr>
          <p:spPr>
            <a:xfrm>
              <a:off x="7519263" y="3133725"/>
              <a:ext cx="167413" cy="28335"/>
            </a:xfrm>
            <a:custGeom>
              <a:avLst/>
              <a:gdLst/>
              <a:ahLst/>
              <a:cxnLst/>
              <a:rect l="0" t="0" r="0" b="0"/>
              <a:pathLst>
                <a:path w="167413" h="28335">
                  <a:moveTo>
                    <a:pt x="5487" y="0"/>
                  </a:moveTo>
                  <a:lnTo>
                    <a:pt x="5487" y="0"/>
                  </a:lnTo>
                  <a:lnTo>
                    <a:pt x="5487" y="5056"/>
                  </a:lnTo>
                  <a:lnTo>
                    <a:pt x="2665" y="10361"/>
                  </a:lnTo>
                  <a:lnTo>
                    <a:pt x="431" y="13257"/>
                  </a:lnTo>
                  <a:lnTo>
                    <a:pt x="0" y="16246"/>
                  </a:lnTo>
                  <a:lnTo>
                    <a:pt x="2342" y="22390"/>
                  </a:lnTo>
                  <a:lnTo>
                    <a:pt x="6565" y="24452"/>
                  </a:lnTo>
                  <a:lnTo>
                    <a:pt x="41801" y="27760"/>
                  </a:lnTo>
                  <a:lnTo>
                    <a:pt x="81158" y="28334"/>
                  </a:lnTo>
                  <a:lnTo>
                    <a:pt x="127326" y="23471"/>
                  </a:lnTo>
                  <a:lnTo>
                    <a:pt x="16741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941"/>
            <p:cNvSpPr/>
            <p:nvPr>
              <p:custDataLst>
                <p:tags r:id="rId194"/>
              </p:custDataLst>
            </p:nvPr>
          </p:nvSpPr>
          <p:spPr>
            <a:xfrm>
              <a:off x="7515225" y="3038527"/>
              <a:ext cx="142876" cy="9474"/>
            </a:xfrm>
            <a:custGeom>
              <a:avLst/>
              <a:gdLst/>
              <a:ahLst/>
              <a:cxnLst/>
              <a:rect l="0" t="0" r="0" b="0"/>
              <a:pathLst>
                <a:path w="142876" h="9474">
                  <a:moveTo>
                    <a:pt x="0" y="9473"/>
                  </a:moveTo>
                  <a:lnTo>
                    <a:pt x="0" y="9473"/>
                  </a:lnTo>
                  <a:lnTo>
                    <a:pt x="0" y="4417"/>
                  </a:lnTo>
                  <a:lnTo>
                    <a:pt x="1058" y="2927"/>
                  </a:lnTo>
                  <a:lnTo>
                    <a:pt x="2822" y="1934"/>
                  </a:lnTo>
                  <a:lnTo>
                    <a:pt x="9721" y="831"/>
                  </a:lnTo>
                  <a:lnTo>
                    <a:pt x="45665" y="123"/>
                  </a:lnTo>
                  <a:lnTo>
                    <a:pt x="85144" y="0"/>
                  </a:lnTo>
                  <a:lnTo>
                    <a:pt x="142875" y="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942"/>
            <p:cNvSpPr/>
            <p:nvPr>
              <p:custDataLst>
                <p:tags r:id="rId195"/>
              </p:custDataLst>
            </p:nvPr>
          </p:nvSpPr>
          <p:spPr>
            <a:xfrm>
              <a:off x="7162800" y="2820360"/>
              <a:ext cx="136771" cy="426726"/>
            </a:xfrm>
            <a:custGeom>
              <a:avLst/>
              <a:gdLst/>
              <a:ahLst/>
              <a:cxnLst/>
              <a:rect l="0" t="0" r="0" b="0"/>
              <a:pathLst>
                <a:path w="136771" h="426726">
                  <a:moveTo>
                    <a:pt x="9525" y="18090"/>
                  </a:moveTo>
                  <a:lnTo>
                    <a:pt x="9525" y="18090"/>
                  </a:lnTo>
                  <a:lnTo>
                    <a:pt x="14581" y="13034"/>
                  </a:lnTo>
                  <a:lnTo>
                    <a:pt x="19886" y="10551"/>
                  </a:lnTo>
                  <a:lnTo>
                    <a:pt x="63884" y="0"/>
                  </a:lnTo>
                  <a:lnTo>
                    <a:pt x="87720" y="383"/>
                  </a:lnTo>
                  <a:lnTo>
                    <a:pt x="123500" y="7279"/>
                  </a:lnTo>
                  <a:lnTo>
                    <a:pt x="127842" y="10882"/>
                  </a:lnTo>
                  <a:lnTo>
                    <a:pt x="135489" y="23353"/>
                  </a:lnTo>
                  <a:lnTo>
                    <a:pt x="136770" y="39479"/>
                  </a:lnTo>
                  <a:lnTo>
                    <a:pt x="126196" y="86132"/>
                  </a:lnTo>
                  <a:lnTo>
                    <a:pt x="117237" y="123152"/>
                  </a:lnTo>
                  <a:lnTo>
                    <a:pt x="108938" y="170223"/>
                  </a:lnTo>
                  <a:lnTo>
                    <a:pt x="106008" y="207805"/>
                  </a:lnTo>
                  <a:lnTo>
                    <a:pt x="105141" y="248339"/>
                  </a:lnTo>
                  <a:lnTo>
                    <a:pt x="107669" y="285429"/>
                  </a:lnTo>
                  <a:lnTo>
                    <a:pt x="115157" y="319199"/>
                  </a:lnTo>
                  <a:lnTo>
                    <a:pt x="121257" y="357074"/>
                  </a:lnTo>
                  <a:lnTo>
                    <a:pt x="122429" y="399437"/>
                  </a:lnTo>
                  <a:lnTo>
                    <a:pt x="115580" y="420525"/>
                  </a:lnTo>
                  <a:lnTo>
                    <a:pt x="111978" y="422905"/>
                  </a:lnTo>
                  <a:lnTo>
                    <a:pt x="83385" y="426725"/>
                  </a:lnTo>
                  <a:lnTo>
                    <a:pt x="56456" y="424564"/>
                  </a:lnTo>
                  <a:lnTo>
                    <a:pt x="0" y="39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943"/>
            <p:cNvSpPr/>
            <p:nvPr>
              <p:custDataLst>
                <p:tags r:id="rId196"/>
              </p:custDataLst>
            </p:nvPr>
          </p:nvSpPr>
          <p:spPr>
            <a:xfrm>
              <a:off x="6991536" y="2899637"/>
              <a:ext cx="110077" cy="319814"/>
            </a:xfrm>
            <a:custGeom>
              <a:avLst/>
              <a:gdLst/>
              <a:ahLst/>
              <a:cxnLst/>
              <a:rect l="0" t="0" r="0" b="0"/>
              <a:pathLst>
                <a:path w="110077" h="319814">
                  <a:moveTo>
                    <a:pt x="104589" y="5488"/>
                  </a:moveTo>
                  <a:lnTo>
                    <a:pt x="104589" y="5488"/>
                  </a:lnTo>
                  <a:lnTo>
                    <a:pt x="110076" y="0"/>
                  </a:lnTo>
                  <a:lnTo>
                    <a:pt x="105520" y="4556"/>
                  </a:lnTo>
                  <a:lnTo>
                    <a:pt x="61189" y="34137"/>
                  </a:lnTo>
                  <a:lnTo>
                    <a:pt x="48809" y="47608"/>
                  </a:lnTo>
                  <a:lnTo>
                    <a:pt x="18378" y="65507"/>
                  </a:lnTo>
                  <a:lnTo>
                    <a:pt x="6961" y="80304"/>
                  </a:lnTo>
                  <a:lnTo>
                    <a:pt x="1931" y="93037"/>
                  </a:lnTo>
                  <a:lnTo>
                    <a:pt x="0" y="118376"/>
                  </a:lnTo>
                  <a:lnTo>
                    <a:pt x="9526" y="162224"/>
                  </a:lnTo>
                  <a:lnTo>
                    <a:pt x="21047" y="209739"/>
                  </a:lnTo>
                  <a:lnTo>
                    <a:pt x="23494" y="217855"/>
                  </a:lnTo>
                  <a:lnTo>
                    <a:pt x="20876" y="259182"/>
                  </a:lnTo>
                  <a:lnTo>
                    <a:pt x="14073" y="301768"/>
                  </a:lnTo>
                  <a:lnTo>
                    <a:pt x="18864" y="31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944"/>
            <p:cNvSpPr/>
            <p:nvPr>
              <p:custDataLst>
                <p:tags r:id="rId197"/>
              </p:custDataLst>
            </p:nvPr>
          </p:nvSpPr>
          <p:spPr>
            <a:xfrm>
              <a:off x="6858000" y="2897075"/>
              <a:ext cx="142876" cy="150926"/>
            </a:xfrm>
            <a:custGeom>
              <a:avLst/>
              <a:gdLst/>
              <a:ahLst/>
              <a:cxnLst/>
              <a:rect l="0" t="0" r="0" b="0"/>
              <a:pathLst>
                <a:path w="142876" h="150926">
                  <a:moveTo>
                    <a:pt x="0" y="27100"/>
                  </a:moveTo>
                  <a:lnTo>
                    <a:pt x="0" y="27100"/>
                  </a:lnTo>
                  <a:lnTo>
                    <a:pt x="0" y="9766"/>
                  </a:lnTo>
                  <a:lnTo>
                    <a:pt x="10113" y="3502"/>
                  </a:lnTo>
                  <a:lnTo>
                    <a:pt x="21458" y="0"/>
                  </a:lnTo>
                  <a:lnTo>
                    <a:pt x="24889" y="1625"/>
                  </a:lnTo>
                  <a:lnTo>
                    <a:pt x="57956" y="47540"/>
                  </a:lnTo>
                  <a:lnTo>
                    <a:pt x="87947" y="91841"/>
                  </a:lnTo>
                  <a:lnTo>
                    <a:pt x="125514" y="138459"/>
                  </a:lnTo>
                  <a:lnTo>
                    <a:pt x="142875" y="15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945"/>
            <p:cNvSpPr/>
            <p:nvPr>
              <p:custDataLst>
                <p:tags r:id="rId198"/>
              </p:custDataLst>
            </p:nvPr>
          </p:nvSpPr>
          <p:spPr>
            <a:xfrm>
              <a:off x="6553200" y="2905910"/>
              <a:ext cx="161926" cy="227816"/>
            </a:xfrm>
            <a:custGeom>
              <a:avLst/>
              <a:gdLst/>
              <a:ahLst/>
              <a:cxnLst/>
              <a:rect l="0" t="0" r="0" b="0"/>
              <a:pathLst>
                <a:path w="161926" h="227816">
                  <a:moveTo>
                    <a:pt x="161925" y="18265"/>
                  </a:moveTo>
                  <a:lnTo>
                    <a:pt x="161925" y="18265"/>
                  </a:lnTo>
                  <a:lnTo>
                    <a:pt x="161925" y="1863"/>
                  </a:lnTo>
                  <a:lnTo>
                    <a:pt x="160867" y="980"/>
                  </a:lnTo>
                  <a:lnTo>
                    <a:pt x="156869" y="0"/>
                  </a:lnTo>
                  <a:lnTo>
                    <a:pt x="151564" y="2386"/>
                  </a:lnTo>
                  <a:lnTo>
                    <a:pt x="144620" y="9091"/>
                  </a:lnTo>
                  <a:lnTo>
                    <a:pt x="112044" y="51390"/>
                  </a:lnTo>
                  <a:lnTo>
                    <a:pt x="83541" y="94028"/>
                  </a:lnTo>
                  <a:lnTo>
                    <a:pt x="54972" y="135349"/>
                  </a:lnTo>
                  <a:lnTo>
                    <a:pt x="26398" y="179598"/>
                  </a:lnTo>
                  <a:lnTo>
                    <a:pt x="15966" y="193685"/>
                  </a:lnTo>
                  <a:lnTo>
                    <a:pt x="0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946"/>
            <p:cNvSpPr/>
            <p:nvPr>
              <p:custDataLst>
                <p:tags r:id="rId199"/>
              </p:custDataLst>
            </p:nvPr>
          </p:nvSpPr>
          <p:spPr>
            <a:xfrm>
              <a:off x="6553200" y="2924175"/>
              <a:ext cx="155146" cy="209551"/>
            </a:xfrm>
            <a:custGeom>
              <a:avLst/>
              <a:gdLst/>
              <a:ahLst/>
              <a:cxnLst/>
              <a:rect l="0" t="0" r="0" b="0"/>
              <a:pathLst>
                <a:path w="155146" h="2095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5209" y="23851"/>
                  </a:lnTo>
                  <a:lnTo>
                    <a:pt x="49962" y="65956"/>
                  </a:lnTo>
                  <a:lnTo>
                    <a:pt x="92147" y="112175"/>
                  </a:lnTo>
                  <a:lnTo>
                    <a:pt x="120739" y="154970"/>
                  </a:lnTo>
                  <a:lnTo>
                    <a:pt x="155145" y="201295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947"/>
            <p:cNvSpPr/>
            <p:nvPr>
              <p:custDataLst>
                <p:tags r:id="rId200"/>
              </p:custDataLst>
            </p:nvPr>
          </p:nvSpPr>
          <p:spPr>
            <a:xfrm>
              <a:off x="6278496" y="2810039"/>
              <a:ext cx="224040" cy="408806"/>
            </a:xfrm>
            <a:custGeom>
              <a:avLst/>
              <a:gdLst/>
              <a:ahLst/>
              <a:cxnLst/>
              <a:rect l="0" t="0" r="0" b="0"/>
              <a:pathLst>
                <a:path w="224040" h="408806">
                  <a:moveTo>
                    <a:pt x="198504" y="37936"/>
                  </a:moveTo>
                  <a:lnTo>
                    <a:pt x="198504" y="37936"/>
                  </a:lnTo>
                  <a:lnTo>
                    <a:pt x="207166" y="30332"/>
                  </a:lnTo>
                  <a:lnTo>
                    <a:pt x="220238" y="21690"/>
                  </a:lnTo>
                  <a:lnTo>
                    <a:pt x="224039" y="15546"/>
                  </a:lnTo>
                  <a:lnTo>
                    <a:pt x="223995" y="12426"/>
                  </a:lnTo>
                  <a:lnTo>
                    <a:pt x="221122" y="6137"/>
                  </a:lnTo>
                  <a:lnTo>
                    <a:pt x="217816" y="4037"/>
                  </a:lnTo>
                  <a:lnTo>
                    <a:pt x="203051" y="1081"/>
                  </a:lnTo>
                  <a:lnTo>
                    <a:pt x="162753" y="0"/>
                  </a:lnTo>
                  <a:lnTo>
                    <a:pt x="142398" y="5553"/>
                  </a:lnTo>
                  <a:lnTo>
                    <a:pt x="101471" y="25793"/>
                  </a:lnTo>
                  <a:lnTo>
                    <a:pt x="83558" y="41158"/>
                  </a:lnTo>
                  <a:lnTo>
                    <a:pt x="70791" y="64806"/>
                  </a:lnTo>
                  <a:lnTo>
                    <a:pt x="66267" y="104235"/>
                  </a:lnTo>
                  <a:lnTo>
                    <a:pt x="65374" y="149967"/>
                  </a:lnTo>
                  <a:lnTo>
                    <a:pt x="60141" y="194944"/>
                  </a:lnTo>
                  <a:lnTo>
                    <a:pt x="49975" y="242477"/>
                  </a:lnTo>
                  <a:lnTo>
                    <a:pt x="41557" y="286390"/>
                  </a:lnTo>
                  <a:lnTo>
                    <a:pt x="23412" y="328274"/>
                  </a:lnTo>
                  <a:lnTo>
                    <a:pt x="13040" y="346800"/>
                  </a:lnTo>
                  <a:lnTo>
                    <a:pt x="0" y="391689"/>
                  </a:lnTo>
                  <a:lnTo>
                    <a:pt x="1609" y="395480"/>
                  </a:lnTo>
                  <a:lnTo>
                    <a:pt x="9043" y="402514"/>
                  </a:lnTo>
                  <a:lnTo>
                    <a:pt x="22224" y="406345"/>
                  </a:lnTo>
                  <a:lnTo>
                    <a:pt x="61613" y="408805"/>
                  </a:lnTo>
                  <a:lnTo>
                    <a:pt x="109101" y="408233"/>
                  </a:lnTo>
                  <a:lnTo>
                    <a:pt x="150879" y="399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948"/>
            <p:cNvSpPr/>
            <p:nvPr>
              <p:custDataLst>
                <p:tags r:id="rId201"/>
              </p:custDataLst>
            </p:nvPr>
          </p:nvSpPr>
          <p:spPr>
            <a:xfrm>
              <a:off x="6010275" y="3000375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43873" y="40904"/>
                  </a:lnTo>
                  <a:lnTo>
                    <a:pt x="87492" y="28502"/>
                  </a:lnTo>
                  <a:lnTo>
                    <a:pt x="129820" y="1923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949"/>
            <p:cNvSpPr/>
            <p:nvPr>
              <p:custDataLst>
                <p:tags r:id="rId202"/>
              </p:custDataLst>
            </p:nvPr>
          </p:nvSpPr>
          <p:spPr>
            <a:xfrm>
              <a:off x="6010429" y="2857500"/>
              <a:ext cx="190347" cy="369246"/>
            </a:xfrm>
            <a:custGeom>
              <a:avLst/>
              <a:gdLst/>
              <a:ahLst/>
              <a:cxnLst/>
              <a:rect l="0" t="0" r="0" b="0"/>
              <a:pathLst>
                <a:path w="190347" h="369246">
                  <a:moveTo>
                    <a:pt x="190346" y="0"/>
                  </a:moveTo>
                  <a:lnTo>
                    <a:pt x="190346" y="0"/>
                  </a:lnTo>
                  <a:lnTo>
                    <a:pt x="159328" y="1058"/>
                  </a:lnTo>
                  <a:lnTo>
                    <a:pt x="114014" y="9701"/>
                  </a:lnTo>
                  <a:lnTo>
                    <a:pt x="79622" y="22666"/>
                  </a:lnTo>
                  <a:lnTo>
                    <a:pt x="69521" y="31593"/>
                  </a:lnTo>
                  <a:lnTo>
                    <a:pt x="54414" y="54571"/>
                  </a:lnTo>
                  <a:lnTo>
                    <a:pt x="40847" y="90520"/>
                  </a:lnTo>
                  <a:lnTo>
                    <a:pt x="37270" y="131198"/>
                  </a:lnTo>
                  <a:lnTo>
                    <a:pt x="28278" y="177333"/>
                  </a:lnTo>
                  <a:lnTo>
                    <a:pt x="21063" y="222549"/>
                  </a:lnTo>
                  <a:lnTo>
                    <a:pt x="14267" y="267974"/>
                  </a:lnTo>
                  <a:lnTo>
                    <a:pt x="3792" y="312695"/>
                  </a:lnTo>
                  <a:lnTo>
                    <a:pt x="77" y="360182"/>
                  </a:lnTo>
                  <a:lnTo>
                    <a:pt x="0" y="363946"/>
                  </a:lnTo>
                  <a:lnTo>
                    <a:pt x="2066" y="366456"/>
                  </a:lnTo>
                  <a:lnTo>
                    <a:pt x="10005" y="369245"/>
                  </a:lnTo>
                  <a:lnTo>
                    <a:pt x="51631" y="360820"/>
                  </a:lnTo>
                  <a:lnTo>
                    <a:pt x="99092" y="349027"/>
                  </a:lnTo>
                  <a:lnTo>
                    <a:pt x="143979" y="338063"/>
                  </a:lnTo>
                  <a:lnTo>
                    <a:pt x="159155" y="329108"/>
                  </a:lnTo>
                  <a:lnTo>
                    <a:pt x="171296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57"/>
          <p:cNvGrpSpPr/>
          <p:nvPr/>
        </p:nvGrpSpPr>
        <p:grpSpPr>
          <a:xfrm>
            <a:off x="7930593" y="2823729"/>
            <a:ext cx="1879033" cy="442912"/>
            <a:chOff x="7930593" y="2823729"/>
            <a:chExt cx="1879033" cy="442912"/>
          </a:xfrm>
        </p:grpSpPr>
        <p:sp>
          <p:nvSpPr>
            <p:cNvPr id="149" name="SMARTInkShape-1950"/>
            <p:cNvSpPr/>
            <p:nvPr>
              <p:custDataLst>
                <p:tags r:id="rId180"/>
              </p:custDataLst>
            </p:nvPr>
          </p:nvSpPr>
          <p:spPr>
            <a:xfrm>
              <a:off x="9681868" y="2858826"/>
              <a:ext cx="127758" cy="407815"/>
            </a:xfrm>
            <a:custGeom>
              <a:avLst/>
              <a:gdLst/>
              <a:ahLst/>
              <a:cxnLst/>
              <a:rect l="0" t="0" r="0" b="0"/>
              <a:pathLst>
                <a:path w="127758" h="407815">
                  <a:moveTo>
                    <a:pt x="5057" y="17724"/>
                  </a:moveTo>
                  <a:lnTo>
                    <a:pt x="5057" y="17724"/>
                  </a:lnTo>
                  <a:lnTo>
                    <a:pt x="0" y="12668"/>
                  </a:lnTo>
                  <a:lnTo>
                    <a:pt x="627" y="11178"/>
                  </a:lnTo>
                  <a:lnTo>
                    <a:pt x="6969" y="9523"/>
                  </a:lnTo>
                  <a:lnTo>
                    <a:pt x="21740" y="7402"/>
                  </a:lnTo>
                  <a:lnTo>
                    <a:pt x="46766" y="712"/>
                  </a:lnTo>
                  <a:lnTo>
                    <a:pt x="83654" y="0"/>
                  </a:lnTo>
                  <a:lnTo>
                    <a:pt x="116080" y="11967"/>
                  </a:lnTo>
                  <a:lnTo>
                    <a:pt x="120347" y="16003"/>
                  </a:lnTo>
                  <a:lnTo>
                    <a:pt x="125089" y="26131"/>
                  </a:lnTo>
                  <a:lnTo>
                    <a:pt x="127757" y="43734"/>
                  </a:lnTo>
                  <a:lnTo>
                    <a:pt x="121195" y="80599"/>
                  </a:lnTo>
                  <a:lnTo>
                    <a:pt x="114663" y="121748"/>
                  </a:lnTo>
                  <a:lnTo>
                    <a:pt x="104241" y="165938"/>
                  </a:lnTo>
                  <a:lnTo>
                    <a:pt x="98261" y="202889"/>
                  </a:lnTo>
                  <a:lnTo>
                    <a:pt x="87202" y="245270"/>
                  </a:lnTo>
                  <a:lnTo>
                    <a:pt x="81779" y="286980"/>
                  </a:lnTo>
                  <a:lnTo>
                    <a:pt x="82419" y="321971"/>
                  </a:lnTo>
                  <a:lnTo>
                    <a:pt x="97513" y="363472"/>
                  </a:lnTo>
                  <a:lnTo>
                    <a:pt x="106769" y="380635"/>
                  </a:lnTo>
                  <a:lnTo>
                    <a:pt x="115156" y="387720"/>
                  </a:lnTo>
                  <a:lnTo>
                    <a:pt x="117490" y="393128"/>
                  </a:lnTo>
                  <a:lnTo>
                    <a:pt x="117054" y="394993"/>
                  </a:lnTo>
                  <a:lnTo>
                    <a:pt x="115707" y="396237"/>
                  </a:lnTo>
                  <a:lnTo>
                    <a:pt x="111385" y="398677"/>
                  </a:lnTo>
                  <a:lnTo>
                    <a:pt x="105935" y="403289"/>
                  </a:lnTo>
                  <a:lnTo>
                    <a:pt x="86805" y="406779"/>
                  </a:lnTo>
                  <a:lnTo>
                    <a:pt x="66085" y="407814"/>
                  </a:lnTo>
                  <a:lnTo>
                    <a:pt x="24107" y="389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951"/>
            <p:cNvSpPr/>
            <p:nvPr>
              <p:custDataLst>
                <p:tags r:id="rId181"/>
              </p:custDataLst>
            </p:nvPr>
          </p:nvSpPr>
          <p:spPr>
            <a:xfrm>
              <a:off x="9505950" y="2954466"/>
              <a:ext cx="123826" cy="245935"/>
            </a:xfrm>
            <a:custGeom>
              <a:avLst/>
              <a:gdLst/>
              <a:ahLst/>
              <a:cxnLst/>
              <a:rect l="0" t="0" r="0" b="0"/>
              <a:pathLst>
                <a:path w="123826" h="245935">
                  <a:moveTo>
                    <a:pt x="123825" y="17334"/>
                  </a:moveTo>
                  <a:lnTo>
                    <a:pt x="123825" y="17334"/>
                  </a:lnTo>
                  <a:lnTo>
                    <a:pt x="123825" y="12278"/>
                  </a:lnTo>
                  <a:lnTo>
                    <a:pt x="121003" y="6973"/>
                  </a:lnTo>
                  <a:lnTo>
                    <a:pt x="118768" y="4077"/>
                  </a:lnTo>
                  <a:lnTo>
                    <a:pt x="110641" y="858"/>
                  </a:lnTo>
                  <a:lnTo>
                    <a:pt x="105511" y="0"/>
                  </a:lnTo>
                  <a:lnTo>
                    <a:pt x="94166" y="1869"/>
                  </a:lnTo>
                  <a:lnTo>
                    <a:pt x="64580" y="16749"/>
                  </a:lnTo>
                  <a:lnTo>
                    <a:pt x="36823" y="40070"/>
                  </a:lnTo>
                  <a:lnTo>
                    <a:pt x="16542" y="71377"/>
                  </a:lnTo>
                  <a:lnTo>
                    <a:pt x="11605" y="90379"/>
                  </a:lnTo>
                  <a:lnTo>
                    <a:pt x="9708" y="133517"/>
                  </a:lnTo>
                  <a:lnTo>
                    <a:pt x="6726" y="171968"/>
                  </a:lnTo>
                  <a:lnTo>
                    <a:pt x="590" y="212002"/>
                  </a:lnTo>
                  <a:lnTo>
                    <a:pt x="0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952"/>
            <p:cNvSpPr/>
            <p:nvPr>
              <p:custDataLst>
                <p:tags r:id="rId182"/>
              </p:custDataLst>
            </p:nvPr>
          </p:nvSpPr>
          <p:spPr>
            <a:xfrm>
              <a:off x="9449191" y="2954466"/>
              <a:ext cx="75810" cy="150685"/>
            </a:xfrm>
            <a:custGeom>
              <a:avLst/>
              <a:gdLst/>
              <a:ahLst/>
              <a:cxnLst/>
              <a:rect l="0" t="0" r="0" b="0"/>
              <a:pathLst>
                <a:path w="75810" h="150685">
                  <a:moveTo>
                    <a:pt x="9134" y="17334"/>
                  </a:moveTo>
                  <a:lnTo>
                    <a:pt x="9134" y="17334"/>
                  </a:lnTo>
                  <a:lnTo>
                    <a:pt x="4077" y="12278"/>
                  </a:lnTo>
                  <a:lnTo>
                    <a:pt x="1594" y="6973"/>
                  </a:lnTo>
                  <a:lnTo>
                    <a:pt x="0" y="0"/>
                  </a:lnTo>
                  <a:lnTo>
                    <a:pt x="2605" y="1869"/>
                  </a:lnTo>
                  <a:lnTo>
                    <a:pt x="17957" y="21805"/>
                  </a:lnTo>
                  <a:lnTo>
                    <a:pt x="32709" y="55259"/>
                  </a:lnTo>
                  <a:lnTo>
                    <a:pt x="38345" y="76666"/>
                  </a:lnTo>
                  <a:lnTo>
                    <a:pt x="61409" y="121160"/>
                  </a:lnTo>
                  <a:lnTo>
                    <a:pt x="65897" y="135821"/>
                  </a:lnTo>
                  <a:lnTo>
                    <a:pt x="75809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953"/>
            <p:cNvSpPr/>
            <p:nvPr>
              <p:custDataLst>
                <p:tags r:id="rId183"/>
              </p:custDataLst>
            </p:nvPr>
          </p:nvSpPr>
          <p:spPr>
            <a:xfrm>
              <a:off x="9226190" y="2857926"/>
              <a:ext cx="222611" cy="371050"/>
            </a:xfrm>
            <a:custGeom>
              <a:avLst/>
              <a:gdLst/>
              <a:ahLst/>
              <a:cxnLst/>
              <a:rect l="0" t="0" r="0" b="0"/>
              <a:pathLst>
                <a:path w="222611" h="371050">
                  <a:moveTo>
                    <a:pt x="222610" y="18624"/>
                  </a:moveTo>
                  <a:lnTo>
                    <a:pt x="222610" y="18624"/>
                  </a:lnTo>
                  <a:lnTo>
                    <a:pt x="207402" y="12078"/>
                  </a:lnTo>
                  <a:lnTo>
                    <a:pt x="163986" y="2815"/>
                  </a:lnTo>
                  <a:lnTo>
                    <a:pt x="117640" y="0"/>
                  </a:lnTo>
                  <a:lnTo>
                    <a:pt x="94259" y="4757"/>
                  </a:lnTo>
                  <a:lnTo>
                    <a:pt x="83368" y="12814"/>
                  </a:lnTo>
                  <a:lnTo>
                    <a:pt x="78982" y="17925"/>
                  </a:lnTo>
                  <a:lnTo>
                    <a:pt x="74108" y="32072"/>
                  </a:lnTo>
                  <a:lnTo>
                    <a:pt x="70552" y="78104"/>
                  </a:lnTo>
                  <a:lnTo>
                    <a:pt x="70277" y="119391"/>
                  </a:lnTo>
                  <a:lnTo>
                    <a:pt x="67397" y="158240"/>
                  </a:lnTo>
                  <a:lnTo>
                    <a:pt x="56954" y="204012"/>
                  </a:lnTo>
                  <a:lnTo>
                    <a:pt x="38739" y="251359"/>
                  </a:lnTo>
                  <a:lnTo>
                    <a:pt x="18359" y="298348"/>
                  </a:lnTo>
                  <a:lnTo>
                    <a:pt x="1407" y="328584"/>
                  </a:lnTo>
                  <a:lnTo>
                    <a:pt x="0" y="334272"/>
                  </a:lnTo>
                  <a:lnTo>
                    <a:pt x="120" y="339122"/>
                  </a:lnTo>
                  <a:lnTo>
                    <a:pt x="1258" y="343414"/>
                  </a:lnTo>
                  <a:lnTo>
                    <a:pt x="8167" y="351006"/>
                  </a:lnTo>
                  <a:lnTo>
                    <a:pt x="29850" y="364503"/>
                  </a:lnTo>
                  <a:lnTo>
                    <a:pt x="73062" y="370187"/>
                  </a:lnTo>
                  <a:lnTo>
                    <a:pt x="136885" y="371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954"/>
            <p:cNvSpPr/>
            <p:nvPr>
              <p:custDataLst>
                <p:tags r:id="rId184"/>
              </p:custDataLst>
            </p:nvPr>
          </p:nvSpPr>
          <p:spPr>
            <a:xfrm>
              <a:off x="8992924" y="3038475"/>
              <a:ext cx="141552" cy="28576"/>
            </a:xfrm>
            <a:custGeom>
              <a:avLst/>
              <a:gdLst/>
              <a:ahLst/>
              <a:cxnLst/>
              <a:rect l="0" t="0" r="0" b="0"/>
              <a:pathLst>
                <a:path w="1415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0374"/>
                  </a:lnTo>
                  <a:lnTo>
                    <a:pt x="616" y="19933"/>
                  </a:lnTo>
                  <a:lnTo>
                    <a:pt x="47616" y="19085"/>
                  </a:lnTo>
                  <a:lnTo>
                    <a:pt x="93454" y="10852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955"/>
            <p:cNvSpPr/>
            <p:nvPr>
              <p:custDataLst>
                <p:tags r:id="rId185"/>
              </p:custDataLst>
            </p:nvPr>
          </p:nvSpPr>
          <p:spPr>
            <a:xfrm>
              <a:off x="8974706" y="2867394"/>
              <a:ext cx="225121" cy="359157"/>
            </a:xfrm>
            <a:custGeom>
              <a:avLst/>
              <a:gdLst/>
              <a:ahLst/>
              <a:cxnLst/>
              <a:rect l="0" t="0" r="0" b="0"/>
              <a:pathLst>
                <a:path w="225121" h="359157">
                  <a:moveTo>
                    <a:pt x="216919" y="37731"/>
                  </a:moveTo>
                  <a:lnTo>
                    <a:pt x="216919" y="37731"/>
                  </a:lnTo>
                  <a:lnTo>
                    <a:pt x="221976" y="32675"/>
                  </a:lnTo>
                  <a:lnTo>
                    <a:pt x="224459" y="27370"/>
                  </a:lnTo>
                  <a:lnTo>
                    <a:pt x="225120" y="24474"/>
                  </a:lnTo>
                  <a:lnTo>
                    <a:pt x="224504" y="21485"/>
                  </a:lnTo>
                  <a:lnTo>
                    <a:pt x="218578" y="12221"/>
                  </a:lnTo>
                  <a:lnTo>
                    <a:pt x="213070" y="5932"/>
                  </a:lnTo>
                  <a:lnTo>
                    <a:pt x="198628" y="2432"/>
                  </a:lnTo>
                  <a:lnTo>
                    <a:pt x="155831" y="0"/>
                  </a:lnTo>
                  <a:lnTo>
                    <a:pt x="113561" y="2526"/>
                  </a:lnTo>
                  <a:lnTo>
                    <a:pt x="95841" y="8326"/>
                  </a:lnTo>
                  <a:lnTo>
                    <a:pt x="84437" y="17959"/>
                  </a:lnTo>
                  <a:lnTo>
                    <a:pt x="67011" y="40339"/>
                  </a:lnTo>
                  <a:lnTo>
                    <a:pt x="60334" y="57940"/>
                  </a:lnTo>
                  <a:lnTo>
                    <a:pt x="56049" y="105223"/>
                  </a:lnTo>
                  <a:lnTo>
                    <a:pt x="55203" y="151370"/>
                  </a:lnTo>
                  <a:lnTo>
                    <a:pt x="53998" y="187701"/>
                  </a:lnTo>
                  <a:lnTo>
                    <a:pt x="44645" y="232259"/>
                  </a:lnTo>
                  <a:lnTo>
                    <a:pt x="30544" y="275328"/>
                  </a:lnTo>
                  <a:lnTo>
                    <a:pt x="25524" y="296984"/>
                  </a:lnTo>
                  <a:lnTo>
                    <a:pt x="1078" y="339644"/>
                  </a:lnTo>
                  <a:lnTo>
                    <a:pt x="0" y="343782"/>
                  </a:lnTo>
                  <a:lnTo>
                    <a:pt x="1397" y="347598"/>
                  </a:lnTo>
                  <a:lnTo>
                    <a:pt x="8596" y="354661"/>
                  </a:lnTo>
                  <a:lnTo>
                    <a:pt x="21672" y="358505"/>
                  </a:lnTo>
                  <a:lnTo>
                    <a:pt x="38068" y="359156"/>
                  </a:lnTo>
                  <a:lnTo>
                    <a:pt x="78792" y="353200"/>
                  </a:lnTo>
                  <a:lnTo>
                    <a:pt x="117511" y="344677"/>
                  </a:lnTo>
                  <a:lnTo>
                    <a:pt x="159769" y="32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956"/>
            <p:cNvSpPr/>
            <p:nvPr>
              <p:custDataLst>
                <p:tags r:id="rId186"/>
              </p:custDataLst>
            </p:nvPr>
          </p:nvSpPr>
          <p:spPr>
            <a:xfrm>
              <a:off x="8791575" y="3162300"/>
              <a:ext cx="8202" cy="15014"/>
            </a:xfrm>
            <a:custGeom>
              <a:avLst/>
              <a:gdLst/>
              <a:ahLst/>
              <a:cxnLst/>
              <a:rect l="0" t="0" r="0" b="0"/>
              <a:pathLst>
                <a:path w="8202" h="15014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10583"/>
                  </a:lnTo>
                  <a:lnTo>
                    <a:pt x="7540" y="12347"/>
                  </a:lnTo>
                  <a:lnTo>
                    <a:pt x="8201" y="14581"/>
                  </a:lnTo>
                  <a:lnTo>
                    <a:pt x="7585" y="150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957"/>
            <p:cNvSpPr/>
            <p:nvPr>
              <p:custDataLst>
                <p:tags r:id="rId187"/>
              </p:custDataLst>
            </p:nvPr>
          </p:nvSpPr>
          <p:spPr>
            <a:xfrm>
              <a:off x="8620125" y="2823729"/>
              <a:ext cx="136572" cy="413329"/>
            </a:xfrm>
            <a:custGeom>
              <a:avLst/>
              <a:gdLst/>
              <a:ahLst/>
              <a:cxnLst/>
              <a:rect l="0" t="0" r="0" b="0"/>
              <a:pathLst>
                <a:path w="136572" h="413329">
                  <a:moveTo>
                    <a:pt x="0" y="43296"/>
                  </a:moveTo>
                  <a:lnTo>
                    <a:pt x="0" y="43296"/>
                  </a:lnTo>
                  <a:lnTo>
                    <a:pt x="0" y="29107"/>
                  </a:lnTo>
                  <a:lnTo>
                    <a:pt x="5645" y="23585"/>
                  </a:lnTo>
                  <a:lnTo>
                    <a:pt x="10113" y="20630"/>
                  </a:lnTo>
                  <a:lnTo>
                    <a:pt x="56496" y="12677"/>
                  </a:lnTo>
                  <a:lnTo>
                    <a:pt x="100177" y="6673"/>
                  </a:lnTo>
                  <a:lnTo>
                    <a:pt x="116138" y="3030"/>
                  </a:lnTo>
                  <a:lnTo>
                    <a:pt x="121875" y="577"/>
                  </a:lnTo>
                  <a:lnTo>
                    <a:pt x="126758" y="0"/>
                  </a:lnTo>
                  <a:lnTo>
                    <a:pt x="135006" y="2181"/>
                  </a:lnTo>
                  <a:lnTo>
                    <a:pt x="136571" y="4244"/>
                  </a:lnTo>
                  <a:lnTo>
                    <a:pt x="136556" y="6678"/>
                  </a:lnTo>
                  <a:lnTo>
                    <a:pt x="112079" y="54023"/>
                  </a:lnTo>
                  <a:lnTo>
                    <a:pt x="100360" y="98731"/>
                  </a:lnTo>
                  <a:lnTo>
                    <a:pt x="89713" y="143695"/>
                  </a:lnTo>
                  <a:lnTo>
                    <a:pt x="86513" y="183621"/>
                  </a:lnTo>
                  <a:lnTo>
                    <a:pt x="83136" y="223515"/>
                  </a:lnTo>
                  <a:lnTo>
                    <a:pt x="77570" y="264809"/>
                  </a:lnTo>
                  <a:lnTo>
                    <a:pt x="77528" y="307498"/>
                  </a:lnTo>
                  <a:lnTo>
                    <a:pt x="81766" y="337831"/>
                  </a:lnTo>
                  <a:lnTo>
                    <a:pt x="75770" y="382564"/>
                  </a:lnTo>
                  <a:lnTo>
                    <a:pt x="68783" y="403817"/>
                  </a:lnTo>
                  <a:lnTo>
                    <a:pt x="63026" y="409902"/>
                  </a:lnTo>
                  <a:lnTo>
                    <a:pt x="54117" y="412607"/>
                  </a:lnTo>
                  <a:lnTo>
                    <a:pt x="48778" y="413328"/>
                  </a:lnTo>
                  <a:lnTo>
                    <a:pt x="40023" y="411308"/>
                  </a:lnTo>
                  <a:lnTo>
                    <a:pt x="26322" y="401398"/>
                  </a:lnTo>
                  <a:lnTo>
                    <a:pt x="20724" y="396330"/>
                  </a:lnTo>
                  <a:lnTo>
                    <a:pt x="9525" y="367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958"/>
            <p:cNvSpPr/>
            <p:nvPr>
              <p:custDataLst>
                <p:tags r:id="rId188"/>
              </p:custDataLst>
            </p:nvPr>
          </p:nvSpPr>
          <p:spPr>
            <a:xfrm>
              <a:off x="8413909" y="2963599"/>
              <a:ext cx="177642" cy="208227"/>
            </a:xfrm>
            <a:custGeom>
              <a:avLst/>
              <a:gdLst/>
              <a:ahLst/>
              <a:cxnLst/>
              <a:rect l="0" t="0" r="0" b="0"/>
              <a:pathLst>
                <a:path w="177642" h="208227">
                  <a:moveTo>
                    <a:pt x="177641" y="8201"/>
                  </a:moveTo>
                  <a:lnTo>
                    <a:pt x="177641" y="8201"/>
                  </a:lnTo>
                  <a:lnTo>
                    <a:pt x="177641" y="3145"/>
                  </a:lnTo>
                  <a:lnTo>
                    <a:pt x="175524" y="1655"/>
                  </a:lnTo>
                  <a:lnTo>
                    <a:pt x="167528" y="0"/>
                  </a:lnTo>
                  <a:lnTo>
                    <a:pt x="151126" y="4125"/>
                  </a:lnTo>
                  <a:lnTo>
                    <a:pt x="109983" y="28387"/>
                  </a:lnTo>
                  <a:lnTo>
                    <a:pt x="93596" y="40456"/>
                  </a:lnTo>
                  <a:lnTo>
                    <a:pt x="52278" y="85714"/>
                  </a:lnTo>
                  <a:lnTo>
                    <a:pt x="31719" y="108571"/>
                  </a:lnTo>
                  <a:lnTo>
                    <a:pt x="7919" y="151750"/>
                  </a:lnTo>
                  <a:lnTo>
                    <a:pt x="0" y="179851"/>
                  </a:lnTo>
                  <a:lnTo>
                    <a:pt x="6191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959"/>
            <p:cNvSpPr/>
            <p:nvPr>
              <p:custDataLst>
                <p:tags r:id="rId189"/>
              </p:custDataLst>
            </p:nvPr>
          </p:nvSpPr>
          <p:spPr>
            <a:xfrm>
              <a:off x="8410575" y="2963599"/>
              <a:ext cx="133351" cy="170127"/>
            </a:xfrm>
            <a:custGeom>
              <a:avLst/>
              <a:gdLst/>
              <a:ahLst/>
              <a:cxnLst/>
              <a:rect l="0" t="0" r="0" b="0"/>
              <a:pathLst>
                <a:path w="133351" h="1701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33434" y="49731"/>
                  </a:lnTo>
                  <a:lnTo>
                    <a:pt x="63657" y="91555"/>
                  </a:lnTo>
                  <a:lnTo>
                    <a:pt x="89757" y="125364"/>
                  </a:lnTo>
                  <a:lnTo>
                    <a:pt x="13335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960"/>
            <p:cNvSpPr/>
            <p:nvPr>
              <p:custDataLst>
                <p:tags r:id="rId190"/>
              </p:custDataLst>
            </p:nvPr>
          </p:nvSpPr>
          <p:spPr>
            <a:xfrm>
              <a:off x="8192064" y="2840166"/>
              <a:ext cx="179904" cy="378697"/>
            </a:xfrm>
            <a:custGeom>
              <a:avLst/>
              <a:gdLst/>
              <a:ahLst/>
              <a:cxnLst/>
              <a:rect l="0" t="0" r="0" b="0"/>
              <a:pathLst>
                <a:path w="179904" h="378697">
                  <a:moveTo>
                    <a:pt x="161361" y="17334"/>
                  </a:moveTo>
                  <a:lnTo>
                    <a:pt x="161361" y="17334"/>
                  </a:lnTo>
                  <a:lnTo>
                    <a:pt x="166417" y="17334"/>
                  </a:lnTo>
                  <a:lnTo>
                    <a:pt x="171722" y="14512"/>
                  </a:lnTo>
                  <a:lnTo>
                    <a:pt x="174618" y="12278"/>
                  </a:lnTo>
                  <a:lnTo>
                    <a:pt x="177836" y="6973"/>
                  </a:lnTo>
                  <a:lnTo>
                    <a:pt x="179903" y="0"/>
                  </a:lnTo>
                  <a:lnTo>
                    <a:pt x="177362" y="1869"/>
                  </a:lnTo>
                  <a:lnTo>
                    <a:pt x="175203" y="3849"/>
                  </a:lnTo>
                  <a:lnTo>
                    <a:pt x="142380" y="13573"/>
                  </a:lnTo>
                  <a:lnTo>
                    <a:pt x="104224" y="19413"/>
                  </a:lnTo>
                  <a:lnTo>
                    <a:pt x="65250" y="33483"/>
                  </a:lnTo>
                  <a:lnTo>
                    <a:pt x="55850" y="39681"/>
                  </a:lnTo>
                  <a:lnTo>
                    <a:pt x="52920" y="44932"/>
                  </a:lnTo>
                  <a:lnTo>
                    <a:pt x="48218" y="73350"/>
                  </a:lnTo>
                  <a:lnTo>
                    <a:pt x="47290" y="114830"/>
                  </a:lnTo>
                  <a:lnTo>
                    <a:pt x="47128" y="153584"/>
                  </a:lnTo>
                  <a:lnTo>
                    <a:pt x="47070" y="197528"/>
                  </a:lnTo>
                  <a:lnTo>
                    <a:pt x="44948" y="223362"/>
                  </a:lnTo>
                  <a:lnTo>
                    <a:pt x="29161" y="265974"/>
                  </a:lnTo>
                  <a:lnTo>
                    <a:pt x="18826" y="289972"/>
                  </a:lnTo>
                  <a:lnTo>
                    <a:pt x="5853" y="330950"/>
                  </a:lnTo>
                  <a:lnTo>
                    <a:pt x="0" y="362232"/>
                  </a:lnTo>
                  <a:lnTo>
                    <a:pt x="2509" y="369236"/>
                  </a:lnTo>
                  <a:lnTo>
                    <a:pt x="4660" y="372585"/>
                  </a:lnTo>
                  <a:lnTo>
                    <a:pt x="18338" y="376307"/>
                  </a:lnTo>
                  <a:lnTo>
                    <a:pt x="56557" y="378696"/>
                  </a:lnTo>
                  <a:lnTo>
                    <a:pt x="101386" y="371667"/>
                  </a:lnTo>
                  <a:lnTo>
                    <a:pt x="151836" y="36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961"/>
            <p:cNvSpPr/>
            <p:nvPr>
              <p:custDataLst>
                <p:tags r:id="rId191"/>
              </p:custDataLst>
            </p:nvPr>
          </p:nvSpPr>
          <p:spPr>
            <a:xfrm>
              <a:off x="7930593" y="3076575"/>
              <a:ext cx="137083" cy="19051"/>
            </a:xfrm>
            <a:custGeom>
              <a:avLst/>
              <a:gdLst/>
              <a:ahLst/>
              <a:cxnLst/>
              <a:rect l="0" t="0" r="0" b="0"/>
              <a:pathLst>
                <a:path w="137083" h="19051">
                  <a:moveTo>
                    <a:pt x="13257" y="19050"/>
                  </a:moveTo>
                  <a:lnTo>
                    <a:pt x="13257" y="19050"/>
                  </a:lnTo>
                  <a:lnTo>
                    <a:pt x="0" y="19050"/>
                  </a:lnTo>
                  <a:lnTo>
                    <a:pt x="46212" y="16228"/>
                  </a:lnTo>
                  <a:lnTo>
                    <a:pt x="93498" y="5793"/>
                  </a:lnTo>
                  <a:lnTo>
                    <a:pt x="137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962"/>
            <p:cNvSpPr/>
            <p:nvPr>
              <p:custDataLst>
                <p:tags r:id="rId192"/>
              </p:custDataLst>
            </p:nvPr>
          </p:nvSpPr>
          <p:spPr>
            <a:xfrm>
              <a:off x="7943896" y="2905715"/>
              <a:ext cx="147886" cy="310352"/>
            </a:xfrm>
            <a:custGeom>
              <a:avLst/>
              <a:gdLst/>
              <a:ahLst/>
              <a:cxnLst/>
              <a:rect l="0" t="0" r="0" b="0"/>
              <a:pathLst>
                <a:path w="147886" h="310352">
                  <a:moveTo>
                    <a:pt x="142829" y="18460"/>
                  </a:moveTo>
                  <a:lnTo>
                    <a:pt x="142829" y="18460"/>
                  </a:lnTo>
                  <a:lnTo>
                    <a:pt x="147885" y="13404"/>
                  </a:lnTo>
                  <a:lnTo>
                    <a:pt x="147257" y="11914"/>
                  </a:lnTo>
                  <a:lnTo>
                    <a:pt x="133973" y="9051"/>
                  </a:lnTo>
                  <a:lnTo>
                    <a:pt x="123389" y="8970"/>
                  </a:lnTo>
                  <a:lnTo>
                    <a:pt x="115492" y="6128"/>
                  </a:lnTo>
                  <a:lnTo>
                    <a:pt x="111905" y="3889"/>
                  </a:lnTo>
                  <a:lnTo>
                    <a:pt x="77413" y="0"/>
                  </a:lnTo>
                  <a:lnTo>
                    <a:pt x="64014" y="731"/>
                  </a:lnTo>
                  <a:lnTo>
                    <a:pt x="45628" y="7092"/>
                  </a:lnTo>
                  <a:lnTo>
                    <a:pt x="36835" y="12702"/>
                  </a:lnTo>
                  <a:lnTo>
                    <a:pt x="32220" y="24367"/>
                  </a:lnTo>
                  <a:lnTo>
                    <a:pt x="29015" y="67922"/>
                  </a:lnTo>
                  <a:lnTo>
                    <a:pt x="28625" y="109055"/>
                  </a:lnTo>
                  <a:lnTo>
                    <a:pt x="23491" y="148303"/>
                  </a:lnTo>
                  <a:lnTo>
                    <a:pt x="16772" y="191435"/>
                  </a:lnTo>
                  <a:lnTo>
                    <a:pt x="3893" y="236677"/>
                  </a:lnTo>
                  <a:lnTo>
                    <a:pt x="184" y="282102"/>
                  </a:lnTo>
                  <a:lnTo>
                    <a:pt x="0" y="302312"/>
                  </a:lnTo>
                  <a:lnTo>
                    <a:pt x="2101" y="306120"/>
                  </a:lnTo>
                  <a:lnTo>
                    <a:pt x="5619" y="308658"/>
                  </a:lnTo>
                  <a:lnTo>
                    <a:pt x="10081" y="310351"/>
                  </a:lnTo>
                  <a:lnTo>
                    <a:pt x="48716" y="305462"/>
                  </a:lnTo>
                  <a:lnTo>
                    <a:pt x="88956" y="297290"/>
                  </a:lnTo>
                  <a:lnTo>
                    <a:pt x="142829" y="275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58"/>
          <p:cNvGrpSpPr/>
          <p:nvPr/>
        </p:nvGrpSpPr>
        <p:grpSpPr>
          <a:xfrm>
            <a:off x="10248900" y="2927415"/>
            <a:ext cx="219076" cy="377761"/>
            <a:chOff x="10248900" y="2927415"/>
            <a:chExt cx="219076" cy="377761"/>
          </a:xfrm>
        </p:grpSpPr>
        <p:sp>
          <p:nvSpPr>
            <p:cNvPr id="163" name="SMARTInkShape-1963"/>
            <p:cNvSpPr/>
            <p:nvPr>
              <p:custDataLst>
                <p:tags r:id="rId176"/>
              </p:custDataLst>
            </p:nvPr>
          </p:nvSpPr>
          <p:spPr>
            <a:xfrm>
              <a:off x="10291921" y="3143250"/>
              <a:ext cx="157005" cy="47626"/>
            </a:xfrm>
            <a:custGeom>
              <a:avLst/>
              <a:gdLst/>
              <a:ahLst/>
              <a:cxnLst/>
              <a:rect l="0" t="0" r="0" b="0"/>
              <a:pathLst>
                <a:path w="157005" h="47626">
                  <a:moveTo>
                    <a:pt x="14129" y="47625"/>
                  </a:moveTo>
                  <a:lnTo>
                    <a:pt x="14129" y="47625"/>
                  </a:lnTo>
                  <a:lnTo>
                    <a:pt x="14129" y="42569"/>
                  </a:lnTo>
                  <a:lnTo>
                    <a:pt x="11305" y="37264"/>
                  </a:lnTo>
                  <a:lnTo>
                    <a:pt x="872" y="25235"/>
                  </a:lnTo>
                  <a:lnTo>
                    <a:pt x="0" y="23173"/>
                  </a:lnTo>
                  <a:lnTo>
                    <a:pt x="476" y="21799"/>
                  </a:lnTo>
                  <a:lnTo>
                    <a:pt x="13903" y="14537"/>
                  </a:lnTo>
                  <a:lnTo>
                    <a:pt x="58691" y="10515"/>
                  </a:lnTo>
                  <a:lnTo>
                    <a:pt x="97770" y="8760"/>
                  </a:lnTo>
                  <a:lnTo>
                    <a:pt x="1570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964"/>
            <p:cNvSpPr/>
            <p:nvPr>
              <p:custDataLst>
                <p:tags r:id="rId177"/>
              </p:custDataLst>
            </p:nvPr>
          </p:nvSpPr>
          <p:spPr>
            <a:xfrm>
              <a:off x="10344150" y="2927415"/>
              <a:ext cx="123826" cy="377761"/>
            </a:xfrm>
            <a:custGeom>
              <a:avLst/>
              <a:gdLst/>
              <a:ahLst/>
              <a:cxnLst/>
              <a:rect l="0" t="0" r="0" b="0"/>
              <a:pathLst>
                <a:path w="123826" h="377761">
                  <a:moveTo>
                    <a:pt x="123825" y="44385"/>
                  </a:moveTo>
                  <a:lnTo>
                    <a:pt x="123825" y="44385"/>
                  </a:lnTo>
                  <a:lnTo>
                    <a:pt x="123825" y="34272"/>
                  </a:lnTo>
                  <a:lnTo>
                    <a:pt x="121001" y="26485"/>
                  </a:lnTo>
                  <a:lnTo>
                    <a:pt x="107578" y="4124"/>
                  </a:lnTo>
                  <a:lnTo>
                    <a:pt x="101436" y="33"/>
                  </a:lnTo>
                  <a:lnTo>
                    <a:pt x="98316" y="0"/>
                  </a:lnTo>
                  <a:lnTo>
                    <a:pt x="92025" y="2786"/>
                  </a:lnTo>
                  <a:lnTo>
                    <a:pt x="77480" y="15361"/>
                  </a:lnTo>
                  <a:lnTo>
                    <a:pt x="57737" y="59822"/>
                  </a:lnTo>
                  <a:lnTo>
                    <a:pt x="44565" y="98234"/>
                  </a:lnTo>
                  <a:lnTo>
                    <a:pt x="36129" y="141186"/>
                  </a:lnTo>
                  <a:lnTo>
                    <a:pt x="28511" y="183035"/>
                  </a:lnTo>
                  <a:lnTo>
                    <a:pt x="22324" y="222462"/>
                  </a:lnTo>
                  <a:lnTo>
                    <a:pt x="20020" y="264483"/>
                  </a:lnTo>
                  <a:lnTo>
                    <a:pt x="19240" y="304898"/>
                  </a:lnTo>
                  <a:lnTo>
                    <a:pt x="14031" y="347963"/>
                  </a:lnTo>
                  <a:lnTo>
                    <a:pt x="0" y="377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65"/>
            <p:cNvSpPr/>
            <p:nvPr>
              <p:custDataLst>
                <p:tags r:id="rId178"/>
              </p:custDataLst>
            </p:nvPr>
          </p:nvSpPr>
          <p:spPr>
            <a:xfrm>
              <a:off x="10277475" y="30003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966"/>
            <p:cNvSpPr/>
            <p:nvPr>
              <p:custDataLst>
                <p:tags r:id="rId179"/>
              </p:custDataLst>
            </p:nvPr>
          </p:nvSpPr>
          <p:spPr>
            <a:xfrm>
              <a:off x="10248900" y="3135049"/>
              <a:ext cx="18624" cy="122502"/>
            </a:xfrm>
            <a:custGeom>
              <a:avLst/>
              <a:gdLst/>
              <a:ahLst/>
              <a:cxnLst/>
              <a:rect l="0" t="0" r="0" b="0"/>
              <a:pathLst>
                <a:path w="18624" h="12250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9702" y="617"/>
                  </a:lnTo>
                  <a:lnTo>
                    <a:pt x="14191" y="4125"/>
                  </a:lnTo>
                  <a:lnTo>
                    <a:pt x="16890" y="9211"/>
                  </a:lnTo>
                  <a:lnTo>
                    <a:pt x="18623" y="31214"/>
                  </a:lnTo>
                  <a:lnTo>
                    <a:pt x="11456" y="78220"/>
                  </a:lnTo>
                  <a:lnTo>
                    <a:pt x="9324" y="98587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359"/>
          <p:cNvGrpSpPr/>
          <p:nvPr/>
        </p:nvGrpSpPr>
        <p:grpSpPr>
          <a:xfrm>
            <a:off x="10877550" y="3087424"/>
            <a:ext cx="1104901" cy="370152"/>
            <a:chOff x="10877550" y="3087424"/>
            <a:chExt cx="1104901" cy="370152"/>
          </a:xfrm>
        </p:grpSpPr>
        <p:sp>
          <p:nvSpPr>
            <p:cNvPr id="168" name="SMARTInkShape-1967"/>
            <p:cNvSpPr/>
            <p:nvPr>
              <p:custDataLst>
                <p:tags r:id="rId171"/>
              </p:custDataLst>
            </p:nvPr>
          </p:nvSpPr>
          <p:spPr>
            <a:xfrm>
              <a:off x="11830050" y="3164408"/>
              <a:ext cx="152401" cy="293168"/>
            </a:xfrm>
            <a:custGeom>
              <a:avLst/>
              <a:gdLst/>
              <a:ahLst/>
              <a:cxnLst/>
              <a:rect l="0" t="0" r="0" b="0"/>
              <a:pathLst>
                <a:path w="152401" h="293168">
                  <a:moveTo>
                    <a:pt x="152400" y="26467"/>
                  </a:moveTo>
                  <a:lnTo>
                    <a:pt x="152400" y="26467"/>
                  </a:lnTo>
                  <a:lnTo>
                    <a:pt x="152400" y="5008"/>
                  </a:lnTo>
                  <a:lnTo>
                    <a:pt x="150283" y="2636"/>
                  </a:lnTo>
                  <a:lnTo>
                    <a:pt x="142288" y="0"/>
                  </a:lnTo>
                  <a:lnTo>
                    <a:pt x="131678" y="1651"/>
                  </a:lnTo>
                  <a:lnTo>
                    <a:pt x="102438" y="14262"/>
                  </a:lnTo>
                  <a:lnTo>
                    <a:pt x="93858" y="20337"/>
                  </a:lnTo>
                  <a:lnTo>
                    <a:pt x="53988" y="67627"/>
                  </a:lnTo>
                  <a:lnTo>
                    <a:pt x="34927" y="86782"/>
                  </a:lnTo>
                  <a:lnTo>
                    <a:pt x="31399" y="95960"/>
                  </a:lnTo>
                  <a:lnTo>
                    <a:pt x="22401" y="139413"/>
                  </a:lnTo>
                  <a:lnTo>
                    <a:pt x="16889" y="178600"/>
                  </a:lnTo>
                  <a:lnTo>
                    <a:pt x="10495" y="219911"/>
                  </a:lnTo>
                  <a:lnTo>
                    <a:pt x="6893" y="252826"/>
                  </a:lnTo>
                  <a:lnTo>
                    <a:pt x="0" y="293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968"/>
            <p:cNvSpPr/>
            <p:nvPr>
              <p:custDataLst>
                <p:tags r:id="rId172"/>
              </p:custDataLst>
            </p:nvPr>
          </p:nvSpPr>
          <p:spPr>
            <a:xfrm>
              <a:off x="11744325" y="3106474"/>
              <a:ext cx="104776" cy="170127"/>
            </a:xfrm>
            <a:custGeom>
              <a:avLst/>
              <a:gdLst/>
              <a:ahLst/>
              <a:cxnLst/>
              <a:rect l="0" t="0" r="0" b="0"/>
              <a:pathLst>
                <a:path w="104776" h="1701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2" y="9182"/>
                  </a:lnTo>
                  <a:lnTo>
                    <a:pt x="31056" y="55224"/>
                  </a:lnTo>
                  <a:lnTo>
                    <a:pt x="58536" y="102313"/>
                  </a:lnTo>
                  <a:lnTo>
                    <a:pt x="66380" y="124398"/>
                  </a:lnTo>
                  <a:lnTo>
                    <a:pt x="104775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969"/>
            <p:cNvSpPr/>
            <p:nvPr>
              <p:custDataLst>
                <p:tags r:id="rId173"/>
              </p:custDataLst>
            </p:nvPr>
          </p:nvSpPr>
          <p:spPr>
            <a:xfrm>
              <a:off x="11309880" y="3381375"/>
              <a:ext cx="282046" cy="5489"/>
            </a:xfrm>
            <a:custGeom>
              <a:avLst/>
              <a:gdLst/>
              <a:ahLst/>
              <a:cxnLst/>
              <a:rect l="0" t="0" r="0" b="0"/>
              <a:pathLst>
                <a:path w="282046" h="5489">
                  <a:moveTo>
                    <a:pt x="24870" y="0"/>
                  </a:moveTo>
                  <a:lnTo>
                    <a:pt x="24870" y="0"/>
                  </a:lnTo>
                  <a:lnTo>
                    <a:pt x="0" y="0"/>
                  </a:lnTo>
                  <a:lnTo>
                    <a:pt x="42115" y="0"/>
                  </a:lnTo>
                  <a:lnTo>
                    <a:pt x="89306" y="0"/>
                  </a:lnTo>
                  <a:lnTo>
                    <a:pt x="129202" y="5488"/>
                  </a:lnTo>
                  <a:lnTo>
                    <a:pt x="173304" y="4220"/>
                  </a:lnTo>
                  <a:lnTo>
                    <a:pt x="211373" y="5131"/>
                  </a:lnTo>
                  <a:lnTo>
                    <a:pt x="2820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970"/>
            <p:cNvSpPr/>
            <p:nvPr>
              <p:custDataLst>
                <p:tags r:id="rId174"/>
              </p:custDataLst>
            </p:nvPr>
          </p:nvSpPr>
          <p:spPr>
            <a:xfrm>
              <a:off x="10877550" y="3115067"/>
              <a:ext cx="228601" cy="228209"/>
            </a:xfrm>
            <a:custGeom>
              <a:avLst/>
              <a:gdLst/>
              <a:ahLst/>
              <a:cxnLst/>
              <a:rect l="0" t="0" r="0" b="0"/>
              <a:pathLst>
                <a:path w="228601" h="228209">
                  <a:moveTo>
                    <a:pt x="228600" y="9133"/>
                  </a:moveTo>
                  <a:lnTo>
                    <a:pt x="228600" y="9133"/>
                  </a:lnTo>
                  <a:lnTo>
                    <a:pt x="228600" y="4077"/>
                  </a:lnTo>
                  <a:lnTo>
                    <a:pt x="226483" y="2587"/>
                  </a:lnTo>
                  <a:lnTo>
                    <a:pt x="207142" y="0"/>
                  </a:lnTo>
                  <a:lnTo>
                    <a:pt x="180734" y="7290"/>
                  </a:lnTo>
                  <a:lnTo>
                    <a:pt x="165851" y="16936"/>
                  </a:lnTo>
                  <a:lnTo>
                    <a:pt x="120861" y="52312"/>
                  </a:lnTo>
                  <a:lnTo>
                    <a:pt x="84315" y="94468"/>
                  </a:lnTo>
                  <a:lnTo>
                    <a:pt x="47243" y="140707"/>
                  </a:lnTo>
                  <a:lnTo>
                    <a:pt x="22423" y="180232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971"/>
            <p:cNvSpPr/>
            <p:nvPr>
              <p:custDataLst>
                <p:tags r:id="rId175"/>
              </p:custDataLst>
            </p:nvPr>
          </p:nvSpPr>
          <p:spPr>
            <a:xfrm>
              <a:off x="10906125" y="3087424"/>
              <a:ext cx="137614" cy="236802"/>
            </a:xfrm>
            <a:custGeom>
              <a:avLst/>
              <a:gdLst/>
              <a:ahLst/>
              <a:cxnLst/>
              <a:rect l="0" t="0" r="0" b="0"/>
              <a:pathLst>
                <a:path w="137614" h="2368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36187" y="37701"/>
                  </a:lnTo>
                  <a:lnTo>
                    <a:pt x="68414" y="81280"/>
                  </a:lnTo>
                  <a:lnTo>
                    <a:pt x="100614" y="128061"/>
                  </a:lnTo>
                  <a:lnTo>
                    <a:pt x="129900" y="171188"/>
                  </a:lnTo>
                  <a:lnTo>
                    <a:pt x="137385" y="192313"/>
                  </a:lnTo>
                  <a:lnTo>
                    <a:pt x="137613" y="203975"/>
                  </a:lnTo>
                  <a:lnTo>
                    <a:pt x="13335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1972"/>
          <p:cNvSpPr/>
          <p:nvPr>
            <p:custDataLst>
              <p:tags r:id="rId2"/>
            </p:custDataLst>
          </p:nvPr>
        </p:nvSpPr>
        <p:spPr>
          <a:xfrm>
            <a:off x="11458575" y="3114675"/>
            <a:ext cx="36778" cy="266701"/>
          </a:xfrm>
          <a:custGeom>
            <a:avLst/>
            <a:gdLst/>
            <a:ahLst/>
            <a:cxnLst/>
            <a:rect l="0" t="0" r="0" b="0"/>
            <a:pathLst>
              <a:path w="36778" h="266701">
                <a:moveTo>
                  <a:pt x="28575" y="0"/>
                </a:moveTo>
                <a:lnTo>
                  <a:pt x="28575" y="0"/>
                </a:lnTo>
                <a:lnTo>
                  <a:pt x="29633" y="9721"/>
                </a:lnTo>
                <a:lnTo>
                  <a:pt x="36777" y="53962"/>
                </a:lnTo>
                <a:lnTo>
                  <a:pt x="32651" y="94893"/>
                </a:lnTo>
                <a:lnTo>
                  <a:pt x="24726" y="135478"/>
                </a:lnTo>
                <a:lnTo>
                  <a:pt x="19113" y="180572"/>
                </a:lnTo>
                <a:lnTo>
                  <a:pt x="8910" y="220681"/>
                </a:lnTo>
                <a:lnTo>
                  <a:pt x="3959" y="233547"/>
                </a:lnTo>
                <a:lnTo>
                  <a:pt x="0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Shape-1973"/>
          <p:cNvSpPr/>
          <p:nvPr>
            <p:custDataLst>
              <p:tags r:id="rId3"/>
            </p:custDataLst>
          </p:nvPr>
        </p:nvSpPr>
        <p:spPr>
          <a:xfrm>
            <a:off x="9984519" y="2762250"/>
            <a:ext cx="2168811" cy="871829"/>
          </a:xfrm>
          <a:custGeom>
            <a:avLst/>
            <a:gdLst/>
            <a:ahLst/>
            <a:cxnLst/>
            <a:rect l="0" t="0" r="0" b="0"/>
            <a:pathLst>
              <a:path w="2168811" h="871829">
                <a:moveTo>
                  <a:pt x="559656" y="771525"/>
                </a:moveTo>
                <a:lnTo>
                  <a:pt x="559656" y="771525"/>
                </a:lnTo>
                <a:lnTo>
                  <a:pt x="564713" y="776582"/>
                </a:lnTo>
                <a:lnTo>
                  <a:pt x="570017" y="779064"/>
                </a:lnTo>
                <a:lnTo>
                  <a:pt x="615516" y="786097"/>
                </a:lnTo>
                <a:lnTo>
                  <a:pt x="651896" y="790182"/>
                </a:lnTo>
                <a:lnTo>
                  <a:pt x="694903" y="790541"/>
                </a:lnTo>
                <a:lnTo>
                  <a:pt x="732539" y="797114"/>
                </a:lnTo>
                <a:lnTo>
                  <a:pt x="776819" y="799510"/>
                </a:lnTo>
                <a:lnTo>
                  <a:pt x="821510" y="799983"/>
                </a:lnTo>
                <a:lnTo>
                  <a:pt x="864558" y="806623"/>
                </a:lnTo>
                <a:lnTo>
                  <a:pt x="900351" y="809794"/>
                </a:lnTo>
                <a:lnTo>
                  <a:pt x="937769" y="815908"/>
                </a:lnTo>
                <a:lnTo>
                  <a:pt x="975665" y="819247"/>
                </a:lnTo>
                <a:lnTo>
                  <a:pt x="1014765" y="825411"/>
                </a:lnTo>
                <a:lnTo>
                  <a:pt x="1058335" y="828766"/>
                </a:lnTo>
                <a:lnTo>
                  <a:pt x="1098525" y="834935"/>
                </a:lnTo>
                <a:lnTo>
                  <a:pt x="1138303" y="837233"/>
                </a:lnTo>
                <a:lnTo>
                  <a:pt x="1181016" y="838972"/>
                </a:lnTo>
                <a:lnTo>
                  <a:pt x="1216837" y="844661"/>
                </a:lnTo>
                <a:lnTo>
                  <a:pt x="1258966" y="846817"/>
                </a:lnTo>
                <a:lnTo>
                  <a:pt x="1298730" y="848514"/>
                </a:lnTo>
                <a:lnTo>
                  <a:pt x="1337323" y="854191"/>
                </a:lnTo>
                <a:lnTo>
                  <a:pt x="1375569" y="856343"/>
                </a:lnTo>
                <a:lnTo>
                  <a:pt x="1413713" y="858040"/>
                </a:lnTo>
                <a:lnTo>
                  <a:pt x="1451826" y="863717"/>
                </a:lnTo>
                <a:lnTo>
                  <a:pt x="1489929" y="865868"/>
                </a:lnTo>
                <a:lnTo>
                  <a:pt x="1528031" y="866507"/>
                </a:lnTo>
                <a:lnTo>
                  <a:pt x="1565073" y="866696"/>
                </a:lnTo>
                <a:lnTo>
                  <a:pt x="1606570" y="866759"/>
                </a:lnTo>
                <a:lnTo>
                  <a:pt x="1650398" y="871828"/>
                </a:lnTo>
                <a:lnTo>
                  <a:pt x="1692216" y="868871"/>
                </a:lnTo>
                <a:lnTo>
                  <a:pt x="1735578" y="867051"/>
                </a:lnTo>
                <a:lnTo>
                  <a:pt x="1776607" y="863989"/>
                </a:lnTo>
                <a:lnTo>
                  <a:pt x="1800062" y="859246"/>
                </a:lnTo>
                <a:lnTo>
                  <a:pt x="1824298" y="855020"/>
                </a:lnTo>
                <a:lnTo>
                  <a:pt x="1870804" y="839951"/>
                </a:lnTo>
                <a:lnTo>
                  <a:pt x="1917490" y="820998"/>
                </a:lnTo>
                <a:lnTo>
                  <a:pt x="1963532" y="798214"/>
                </a:lnTo>
                <a:lnTo>
                  <a:pt x="2005121" y="770859"/>
                </a:lnTo>
                <a:lnTo>
                  <a:pt x="2048173" y="730544"/>
                </a:lnTo>
                <a:lnTo>
                  <a:pt x="2084863" y="686479"/>
                </a:lnTo>
                <a:lnTo>
                  <a:pt x="2110260" y="646326"/>
                </a:lnTo>
                <a:lnTo>
                  <a:pt x="2133635" y="603841"/>
                </a:lnTo>
                <a:lnTo>
                  <a:pt x="2152980" y="561008"/>
                </a:lnTo>
                <a:lnTo>
                  <a:pt x="2165044" y="518196"/>
                </a:lnTo>
                <a:lnTo>
                  <a:pt x="2168810" y="475293"/>
                </a:lnTo>
                <a:lnTo>
                  <a:pt x="2168210" y="433532"/>
                </a:lnTo>
                <a:lnTo>
                  <a:pt x="2153124" y="390063"/>
                </a:lnTo>
                <a:lnTo>
                  <a:pt x="2142808" y="369104"/>
                </a:lnTo>
                <a:lnTo>
                  <a:pt x="2107615" y="330271"/>
                </a:lnTo>
                <a:lnTo>
                  <a:pt x="2070398" y="301992"/>
                </a:lnTo>
                <a:lnTo>
                  <a:pt x="2034925" y="275393"/>
                </a:lnTo>
                <a:lnTo>
                  <a:pt x="1990068" y="248074"/>
                </a:lnTo>
                <a:lnTo>
                  <a:pt x="1950635" y="225940"/>
                </a:lnTo>
                <a:lnTo>
                  <a:pt x="1912271" y="210279"/>
                </a:lnTo>
                <a:lnTo>
                  <a:pt x="1874121" y="196994"/>
                </a:lnTo>
                <a:lnTo>
                  <a:pt x="1834949" y="177633"/>
                </a:lnTo>
                <a:lnTo>
                  <a:pt x="1790368" y="162519"/>
                </a:lnTo>
                <a:lnTo>
                  <a:pt x="1745615" y="149342"/>
                </a:lnTo>
                <a:lnTo>
                  <a:pt x="1708565" y="139735"/>
                </a:lnTo>
                <a:lnTo>
                  <a:pt x="1664665" y="120461"/>
                </a:lnTo>
                <a:lnTo>
                  <a:pt x="1628723" y="108835"/>
                </a:lnTo>
                <a:lnTo>
                  <a:pt x="1591262" y="98687"/>
                </a:lnTo>
                <a:lnTo>
                  <a:pt x="1554411" y="88978"/>
                </a:lnTo>
                <a:lnTo>
                  <a:pt x="1507334" y="76215"/>
                </a:lnTo>
                <a:lnTo>
                  <a:pt x="1465924" y="66680"/>
                </a:lnTo>
                <a:lnTo>
                  <a:pt x="1426843" y="57151"/>
                </a:lnTo>
                <a:lnTo>
                  <a:pt x="1388454" y="47625"/>
                </a:lnTo>
                <a:lnTo>
                  <a:pt x="1347444" y="40922"/>
                </a:lnTo>
                <a:lnTo>
                  <a:pt x="1304603" y="36114"/>
                </a:lnTo>
                <a:lnTo>
                  <a:pt x="1262276" y="27986"/>
                </a:lnTo>
                <a:lnTo>
                  <a:pt x="1219042" y="21697"/>
                </a:lnTo>
                <a:lnTo>
                  <a:pt x="1176601" y="17012"/>
                </a:lnTo>
                <a:lnTo>
                  <a:pt x="1133332" y="11743"/>
                </a:lnTo>
                <a:lnTo>
                  <a:pt x="1090879" y="7360"/>
                </a:lnTo>
                <a:lnTo>
                  <a:pt x="1047608" y="2181"/>
                </a:lnTo>
                <a:lnTo>
                  <a:pt x="1005154" y="646"/>
                </a:lnTo>
                <a:lnTo>
                  <a:pt x="961883" y="191"/>
                </a:lnTo>
                <a:lnTo>
                  <a:pt x="919429" y="57"/>
                </a:lnTo>
                <a:lnTo>
                  <a:pt x="873334" y="17"/>
                </a:lnTo>
                <a:lnTo>
                  <a:pt x="828988" y="5"/>
                </a:lnTo>
                <a:lnTo>
                  <a:pt x="789035" y="2"/>
                </a:lnTo>
                <a:lnTo>
                  <a:pt x="750386" y="1"/>
                </a:lnTo>
                <a:lnTo>
                  <a:pt x="709303" y="0"/>
                </a:lnTo>
                <a:lnTo>
                  <a:pt x="666437" y="0"/>
                </a:lnTo>
                <a:lnTo>
                  <a:pt x="626926" y="0"/>
                </a:lnTo>
                <a:lnTo>
                  <a:pt x="588408" y="2822"/>
                </a:lnTo>
                <a:lnTo>
                  <a:pt x="550184" y="10361"/>
                </a:lnTo>
                <a:lnTo>
                  <a:pt x="512047" y="16476"/>
                </a:lnTo>
                <a:lnTo>
                  <a:pt x="466291" y="23598"/>
                </a:lnTo>
                <a:lnTo>
                  <a:pt x="420132" y="35196"/>
                </a:lnTo>
                <a:lnTo>
                  <a:pt x="376520" y="47678"/>
                </a:lnTo>
                <a:lnTo>
                  <a:pt x="332510" y="60336"/>
                </a:lnTo>
                <a:lnTo>
                  <a:pt x="293244" y="79573"/>
                </a:lnTo>
                <a:lnTo>
                  <a:pt x="257736" y="97484"/>
                </a:lnTo>
                <a:lnTo>
                  <a:pt x="216939" y="127294"/>
                </a:lnTo>
                <a:lnTo>
                  <a:pt x="169327" y="171467"/>
                </a:lnTo>
                <a:lnTo>
                  <a:pt x="124693" y="215901"/>
                </a:lnTo>
                <a:lnTo>
                  <a:pt x="93796" y="255450"/>
                </a:lnTo>
                <a:lnTo>
                  <a:pt x="71657" y="299517"/>
                </a:lnTo>
                <a:lnTo>
                  <a:pt x="57136" y="336329"/>
                </a:lnTo>
                <a:lnTo>
                  <a:pt x="41991" y="375290"/>
                </a:lnTo>
                <a:lnTo>
                  <a:pt x="30329" y="410000"/>
                </a:lnTo>
                <a:lnTo>
                  <a:pt x="20173" y="452857"/>
                </a:lnTo>
                <a:lnTo>
                  <a:pt x="10461" y="499070"/>
                </a:lnTo>
                <a:lnTo>
                  <a:pt x="1938" y="544160"/>
                </a:lnTo>
                <a:lnTo>
                  <a:pt x="0" y="579627"/>
                </a:lnTo>
                <a:lnTo>
                  <a:pt x="5659" y="617535"/>
                </a:lnTo>
                <a:lnTo>
                  <a:pt x="14037" y="658635"/>
                </a:lnTo>
                <a:lnTo>
                  <a:pt x="25341" y="687747"/>
                </a:lnTo>
                <a:lnTo>
                  <a:pt x="55377" y="731630"/>
                </a:lnTo>
                <a:lnTo>
                  <a:pt x="80966" y="756981"/>
                </a:lnTo>
                <a:lnTo>
                  <a:pt x="128040" y="785821"/>
                </a:lnTo>
                <a:lnTo>
                  <a:pt x="164365" y="801513"/>
                </a:lnTo>
                <a:lnTo>
                  <a:pt x="202996" y="813924"/>
                </a:lnTo>
                <a:lnTo>
                  <a:pt x="244495" y="823174"/>
                </a:lnTo>
                <a:lnTo>
                  <a:pt x="289812" y="835193"/>
                </a:lnTo>
                <a:lnTo>
                  <a:pt x="324833" y="843541"/>
                </a:lnTo>
                <a:lnTo>
                  <a:pt x="360393" y="845865"/>
                </a:lnTo>
                <a:lnTo>
                  <a:pt x="401836" y="852231"/>
                </a:lnTo>
                <a:lnTo>
                  <a:pt x="445344" y="849713"/>
                </a:lnTo>
                <a:lnTo>
                  <a:pt x="481217" y="848314"/>
                </a:lnTo>
                <a:lnTo>
                  <a:pt x="528443" y="845019"/>
                </a:lnTo>
                <a:lnTo>
                  <a:pt x="573717" y="834491"/>
                </a:lnTo>
                <a:lnTo>
                  <a:pt x="610859" y="830398"/>
                </a:lnTo>
                <a:lnTo>
                  <a:pt x="648675" y="824129"/>
                </a:lnTo>
                <a:lnTo>
                  <a:pt x="686691" y="815568"/>
                </a:lnTo>
                <a:lnTo>
                  <a:pt x="730917" y="803195"/>
                </a:lnTo>
                <a:lnTo>
                  <a:pt x="766915" y="793726"/>
                </a:lnTo>
                <a:lnTo>
                  <a:pt x="814185" y="783867"/>
                </a:lnTo>
                <a:lnTo>
                  <a:pt x="859464" y="776550"/>
                </a:lnTo>
                <a:lnTo>
                  <a:pt x="901570" y="764913"/>
                </a:lnTo>
                <a:lnTo>
                  <a:pt x="940461" y="755245"/>
                </a:lnTo>
                <a:lnTo>
                  <a:pt x="978718" y="747966"/>
                </a:lnTo>
                <a:lnTo>
                  <a:pt x="1016849" y="736336"/>
                </a:lnTo>
                <a:lnTo>
                  <a:pt x="1054955" y="723848"/>
                </a:lnTo>
                <a:lnTo>
                  <a:pt x="1083531" y="7143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362"/>
          <p:cNvGrpSpPr/>
          <p:nvPr/>
        </p:nvGrpSpPr>
        <p:grpSpPr>
          <a:xfrm>
            <a:off x="4277118" y="3595971"/>
            <a:ext cx="1104508" cy="756955"/>
            <a:chOff x="4277118" y="3595971"/>
            <a:chExt cx="1104508" cy="756955"/>
          </a:xfrm>
        </p:grpSpPr>
        <p:sp>
          <p:nvSpPr>
            <p:cNvPr id="176" name="SMARTInkShape-1974"/>
            <p:cNvSpPr/>
            <p:nvPr>
              <p:custDataLst>
                <p:tags r:id="rId159"/>
              </p:custDataLst>
            </p:nvPr>
          </p:nvSpPr>
          <p:spPr>
            <a:xfrm>
              <a:off x="5276850" y="42576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0361"/>
                  </a:lnTo>
                  <a:lnTo>
                    <a:pt x="116" y="5011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975"/>
            <p:cNvSpPr/>
            <p:nvPr>
              <p:custDataLst>
                <p:tags r:id="rId160"/>
              </p:custDataLst>
            </p:nvPr>
          </p:nvSpPr>
          <p:spPr>
            <a:xfrm>
              <a:off x="5086350" y="4324350"/>
              <a:ext cx="95251" cy="28184"/>
            </a:xfrm>
            <a:custGeom>
              <a:avLst/>
              <a:gdLst/>
              <a:ahLst/>
              <a:cxnLst/>
              <a:rect l="0" t="0" r="0" b="0"/>
              <a:pathLst>
                <a:path w="95251" h="28184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1058" y="27692"/>
                  </a:lnTo>
                  <a:lnTo>
                    <a:pt x="5056" y="28183"/>
                  </a:lnTo>
                  <a:lnTo>
                    <a:pt x="44911" y="177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976"/>
            <p:cNvSpPr/>
            <p:nvPr>
              <p:custDataLst>
                <p:tags r:id="rId161"/>
              </p:custDataLst>
            </p:nvPr>
          </p:nvSpPr>
          <p:spPr>
            <a:xfrm>
              <a:off x="5077217" y="4257675"/>
              <a:ext cx="75809" cy="17727"/>
            </a:xfrm>
            <a:custGeom>
              <a:avLst/>
              <a:gdLst/>
              <a:ahLst/>
              <a:cxnLst/>
              <a:rect l="0" t="0" r="0" b="0"/>
              <a:pathLst>
                <a:path w="75809" h="17727">
                  <a:moveTo>
                    <a:pt x="9133" y="9525"/>
                  </a:moveTo>
                  <a:lnTo>
                    <a:pt x="9133" y="9525"/>
                  </a:lnTo>
                  <a:lnTo>
                    <a:pt x="4077" y="9525"/>
                  </a:lnTo>
                  <a:lnTo>
                    <a:pt x="2588" y="10583"/>
                  </a:lnTo>
                  <a:lnTo>
                    <a:pt x="1594" y="12347"/>
                  </a:lnTo>
                  <a:lnTo>
                    <a:pt x="0" y="17726"/>
                  </a:lnTo>
                  <a:lnTo>
                    <a:pt x="47312" y="3784"/>
                  </a:lnTo>
                  <a:lnTo>
                    <a:pt x="75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977"/>
            <p:cNvSpPr/>
            <p:nvPr>
              <p:custDataLst>
                <p:tags r:id="rId162"/>
              </p:custDataLst>
            </p:nvPr>
          </p:nvSpPr>
          <p:spPr>
            <a:xfrm>
              <a:off x="4991216" y="4181868"/>
              <a:ext cx="9410" cy="9133"/>
            </a:xfrm>
            <a:custGeom>
              <a:avLst/>
              <a:gdLst/>
              <a:ahLst/>
              <a:cxnLst/>
              <a:rect l="0" t="0" r="0" b="0"/>
              <a:pathLst>
                <a:path w="9410" h="9133">
                  <a:moveTo>
                    <a:pt x="9409" y="9132"/>
                  </a:moveTo>
                  <a:lnTo>
                    <a:pt x="9409" y="9132"/>
                  </a:lnTo>
                  <a:lnTo>
                    <a:pt x="4353" y="9132"/>
                  </a:lnTo>
                  <a:lnTo>
                    <a:pt x="2864" y="8074"/>
                  </a:lnTo>
                  <a:lnTo>
                    <a:pt x="1870" y="63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978"/>
            <p:cNvSpPr/>
            <p:nvPr>
              <p:custDataLst>
                <p:tags r:id="rId163"/>
              </p:custDataLst>
            </p:nvPr>
          </p:nvSpPr>
          <p:spPr>
            <a:xfrm>
              <a:off x="5020427" y="3810000"/>
              <a:ext cx="361199" cy="38101"/>
            </a:xfrm>
            <a:custGeom>
              <a:avLst/>
              <a:gdLst/>
              <a:ahLst/>
              <a:cxnLst/>
              <a:rect l="0" t="0" r="0" b="0"/>
              <a:pathLst>
                <a:path w="361199" h="38101">
                  <a:moveTo>
                    <a:pt x="27823" y="38100"/>
                  </a:moveTo>
                  <a:lnTo>
                    <a:pt x="27823" y="38100"/>
                  </a:lnTo>
                  <a:lnTo>
                    <a:pt x="14566" y="38100"/>
                  </a:lnTo>
                  <a:lnTo>
                    <a:pt x="377" y="33043"/>
                  </a:lnTo>
                  <a:lnTo>
                    <a:pt x="0" y="30495"/>
                  </a:lnTo>
                  <a:lnTo>
                    <a:pt x="2924" y="27739"/>
                  </a:lnTo>
                  <a:lnTo>
                    <a:pt x="16566" y="21625"/>
                  </a:lnTo>
                  <a:lnTo>
                    <a:pt x="63304" y="12843"/>
                  </a:lnTo>
                  <a:lnTo>
                    <a:pt x="101013" y="10508"/>
                  </a:lnTo>
                  <a:lnTo>
                    <a:pt x="137938" y="8758"/>
                  </a:lnTo>
                  <a:lnTo>
                    <a:pt x="182218" y="2044"/>
                  </a:lnTo>
                  <a:lnTo>
                    <a:pt x="218914" y="605"/>
                  </a:lnTo>
                  <a:lnTo>
                    <a:pt x="256598" y="179"/>
                  </a:lnTo>
                  <a:lnTo>
                    <a:pt x="302201" y="35"/>
                  </a:lnTo>
                  <a:lnTo>
                    <a:pt x="345154" y="7"/>
                  </a:lnTo>
                  <a:lnTo>
                    <a:pt x="361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979"/>
            <p:cNvSpPr/>
            <p:nvPr>
              <p:custDataLst>
                <p:tags r:id="rId164"/>
              </p:custDataLst>
            </p:nvPr>
          </p:nvSpPr>
          <p:spPr>
            <a:xfrm>
              <a:off x="4991100" y="42672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980"/>
            <p:cNvSpPr/>
            <p:nvPr>
              <p:custDataLst>
                <p:tags r:id="rId165"/>
              </p:custDataLst>
            </p:nvPr>
          </p:nvSpPr>
          <p:spPr>
            <a:xfrm>
              <a:off x="5191125" y="3821750"/>
              <a:ext cx="38069" cy="254951"/>
            </a:xfrm>
            <a:custGeom>
              <a:avLst/>
              <a:gdLst/>
              <a:ahLst/>
              <a:cxnLst/>
              <a:rect l="0" t="0" r="0" b="0"/>
              <a:pathLst>
                <a:path w="38069" h="254951">
                  <a:moveTo>
                    <a:pt x="0" y="35875"/>
                  </a:moveTo>
                  <a:lnTo>
                    <a:pt x="0" y="35875"/>
                  </a:lnTo>
                  <a:lnTo>
                    <a:pt x="7604" y="27212"/>
                  </a:lnTo>
                  <a:lnTo>
                    <a:pt x="22390" y="5284"/>
                  </a:lnTo>
                  <a:lnTo>
                    <a:pt x="28648" y="1112"/>
                  </a:lnTo>
                  <a:lnTo>
                    <a:pt x="31798" y="0"/>
                  </a:lnTo>
                  <a:lnTo>
                    <a:pt x="33899" y="1375"/>
                  </a:lnTo>
                  <a:lnTo>
                    <a:pt x="36233" y="8547"/>
                  </a:lnTo>
                  <a:lnTo>
                    <a:pt x="37854" y="49640"/>
                  </a:lnTo>
                  <a:lnTo>
                    <a:pt x="38068" y="90879"/>
                  </a:lnTo>
                  <a:lnTo>
                    <a:pt x="37032" y="127785"/>
                  </a:lnTo>
                  <a:lnTo>
                    <a:pt x="30559" y="173073"/>
                  </a:lnTo>
                  <a:lnTo>
                    <a:pt x="28837" y="217357"/>
                  </a:lnTo>
                  <a:lnTo>
                    <a:pt x="28575" y="25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981"/>
            <p:cNvSpPr/>
            <p:nvPr>
              <p:custDataLst>
                <p:tags r:id="rId166"/>
              </p:custDataLst>
            </p:nvPr>
          </p:nvSpPr>
          <p:spPr>
            <a:xfrm>
              <a:off x="4999736" y="3819525"/>
              <a:ext cx="162815" cy="240381"/>
            </a:xfrm>
            <a:custGeom>
              <a:avLst/>
              <a:gdLst/>
              <a:ahLst/>
              <a:cxnLst/>
              <a:rect l="0" t="0" r="0" b="0"/>
              <a:pathLst>
                <a:path w="162815" h="240381">
                  <a:moveTo>
                    <a:pt x="162814" y="0"/>
                  </a:moveTo>
                  <a:lnTo>
                    <a:pt x="162814" y="0"/>
                  </a:lnTo>
                  <a:lnTo>
                    <a:pt x="148625" y="0"/>
                  </a:lnTo>
                  <a:lnTo>
                    <a:pt x="143102" y="5644"/>
                  </a:lnTo>
                  <a:lnTo>
                    <a:pt x="116444" y="49837"/>
                  </a:lnTo>
                  <a:lnTo>
                    <a:pt x="88296" y="91711"/>
                  </a:lnTo>
                  <a:lnTo>
                    <a:pt x="63036" y="132612"/>
                  </a:lnTo>
                  <a:lnTo>
                    <a:pt x="38705" y="168997"/>
                  </a:lnTo>
                  <a:lnTo>
                    <a:pt x="10985" y="213573"/>
                  </a:lnTo>
                  <a:lnTo>
                    <a:pt x="1142" y="228271"/>
                  </a:lnTo>
                  <a:lnTo>
                    <a:pt x="0" y="233673"/>
                  </a:lnTo>
                  <a:lnTo>
                    <a:pt x="296" y="238332"/>
                  </a:lnTo>
                  <a:lnTo>
                    <a:pt x="2610" y="240380"/>
                  </a:lnTo>
                  <a:lnTo>
                    <a:pt x="19939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82"/>
            <p:cNvSpPr/>
            <p:nvPr>
              <p:custDataLst>
                <p:tags r:id="rId167"/>
              </p:custDataLst>
            </p:nvPr>
          </p:nvSpPr>
          <p:spPr>
            <a:xfrm>
              <a:off x="4592654" y="3680687"/>
              <a:ext cx="217472" cy="489596"/>
            </a:xfrm>
            <a:custGeom>
              <a:avLst/>
              <a:gdLst/>
              <a:ahLst/>
              <a:cxnLst/>
              <a:rect l="0" t="0" r="0" b="0"/>
              <a:pathLst>
                <a:path w="217472" h="489596">
                  <a:moveTo>
                    <a:pt x="207946" y="5488"/>
                  </a:moveTo>
                  <a:lnTo>
                    <a:pt x="207946" y="5488"/>
                  </a:lnTo>
                  <a:lnTo>
                    <a:pt x="213003" y="431"/>
                  </a:lnTo>
                  <a:lnTo>
                    <a:pt x="214492" y="0"/>
                  </a:lnTo>
                  <a:lnTo>
                    <a:pt x="215485" y="771"/>
                  </a:lnTo>
                  <a:lnTo>
                    <a:pt x="216147" y="2344"/>
                  </a:lnTo>
                  <a:lnTo>
                    <a:pt x="214472" y="3392"/>
                  </a:lnTo>
                  <a:lnTo>
                    <a:pt x="171285" y="8188"/>
                  </a:lnTo>
                  <a:lnTo>
                    <a:pt x="133856" y="21718"/>
                  </a:lnTo>
                  <a:lnTo>
                    <a:pt x="116052" y="34133"/>
                  </a:lnTo>
                  <a:lnTo>
                    <a:pt x="101488" y="41502"/>
                  </a:lnTo>
                  <a:lnTo>
                    <a:pt x="87959" y="51834"/>
                  </a:lnTo>
                  <a:lnTo>
                    <a:pt x="80535" y="69125"/>
                  </a:lnTo>
                  <a:lnTo>
                    <a:pt x="70713" y="109663"/>
                  </a:lnTo>
                  <a:lnTo>
                    <a:pt x="66186" y="153732"/>
                  </a:lnTo>
                  <a:lnTo>
                    <a:pt x="65291" y="193482"/>
                  </a:lnTo>
                  <a:lnTo>
                    <a:pt x="62314" y="230523"/>
                  </a:lnTo>
                  <a:lnTo>
                    <a:pt x="55379" y="274698"/>
                  </a:lnTo>
                  <a:lnTo>
                    <a:pt x="45361" y="316428"/>
                  </a:lnTo>
                  <a:lnTo>
                    <a:pt x="36300" y="356910"/>
                  </a:lnTo>
                  <a:lnTo>
                    <a:pt x="24091" y="395716"/>
                  </a:lnTo>
                  <a:lnTo>
                    <a:pt x="8992" y="438777"/>
                  </a:lnTo>
                  <a:lnTo>
                    <a:pt x="0" y="467183"/>
                  </a:lnTo>
                  <a:lnTo>
                    <a:pt x="1931" y="475622"/>
                  </a:lnTo>
                  <a:lnTo>
                    <a:pt x="3928" y="480836"/>
                  </a:lnTo>
                  <a:lnTo>
                    <a:pt x="8434" y="484311"/>
                  </a:lnTo>
                  <a:lnTo>
                    <a:pt x="21907" y="488173"/>
                  </a:lnTo>
                  <a:lnTo>
                    <a:pt x="65090" y="489595"/>
                  </a:lnTo>
                  <a:lnTo>
                    <a:pt x="106117" y="484536"/>
                  </a:lnTo>
                  <a:lnTo>
                    <a:pt x="152318" y="479468"/>
                  </a:lnTo>
                  <a:lnTo>
                    <a:pt x="217471" y="46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983"/>
            <p:cNvSpPr/>
            <p:nvPr>
              <p:custDataLst>
                <p:tags r:id="rId168"/>
              </p:custDataLst>
            </p:nvPr>
          </p:nvSpPr>
          <p:spPr>
            <a:xfrm>
              <a:off x="4277118" y="3905250"/>
              <a:ext cx="199633" cy="65352"/>
            </a:xfrm>
            <a:custGeom>
              <a:avLst/>
              <a:gdLst/>
              <a:ahLst/>
              <a:cxnLst/>
              <a:rect l="0" t="0" r="0" b="0"/>
              <a:pathLst>
                <a:path w="199633" h="65352">
                  <a:moveTo>
                    <a:pt x="9132" y="57150"/>
                  </a:moveTo>
                  <a:lnTo>
                    <a:pt x="9132" y="57150"/>
                  </a:lnTo>
                  <a:lnTo>
                    <a:pt x="931" y="65351"/>
                  </a:lnTo>
                  <a:lnTo>
                    <a:pt x="490" y="64734"/>
                  </a:lnTo>
                  <a:lnTo>
                    <a:pt x="0" y="61226"/>
                  </a:lnTo>
                  <a:lnTo>
                    <a:pt x="8248" y="56139"/>
                  </a:lnTo>
                  <a:lnTo>
                    <a:pt x="50486" y="34596"/>
                  </a:lnTo>
                  <a:lnTo>
                    <a:pt x="97813" y="22435"/>
                  </a:lnTo>
                  <a:lnTo>
                    <a:pt x="138597" y="14662"/>
                  </a:lnTo>
                  <a:lnTo>
                    <a:pt x="183185" y="3994"/>
                  </a:lnTo>
                  <a:lnTo>
                    <a:pt x="1996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984"/>
            <p:cNvSpPr/>
            <p:nvPr>
              <p:custDataLst>
                <p:tags r:id="rId169"/>
              </p:custDataLst>
            </p:nvPr>
          </p:nvSpPr>
          <p:spPr>
            <a:xfrm>
              <a:off x="4286269" y="3744292"/>
              <a:ext cx="152348" cy="340393"/>
            </a:xfrm>
            <a:custGeom>
              <a:avLst/>
              <a:gdLst/>
              <a:ahLst/>
              <a:cxnLst/>
              <a:rect l="0" t="0" r="0" b="0"/>
              <a:pathLst>
                <a:path w="152348" h="340393">
                  <a:moveTo>
                    <a:pt x="142856" y="27608"/>
                  </a:moveTo>
                  <a:lnTo>
                    <a:pt x="142856" y="27608"/>
                  </a:lnTo>
                  <a:lnTo>
                    <a:pt x="151057" y="19407"/>
                  </a:lnTo>
                  <a:lnTo>
                    <a:pt x="152264" y="9998"/>
                  </a:lnTo>
                  <a:lnTo>
                    <a:pt x="152347" y="3928"/>
                  </a:lnTo>
                  <a:lnTo>
                    <a:pt x="150241" y="2296"/>
                  </a:lnTo>
                  <a:lnTo>
                    <a:pt x="136107" y="0"/>
                  </a:lnTo>
                  <a:lnTo>
                    <a:pt x="112282" y="378"/>
                  </a:lnTo>
                  <a:lnTo>
                    <a:pt x="85113" y="7781"/>
                  </a:lnTo>
                  <a:lnTo>
                    <a:pt x="43059" y="29635"/>
                  </a:lnTo>
                  <a:lnTo>
                    <a:pt x="22740" y="50081"/>
                  </a:lnTo>
                  <a:lnTo>
                    <a:pt x="13427" y="66134"/>
                  </a:lnTo>
                  <a:lnTo>
                    <a:pt x="3735" y="98366"/>
                  </a:lnTo>
                  <a:lnTo>
                    <a:pt x="1093" y="138650"/>
                  </a:lnTo>
                  <a:lnTo>
                    <a:pt x="310" y="181982"/>
                  </a:lnTo>
                  <a:lnTo>
                    <a:pt x="46" y="226142"/>
                  </a:lnTo>
                  <a:lnTo>
                    <a:pt x="0" y="261411"/>
                  </a:lnTo>
                  <a:lnTo>
                    <a:pt x="2809" y="294086"/>
                  </a:lnTo>
                  <a:lnTo>
                    <a:pt x="16228" y="324970"/>
                  </a:lnTo>
                  <a:lnTo>
                    <a:pt x="22371" y="333689"/>
                  </a:lnTo>
                  <a:lnTo>
                    <a:pt x="26550" y="336436"/>
                  </a:lnTo>
                  <a:lnTo>
                    <a:pt x="36837" y="339490"/>
                  </a:lnTo>
                  <a:lnTo>
                    <a:pt x="73780" y="340392"/>
                  </a:lnTo>
                  <a:lnTo>
                    <a:pt x="97812" y="333127"/>
                  </a:lnTo>
                  <a:lnTo>
                    <a:pt x="128027" y="316379"/>
                  </a:lnTo>
                  <a:lnTo>
                    <a:pt x="129795" y="314314"/>
                  </a:lnTo>
                  <a:lnTo>
                    <a:pt x="133331" y="303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985"/>
            <p:cNvSpPr/>
            <p:nvPr>
              <p:custDataLst>
                <p:tags r:id="rId170"/>
              </p:custDataLst>
            </p:nvPr>
          </p:nvSpPr>
          <p:spPr>
            <a:xfrm>
              <a:off x="5124566" y="3595971"/>
              <a:ext cx="114185" cy="125537"/>
            </a:xfrm>
            <a:custGeom>
              <a:avLst/>
              <a:gdLst/>
              <a:ahLst/>
              <a:cxnLst/>
              <a:rect l="0" t="0" r="0" b="0"/>
              <a:pathLst>
                <a:path w="114185" h="125537">
                  <a:moveTo>
                    <a:pt x="9409" y="61629"/>
                  </a:moveTo>
                  <a:lnTo>
                    <a:pt x="9409" y="61629"/>
                  </a:lnTo>
                  <a:lnTo>
                    <a:pt x="276" y="61629"/>
                  </a:lnTo>
                  <a:lnTo>
                    <a:pt x="0" y="66686"/>
                  </a:lnTo>
                  <a:lnTo>
                    <a:pt x="8825" y="114292"/>
                  </a:lnTo>
                  <a:lnTo>
                    <a:pt x="9293" y="125536"/>
                  </a:lnTo>
                  <a:lnTo>
                    <a:pt x="12180" y="121430"/>
                  </a:lnTo>
                  <a:lnTo>
                    <a:pt x="15933" y="112549"/>
                  </a:lnTo>
                  <a:lnTo>
                    <a:pt x="18670" y="67515"/>
                  </a:lnTo>
                  <a:lnTo>
                    <a:pt x="21704" y="20497"/>
                  </a:lnTo>
                  <a:lnTo>
                    <a:pt x="23956" y="11983"/>
                  </a:lnTo>
                  <a:lnTo>
                    <a:pt x="27574" y="6307"/>
                  </a:lnTo>
                  <a:lnTo>
                    <a:pt x="32102" y="2523"/>
                  </a:lnTo>
                  <a:lnTo>
                    <a:pt x="37238" y="0"/>
                  </a:lnTo>
                  <a:lnTo>
                    <a:pt x="42778" y="435"/>
                  </a:lnTo>
                  <a:lnTo>
                    <a:pt x="54578" y="6562"/>
                  </a:lnTo>
                  <a:lnTo>
                    <a:pt x="68065" y="21912"/>
                  </a:lnTo>
                  <a:lnTo>
                    <a:pt x="87592" y="52607"/>
                  </a:lnTo>
                  <a:lnTo>
                    <a:pt x="114184" y="11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363"/>
          <p:cNvGrpSpPr/>
          <p:nvPr/>
        </p:nvGrpSpPr>
        <p:grpSpPr>
          <a:xfrm>
            <a:off x="5619750" y="3706167"/>
            <a:ext cx="617197" cy="565462"/>
            <a:chOff x="5619750" y="3706167"/>
            <a:chExt cx="617197" cy="565462"/>
          </a:xfrm>
        </p:grpSpPr>
        <p:sp>
          <p:nvSpPr>
            <p:cNvPr id="189" name="SMARTInkShape-1986"/>
            <p:cNvSpPr/>
            <p:nvPr>
              <p:custDataLst>
                <p:tags r:id="rId154"/>
              </p:custDataLst>
            </p:nvPr>
          </p:nvSpPr>
          <p:spPr>
            <a:xfrm>
              <a:off x="5619750" y="3819918"/>
              <a:ext cx="171451" cy="256783"/>
            </a:xfrm>
            <a:custGeom>
              <a:avLst/>
              <a:gdLst/>
              <a:ahLst/>
              <a:cxnLst/>
              <a:rect l="0" t="0" r="0" b="0"/>
              <a:pathLst>
                <a:path w="171451" h="25678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36579" y="41253"/>
                  </a:lnTo>
                  <a:lnTo>
                    <a:pt x="72926" y="88343"/>
                  </a:lnTo>
                  <a:lnTo>
                    <a:pt x="107062" y="130348"/>
                  </a:lnTo>
                  <a:lnTo>
                    <a:pt x="134663" y="176029"/>
                  </a:lnTo>
                  <a:lnTo>
                    <a:pt x="154912" y="219546"/>
                  </a:lnTo>
                  <a:lnTo>
                    <a:pt x="171450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87"/>
            <p:cNvSpPr/>
            <p:nvPr>
              <p:custDataLst>
                <p:tags r:id="rId155"/>
              </p:custDataLst>
            </p:nvPr>
          </p:nvSpPr>
          <p:spPr>
            <a:xfrm>
              <a:off x="5648325" y="3804181"/>
              <a:ext cx="152401" cy="320145"/>
            </a:xfrm>
            <a:custGeom>
              <a:avLst/>
              <a:gdLst/>
              <a:ahLst/>
              <a:cxnLst/>
              <a:rect l="0" t="0" r="0" b="0"/>
              <a:pathLst>
                <a:path w="152401" h="320145">
                  <a:moveTo>
                    <a:pt x="152400" y="24869"/>
                  </a:moveTo>
                  <a:lnTo>
                    <a:pt x="152400" y="24869"/>
                  </a:lnTo>
                  <a:lnTo>
                    <a:pt x="152400" y="266"/>
                  </a:lnTo>
                  <a:lnTo>
                    <a:pt x="151342" y="0"/>
                  </a:lnTo>
                  <a:lnTo>
                    <a:pt x="147344" y="2528"/>
                  </a:lnTo>
                  <a:lnTo>
                    <a:pt x="117189" y="42333"/>
                  </a:lnTo>
                  <a:lnTo>
                    <a:pt x="94566" y="84214"/>
                  </a:lnTo>
                  <a:lnTo>
                    <a:pt x="74772" y="128196"/>
                  </a:lnTo>
                  <a:lnTo>
                    <a:pt x="49841" y="174256"/>
                  </a:lnTo>
                  <a:lnTo>
                    <a:pt x="30306" y="217244"/>
                  </a:lnTo>
                  <a:lnTo>
                    <a:pt x="14728" y="255995"/>
                  </a:lnTo>
                  <a:lnTo>
                    <a:pt x="0" y="320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88"/>
            <p:cNvSpPr/>
            <p:nvPr>
              <p:custDataLst>
                <p:tags r:id="rId156"/>
              </p:custDataLst>
            </p:nvPr>
          </p:nvSpPr>
          <p:spPr>
            <a:xfrm>
              <a:off x="5905500" y="40671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71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89"/>
            <p:cNvSpPr/>
            <p:nvPr>
              <p:custDataLst>
                <p:tags r:id="rId157"/>
              </p:custDataLst>
            </p:nvPr>
          </p:nvSpPr>
          <p:spPr>
            <a:xfrm>
              <a:off x="5895975" y="398145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28575"/>
                  </a:moveTo>
                  <a:lnTo>
                    <a:pt x="28575" y="28575"/>
                  </a:lnTo>
                  <a:lnTo>
                    <a:pt x="23519" y="28575"/>
                  </a:lnTo>
                  <a:lnTo>
                    <a:pt x="18214" y="25753"/>
                  </a:lnTo>
                  <a:lnTo>
                    <a:pt x="6185" y="153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90"/>
            <p:cNvSpPr/>
            <p:nvPr>
              <p:custDataLst>
                <p:tags r:id="rId158"/>
              </p:custDataLst>
            </p:nvPr>
          </p:nvSpPr>
          <p:spPr>
            <a:xfrm>
              <a:off x="6049699" y="3706167"/>
              <a:ext cx="187248" cy="565462"/>
            </a:xfrm>
            <a:custGeom>
              <a:avLst/>
              <a:gdLst/>
              <a:ahLst/>
              <a:cxnLst/>
              <a:rect l="0" t="0" r="0" b="0"/>
              <a:pathLst>
                <a:path w="187248" h="565462">
                  <a:moveTo>
                    <a:pt x="8201" y="8583"/>
                  </a:moveTo>
                  <a:lnTo>
                    <a:pt x="8201" y="8583"/>
                  </a:lnTo>
                  <a:lnTo>
                    <a:pt x="3145" y="13640"/>
                  </a:lnTo>
                  <a:lnTo>
                    <a:pt x="1656" y="14071"/>
                  </a:lnTo>
                  <a:lnTo>
                    <a:pt x="662" y="13300"/>
                  </a:lnTo>
                  <a:lnTo>
                    <a:pt x="0" y="11727"/>
                  </a:lnTo>
                  <a:lnTo>
                    <a:pt x="617" y="11738"/>
                  </a:lnTo>
                  <a:lnTo>
                    <a:pt x="4125" y="14571"/>
                  </a:lnTo>
                  <a:lnTo>
                    <a:pt x="14856" y="13714"/>
                  </a:lnTo>
                  <a:lnTo>
                    <a:pt x="53679" y="6211"/>
                  </a:lnTo>
                  <a:lnTo>
                    <a:pt x="97680" y="0"/>
                  </a:lnTo>
                  <a:lnTo>
                    <a:pt x="140098" y="2066"/>
                  </a:lnTo>
                  <a:lnTo>
                    <a:pt x="174307" y="12352"/>
                  </a:lnTo>
                  <a:lnTo>
                    <a:pt x="179263" y="18504"/>
                  </a:lnTo>
                  <a:lnTo>
                    <a:pt x="184770" y="36628"/>
                  </a:lnTo>
                  <a:lnTo>
                    <a:pt x="187247" y="82758"/>
                  </a:lnTo>
                  <a:lnTo>
                    <a:pt x="182372" y="121107"/>
                  </a:lnTo>
                  <a:lnTo>
                    <a:pt x="180457" y="163396"/>
                  </a:lnTo>
                  <a:lnTo>
                    <a:pt x="178831" y="199093"/>
                  </a:lnTo>
                  <a:lnTo>
                    <a:pt x="173176" y="240125"/>
                  </a:lnTo>
                  <a:lnTo>
                    <a:pt x="171030" y="275449"/>
                  </a:lnTo>
                  <a:lnTo>
                    <a:pt x="170394" y="318489"/>
                  </a:lnTo>
                  <a:lnTo>
                    <a:pt x="170205" y="361580"/>
                  </a:lnTo>
                  <a:lnTo>
                    <a:pt x="170143" y="402357"/>
                  </a:lnTo>
                  <a:lnTo>
                    <a:pt x="172953" y="438171"/>
                  </a:lnTo>
                  <a:lnTo>
                    <a:pt x="178769" y="480138"/>
                  </a:lnTo>
                  <a:lnTo>
                    <a:pt x="179535" y="523569"/>
                  </a:lnTo>
                  <a:lnTo>
                    <a:pt x="177457" y="530765"/>
                  </a:lnTo>
                  <a:lnTo>
                    <a:pt x="161735" y="549919"/>
                  </a:lnTo>
                  <a:lnTo>
                    <a:pt x="154755" y="556094"/>
                  </a:lnTo>
                  <a:lnTo>
                    <a:pt x="128330" y="565439"/>
                  </a:lnTo>
                  <a:lnTo>
                    <a:pt x="114156" y="565461"/>
                  </a:lnTo>
                  <a:lnTo>
                    <a:pt x="46301" y="56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364"/>
          <p:cNvGrpSpPr/>
          <p:nvPr/>
        </p:nvGrpSpPr>
        <p:grpSpPr>
          <a:xfrm>
            <a:off x="6594194" y="3990975"/>
            <a:ext cx="301907" cy="142347"/>
            <a:chOff x="6594194" y="3990975"/>
            <a:chExt cx="301907" cy="142347"/>
          </a:xfrm>
        </p:grpSpPr>
        <p:sp>
          <p:nvSpPr>
            <p:cNvPr id="195" name="SMARTInkShape-1991"/>
            <p:cNvSpPr/>
            <p:nvPr>
              <p:custDataLst>
                <p:tags r:id="rId152"/>
              </p:custDataLst>
            </p:nvPr>
          </p:nvSpPr>
          <p:spPr>
            <a:xfrm>
              <a:off x="6625057" y="3990975"/>
              <a:ext cx="251994" cy="9526"/>
            </a:xfrm>
            <a:custGeom>
              <a:avLst/>
              <a:gdLst/>
              <a:ahLst/>
              <a:cxnLst/>
              <a:rect l="0" t="0" r="0" b="0"/>
              <a:pathLst>
                <a:path w="251994" h="9526">
                  <a:moveTo>
                    <a:pt x="23393" y="0"/>
                  </a:moveTo>
                  <a:lnTo>
                    <a:pt x="23393" y="0"/>
                  </a:lnTo>
                  <a:lnTo>
                    <a:pt x="0" y="0"/>
                  </a:lnTo>
                  <a:lnTo>
                    <a:pt x="35298" y="0"/>
                  </a:lnTo>
                  <a:lnTo>
                    <a:pt x="74664" y="0"/>
                  </a:lnTo>
                  <a:lnTo>
                    <a:pt x="114660" y="0"/>
                  </a:lnTo>
                  <a:lnTo>
                    <a:pt x="153370" y="0"/>
                  </a:lnTo>
                  <a:lnTo>
                    <a:pt x="194431" y="5056"/>
                  </a:lnTo>
                  <a:lnTo>
                    <a:pt x="25199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992"/>
            <p:cNvSpPr/>
            <p:nvPr>
              <p:custDataLst>
                <p:tags r:id="rId153"/>
              </p:custDataLst>
            </p:nvPr>
          </p:nvSpPr>
          <p:spPr>
            <a:xfrm>
              <a:off x="6594194" y="4095750"/>
              <a:ext cx="301907" cy="37572"/>
            </a:xfrm>
            <a:custGeom>
              <a:avLst/>
              <a:gdLst/>
              <a:ahLst/>
              <a:cxnLst/>
              <a:rect l="0" t="0" r="0" b="0"/>
              <a:pathLst>
                <a:path w="301907" h="37572">
                  <a:moveTo>
                    <a:pt x="44731" y="0"/>
                  </a:moveTo>
                  <a:lnTo>
                    <a:pt x="44731" y="0"/>
                  </a:lnTo>
                  <a:lnTo>
                    <a:pt x="3616" y="18343"/>
                  </a:lnTo>
                  <a:lnTo>
                    <a:pt x="1446" y="20695"/>
                  </a:lnTo>
                  <a:lnTo>
                    <a:pt x="0" y="23322"/>
                  </a:lnTo>
                  <a:lnTo>
                    <a:pt x="2210" y="26131"/>
                  </a:lnTo>
                  <a:lnTo>
                    <a:pt x="13132" y="32075"/>
                  </a:lnTo>
                  <a:lnTo>
                    <a:pt x="47246" y="36314"/>
                  </a:lnTo>
                  <a:lnTo>
                    <a:pt x="90867" y="37571"/>
                  </a:lnTo>
                  <a:lnTo>
                    <a:pt x="127193" y="32887"/>
                  </a:lnTo>
                  <a:lnTo>
                    <a:pt x="173233" y="29852"/>
                  </a:lnTo>
                  <a:lnTo>
                    <a:pt x="211923" y="28954"/>
                  </a:lnTo>
                  <a:lnTo>
                    <a:pt x="3019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365"/>
          <p:cNvGrpSpPr/>
          <p:nvPr/>
        </p:nvGrpSpPr>
        <p:grpSpPr>
          <a:xfrm>
            <a:off x="7223988" y="3631086"/>
            <a:ext cx="453163" cy="817090"/>
            <a:chOff x="7223988" y="3631086"/>
            <a:chExt cx="453163" cy="817090"/>
          </a:xfrm>
        </p:grpSpPr>
        <p:sp>
          <p:nvSpPr>
            <p:cNvPr id="198" name="SMARTInkShape-1993"/>
            <p:cNvSpPr/>
            <p:nvPr>
              <p:custDataLst>
                <p:tags r:id="rId143"/>
              </p:custDataLst>
            </p:nvPr>
          </p:nvSpPr>
          <p:spPr>
            <a:xfrm>
              <a:off x="7315200" y="3887524"/>
              <a:ext cx="157888" cy="284427"/>
            </a:xfrm>
            <a:custGeom>
              <a:avLst/>
              <a:gdLst/>
              <a:ahLst/>
              <a:cxnLst/>
              <a:rect l="0" t="0" r="0" b="0"/>
              <a:pathLst>
                <a:path w="157888" h="284427">
                  <a:moveTo>
                    <a:pt x="152400" y="8201"/>
                  </a:moveTo>
                  <a:lnTo>
                    <a:pt x="152400" y="8201"/>
                  </a:lnTo>
                  <a:lnTo>
                    <a:pt x="152400" y="3144"/>
                  </a:lnTo>
                  <a:lnTo>
                    <a:pt x="153458" y="1655"/>
                  </a:lnTo>
                  <a:lnTo>
                    <a:pt x="155222" y="662"/>
                  </a:lnTo>
                  <a:lnTo>
                    <a:pt x="157456" y="0"/>
                  </a:lnTo>
                  <a:lnTo>
                    <a:pt x="157887" y="617"/>
                  </a:lnTo>
                  <a:lnTo>
                    <a:pt x="155545" y="4125"/>
                  </a:lnTo>
                  <a:lnTo>
                    <a:pt x="138871" y="23662"/>
                  </a:lnTo>
                  <a:lnTo>
                    <a:pt x="121466" y="62643"/>
                  </a:lnTo>
                  <a:lnTo>
                    <a:pt x="104077" y="97004"/>
                  </a:lnTo>
                  <a:lnTo>
                    <a:pt x="79479" y="140898"/>
                  </a:lnTo>
                  <a:lnTo>
                    <a:pt x="55452" y="181028"/>
                  </a:lnTo>
                  <a:lnTo>
                    <a:pt x="26853" y="223665"/>
                  </a:lnTo>
                  <a:lnTo>
                    <a:pt x="7500" y="255961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994"/>
            <p:cNvSpPr/>
            <p:nvPr>
              <p:custDataLst>
                <p:tags r:id="rId144"/>
              </p:custDataLst>
            </p:nvPr>
          </p:nvSpPr>
          <p:spPr>
            <a:xfrm>
              <a:off x="7486650" y="3901217"/>
              <a:ext cx="55215" cy="251684"/>
            </a:xfrm>
            <a:custGeom>
              <a:avLst/>
              <a:gdLst/>
              <a:ahLst/>
              <a:cxnLst/>
              <a:rect l="0" t="0" r="0" b="0"/>
              <a:pathLst>
                <a:path w="55215" h="251684">
                  <a:moveTo>
                    <a:pt x="0" y="61183"/>
                  </a:moveTo>
                  <a:lnTo>
                    <a:pt x="0" y="61183"/>
                  </a:lnTo>
                  <a:lnTo>
                    <a:pt x="37171" y="15076"/>
                  </a:lnTo>
                  <a:lnTo>
                    <a:pt x="50616" y="1158"/>
                  </a:lnTo>
                  <a:lnTo>
                    <a:pt x="52794" y="0"/>
                  </a:lnTo>
                  <a:lnTo>
                    <a:pt x="54246" y="286"/>
                  </a:lnTo>
                  <a:lnTo>
                    <a:pt x="55214" y="1535"/>
                  </a:lnTo>
                  <a:lnTo>
                    <a:pt x="50221" y="40503"/>
                  </a:lnTo>
                  <a:lnTo>
                    <a:pt x="45316" y="84419"/>
                  </a:lnTo>
                  <a:lnTo>
                    <a:pt x="40238" y="115693"/>
                  </a:lnTo>
                  <a:lnTo>
                    <a:pt x="35911" y="155651"/>
                  </a:lnTo>
                  <a:lnTo>
                    <a:pt x="30024" y="196966"/>
                  </a:lnTo>
                  <a:lnTo>
                    <a:pt x="28575" y="25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995"/>
            <p:cNvSpPr/>
            <p:nvPr>
              <p:custDataLst>
                <p:tags r:id="rId145"/>
              </p:custDataLst>
            </p:nvPr>
          </p:nvSpPr>
          <p:spPr>
            <a:xfrm>
              <a:off x="7299190" y="3869209"/>
              <a:ext cx="377961" cy="45567"/>
            </a:xfrm>
            <a:custGeom>
              <a:avLst/>
              <a:gdLst/>
              <a:ahLst/>
              <a:cxnLst/>
              <a:rect l="0" t="0" r="0" b="0"/>
              <a:pathLst>
                <a:path w="377961" h="45567">
                  <a:moveTo>
                    <a:pt x="25535" y="45566"/>
                  </a:moveTo>
                  <a:lnTo>
                    <a:pt x="25535" y="45566"/>
                  </a:lnTo>
                  <a:lnTo>
                    <a:pt x="20479" y="45566"/>
                  </a:lnTo>
                  <a:lnTo>
                    <a:pt x="7221" y="40509"/>
                  </a:lnTo>
                  <a:lnTo>
                    <a:pt x="3801" y="37961"/>
                  </a:lnTo>
                  <a:lnTo>
                    <a:pt x="0" y="32309"/>
                  </a:lnTo>
                  <a:lnTo>
                    <a:pt x="4278" y="29319"/>
                  </a:lnTo>
                  <a:lnTo>
                    <a:pt x="46344" y="16918"/>
                  </a:lnTo>
                  <a:lnTo>
                    <a:pt x="83207" y="10267"/>
                  </a:lnTo>
                  <a:lnTo>
                    <a:pt x="120939" y="8296"/>
                  </a:lnTo>
                  <a:lnTo>
                    <a:pt x="158931" y="4890"/>
                  </a:lnTo>
                  <a:lnTo>
                    <a:pt x="199820" y="0"/>
                  </a:lnTo>
                  <a:lnTo>
                    <a:pt x="242628" y="1373"/>
                  </a:lnTo>
                  <a:lnTo>
                    <a:pt x="282122" y="5661"/>
                  </a:lnTo>
                  <a:lnTo>
                    <a:pt x="377960" y="16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996"/>
            <p:cNvSpPr/>
            <p:nvPr>
              <p:custDataLst>
                <p:tags r:id="rId146"/>
              </p:custDataLst>
            </p:nvPr>
          </p:nvSpPr>
          <p:spPr>
            <a:xfrm>
              <a:off x="7239000" y="4333875"/>
              <a:ext cx="5488" cy="95251"/>
            </a:xfrm>
            <a:custGeom>
              <a:avLst/>
              <a:gdLst/>
              <a:ahLst/>
              <a:cxnLst/>
              <a:rect l="0" t="0" r="0" b="0"/>
              <a:pathLst>
                <a:path w="5488" h="952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5487" y="7604"/>
                  </a:lnTo>
                  <a:lnTo>
                    <a:pt x="4717" y="10361"/>
                  </a:lnTo>
                  <a:lnTo>
                    <a:pt x="3145" y="13257"/>
                  </a:lnTo>
                  <a:lnTo>
                    <a:pt x="414" y="5408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97"/>
            <p:cNvSpPr/>
            <p:nvPr>
              <p:custDataLst>
                <p:tags r:id="rId147"/>
              </p:custDataLst>
            </p:nvPr>
          </p:nvSpPr>
          <p:spPr>
            <a:xfrm>
              <a:off x="7223988" y="4230424"/>
              <a:ext cx="5488" cy="17727"/>
            </a:xfrm>
            <a:custGeom>
              <a:avLst/>
              <a:gdLst/>
              <a:ahLst/>
              <a:cxnLst/>
              <a:rect l="0" t="0" r="0" b="0"/>
              <a:pathLst>
                <a:path w="5488" h="17727">
                  <a:moveTo>
                    <a:pt x="5487" y="8201"/>
                  </a:moveTo>
                  <a:lnTo>
                    <a:pt x="5487" y="8201"/>
                  </a:lnTo>
                  <a:lnTo>
                    <a:pt x="5487" y="3145"/>
                  </a:lnTo>
                  <a:lnTo>
                    <a:pt x="4429" y="1655"/>
                  </a:lnTo>
                  <a:lnTo>
                    <a:pt x="2665" y="662"/>
                  </a:lnTo>
                  <a:lnTo>
                    <a:pt x="431" y="0"/>
                  </a:lnTo>
                  <a:lnTo>
                    <a:pt x="0" y="617"/>
                  </a:lnTo>
                  <a:lnTo>
                    <a:pt x="3390" y="6542"/>
                  </a:lnTo>
                  <a:lnTo>
                    <a:pt x="5487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998"/>
            <p:cNvSpPr/>
            <p:nvPr>
              <p:custDataLst>
                <p:tags r:id="rId148"/>
              </p:custDataLst>
            </p:nvPr>
          </p:nvSpPr>
          <p:spPr>
            <a:xfrm>
              <a:off x="7343775" y="43434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117" y="12504"/>
                  </a:lnTo>
                  <a:lnTo>
                    <a:pt x="47925" y="144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999"/>
            <p:cNvSpPr/>
            <p:nvPr>
              <p:custDataLst>
                <p:tags r:id="rId149"/>
              </p:custDataLst>
            </p:nvPr>
          </p:nvSpPr>
          <p:spPr>
            <a:xfrm>
              <a:off x="7351850" y="4419600"/>
              <a:ext cx="77651" cy="18659"/>
            </a:xfrm>
            <a:custGeom>
              <a:avLst/>
              <a:gdLst/>
              <a:ahLst/>
              <a:cxnLst/>
              <a:rect l="0" t="0" r="0" b="0"/>
              <a:pathLst>
                <a:path w="77651" h="18659">
                  <a:moveTo>
                    <a:pt x="10975" y="9525"/>
                  </a:moveTo>
                  <a:lnTo>
                    <a:pt x="10975" y="9525"/>
                  </a:lnTo>
                  <a:lnTo>
                    <a:pt x="862" y="14582"/>
                  </a:lnTo>
                  <a:lnTo>
                    <a:pt x="0" y="16071"/>
                  </a:lnTo>
                  <a:lnTo>
                    <a:pt x="1541" y="17064"/>
                  </a:lnTo>
                  <a:lnTo>
                    <a:pt x="14168" y="18658"/>
                  </a:lnTo>
                  <a:lnTo>
                    <a:pt x="59716" y="5758"/>
                  </a:lnTo>
                  <a:lnTo>
                    <a:pt x="7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000"/>
            <p:cNvSpPr/>
            <p:nvPr>
              <p:custDataLst>
                <p:tags r:id="rId150"/>
              </p:custDataLst>
            </p:nvPr>
          </p:nvSpPr>
          <p:spPr>
            <a:xfrm>
              <a:off x="7526075" y="4343400"/>
              <a:ext cx="8201" cy="104776"/>
            </a:xfrm>
            <a:custGeom>
              <a:avLst/>
              <a:gdLst/>
              <a:ahLst/>
              <a:cxnLst/>
              <a:rect l="0" t="0" r="0" b="0"/>
              <a:pathLst>
                <a:path w="8201" h="104776">
                  <a:moveTo>
                    <a:pt x="8200" y="0"/>
                  </a:moveTo>
                  <a:lnTo>
                    <a:pt x="8200" y="0"/>
                  </a:lnTo>
                  <a:lnTo>
                    <a:pt x="3144" y="5057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2086" y="26837"/>
                  </a:lnTo>
                  <a:lnTo>
                    <a:pt x="5483" y="35211"/>
                  </a:lnTo>
                  <a:lnTo>
                    <a:pt x="7962" y="76700"/>
                  </a:lnTo>
                  <a:lnTo>
                    <a:pt x="82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001"/>
            <p:cNvSpPr/>
            <p:nvPr>
              <p:custDataLst>
                <p:tags r:id="rId151"/>
              </p:custDataLst>
            </p:nvPr>
          </p:nvSpPr>
          <p:spPr>
            <a:xfrm>
              <a:off x="7362825" y="3631086"/>
              <a:ext cx="152401" cy="112240"/>
            </a:xfrm>
            <a:custGeom>
              <a:avLst/>
              <a:gdLst/>
              <a:ahLst/>
              <a:cxnLst/>
              <a:rect l="0" t="0" r="0" b="0"/>
              <a:pathLst>
                <a:path w="152401" h="112240">
                  <a:moveTo>
                    <a:pt x="0" y="26514"/>
                  </a:moveTo>
                  <a:lnTo>
                    <a:pt x="0" y="26514"/>
                  </a:lnTo>
                  <a:lnTo>
                    <a:pt x="5056" y="26514"/>
                  </a:lnTo>
                  <a:lnTo>
                    <a:pt x="6545" y="27572"/>
                  </a:lnTo>
                  <a:lnTo>
                    <a:pt x="7538" y="29336"/>
                  </a:lnTo>
                  <a:lnTo>
                    <a:pt x="18144" y="70551"/>
                  </a:lnTo>
                  <a:lnTo>
                    <a:pt x="19015" y="100383"/>
                  </a:lnTo>
                  <a:lnTo>
                    <a:pt x="24103" y="74083"/>
                  </a:lnTo>
                  <a:lnTo>
                    <a:pt x="32307" y="50604"/>
                  </a:lnTo>
                  <a:lnTo>
                    <a:pt x="57162" y="12002"/>
                  </a:lnTo>
                  <a:lnTo>
                    <a:pt x="66328" y="4895"/>
                  </a:lnTo>
                  <a:lnTo>
                    <a:pt x="88444" y="0"/>
                  </a:lnTo>
                  <a:lnTo>
                    <a:pt x="96004" y="2488"/>
                  </a:lnTo>
                  <a:lnTo>
                    <a:pt x="110048" y="13719"/>
                  </a:lnTo>
                  <a:lnTo>
                    <a:pt x="135194" y="55913"/>
                  </a:lnTo>
                  <a:lnTo>
                    <a:pt x="147302" y="78264"/>
                  </a:lnTo>
                  <a:lnTo>
                    <a:pt x="152400" y="112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366"/>
          <p:cNvGrpSpPr/>
          <p:nvPr/>
        </p:nvGrpSpPr>
        <p:grpSpPr>
          <a:xfrm>
            <a:off x="7912544" y="3830393"/>
            <a:ext cx="1157921" cy="589208"/>
            <a:chOff x="7912544" y="3830393"/>
            <a:chExt cx="1157921" cy="589208"/>
          </a:xfrm>
        </p:grpSpPr>
        <p:sp>
          <p:nvSpPr>
            <p:cNvPr id="208" name="SMARTInkShape-2002"/>
            <p:cNvSpPr/>
            <p:nvPr>
              <p:custDataLst>
                <p:tags r:id="rId134"/>
              </p:custDataLst>
            </p:nvPr>
          </p:nvSpPr>
          <p:spPr>
            <a:xfrm>
              <a:off x="7925339" y="3830882"/>
              <a:ext cx="157087" cy="410026"/>
            </a:xfrm>
            <a:custGeom>
              <a:avLst/>
              <a:gdLst/>
              <a:ahLst/>
              <a:cxnLst/>
              <a:rect l="0" t="0" r="0" b="0"/>
              <a:pathLst>
                <a:path w="157087" h="410026">
                  <a:moveTo>
                    <a:pt x="142336" y="26743"/>
                  </a:moveTo>
                  <a:lnTo>
                    <a:pt x="142336" y="26743"/>
                  </a:lnTo>
                  <a:lnTo>
                    <a:pt x="147392" y="21686"/>
                  </a:lnTo>
                  <a:lnTo>
                    <a:pt x="149874" y="16382"/>
                  </a:lnTo>
                  <a:lnTo>
                    <a:pt x="150536" y="13486"/>
                  </a:lnTo>
                  <a:lnTo>
                    <a:pt x="157086" y="2291"/>
                  </a:lnTo>
                  <a:lnTo>
                    <a:pt x="156403" y="917"/>
                  </a:lnTo>
                  <a:lnTo>
                    <a:pt x="154889" y="0"/>
                  </a:lnTo>
                  <a:lnTo>
                    <a:pt x="152821" y="448"/>
                  </a:lnTo>
                  <a:lnTo>
                    <a:pt x="133432" y="8771"/>
                  </a:lnTo>
                  <a:lnTo>
                    <a:pt x="94833" y="25662"/>
                  </a:lnTo>
                  <a:lnTo>
                    <a:pt x="47684" y="56795"/>
                  </a:lnTo>
                  <a:lnTo>
                    <a:pt x="20994" y="84505"/>
                  </a:lnTo>
                  <a:lnTo>
                    <a:pt x="6302" y="114470"/>
                  </a:lnTo>
                  <a:lnTo>
                    <a:pt x="1488" y="151749"/>
                  </a:lnTo>
                  <a:lnTo>
                    <a:pt x="62" y="191252"/>
                  </a:lnTo>
                  <a:lnTo>
                    <a:pt x="4696" y="229768"/>
                  </a:lnTo>
                  <a:lnTo>
                    <a:pt x="7714" y="267991"/>
                  </a:lnTo>
                  <a:lnTo>
                    <a:pt x="2189" y="305740"/>
                  </a:lnTo>
                  <a:lnTo>
                    <a:pt x="0" y="351768"/>
                  </a:lnTo>
                  <a:lnTo>
                    <a:pt x="590" y="397981"/>
                  </a:lnTo>
                  <a:lnTo>
                    <a:pt x="4548" y="407990"/>
                  </a:lnTo>
                  <a:lnTo>
                    <a:pt x="9203" y="410025"/>
                  </a:lnTo>
                  <a:lnTo>
                    <a:pt x="48369" y="408253"/>
                  </a:lnTo>
                  <a:lnTo>
                    <a:pt x="92058" y="397449"/>
                  </a:lnTo>
                  <a:lnTo>
                    <a:pt x="123286" y="388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003"/>
            <p:cNvSpPr/>
            <p:nvPr>
              <p:custDataLst>
                <p:tags r:id="rId135"/>
              </p:custDataLst>
            </p:nvPr>
          </p:nvSpPr>
          <p:spPr>
            <a:xfrm>
              <a:off x="7912544" y="4067175"/>
              <a:ext cx="212282" cy="27252"/>
            </a:xfrm>
            <a:custGeom>
              <a:avLst/>
              <a:gdLst/>
              <a:ahLst/>
              <a:cxnLst/>
              <a:rect l="0" t="0" r="0" b="0"/>
              <a:pathLst>
                <a:path w="212282" h="27252">
                  <a:moveTo>
                    <a:pt x="12256" y="19050"/>
                  </a:moveTo>
                  <a:lnTo>
                    <a:pt x="12256" y="19050"/>
                  </a:lnTo>
                  <a:lnTo>
                    <a:pt x="2143" y="19050"/>
                  </a:lnTo>
                  <a:lnTo>
                    <a:pt x="222" y="20108"/>
                  </a:lnTo>
                  <a:lnTo>
                    <a:pt x="0" y="21872"/>
                  </a:lnTo>
                  <a:lnTo>
                    <a:pt x="911" y="24106"/>
                  </a:lnTo>
                  <a:lnTo>
                    <a:pt x="3634" y="25596"/>
                  </a:lnTo>
                  <a:lnTo>
                    <a:pt x="12304" y="27251"/>
                  </a:lnTo>
                  <a:lnTo>
                    <a:pt x="55665" y="20258"/>
                  </a:lnTo>
                  <a:lnTo>
                    <a:pt x="95673" y="14351"/>
                  </a:lnTo>
                  <a:lnTo>
                    <a:pt x="2122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004"/>
            <p:cNvSpPr/>
            <p:nvPr>
              <p:custDataLst>
                <p:tags r:id="rId136"/>
              </p:custDataLst>
            </p:nvPr>
          </p:nvSpPr>
          <p:spPr>
            <a:xfrm>
              <a:off x="8225995" y="3830393"/>
              <a:ext cx="251256" cy="417430"/>
            </a:xfrm>
            <a:custGeom>
              <a:avLst/>
              <a:gdLst/>
              <a:ahLst/>
              <a:cxnLst/>
              <a:rect l="0" t="0" r="0" b="0"/>
              <a:pathLst>
                <a:path w="251256" h="417430">
                  <a:moveTo>
                    <a:pt x="251255" y="17707"/>
                  </a:moveTo>
                  <a:lnTo>
                    <a:pt x="251255" y="17707"/>
                  </a:lnTo>
                  <a:lnTo>
                    <a:pt x="251255" y="12650"/>
                  </a:lnTo>
                  <a:lnTo>
                    <a:pt x="250197" y="11161"/>
                  </a:lnTo>
                  <a:lnTo>
                    <a:pt x="248433" y="10168"/>
                  </a:lnTo>
                  <a:lnTo>
                    <a:pt x="207407" y="97"/>
                  </a:lnTo>
                  <a:lnTo>
                    <a:pt x="169489" y="0"/>
                  </a:lnTo>
                  <a:lnTo>
                    <a:pt x="129493" y="6896"/>
                  </a:lnTo>
                  <a:lnTo>
                    <a:pt x="104523" y="12857"/>
                  </a:lnTo>
                  <a:lnTo>
                    <a:pt x="78181" y="30900"/>
                  </a:lnTo>
                  <a:lnTo>
                    <a:pt x="69205" y="38740"/>
                  </a:lnTo>
                  <a:lnTo>
                    <a:pt x="58202" y="59217"/>
                  </a:lnTo>
                  <a:lnTo>
                    <a:pt x="46786" y="101911"/>
                  </a:lnTo>
                  <a:lnTo>
                    <a:pt x="42709" y="146719"/>
                  </a:lnTo>
                  <a:lnTo>
                    <a:pt x="39081" y="186615"/>
                  </a:lnTo>
                  <a:lnTo>
                    <a:pt x="34225" y="229326"/>
                  </a:lnTo>
                  <a:lnTo>
                    <a:pt x="27528" y="275996"/>
                  </a:lnTo>
                  <a:lnTo>
                    <a:pt x="22560" y="320807"/>
                  </a:lnTo>
                  <a:lnTo>
                    <a:pt x="14581" y="367857"/>
                  </a:lnTo>
                  <a:lnTo>
                    <a:pt x="0" y="405136"/>
                  </a:lnTo>
                  <a:lnTo>
                    <a:pt x="144" y="409343"/>
                  </a:lnTo>
                  <a:lnTo>
                    <a:pt x="2355" y="412148"/>
                  </a:lnTo>
                  <a:lnTo>
                    <a:pt x="5947" y="414017"/>
                  </a:lnTo>
                  <a:lnTo>
                    <a:pt x="52272" y="417429"/>
                  </a:lnTo>
                  <a:lnTo>
                    <a:pt x="95023" y="411146"/>
                  </a:lnTo>
                  <a:lnTo>
                    <a:pt x="156005" y="39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005"/>
            <p:cNvSpPr/>
            <p:nvPr>
              <p:custDataLst>
                <p:tags r:id="rId137"/>
              </p:custDataLst>
            </p:nvPr>
          </p:nvSpPr>
          <p:spPr>
            <a:xfrm>
              <a:off x="8439150" y="3982774"/>
              <a:ext cx="152401" cy="198702"/>
            </a:xfrm>
            <a:custGeom>
              <a:avLst/>
              <a:gdLst/>
              <a:ahLst/>
              <a:cxnLst/>
              <a:rect l="0" t="0" r="0" b="0"/>
              <a:pathLst>
                <a:path w="152401" h="1987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35211" y="36026"/>
                  </a:lnTo>
                  <a:lnTo>
                    <a:pt x="60656" y="74414"/>
                  </a:lnTo>
                  <a:lnTo>
                    <a:pt x="96708" y="121624"/>
                  </a:lnTo>
                  <a:lnTo>
                    <a:pt x="125075" y="159624"/>
                  </a:lnTo>
                  <a:lnTo>
                    <a:pt x="137360" y="181026"/>
                  </a:lnTo>
                  <a:lnTo>
                    <a:pt x="15240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006"/>
            <p:cNvSpPr/>
            <p:nvPr>
              <p:custDataLst>
                <p:tags r:id="rId138"/>
              </p:custDataLst>
            </p:nvPr>
          </p:nvSpPr>
          <p:spPr>
            <a:xfrm>
              <a:off x="8467725" y="3976845"/>
              <a:ext cx="190501" cy="252256"/>
            </a:xfrm>
            <a:custGeom>
              <a:avLst/>
              <a:gdLst/>
              <a:ahLst/>
              <a:cxnLst/>
              <a:rect l="0" t="0" r="0" b="0"/>
              <a:pathLst>
                <a:path w="190501" h="252256">
                  <a:moveTo>
                    <a:pt x="190500" y="14130"/>
                  </a:moveTo>
                  <a:lnTo>
                    <a:pt x="190500" y="14130"/>
                  </a:lnTo>
                  <a:lnTo>
                    <a:pt x="190500" y="9074"/>
                  </a:lnTo>
                  <a:lnTo>
                    <a:pt x="187678" y="3769"/>
                  </a:lnTo>
                  <a:lnTo>
                    <a:pt x="185444" y="873"/>
                  </a:lnTo>
                  <a:lnTo>
                    <a:pt x="182896" y="0"/>
                  </a:lnTo>
                  <a:lnTo>
                    <a:pt x="180139" y="477"/>
                  </a:lnTo>
                  <a:lnTo>
                    <a:pt x="156328" y="13783"/>
                  </a:lnTo>
                  <a:lnTo>
                    <a:pt x="110000" y="56739"/>
                  </a:lnTo>
                  <a:lnTo>
                    <a:pt x="75351" y="96277"/>
                  </a:lnTo>
                  <a:lnTo>
                    <a:pt x="46364" y="142292"/>
                  </a:lnTo>
                  <a:lnTo>
                    <a:pt x="34365" y="162107"/>
                  </a:lnTo>
                  <a:lnTo>
                    <a:pt x="12236" y="189096"/>
                  </a:lnTo>
                  <a:lnTo>
                    <a:pt x="5438" y="207251"/>
                  </a:lnTo>
                  <a:lnTo>
                    <a:pt x="0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007"/>
            <p:cNvSpPr/>
            <p:nvPr>
              <p:custDataLst>
                <p:tags r:id="rId139"/>
              </p:custDataLst>
            </p:nvPr>
          </p:nvSpPr>
          <p:spPr>
            <a:xfrm>
              <a:off x="8648700" y="41814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3994" y="274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008"/>
            <p:cNvSpPr/>
            <p:nvPr>
              <p:custDataLst>
                <p:tags r:id="rId140"/>
              </p:custDataLst>
            </p:nvPr>
          </p:nvSpPr>
          <p:spPr>
            <a:xfrm>
              <a:off x="8678599" y="4099787"/>
              <a:ext cx="8202" cy="5489"/>
            </a:xfrm>
            <a:custGeom>
              <a:avLst/>
              <a:gdLst/>
              <a:ahLst/>
              <a:cxnLst/>
              <a:rect l="0" t="0" r="0" b="0"/>
              <a:pathLst>
                <a:path w="8202" h="5489">
                  <a:moveTo>
                    <a:pt x="8201" y="5488"/>
                  </a:moveTo>
                  <a:lnTo>
                    <a:pt x="8201" y="5488"/>
                  </a:lnTo>
                  <a:lnTo>
                    <a:pt x="3144" y="5488"/>
                  </a:lnTo>
                  <a:lnTo>
                    <a:pt x="1655" y="4430"/>
                  </a:lnTo>
                  <a:lnTo>
                    <a:pt x="661" y="2666"/>
                  </a:lnTo>
                  <a:lnTo>
                    <a:pt x="0" y="432"/>
                  </a:lnTo>
                  <a:lnTo>
                    <a:pt x="616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009"/>
            <p:cNvSpPr/>
            <p:nvPr>
              <p:custDataLst>
                <p:tags r:id="rId141"/>
              </p:custDataLst>
            </p:nvPr>
          </p:nvSpPr>
          <p:spPr>
            <a:xfrm>
              <a:off x="8763000" y="3886211"/>
              <a:ext cx="133005" cy="426424"/>
            </a:xfrm>
            <a:custGeom>
              <a:avLst/>
              <a:gdLst/>
              <a:ahLst/>
              <a:cxnLst/>
              <a:rect l="0" t="0" r="0" b="0"/>
              <a:pathLst>
                <a:path w="133005" h="426424">
                  <a:moveTo>
                    <a:pt x="0" y="19039"/>
                  </a:moveTo>
                  <a:lnTo>
                    <a:pt x="0" y="19039"/>
                  </a:lnTo>
                  <a:lnTo>
                    <a:pt x="0" y="10838"/>
                  </a:lnTo>
                  <a:lnTo>
                    <a:pt x="15169" y="4850"/>
                  </a:lnTo>
                  <a:lnTo>
                    <a:pt x="55287" y="949"/>
                  </a:lnTo>
                  <a:lnTo>
                    <a:pt x="99473" y="115"/>
                  </a:lnTo>
                  <a:lnTo>
                    <a:pt x="129400" y="0"/>
                  </a:lnTo>
                  <a:lnTo>
                    <a:pt x="130717" y="2113"/>
                  </a:lnTo>
                  <a:lnTo>
                    <a:pt x="133004" y="26505"/>
                  </a:lnTo>
                  <a:lnTo>
                    <a:pt x="122944" y="72364"/>
                  </a:lnTo>
                  <a:lnTo>
                    <a:pt x="118142" y="89306"/>
                  </a:lnTo>
                  <a:lnTo>
                    <a:pt x="112237" y="131853"/>
                  </a:lnTo>
                  <a:lnTo>
                    <a:pt x="104164" y="167118"/>
                  </a:lnTo>
                  <a:lnTo>
                    <a:pt x="95069" y="211081"/>
                  </a:lnTo>
                  <a:lnTo>
                    <a:pt x="88494" y="251976"/>
                  </a:lnTo>
                  <a:lnTo>
                    <a:pt x="86271" y="299296"/>
                  </a:lnTo>
                  <a:lnTo>
                    <a:pt x="85887" y="336793"/>
                  </a:lnTo>
                  <a:lnTo>
                    <a:pt x="82924" y="382172"/>
                  </a:lnTo>
                  <a:lnTo>
                    <a:pt x="75370" y="404270"/>
                  </a:lnTo>
                  <a:lnTo>
                    <a:pt x="68423" y="413561"/>
                  </a:lnTo>
                  <a:lnTo>
                    <a:pt x="58279" y="421219"/>
                  </a:lnTo>
                  <a:lnTo>
                    <a:pt x="35613" y="426423"/>
                  </a:lnTo>
                  <a:lnTo>
                    <a:pt x="29034" y="425037"/>
                  </a:lnTo>
                  <a:lnTo>
                    <a:pt x="9525" y="409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010"/>
            <p:cNvSpPr/>
            <p:nvPr>
              <p:custDataLst>
                <p:tags r:id="rId142"/>
              </p:custDataLst>
            </p:nvPr>
          </p:nvSpPr>
          <p:spPr>
            <a:xfrm>
              <a:off x="9010650" y="4333875"/>
              <a:ext cx="59815" cy="85726"/>
            </a:xfrm>
            <a:custGeom>
              <a:avLst/>
              <a:gdLst/>
              <a:ahLst/>
              <a:cxnLst/>
              <a:rect l="0" t="0" r="0" b="0"/>
              <a:pathLst>
                <a:path w="59815" h="85726">
                  <a:moveTo>
                    <a:pt x="38100" y="0"/>
                  </a:moveTo>
                  <a:lnTo>
                    <a:pt x="38100" y="0"/>
                  </a:lnTo>
                  <a:lnTo>
                    <a:pt x="59558" y="13257"/>
                  </a:lnTo>
                  <a:lnTo>
                    <a:pt x="59814" y="17305"/>
                  </a:lnTo>
                  <a:lnTo>
                    <a:pt x="39536" y="50113"/>
                  </a:lnTo>
                  <a:lnTo>
                    <a:pt x="22078" y="7100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367"/>
          <p:cNvGrpSpPr/>
          <p:nvPr/>
        </p:nvGrpSpPr>
        <p:grpSpPr>
          <a:xfrm>
            <a:off x="9534525" y="4166724"/>
            <a:ext cx="228601" cy="252877"/>
            <a:chOff x="9534525" y="4166724"/>
            <a:chExt cx="228601" cy="252877"/>
          </a:xfrm>
        </p:grpSpPr>
        <p:sp>
          <p:nvSpPr>
            <p:cNvPr id="218" name="SMARTInkShape-2011"/>
            <p:cNvSpPr/>
            <p:nvPr>
              <p:custDataLst>
                <p:tags r:id="rId130"/>
              </p:custDataLst>
            </p:nvPr>
          </p:nvSpPr>
          <p:spPr>
            <a:xfrm>
              <a:off x="9534525" y="4181475"/>
              <a:ext cx="133351" cy="179898"/>
            </a:xfrm>
            <a:custGeom>
              <a:avLst/>
              <a:gdLst/>
              <a:ahLst/>
              <a:cxnLst/>
              <a:rect l="0" t="0" r="0" b="0"/>
              <a:pathLst>
                <a:path w="133351" h="179898">
                  <a:moveTo>
                    <a:pt x="9525" y="47625"/>
                  </a:moveTo>
                  <a:lnTo>
                    <a:pt x="9525" y="47625"/>
                  </a:lnTo>
                  <a:lnTo>
                    <a:pt x="9525" y="19061"/>
                  </a:lnTo>
                  <a:lnTo>
                    <a:pt x="9525" y="28575"/>
                  </a:lnTo>
                  <a:lnTo>
                    <a:pt x="9525" y="9525"/>
                  </a:lnTo>
                  <a:lnTo>
                    <a:pt x="1324" y="9525"/>
                  </a:lnTo>
                  <a:lnTo>
                    <a:pt x="881" y="8467"/>
                  </a:ln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27446" y="49181"/>
                  </a:lnTo>
                  <a:lnTo>
                    <a:pt x="60269" y="94990"/>
                  </a:lnTo>
                  <a:lnTo>
                    <a:pt x="101692" y="139703"/>
                  </a:lnTo>
                  <a:lnTo>
                    <a:pt x="132665" y="179897"/>
                  </a:lnTo>
                  <a:lnTo>
                    <a:pt x="133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012"/>
            <p:cNvSpPr/>
            <p:nvPr>
              <p:custDataLst>
                <p:tags r:id="rId131"/>
              </p:custDataLst>
            </p:nvPr>
          </p:nvSpPr>
          <p:spPr>
            <a:xfrm>
              <a:off x="9547293" y="4166724"/>
              <a:ext cx="168208" cy="205252"/>
            </a:xfrm>
            <a:custGeom>
              <a:avLst/>
              <a:gdLst/>
              <a:ahLst/>
              <a:cxnLst/>
              <a:rect l="0" t="0" r="0" b="0"/>
              <a:pathLst>
                <a:path w="168208" h="205252">
                  <a:moveTo>
                    <a:pt x="168207" y="14751"/>
                  </a:moveTo>
                  <a:lnTo>
                    <a:pt x="168207" y="14751"/>
                  </a:lnTo>
                  <a:lnTo>
                    <a:pt x="168207" y="6550"/>
                  </a:lnTo>
                  <a:lnTo>
                    <a:pt x="163150" y="562"/>
                  </a:lnTo>
                  <a:lnTo>
                    <a:pt x="160602" y="0"/>
                  </a:lnTo>
                  <a:lnTo>
                    <a:pt x="157846" y="684"/>
                  </a:lnTo>
                  <a:lnTo>
                    <a:pt x="154950" y="2198"/>
                  </a:lnTo>
                  <a:lnTo>
                    <a:pt x="125645" y="44088"/>
                  </a:lnTo>
                  <a:lnTo>
                    <a:pt x="89945" y="90810"/>
                  </a:lnTo>
                  <a:lnTo>
                    <a:pt x="50581" y="132248"/>
                  </a:lnTo>
                  <a:lnTo>
                    <a:pt x="26567" y="159197"/>
                  </a:lnTo>
                  <a:lnTo>
                    <a:pt x="34" y="197112"/>
                  </a:lnTo>
                  <a:lnTo>
                    <a:pt x="0" y="199825"/>
                  </a:lnTo>
                  <a:lnTo>
                    <a:pt x="6282" y="20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013"/>
            <p:cNvSpPr/>
            <p:nvPr>
              <p:custDataLst>
                <p:tags r:id="rId132"/>
              </p:custDataLst>
            </p:nvPr>
          </p:nvSpPr>
          <p:spPr>
            <a:xfrm>
              <a:off x="9715500" y="43624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91" y="5057"/>
                  </a:lnTo>
                  <a:lnTo>
                    <a:pt x="16890" y="10361"/>
                  </a:lnTo>
                  <a:lnTo>
                    <a:pt x="18765" y="33114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014"/>
            <p:cNvSpPr/>
            <p:nvPr>
              <p:custDataLst>
                <p:tags r:id="rId133"/>
              </p:custDataLst>
            </p:nvPr>
          </p:nvSpPr>
          <p:spPr>
            <a:xfrm>
              <a:off x="9763125" y="4257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368"/>
          <p:cNvGrpSpPr/>
          <p:nvPr/>
        </p:nvGrpSpPr>
        <p:grpSpPr>
          <a:xfrm>
            <a:off x="10045851" y="4144699"/>
            <a:ext cx="223797" cy="279611"/>
            <a:chOff x="10045851" y="4144699"/>
            <a:chExt cx="223797" cy="279611"/>
          </a:xfrm>
        </p:grpSpPr>
        <p:sp>
          <p:nvSpPr>
            <p:cNvPr id="223" name="SMARTInkShape-2015"/>
            <p:cNvSpPr/>
            <p:nvPr>
              <p:custDataLst>
                <p:tags r:id="rId127"/>
              </p:custDataLst>
            </p:nvPr>
          </p:nvSpPr>
          <p:spPr>
            <a:xfrm>
              <a:off x="10089286" y="4144699"/>
              <a:ext cx="54840" cy="279611"/>
            </a:xfrm>
            <a:custGeom>
              <a:avLst/>
              <a:gdLst/>
              <a:ahLst/>
              <a:cxnLst/>
              <a:rect l="0" t="0" r="0" b="0"/>
              <a:pathLst>
                <a:path w="54840" h="279611">
                  <a:moveTo>
                    <a:pt x="54839" y="8201"/>
                  </a:moveTo>
                  <a:lnTo>
                    <a:pt x="54839" y="8201"/>
                  </a:lnTo>
                  <a:lnTo>
                    <a:pt x="54839" y="0"/>
                  </a:lnTo>
                  <a:lnTo>
                    <a:pt x="47233" y="16263"/>
                  </a:lnTo>
                  <a:lnTo>
                    <a:pt x="35543" y="58046"/>
                  </a:lnTo>
                  <a:lnTo>
                    <a:pt x="23039" y="102008"/>
                  </a:lnTo>
                  <a:lnTo>
                    <a:pt x="13549" y="141711"/>
                  </a:lnTo>
                  <a:lnTo>
                    <a:pt x="1921" y="181838"/>
                  </a:lnTo>
                  <a:lnTo>
                    <a:pt x="0" y="216165"/>
                  </a:lnTo>
                  <a:lnTo>
                    <a:pt x="8297" y="260046"/>
                  </a:lnTo>
                  <a:lnTo>
                    <a:pt x="11111" y="268172"/>
                  </a:lnTo>
                  <a:lnTo>
                    <a:pt x="16162" y="273590"/>
                  </a:lnTo>
                  <a:lnTo>
                    <a:pt x="30241" y="279610"/>
                  </a:lnTo>
                  <a:lnTo>
                    <a:pt x="36325" y="279098"/>
                  </a:lnTo>
                  <a:lnTo>
                    <a:pt x="41437" y="276641"/>
                  </a:lnTo>
                  <a:lnTo>
                    <a:pt x="45905" y="272886"/>
                  </a:lnTo>
                  <a:lnTo>
                    <a:pt x="54839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016"/>
            <p:cNvSpPr/>
            <p:nvPr>
              <p:custDataLst>
                <p:tags r:id="rId128"/>
              </p:custDataLst>
            </p:nvPr>
          </p:nvSpPr>
          <p:spPr>
            <a:xfrm>
              <a:off x="10045851" y="4267627"/>
              <a:ext cx="117325" cy="18624"/>
            </a:xfrm>
            <a:custGeom>
              <a:avLst/>
              <a:gdLst/>
              <a:ahLst/>
              <a:cxnLst/>
              <a:rect l="0" t="0" r="0" b="0"/>
              <a:pathLst>
                <a:path w="117325" h="18624">
                  <a:moveTo>
                    <a:pt x="31599" y="18623"/>
                  </a:moveTo>
                  <a:lnTo>
                    <a:pt x="31599" y="18623"/>
                  </a:lnTo>
                  <a:lnTo>
                    <a:pt x="13699" y="11084"/>
                  </a:lnTo>
                  <a:lnTo>
                    <a:pt x="10141" y="10422"/>
                  </a:lnTo>
                  <a:lnTo>
                    <a:pt x="3363" y="6864"/>
                  </a:lnTo>
                  <a:lnTo>
                    <a:pt x="75" y="4434"/>
                  </a:lnTo>
                  <a:lnTo>
                    <a:pt x="0" y="2814"/>
                  </a:lnTo>
                  <a:lnTo>
                    <a:pt x="2066" y="1734"/>
                  </a:lnTo>
                  <a:lnTo>
                    <a:pt x="35760" y="0"/>
                  </a:lnTo>
                  <a:lnTo>
                    <a:pt x="82398" y="7168"/>
                  </a:lnTo>
                  <a:lnTo>
                    <a:pt x="117324" y="9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017"/>
            <p:cNvSpPr/>
            <p:nvPr>
              <p:custDataLst>
                <p:tags r:id="rId129"/>
              </p:custDataLst>
            </p:nvPr>
          </p:nvSpPr>
          <p:spPr>
            <a:xfrm>
              <a:off x="10187868" y="4297099"/>
              <a:ext cx="81780" cy="93084"/>
            </a:xfrm>
            <a:custGeom>
              <a:avLst/>
              <a:gdLst/>
              <a:ahLst/>
              <a:cxnLst/>
              <a:rect l="0" t="0" r="0" b="0"/>
              <a:pathLst>
                <a:path w="81780" h="93084">
                  <a:moveTo>
                    <a:pt x="51507" y="8201"/>
                  </a:moveTo>
                  <a:lnTo>
                    <a:pt x="51507" y="8201"/>
                  </a:lnTo>
                  <a:lnTo>
                    <a:pt x="46450" y="8201"/>
                  </a:lnTo>
                  <a:lnTo>
                    <a:pt x="41146" y="5379"/>
                  </a:lnTo>
                  <a:lnTo>
                    <a:pt x="35260" y="1655"/>
                  </a:lnTo>
                  <a:lnTo>
                    <a:pt x="29118" y="0"/>
                  </a:lnTo>
                  <a:lnTo>
                    <a:pt x="25998" y="617"/>
                  </a:lnTo>
                  <a:lnTo>
                    <a:pt x="19707" y="4125"/>
                  </a:lnTo>
                  <a:lnTo>
                    <a:pt x="703" y="42559"/>
                  </a:lnTo>
                  <a:lnTo>
                    <a:pt x="0" y="58396"/>
                  </a:lnTo>
                  <a:lnTo>
                    <a:pt x="3215" y="73901"/>
                  </a:lnTo>
                  <a:lnTo>
                    <a:pt x="8171" y="84321"/>
                  </a:lnTo>
                  <a:lnTo>
                    <a:pt x="12033" y="87523"/>
                  </a:lnTo>
                  <a:lnTo>
                    <a:pt x="21968" y="91080"/>
                  </a:lnTo>
                  <a:lnTo>
                    <a:pt x="44519" y="93083"/>
                  </a:lnTo>
                  <a:lnTo>
                    <a:pt x="59337" y="87907"/>
                  </a:lnTo>
                  <a:lnTo>
                    <a:pt x="71921" y="78551"/>
                  </a:lnTo>
                  <a:lnTo>
                    <a:pt x="81040" y="67337"/>
                  </a:lnTo>
                  <a:lnTo>
                    <a:pt x="81779" y="61383"/>
                  </a:lnTo>
                  <a:lnTo>
                    <a:pt x="67397" y="3032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369"/>
          <p:cNvGrpSpPr/>
          <p:nvPr/>
        </p:nvGrpSpPr>
        <p:grpSpPr>
          <a:xfrm>
            <a:off x="10538709" y="4143375"/>
            <a:ext cx="272167" cy="259150"/>
            <a:chOff x="10538709" y="4143375"/>
            <a:chExt cx="272167" cy="259150"/>
          </a:xfrm>
        </p:grpSpPr>
        <p:sp>
          <p:nvSpPr>
            <p:cNvPr id="227" name="SMARTInkShape-2018"/>
            <p:cNvSpPr/>
            <p:nvPr>
              <p:custDataLst>
                <p:tags r:id="rId125"/>
              </p:custDataLst>
            </p:nvPr>
          </p:nvSpPr>
          <p:spPr>
            <a:xfrm>
              <a:off x="10538709" y="4143375"/>
              <a:ext cx="89577" cy="259150"/>
            </a:xfrm>
            <a:custGeom>
              <a:avLst/>
              <a:gdLst/>
              <a:ahLst/>
              <a:cxnLst/>
              <a:rect l="0" t="0" r="0" b="0"/>
              <a:pathLst>
                <a:path w="89577" h="259150">
                  <a:moveTo>
                    <a:pt x="5466" y="0"/>
                  </a:moveTo>
                  <a:lnTo>
                    <a:pt x="5466" y="0"/>
                  </a:lnTo>
                  <a:lnTo>
                    <a:pt x="10523" y="10113"/>
                  </a:lnTo>
                  <a:lnTo>
                    <a:pt x="14403" y="51779"/>
                  </a:lnTo>
                  <a:lnTo>
                    <a:pt x="14817" y="89779"/>
                  </a:lnTo>
                  <a:lnTo>
                    <a:pt x="14956" y="134856"/>
                  </a:lnTo>
                  <a:lnTo>
                    <a:pt x="8439" y="179351"/>
                  </a:lnTo>
                  <a:lnTo>
                    <a:pt x="5857" y="226335"/>
                  </a:lnTo>
                  <a:lnTo>
                    <a:pt x="4484" y="249946"/>
                  </a:lnTo>
                  <a:lnTo>
                    <a:pt x="444" y="258548"/>
                  </a:lnTo>
                  <a:lnTo>
                    <a:pt x="0" y="259149"/>
                  </a:lnTo>
                  <a:lnTo>
                    <a:pt x="5494" y="249881"/>
                  </a:lnTo>
                  <a:lnTo>
                    <a:pt x="17940" y="233730"/>
                  </a:lnTo>
                  <a:lnTo>
                    <a:pt x="32600" y="196743"/>
                  </a:lnTo>
                  <a:lnTo>
                    <a:pt x="55032" y="170142"/>
                  </a:lnTo>
                  <a:lnTo>
                    <a:pt x="70482" y="159303"/>
                  </a:lnTo>
                  <a:lnTo>
                    <a:pt x="74209" y="158061"/>
                  </a:lnTo>
                  <a:lnTo>
                    <a:pt x="76696" y="158291"/>
                  </a:lnTo>
                  <a:lnTo>
                    <a:pt x="78352" y="159502"/>
                  </a:lnTo>
                  <a:lnTo>
                    <a:pt x="85741" y="171320"/>
                  </a:lnTo>
                  <a:lnTo>
                    <a:pt x="89576" y="188227"/>
                  </a:lnTo>
                  <a:lnTo>
                    <a:pt x="87652" y="200426"/>
                  </a:lnTo>
                  <a:lnTo>
                    <a:pt x="82209" y="212903"/>
                  </a:lnTo>
                  <a:lnTo>
                    <a:pt x="72736" y="225504"/>
                  </a:lnTo>
                  <a:lnTo>
                    <a:pt x="50445" y="239442"/>
                  </a:lnTo>
                  <a:lnTo>
                    <a:pt x="35687" y="241180"/>
                  </a:lnTo>
                  <a:lnTo>
                    <a:pt x="23130" y="238424"/>
                  </a:lnTo>
                  <a:lnTo>
                    <a:pt x="14023" y="233671"/>
                  </a:lnTo>
                  <a:lnTo>
                    <a:pt x="12228" y="231981"/>
                  </a:lnTo>
                  <a:lnTo>
                    <a:pt x="1499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019"/>
            <p:cNvSpPr/>
            <p:nvPr>
              <p:custDataLst>
                <p:tags r:id="rId126"/>
              </p:custDataLst>
            </p:nvPr>
          </p:nvSpPr>
          <p:spPr>
            <a:xfrm>
              <a:off x="10687050" y="4284693"/>
              <a:ext cx="123826" cy="111941"/>
            </a:xfrm>
            <a:custGeom>
              <a:avLst/>
              <a:gdLst/>
              <a:ahLst/>
              <a:cxnLst/>
              <a:rect l="0" t="0" r="0" b="0"/>
              <a:pathLst>
                <a:path w="123826" h="111941">
                  <a:moveTo>
                    <a:pt x="0" y="49182"/>
                  </a:moveTo>
                  <a:lnTo>
                    <a:pt x="0" y="49182"/>
                  </a:lnTo>
                  <a:lnTo>
                    <a:pt x="14191" y="63371"/>
                  </a:lnTo>
                  <a:lnTo>
                    <a:pt x="16867" y="63933"/>
                  </a:lnTo>
                  <a:lnTo>
                    <a:pt x="19711" y="63249"/>
                  </a:lnTo>
                  <a:lnTo>
                    <a:pt x="48105" y="49584"/>
                  </a:lnTo>
                  <a:lnTo>
                    <a:pt x="60702" y="29546"/>
                  </a:lnTo>
                  <a:lnTo>
                    <a:pt x="64021" y="19993"/>
                  </a:lnTo>
                  <a:lnTo>
                    <a:pt x="62789" y="14907"/>
                  </a:lnTo>
                  <a:lnTo>
                    <a:pt x="55776" y="3610"/>
                  </a:lnTo>
                  <a:lnTo>
                    <a:pt x="52000" y="809"/>
                  </a:lnTo>
                  <a:lnTo>
                    <a:pt x="48425" y="0"/>
                  </a:lnTo>
                  <a:lnTo>
                    <a:pt x="40572" y="1924"/>
                  </a:lnTo>
                  <a:lnTo>
                    <a:pt x="30027" y="6306"/>
                  </a:lnTo>
                  <a:lnTo>
                    <a:pt x="12189" y="24836"/>
                  </a:lnTo>
                  <a:lnTo>
                    <a:pt x="5417" y="41536"/>
                  </a:lnTo>
                  <a:lnTo>
                    <a:pt x="3611" y="50435"/>
                  </a:lnTo>
                  <a:lnTo>
                    <a:pt x="7249" y="68789"/>
                  </a:lnTo>
                  <a:lnTo>
                    <a:pt x="16981" y="86471"/>
                  </a:lnTo>
                  <a:lnTo>
                    <a:pt x="31889" y="101385"/>
                  </a:lnTo>
                  <a:lnTo>
                    <a:pt x="49098" y="109425"/>
                  </a:lnTo>
                  <a:lnTo>
                    <a:pt x="69446" y="111940"/>
                  </a:lnTo>
                  <a:lnTo>
                    <a:pt x="123825" y="106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370"/>
          <p:cNvGrpSpPr/>
          <p:nvPr/>
        </p:nvGrpSpPr>
        <p:grpSpPr>
          <a:xfrm>
            <a:off x="11049901" y="4143375"/>
            <a:ext cx="256275" cy="266701"/>
            <a:chOff x="11049901" y="4143375"/>
            <a:chExt cx="256275" cy="266701"/>
          </a:xfrm>
        </p:grpSpPr>
        <p:sp>
          <p:nvSpPr>
            <p:cNvPr id="230" name="SMARTInkShape-2020"/>
            <p:cNvSpPr/>
            <p:nvPr>
              <p:custDataLst>
                <p:tags r:id="rId123"/>
              </p:custDataLst>
            </p:nvPr>
          </p:nvSpPr>
          <p:spPr>
            <a:xfrm>
              <a:off x="11163300" y="4143375"/>
              <a:ext cx="17064" cy="266701"/>
            </a:xfrm>
            <a:custGeom>
              <a:avLst/>
              <a:gdLst/>
              <a:ahLst/>
              <a:cxnLst/>
              <a:rect l="0" t="0" r="0" b="0"/>
              <a:pathLst>
                <a:path w="17064" h="266701">
                  <a:moveTo>
                    <a:pt x="9525" y="0"/>
                  </a:moveTo>
                  <a:lnTo>
                    <a:pt x="9525" y="0"/>
                  </a:lnTo>
                  <a:lnTo>
                    <a:pt x="9525" y="44829"/>
                  </a:lnTo>
                  <a:lnTo>
                    <a:pt x="10583" y="90660"/>
                  </a:lnTo>
                  <a:lnTo>
                    <a:pt x="17063" y="127936"/>
                  </a:lnTo>
                  <a:lnTo>
                    <a:pt x="15639" y="165965"/>
                  </a:lnTo>
                  <a:lnTo>
                    <a:pt x="10733" y="21105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21"/>
            <p:cNvSpPr/>
            <p:nvPr>
              <p:custDataLst>
                <p:tags r:id="rId124"/>
              </p:custDataLst>
            </p:nvPr>
          </p:nvSpPr>
          <p:spPr>
            <a:xfrm>
              <a:off x="11049901" y="4400550"/>
              <a:ext cx="256275" cy="9409"/>
            </a:xfrm>
            <a:custGeom>
              <a:avLst/>
              <a:gdLst/>
              <a:ahLst/>
              <a:cxnLst/>
              <a:rect l="0" t="0" r="0" b="0"/>
              <a:pathLst>
                <a:path w="256275" h="9409">
                  <a:moveTo>
                    <a:pt x="27674" y="0"/>
                  </a:moveTo>
                  <a:lnTo>
                    <a:pt x="27674" y="0"/>
                  </a:lnTo>
                  <a:lnTo>
                    <a:pt x="0" y="0"/>
                  </a:lnTo>
                  <a:lnTo>
                    <a:pt x="44799" y="2822"/>
                  </a:lnTo>
                  <a:lnTo>
                    <a:pt x="87075" y="7539"/>
                  </a:lnTo>
                  <a:lnTo>
                    <a:pt x="127470" y="8936"/>
                  </a:lnTo>
                  <a:lnTo>
                    <a:pt x="174622" y="9408"/>
                  </a:lnTo>
                  <a:lnTo>
                    <a:pt x="216038" y="2956"/>
                  </a:lnTo>
                  <a:lnTo>
                    <a:pt x="2562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371"/>
          <p:cNvGrpSpPr/>
          <p:nvPr/>
        </p:nvGrpSpPr>
        <p:grpSpPr>
          <a:xfrm>
            <a:off x="714375" y="4848225"/>
            <a:ext cx="11153776" cy="1104901"/>
            <a:chOff x="714375" y="4848225"/>
            <a:chExt cx="11153776" cy="1104901"/>
          </a:xfrm>
        </p:grpSpPr>
        <p:sp>
          <p:nvSpPr>
            <p:cNvPr id="233" name="SMARTInkShape-2022"/>
            <p:cNvSpPr/>
            <p:nvPr>
              <p:custDataLst>
                <p:tags r:id="rId50"/>
              </p:custDataLst>
            </p:nvPr>
          </p:nvSpPr>
          <p:spPr>
            <a:xfrm>
              <a:off x="11553825" y="5613572"/>
              <a:ext cx="175174" cy="339554"/>
            </a:xfrm>
            <a:custGeom>
              <a:avLst/>
              <a:gdLst/>
              <a:ahLst/>
              <a:cxnLst/>
              <a:rect l="0" t="0" r="0" b="0"/>
              <a:pathLst>
                <a:path w="175174" h="339554">
                  <a:moveTo>
                    <a:pt x="152400" y="34753"/>
                  </a:moveTo>
                  <a:lnTo>
                    <a:pt x="152400" y="34753"/>
                  </a:lnTo>
                  <a:lnTo>
                    <a:pt x="170300" y="14030"/>
                  </a:lnTo>
                  <a:lnTo>
                    <a:pt x="175173" y="4377"/>
                  </a:lnTo>
                  <a:lnTo>
                    <a:pt x="174989" y="1802"/>
                  </a:lnTo>
                  <a:lnTo>
                    <a:pt x="173810" y="86"/>
                  </a:lnTo>
                  <a:lnTo>
                    <a:pt x="170907" y="0"/>
                  </a:lnTo>
                  <a:lnTo>
                    <a:pt x="162036" y="2727"/>
                  </a:lnTo>
                  <a:lnTo>
                    <a:pt x="145142" y="15269"/>
                  </a:lnTo>
                  <a:lnTo>
                    <a:pt x="138590" y="23624"/>
                  </a:lnTo>
                  <a:lnTo>
                    <a:pt x="136844" y="27334"/>
                  </a:lnTo>
                  <a:lnTo>
                    <a:pt x="129258" y="34277"/>
                  </a:lnTo>
                  <a:lnTo>
                    <a:pt x="87352" y="64122"/>
                  </a:lnTo>
                  <a:lnTo>
                    <a:pt x="41372" y="107825"/>
                  </a:lnTo>
                  <a:lnTo>
                    <a:pt x="34264" y="117677"/>
                  </a:lnTo>
                  <a:lnTo>
                    <a:pt x="22778" y="150134"/>
                  </a:lnTo>
                  <a:lnTo>
                    <a:pt x="19541" y="188758"/>
                  </a:lnTo>
                  <a:lnTo>
                    <a:pt x="19197" y="226317"/>
                  </a:lnTo>
                  <a:lnTo>
                    <a:pt x="19079" y="272265"/>
                  </a:lnTo>
                  <a:lnTo>
                    <a:pt x="19065" y="296241"/>
                  </a:lnTo>
                  <a:lnTo>
                    <a:pt x="16942" y="305387"/>
                  </a:lnTo>
                  <a:lnTo>
                    <a:pt x="0" y="33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23"/>
            <p:cNvSpPr/>
            <p:nvPr>
              <p:custDataLst>
                <p:tags r:id="rId51"/>
              </p:custDataLst>
            </p:nvPr>
          </p:nvSpPr>
          <p:spPr>
            <a:xfrm>
              <a:off x="11484419" y="5611549"/>
              <a:ext cx="97982" cy="170127"/>
            </a:xfrm>
            <a:custGeom>
              <a:avLst/>
              <a:gdLst/>
              <a:ahLst/>
              <a:cxnLst/>
              <a:rect l="0" t="0" r="0" b="0"/>
              <a:pathLst>
                <a:path w="97982" h="170127">
                  <a:moveTo>
                    <a:pt x="12256" y="8201"/>
                  </a:moveTo>
                  <a:lnTo>
                    <a:pt x="12256" y="8201"/>
                  </a:lnTo>
                  <a:lnTo>
                    <a:pt x="12256" y="3145"/>
                  </a:lnTo>
                  <a:lnTo>
                    <a:pt x="10139" y="1656"/>
                  </a:lnTo>
                  <a:lnTo>
                    <a:pt x="2144" y="0"/>
                  </a:lnTo>
                  <a:lnTo>
                    <a:pt x="223" y="617"/>
                  </a:lnTo>
                  <a:lnTo>
                    <a:pt x="0" y="2087"/>
                  </a:lnTo>
                  <a:lnTo>
                    <a:pt x="25417" y="47002"/>
                  </a:lnTo>
                  <a:lnTo>
                    <a:pt x="48704" y="85956"/>
                  </a:lnTo>
                  <a:lnTo>
                    <a:pt x="68770" y="129409"/>
                  </a:lnTo>
                  <a:lnTo>
                    <a:pt x="81980" y="151853"/>
                  </a:lnTo>
                  <a:lnTo>
                    <a:pt x="97981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024"/>
            <p:cNvSpPr/>
            <p:nvPr>
              <p:custDataLst>
                <p:tags r:id="rId52"/>
              </p:custDataLst>
            </p:nvPr>
          </p:nvSpPr>
          <p:spPr>
            <a:xfrm>
              <a:off x="11145965" y="5810250"/>
              <a:ext cx="217361" cy="1"/>
            </a:xfrm>
            <a:custGeom>
              <a:avLst/>
              <a:gdLst/>
              <a:ahLst/>
              <a:cxnLst/>
              <a:rect l="0" t="0" r="0" b="0"/>
              <a:pathLst>
                <a:path w="217361" h="1">
                  <a:moveTo>
                    <a:pt x="17335" y="0"/>
                  </a:moveTo>
                  <a:lnTo>
                    <a:pt x="17335" y="0"/>
                  </a:lnTo>
                  <a:lnTo>
                    <a:pt x="0" y="0"/>
                  </a:lnTo>
                  <a:lnTo>
                    <a:pt x="43264" y="0"/>
                  </a:lnTo>
                  <a:lnTo>
                    <a:pt x="83815" y="0"/>
                  </a:lnTo>
                  <a:lnTo>
                    <a:pt x="129343" y="0"/>
                  </a:lnTo>
                  <a:lnTo>
                    <a:pt x="171438" y="0"/>
                  </a:lnTo>
                  <a:lnTo>
                    <a:pt x="217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025"/>
            <p:cNvSpPr/>
            <p:nvPr>
              <p:custDataLst>
                <p:tags r:id="rId53"/>
              </p:custDataLst>
            </p:nvPr>
          </p:nvSpPr>
          <p:spPr>
            <a:xfrm>
              <a:off x="11239500" y="5548019"/>
              <a:ext cx="45866" cy="243182"/>
            </a:xfrm>
            <a:custGeom>
              <a:avLst/>
              <a:gdLst/>
              <a:ahLst/>
              <a:cxnLst/>
              <a:rect l="0" t="0" r="0" b="0"/>
              <a:pathLst>
                <a:path w="45866" h="243182">
                  <a:moveTo>
                    <a:pt x="0" y="5056"/>
                  </a:moveTo>
                  <a:lnTo>
                    <a:pt x="0" y="5056"/>
                  </a:lnTo>
                  <a:lnTo>
                    <a:pt x="5057" y="5056"/>
                  </a:lnTo>
                  <a:lnTo>
                    <a:pt x="18314" y="0"/>
                  </a:lnTo>
                  <a:lnTo>
                    <a:pt x="23850" y="627"/>
                  </a:lnTo>
                  <a:lnTo>
                    <a:pt x="35647" y="6968"/>
                  </a:lnTo>
                  <a:lnTo>
                    <a:pt x="42301" y="14020"/>
                  </a:lnTo>
                  <a:lnTo>
                    <a:pt x="44076" y="17382"/>
                  </a:lnTo>
                  <a:lnTo>
                    <a:pt x="45865" y="59741"/>
                  </a:lnTo>
                  <a:lnTo>
                    <a:pt x="39812" y="98400"/>
                  </a:lnTo>
                  <a:lnTo>
                    <a:pt x="32374" y="139722"/>
                  </a:lnTo>
                  <a:lnTo>
                    <a:pt x="26504" y="179902"/>
                  </a:lnTo>
                  <a:lnTo>
                    <a:pt x="9525" y="24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26"/>
            <p:cNvSpPr/>
            <p:nvPr>
              <p:custDataLst>
                <p:tags r:id="rId54"/>
              </p:custDataLst>
            </p:nvPr>
          </p:nvSpPr>
          <p:spPr>
            <a:xfrm>
              <a:off x="10887075" y="5600700"/>
              <a:ext cx="152401" cy="161926"/>
            </a:xfrm>
            <a:custGeom>
              <a:avLst/>
              <a:gdLst/>
              <a:ahLst/>
              <a:cxnLst/>
              <a:rect l="0" t="0" r="0" b="0"/>
              <a:pathLst>
                <a:path w="152401" h="161926">
                  <a:moveTo>
                    <a:pt x="152400" y="0"/>
                  </a:moveTo>
                  <a:lnTo>
                    <a:pt x="152400" y="0"/>
                  </a:lnTo>
                  <a:lnTo>
                    <a:pt x="147343" y="0"/>
                  </a:lnTo>
                  <a:lnTo>
                    <a:pt x="106639" y="18314"/>
                  </a:lnTo>
                  <a:lnTo>
                    <a:pt x="81809" y="40704"/>
                  </a:lnTo>
                  <a:lnTo>
                    <a:pt x="47945" y="83246"/>
                  </a:lnTo>
                  <a:lnTo>
                    <a:pt x="36127" y="98381"/>
                  </a:lnTo>
                  <a:lnTo>
                    <a:pt x="11395" y="14328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027"/>
            <p:cNvSpPr/>
            <p:nvPr>
              <p:custDataLst>
                <p:tags r:id="rId55"/>
              </p:custDataLst>
            </p:nvPr>
          </p:nvSpPr>
          <p:spPr>
            <a:xfrm>
              <a:off x="714375" y="4848225"/>
              <a:ext cx="11153776" cy="609601"/>
            </a:xfrm>
            <a:custGeom>
              <a:avLst/>
              <a:gdLst/>
              <a:ahLst/>
              <a:cxnLst/>
              <a:rect l="0" t="0" r="0" b="0"/>
              <a:pathLst>
                <a:path w="11153776" h="609601">
                  <a:moveTo>
                    <a:pt x="0" y="95250"/>
                  </a:moveTo>
                  <a:lnTo>
                    <a:pt x="0" y="95250"/>
                  </a:lnTo>
                  <a:lnTo>
                    <a:pt x="39080" y="88705"/>
                  </a:lnTo>
                  <a:lnTo>
                    <a:pt x="71344" y="87049"/>
                  </a:lnTo>
                  <a:lnTo>
                    <a:pt x="106850" y="86313"/>
                  </a:lnTo>
                  <a:lnTo>
                    <a:pt x="141681" y="85987"/>
                  </a:lnTo>
                  <a:lnTo>
                    <a:pt x="185090" y="85803"/>
                  </a:lnTo>
                  <a:lnTo>
                    <a:pt x="224763" y="84689"/>
                  </a:lnTo>
                  <a:lnTo>
                    <a:pt x="263329" y="79186"/>
                  </a:lnTo>
                  <a:lnTo>
                    <a:pt x="302625" y="77085"/>
                  </a:lnTo>
                  <a:lnTo>
                    <a:pt x="347312" y="76462"/>
                  </a:lnTo>
                  <a:lnTo>
                    <a:pt x="394067" y="76278"/>
                  </a:lnTo>
                  <a:lnTo>
                    <a:pt x="425613" y="76234"/>
                  </a:lnTo>
                  <a:lnTo>
                    <a:pt x="460095" y="76216"/>
                  </a:lnTo>
                  <a:lnTo>
                    <a:pt x="495528" y="75149"/>
                  </a:lnTo>
                  <a:lnTo>
                    <a:pt x="528915" y="71147"/>
                  </a:lnTo>
                  <a:lnTo>
                    <a:pt x="567037" y="68662"/>
                  </a:lnTo>
                  <a:lnTo>
                    <a:pt x="607616" y="67558"/>
                  </a:lnTo>
                  <a:lnTo>
                    <a:pt x="646819" y="67068"/>
                  </a:lnTo>
                  <a:lnTo>
                    <a:pt x="688230" y="66850"/>
                  </a:lnTo>
                  <a:lnTo>
                    <a:pt x="731330" y="65694"/>
                  </a:lnTo>
                  <a:lnTo>
                    <a:pt x="775180" y="61652"/>
                  </a:lnTo>
                  <a:lnTo>
                    <a:pt x="822186" y="59151"/>
                  </a:lnTo>
                  <a:lnTo>
                    <a:pt x="846574" y="58484"/>
                  </a:lnTo>
                  <a:lnTo>
                    <a:pt x="893427" y="57743"/>
                  </a:lnTo>
                  <a:lnTo>
                    <a:pt x="940004" y="56355"/>
                  </a:lnTo>
                  <a:lnTo>
                    <a:pt x="964277" y="54504"/>
                  </a:lnTo>
                  <a:lnTo>
                    <a:pt x="988927" y="52211"/>
                  </a:lnTo>
                  <a:lnTo>
                    <a:pt x="1014884" y="50682"/>
                  </a:lnTo>
                  <a:lnTo>
                    <a:pt x="1041715" y="49663"/>
                  </a:lnTo>
                  <a:lnTo>
                    <a:pt x="1069126" y="48983"/>
                  </a:lnTo>
                  <a:lnTo>
                    <a:pt x="1095868" y="48531"/>
                  </a:lnTo>
                  <a:lnTo>
                    <a:pt x="1122162" y="48229"/>
                  </a:lnTo>
                  <a:lnTo>
                    <a:pt x="1148158" y="48028"/>
                  </a:lnTo>
                  <a:lnTo>
                    <a:pt x="1175014" y="46835"/>
                  </a:lnTo>
                  <a:lnTo>
                    <a:pt x="1202442" y="44982"/>
                  </a:lnTo>
                  <a:lnTo>
                    <a:pt x="1230253" y="42688"/>
                  </a:lnTo>
                  <a:lnTo>
                    <a:pt x="1259377" y="41159"/>
                  </a:lnTo>
                  <a:lnTo>
                    <a:pt x="1289377" y="40139"/>
                  </a:lnTo>
                  <a:lnTo>
                    <a:pt x="1319959" y="39459"/>
                  </a:lnTo>
                  <a:lnTo>
                    <a:pt x="1350931" y="37948"/>
                  </a:lnTo>
                  <a:lnTo>
                    <a:pt x="1382163" y="35882"/>
                  </a:lnTo>
                  <a:lnTo>
                    <a:pt x="1413567" y="33446"/>
                  </a:lnTo>
                  <a:lnTo>
                    <a:pt x="1446144" y="31822"/>
                  </a:lnTo>
                  <a:lnTo>
                    <a:pt x="1479505" y="30740"/>
                  </a:lnTo>
                  <a:lnTo>
                    <a:pt x="1513387" y="30018"/>
                  </a:lnTo>
                  <a:lnTo>
                    <a:pt x="1546558" y="28479"/>
                  </a:lnTo>
                  <a:lnTo>
                    <a:pt x="1579255" y="26395"/>
                  </a:lnTo>
                  <a:lnTo>
                    <a:pt x="1611637" y="23947"/>
                  </a:lnTo>
                  <a:lnTo>
                    <a:pt x="1644866" y="22315"/>
                  </a:lnTo>
                  <a:lnTo>
                    <a:pt x="1678661" y="21226"/>
                  </a:lnTo>
                  <a:lnTo>
                    <a:pt x="1712832" y="20501"/>
                  </a:lnTo>
                  <a:lnTo>
                    <a:pt x="1746197" y="18959"/>
                  </a:lnTo>
                  <a:lnTo>
                    <a:pt x="1779023" y="16873"/>
                  </a:lnTo>
                  <a:lnTo>
                    <a:pt x="1811490" y="14424"/>
                  </a:lnTo>
                  <a:lnTo>
                    <a:pt x="1845835" y="12791"/>
                  </a:lnTo>
                  <a:lnTo>
                    <a:pt x="1881432" y="11702"/>
                  </a:lnTo>
                  <a:lnTo>
                    <a:pt x="1917863" y="10976"/>
                  </a:lnTo>
                  <a:lnTo>
                    <a:pt x="1954850" y="10492"/>
                  </a:lnTo>
                  <a:lnTo>
                    <a:pt x="1992208" y="10170"/>
                  </a:lnTo>
                  <a:lnTo>
                    <a:pt x="2029814" y="9955"/>
                  </a:lnTo>
                  <a:lnTo>
                    <a:pt x="2066526" y="9812"/>
                  </a:lnTo>
                  <a:lnTo>
                    <a:pt x="2102642" y="9716"/>
                  </a:lnTo>
                  <a:lnTo>
                    <a:pt x="2138362" y="9652"/>
                  </a:lnTo>
                  <a:lnTo>
                    <a:pt x="2174874" y="8552"/>
                  </a:lnTo>
                  <a:lnTo>
                    <a:pt x="2211916" y="6759"/>
                  </a:lnTo>
                  <a:lnTo>
                    <a:pt x="2249311" y="4506"/>
                  </a:lnTo>
                  <a:lnTo>
                    <a:pt x="2284824" y="3004"/>
                  </a:lnTo>
                  <a:lnTo>
                    <a:pt x="2319083" y="2003"/>
                  </a:lnTo>
                  <a:lnTo>
                    <a:pt x="2352505" y="1335"/>
                  </a:lnTo>
                  <a:lnTo>
                    <a:pt x="2387487" y="890"/>
                  </a:lnTo>
                  <a:lnTo>
                    <a:pt x="2423508" y="593"/>
                  </a:lnTo>
                  <a:lnTo>
                    <a:pt x="2460222" y="395"/>
                  </a:lnTo>
                  <a:lnTo>
                    <a:pt x="2497398" y="264"/>
                  </a:lnTo>
                  <a:lnTo>
                    <a:pt x="2534882" y="176"/>
                  </a:lnTo>
                  <a:lnTo>
                    <a:pt x="2572571" y="117"/>
                  </a:lnTo>
                  <a:lnTo>
                    <a:pt x="2610398" y="78"/>
                  </a:lnTo>
                  <a:lnTo>
                    <a:pt x="2648315" y="52"/>
                  </a:lnTo>
                  <a:lnTo>
                    <a:pt x="2686293" y="35"/>
                  </a:lnTo>
                  <a:lnTo>
                    <a:pt x="2725370" y="23"/>
                  </a:lnTo>
                  <a:lnTo>
                    <a:pt x="2765180" y="16"/>
                  </a:lnTo>
                  <a:lnTo>
                    <a:pt x="2805478" y="10"/>
                  </a:lnTo>
                  <a:lnTo>
                    <a:pt x="2845044" y="7"/>
                  </a:lnTo>
                  <a:lnTo>
                    <a:pt x="2884121" y="5"/>
                  </a:lnTo>
                  <a:lnTo>
                    <a:pt x="2922872" y="3"/>
                  </a:lnTo>
                  <a:lnTo>
                    <a:pt x="2961406" y="2"/>
                  </a:lnTo>
                  <a:lnTo>
                    <a:pt x="2999796" y="1"/>
                  </a:lnTo>
                  <a:lnTo>
                    <a:pt x="3038089" y="0"/>
                  </a:lnTo>
                  <a:lnTo>
                    <a:pt x="3077376" y="0"/>
                  </a:lnTo>
                  <a:lnTo>
                    <a:pt x="3117326" y="0"/>
                  </a:lnTo>
                  <a:lnTo>
                    <a:pt x="3157717" y="0"/>
                  </a:lnTo>
                  <a:lnTo>
                    <a:pt x="3199462" y="0"/>
                  </a:lnTo>
                  <a:lnTo>
                    <a:pt x="3242108" y="0"/>
                  </a:lnTo>
                  <a:lnTo>
                    <a:pt x="3285355" y="0"/>
                  </a:lnTo>
                  <a:lnTo>
                    <a:pt x="3329003" y="0"/>
                  </a:lnTo>
                  <a:lnTo>
                    <a:pt x="3372919" y="0"/>
                  </a:lnTo>
                  <a:lnTo>
                    <a:pt x="3417012" y="0"/>
                  </a:lnTo>
                  <a:lnTo>
                    <a:pt x="3460167" y="0"/>
                  </a:lnTo>
                  <a:lnTo>
                    <a:pt x="3502694" y="0"/>
                  </a:lnTo>
                  <a:lnTo>
                    <a:pt x="3544805" y="0"/>
                  </a:lnTo>
                  <a:lnTo>
                    <a:pt x="3587695" y="0"/>
                  </a:lnTo>
                  <a:lnTo>
                    <a:pt x="3631105" y="0"/>
                  </a:lnTo>
                  <a:lnTo>
                    <a:pt x="3674862" y="0"/>
                  </a:lnTo>
                  <a:lnTo>
                    <a:pt x="3718849" y="0"/>
                  </a:lnTo>
                  <a:lnTo>
                    <a:pt x="3762991" y="0"/>
                  </a:lnTo>
                  <a:lnTo>
                    <a:pt x="3807236" y="0"/>
                  </a:lnTo>
                  <a:lnTo>
                    <a:pt x="3850491" y="1058"/>
                  </a:lnTo>
                  <a:lnTo>
                    <a:pt x="3893085" y="2822"/>
                  </a:lnTo>
                  <a:lnTo>
                    <a:pt x="3935240" y="5056"/>
                  </a:lnTo>
                  <a:lnTo>
                    <a:pt x="3977102" y="6545"/>
                  </a:lnTo>
                  <a:lnTo>
                    <a:pt x="4018768" y="7539"/>
                  </a:lnTo>
                  <a:lnTo>
                    <a:pt x="4060304" y="8201"/>
                  </a:lnTo>
                  <a:lnTo>
                    <a:pt x="4102811" y="8642"/>
                  </a:lnTo>
                  <a:lnTo>
                    <a:pt x="4145966" y="8937"/>
                  </a:lnTo>
                  <a:lnTo>
                    <a:pt x="4189552" y="9133"/>
                  </a:lnTo>
                  <a:lnTo>
                    <a:pt x="4232368" y="9263"/>
                  </a:lnTo>
                  <a:lnTo>
                    <a:pt x="4274670" y="9350"/>
                  </a:lnTo>
                  <a:lnTo>
                    <a:pt x="4316630" y="9409"/>
                  </a:lnTo>
                  <a:lnTo>
                    <a:pt x="4358362" y="10506"/>
                  </a:lnTo>
                  <a:lnTo>
                    <a:pt x="4399941" y="12296"/>
                  </a:lnTo>
                  <a:lnTo>
                    <a:pt x="4441419" y="14548"/>
                  </a:lnTo>
                  <a:lnTo>
                    <a:pt x="4482829" y="16049"/>
                  </a:lnTo>
                  <a:lnTo>
                    <a:pt x="4524195" y="17049"/>
                  </a:lnTo>
                  <a:lnTo>
                    <a:pt x="4565530" y="17716"/>
                  </a:lnTo>
                  <a:lnTo>
                    <a:pt x="4608962" y="18161"/>
                  </a:lnTo>
                  <a:lnTo>
                    <a:pt x="4653792" y="18457"/>
                  </a:lnTo>
                  <a:lnTo>
                    <a:pt x="4699553" y="18655"/>
                  </a:lnTo>
                  <a:lnTo>
                    <a:pt x="4742760" y="19845"/>
                  </a:lnTo>
                  <a:lnTo>
                    <a:pt x="4784265" y="21696"/>
                  </a:lnTo>
                  <a:lnTo>
                    <a:pt x="4824635" y="23989"/>
                  </a:lnTo>
                  <a:lnTo>
                    <a:pt x="4866365" y="26576"/>
                  </a:lnTo>
                  <a:lnTo>
                    <a:pt x="4909002" y="29358"/>
                  </a:lnTo>
                  <a:lnTo>
                    <a:pt x="4952243" y="32272"/>
                  </a:lnTo>
                  <a:lnTo>
                    <a:pt x="4995887" y="34215"/>
                  </a:lnTo>
                  <a:lnTo>
                    <a:pt x="5039800" y="35510"/>
                  </a:lnTo>
                  <a:lnTo>
                    <a:pt x="5083891" y="36373"/>
                  </a:lnTo>
                  <a:lnTo>
                    <a:pt x="5127045" y="38007"/>
                  </a:lnTo>
                  <a:lnTo>
                    <a:pt x="5169571" y="40155"/>
                  </a:lnTo>
                  <a:lnTo>
                    <a:pt x="5211681" y="42644"/>
                  </a:lnTo>
                  <a:lnTo>
                    <a:pt x="5253512" y="44305"/>
                  </a:lnTo>
                  <a:lnTo>
                    <a:pt x="5295158" y="45412"/>
                  </a:lnTo>
                  <a:lnTo>
                    <a:pt x="5336680" y="46150"/>
                  </a:lnTo>
                  <a:lnTo>
                    <a:pt x="5379179" y="47699"/>
                  </a:lnTo>
                  <a:lnTo>
                    <a:pt x="5422328" y="49791"/>
                  </a:lnTo>
                  <a:lnTo>
                    <a:pt x="5465910" y="52244"/>
                  </a:lnTo>
                  <a:lnTo>
                    <a:pt x="5510840" y="54938"/>
                  </a:lnTo>
                  <a:lnTo>
                    <a:pt x="5556667" y="57792"/>
                  </a:lnTo>
                  <a:lnTo>
                    <a:pt x="5603095" y="60753"/>
                  </a:lnTo>
                  <a:lnTo>
                    <a:pt x="5646747" y="63785"/>
                  </a:lnTo>
                  <a:lnTo>
                    <a:pt x="5688548" y="66865"/>
                  </a:lnTo>
                  <a:lnTo>
                    <a:pt x="5729115" y="69977"/>
                  </a:lnTo>
                  <a:lnTo>
                    <a:pt x="5769919" y="73110"/>
                  </a:lnTo>
                  <a:lnTo>
                    <a:pt x="5810879" y="76256"/>
                  </a:lnTo>
                  <a:lnTo>
                    <a:pt x="5851944" y="79413"/>
                  </a:lnTo>
                  <a:lnTo>
                    <a:pt x="5895196" y="81516"/>
                  </a:lnTo>
                  <a:lnTo>
                    <a:pt x="5939906" y="82919"/>
                  </a:lnTo>
                  <a:lnTo>
                    <a:pt x="5985587" y="83855"/>
                  </a:lnTo>
                  <a:lnTo>
                    <a:pt x="6028742" y="86595"/>
                  </a:lnTo>
                  <a:lnTo>
                    <a:pt x="6070211" y="90538"/>
                  </a:lnTo>
                  <a:lnTo>
                    <a:pt x="6110558" y="95284"/>
                  </a:lnTo>
                  <a:lnTo>
                    <a:pt x="6151214" y="98448"/>
                  </a:lnTo>
                  <a:lnTo>
                    <a:pt x="6192076" y="100556"/>
                  </a:lnTo>
                  <a:lnTo>
                    <a:pt x="6233075" y="101962"/>
                  </a:lnTo>
                  <a:lnTo>
                    <a:pt x="6274167" y="105017"/>
                  </a:lnTo>
                  <a:lnTo>
                    <a:pt x="6315320" y="109170"/>
                  </a:lnTo>
                  <a:lnTo>
                    <a:pt x="6356514" y="114055"/>
                  </a:lnTo>
                  <a:lnTo>
                    <a:pt x="6397734" y="118370"/>
                  </a:lnTo>
                  <a:lnTo>
                    <a:pt x="6438972" y="122305"/>
                  </a:lnTo>
                  <a:lnTo>
                    <a:pt x="6480223" y="125986"/>
                  </a:lnTo>
                  <a:lnTo>
                    <a:pt x="6519366" y="128441"/>
                  </a:lnTo>
                  <a:lnTo>
                    <a:pt x="6557102" y="130077"/>
                  </a:lnTo>
                  <a:lnTo>
                    <a:pt x="6593901" y="131168"/>
                  </a:lnTo>
                  <a:lnTo>
                    <a:pt x="6632193" y="134012"/>
                  </a:lnTo>
                  <a:lnTo>
                    <a:pt x="6671479" y="138024"/>
                  </a:lnTo>
                  <a:lnTo>
                    <a:pt x="6711428" y="142816"/>
                  </a:lnTo>
                  <a:lnTo>
                    <a:pt x="6750760" y="147069"/>
                  </a:lnTo>
                  <a:lnTo>
                    <a:pt x="6789682" y="150962"/>
                  </a:lnTo>
                  <a:lnTo>
                    <a:pt x="6828330" y="154617"/>
                  </a:lnTo>
                  <a:lnTo>
                    <a:pt x="6865736" y="157052"/>
                  </a:lnTo>
                  <a:lnTo>
                    <a:pt x="6902316" y="158677"/>
                  </a:lnTo>
                  <a:lnTo>
                    <a:pt x="6938344" y="159759"/>
                  </a:lnTo>
                  <a:lnTo>
                    <a:pt x="6976121" y="161539"/>
                  </a:lnTo>
                  <a:lnTo>
                    <a:pt x="7015064" y="163784"/>
                  </a:lnTo>
                  <a:lnTo>
                    <a:pt x="7054784" y="166339"/>
                  </a:lnTo>
                  <a:lnTo>
                    <a:pt x="7093964" y="169101"/>
                  </a:lnTo>
                  <a:lnTo>
                    <a:pt x="7132784" y="172001"/>
                  </a:lnTo>
                  <a:lnTo>
                    <a:pt x="7171365" y="174993"/>
                  </a:lnTo>
                  <a:lnTo>
                    <a:pt x="7209785" y="178045"/>
                  </a:lnTo>
                  <a:lnTo>
                    <a:pt x="7248098" y="181138"/>
                  </a:lnTo>
                  <a:lnTo>
                    <a:pt x="7286341" y="184259"/>
                  </a:lnTo>
                  <a:lnTo>
                    <a:pt x="7324535" y="187398"/>
                  </a:lnTo>
                  <a:lnTo>
                    <a:pt x="7362699" y="190548"/>
                  </a:lnTo>
                  <a:lnTo>
                    <a:pt x="7400841" y="193708"/>
                  </a:lnTo>
                  <a:lnTo>
                    <a:pt x="7440027" y="196872"/>
                  </a:lnTo>
                  <a:lnTo>
                    <a:pt x="7479910" y="200039"/>
                  </a:lnTo>
                  <a:lnTo>
                    <a:pt x="7520256" y="203210"/>
                  </a:lnTo>
                  <a:lnTo>
                    <a:pt x="7560912" y="206382"/>
                  </a:lnTo>
                  <a:lnTo>
                    <a:pt x="7601775" y="209554"/>
                  </a:lnTo>
                  <a:lnTo>
                    <a:pt x="7642775" y="212728"/>
                  </a:lnTo>
                  <a:lnTo>
                    <a:pt x="7682809" y="215902"/>
                  </a:lnTo>
                  <a:lnTo>
                    <a:pt x="7722198" y="219076"/>
                  </a:lnTo>
                  <a:lnTo>
                    <a:pt x="7761157" y="222251"/>
                  </a:lnTo>
                  <a:lnTo>
                    <a:pt x="7799829" y="225425"/>
                  </a:lnTo>
                  <a:lnTo>
                    <a:pt x="7838311" y="228600"/>
                  </a:lnTo>
                  <a:lnTo>
                    <a:pt x="7876666" y="231775"/>
                  </a:lnTo>
                  <a:lnTo>
                    <a:pt x="7914935" y="234950"/>
                  </a:lnTo>
                  <a:lnTo>
                    <a:pt x="7953148" y="238125"/>
                  </a:lnTo>
                  <a:lnTo>
                    <a:pt x="7991323" y="241300"/>
                  </a:lnTo>
                  <a:lnTo>
                    <a:pt x="8029473" y="244475"/>
                  </a:lnTo>
                  <a:lnTo>
                    <a:pt x="8067608" y="247650"/>
                  </a:lnTo>
                  <a:lnTo>
                    <a:pt x="8105731" y="250825"/>
                  </a:lnTo>
                  <a:lnTo>
                    <a:pt x="8144904" y="254000"/>
                  </a:lnTo>
                  <a:lnTo>
                    <a:pt x="8184778" y="257175"/>
                  </a:lnTo>
                  <a:lnTo>
                    <a:pt x="8225119" y="260350"/>
                  </a:lnTo>
                  <a:lnTo>
                    <a:pt x="8263655" y="262467"/>
                  </a:lnTo>
                  <a:lnTo>
                    <a:pt x="8300986" y="263878"/>
                  </a:lnTo>
                  <a:lnTo>
                    <a:pt x="8337516" y="264819"/>
                  </a:lnTo>
                  <a:lnTo>
                    <a:pt x="8374569" y="266504"/>
                  </a:lnTo>
                  <a:lnTo>
                    <a:pt x="8411971" y="268686"/>
                  </a:lnTo>
                  <a:lnTo>
                    <a:pt x="8449606" y="271199"/>
                  </a:lnTo>
                  <a:lnTo>
                    <a:pt x="8485280" y="273933"/>
                  </a:lnTo>
                  <a:lnTo>
                    <a:pt x="8519644" y="276813"/>
                  </a:lnTo>
                  <a:lnTo>
                    <a:pt x="8553138" y="279792"/>
                  </a:lnTo>
                  <a:lnTo>
                    <a:pt x="8588167" y="282837"/>
                  </a:lnTo>
                  <a:lnTo>
                    <a:pt x="8624220" y="285925"/>
                  </a:lnTo>
                  <a:lnTo>
                    <a:pt x="8660956" y="289042"/>
                  </a:lnTo>
                  <a:lnTo>
                    <a:pt x="8698145" y="292178"/>
                  </a:lnTo>
                  <a:lnTo>
                    <a:pt x="8735638" y="295327"/>
                  </a:lnTo>
                  <a:lnTo>
                    <a:pt x="8773333" y="298484"/>
                  </a:lnTo>
                  <a:lnTo>
                    <a:pt x="8811165" y="301648"/>
                  </a:lnTo>
                  <a:lnTo>
                    <a:pt x="8849085" y="304816"/>
                  </a:lnTo>
                  <a:lnTo>
                    <a:pt x="8887065" y="307985"/>
                  </a:lnTo>
                  <a:lnTo>
                    <a:pt x="8925085" y="311157"/>
                  </a:lnTo>
                  <a:lnTo>
                    <a:pt x="8963131" y="314330"/>
                  </a:lnTo>
                  <a:lnTo>
                    <a:pt x="9001196" y="317503"/>
                  </a:lnTo>
                  <a:lnTo>
                    <a:pt x="9037156" y="320677"/>
                  </a:lnTo>
                  <a:lnTo>
                    <a:pt x="9071711" y="323851"/>
                  </a:lnTo>
                  <a:lnTo>
                    <a:pt x="9105333" y="327026"/>
                  </a:lnTo>
                  <a:lnTo>
                    <a:pt x="9140447" y="330200"/>
                  </a:lnTo>
                  <a:lnTo>
                    <a:pt x="9176556" y="333375"/>
                  </a:lnTo>
                  <a:lnTo>
                    <a:pt x="9213329" y="336550"/>
                  </a:lnTo>
                  <a:lnTo>
                    <a:pt x="9250545" y="340783"/>
                  </a:lnTo>
                  <a:lnTo>
                    <a:pt x="9288054" y="345722"/>
                  </a:lnTo>
                  <a:lnTo>
                    <a:pt x="9325760" y="351132"/>
                  </a:lnTo>
                  <a:lnTo>
                    <a:pt x="9363598" y="355796"/>
                  </a:lnTo>
                  <a:lnTo>
                    <a:pt x="9401525" y="359964"/>
                  </a:lnTo>
                  <a:lnTo>
                    <a:pt x="9439508" y="363801"/>
                  </a:lnTo>
                  <a:lnTo>
                    <a:pt x="9476472" y="367417"/>
                  </a:lnTo>
                  <a:lnTo>
                    <a:pt x="9512756" y="370887"/>
                  </a:lnTo>
                  <a:lnTo>
                    <a:pt x="9548587" y="374257"/>
                  </a:lnTo>
                  <a:lnTo>
                    <a:pt x="9584116" y="378622"/>
                  </a:lnTo>
                  <a:lnTo>
                    <a:pt x="9619444" y="383648"/>
                  </a:lnTo>
                  <a:lnTo>
                    <a:pt x="9654638" y="389115"/>
                  </a:lnTo>
                  <a:lnTo>
                    <a:pt x="9690801" y="393818"/>
                  </a:lnTo>
                  <a:lnTo>
                    <a:pt x="9727609" y="398013"/>
                  </a:lnTo>
                  <a:lnTo>
                    <a:pt x="9764847" y="401867"/>
                  </a:lnTo>
                  <a:lnTo>
                    <a:pt x="9802375" y="406552"/>
                  </a:lnTo>
                  <a:lnTo>
                    <a:pt x="9840091" y="411793"/>
                  </a:lnTo>
                  <a:lnTo>
                    <a:pt x="9877936" y="417404"/>
                  </a:lnTo>
                  <a:lnTo>
                    <a:pt x="9914806" y="422202"/>
                  </a:lnTo>
                  <a:lnTo>
                    <a:pt x="9951030" y="426460"/>
                  </a:lnTo>
                  <a:lnTo>
                    <a:pt x="9986820" y="430356"/>
                  </a:lnTo>
                  <a:lnTo>
                    <a:pt x="10023379" y="435071"/>
                  </a:lnTo>
                  <a:lnTo>
                    <a:pt x="10060453" y="440330"/>
                  </a:lnTo>
                  <a:lnTo>
                    <a:pt x="10097868" y="445954"/>
                  </a:lnTo>
                  <a:lnTo>
                    <a:pt x="10133395" y="450761"/>
                  </a:lnTo>
                  <a:lnTo>
                    <a:pt x="10167662" y="455024"/>
                  </a:lnTo>
                  <a:lnTo>
                    <a:pt x="10201092" y="458924"/>
                  </a:lnTo>
                  <a:lnTo>
                    <a:pt x="10235021" y="463641"/>
                  </a:lnTo>
                  <a:lnTo>
                    <a:pt x="10269280" y="468902"/>
                  </a:lnTo>
                  <a:lnTo>
                    <a:pt x="10303762" y="474526"/>
                  </a:lnTo>
                  <a:lnTo>
                    <a:pt x="10337333" y="479334"/>
                  </a:lnTo>
                  <a:lnTo>
                    <a:pt x="10370297" y="483598"/>
                  </a:lnTo>
                  <a:lnTo>
                    <a:pt x="10402856" y="487499"/>
                  </a:lnTo>
                  <a:lnTo>
                    <a:pt x="10435147" y="492216"/>
                  </a:lnTo>
                  <a:lnTo>
                    <a:pt x="10467256" y="497477"/>
                  </a:lnTo>
                  <a:lnTo>
                    <a:pt x="10499245" y="503101"/>
                  </a:lnTo>
                  <a:lnTo>
                    <a:pt x="10530096" y="508967"/>
                  </a:lnTo>
                  <a:lnTo>
                    <a:pt x="10560190" y="514995"/>
                  </a:lnTo>
                  <a:lnTo>
                    <a:pt x="10589776" y="521130"/>
                  </a:lnTo>
                  <a:lnTo>
                    <a:pt x="10617968" y="526278"/>
                  </a:lnTo>
                  <a:lnTo>
                    <a:pt x="10645229" y="530769"/>
                  </a:lnTo>
                  <a:lnTo>
                    <a:pt x="10671869" y="534821"/>
                  </a:lnTo>
                  <a:lnTo>
                    <a:pt x="10699155" y="539638"/>
                  </a:lnTo>
                  <a:lnTo>
                    <a:pt x="10726870" y="544968"/>
                  </a:lnTo>
                  <a:lnTo>
                    <a:pt x="10754871" y="550637"/>
                  </a:lnTo>
                  <a:lnTo>
                    <a:pt x="10780948" y="555474"/>
                  </a:lnTo>
                  <a:lnTo>
                    <a:pt x="10805740" y="559758"/>
                  </a:lnTo>
                  <a:lnTo>
                    <a:pt x="10829677" y="563672"/>
                  </a:lnTo>
                  <a:lnTo>
                    <a:pt x="10854101" y="567340"/>
                  </a:lnTo>
                  <a:lnTo>
                    <a:pt x="10878851" y="570843"/>
                  </a:lnTo>
                  <a:lnTo>
                    <a:pt x="10903818" y="574237"/>
                  </a:lnTo>
                  <a:lnTo>
                    <a:pt x="10951314" y="580830"/>
                  </a:lnTo>
                  <a:lnTo>
                    <a:pt x="10998176" y="587289"/>
                  </a:lnTo>
                  <a:lnTo>
                    <a:pt x="11022526" y="590493"/>
                  </a:lnTo>
                  <a:lnTo>
                    <a:pt x="11070041" y="596874"/>
                  </a:lnTo>
                  <a:lnTo>
                    <a:pt x="11153775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028"/>
            <p:cNvSpPr/>
            <p:nvPr>
              <p:custDataLst>
                <p:tags r:id="rId56"/>
              </p:custDataLst>
            </p:nvPr>
          </p:nvSpPr>
          <p:spPr>
            <a:xfrm>
              <a:off x="1010091" y="5000625"/>
              <a:ext cx="104335" cy="285570"/>
            </a:xfrm>
            <a:custGeom>
              <a:avLst/>
              <a:gdLst/>
              <a:ahLst/>
              <a:cxnLst/>
              <a:rect l="0" t="0" r="0" b="0"/>
              <a:pathLst>
                <a:path w="104335" h="285570">
                  <a:moveTo>
                    <a:pt x="85284" y="0"/>
                  </a:moveTo>
                  <a:lnTo>
                    <a:pt x="85284" y="0"/>
                  </a:lnTo>
                  <a:lnTo>
                    <a:pt x="85284" y="5056"/>
                  </a:lnTo>
                  <a:lnTo>
                    <a:pt x="72192" y="24910"/>
                  </a:lnTo>
                  <a:lnTo>
                    <a:pt x="61766" y="58308"/>
                  </a:lnTo>
                  <a:lnTo>
                    <a:pt x="51505" y="83246"/>
                  </a:lnTo>
                  <a:lnTo>
                    <a:pt x="42981" y="120748"/>
                  </a:lnTo>
                  <a:lnTo>
                    <a:pt x="31106" y="166805"/>
                  </a:lnTo>
                  <a:lnTo>
                    <a:pt x="15407" y="210401"/>
                  </a:lnTo>
                  <a:lnTo>
                    <a:pt x="4583" y="253517"/>
                  </a:lnTo>
                  <a:lnTo>
                    <a:pt x="220" y="275325"/>
                  </a:lnTo>
                  <a:lnTo>
                    <a:pt x="0" y="278800"/>
                  </a:lnTo>
                  <a:lnTo>
                    <a:pt x="911" y="281117"/>
                  </a:lnTo>
                  <a:lnTo>
                    <a:pt x="2577" y="282661"/>
                  </a:lnTo>
                  <a:lnTo>
                    <a:pt x="4746" y="283691"/>
                  </a:lnTo>
                  <a:lnTo>
                    <a:pt x="30162" y="285569"/>
                  </a:lnTo>
                  <a:lnTo>
                    <a:pt x="77298" y="261908"/>
                  </a:lnTo>
                  <a:lnTo>
                    <a:pt x="93859" y="258110"/>
                  </a:lnTo>
                  <a:lnTo>
                    <a:pt x="10433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029"/>
            <p:cNvSpPr/>
            <p:nvPr>
              <p:custDataLst>
                <p:tags r:id="rId57"/>
              </p:custDataLst>
            </p:nvPr>
          </p:nvSpPr>
          <p:spPr>
            <a:xfrm>
              <a:off x="1194662" y="5172075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3392" y="1058"/>
                  </a:lnTo>
                  <a:lnTo>
                    <a:pt x="4556" y="5056"/>
                  </a:lnTo>
                  <a:lnTo>
                    <a:pt x="548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030"/>
            <p:cNvSpPr/>
            <p:nvPr>
              <p:custDataLst>
                <p:tags r:id="rId58"/>
              </p:custDataLst>
            </p:nvPr>
          </p:nvSpPr>
          <p:spPr>
            <a:xfrm>
              <a:off x="1190625" y="5105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031"/>
            <p:cNvSpPr/>
            <p:nvPr>
              <p:custDataLst>
                <p:tags r:id="rId59"/>
              </p:custDataLst>
            </p:nvPr>
          </p:nvSpPr>
          <p:spPr>
            <a:xfrm>
              <a:off x="1257727" y="5133975"/>
              <a:ext cx="75774" cy="104776"/>
            </a:xfrm>
            <a:custGeom>
              <a:avLst/>
              <a:gdLst/>
              <a:ahLst/>
              <a:cxnLst/>
              <a:rect l="0" t="0" r="0" b="0"/>
              <a:pathLst>
                <a:path w="75774" h="104776">
                  <a:moveTo>
                    <a:pt x="9098" y="0"/>
                  </a:moveTo>
                  <a:lnTo>
                    <a:pt x="9098" y="0"/>
                  </a:lnTo>
                  <a:lnTo>
                    <a:pt x="18231" y="0"/>
                  </a:lnTo>
                  <a:lnTo>
                    <a:pt x="17558" y="43436"/>
                  </a:lnTo>
                  <a:lnTo>
                    <a:pt x="8922" y="87056"/>
                  </a:lnTo>
                  <a:lnTo>
                    <a:pt x="1013" y="102233"/>
                  </a:lnTo>
                  <a:lnTo>
                    <a:pt x="533" y="100963"/>
                  </a:lnTo>
                  <a:lnTo>
                    <a:pt x="0" y="93909"/>
                  </a:lnTo>
                  <a:lnTo>
                    <a:pt x="9990" y="58542"/>
                  </a:lnTo>
                  <a:lnTo>
                    <a:pt x="28227" y="14455"/>
                  </a:lnTo>
                  <a:lnTo>
                    <a:pt x="34533" y="6424"/>
                  </a:lnTo>
                  <a:lnTo>
                    <a:pt x="40864" y="2855"/>
                  </a:lnTo>
                  <a:lnTo>
                    <a:pt x="50027" y="4091"/>
                  </a:lnTo>
                  <a:lnTo>
                    <a:pt x="55434" y="5902"/>
                  </a:lnTo>
                  <a:lnTo>
                    <a:pt x="64264" y="13560"/>
                  </a:lnTo>
                  <a:lnTo>
                    <a:pt x="70658" y="24018"/>
                  </a:lnTo>
                  <a:lnTo>
                    <a:pt x="74257" y="42864"/>
                  </a:lnTo>
                  <a:lnTo>
                    <a:pt x="75640" y="87006"/>
                  </a:lnTo>
                  <a:lnTo>
                    <a:pt x="7577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032"/>
            <p:cNvSpPr/>
            <p:nvPr>
              <p:custDataLst>
                <p:tags r:id="rId60"/>
              </p:custDataLst>
            </p:nvPr>
          </p:nvSpPr>
          <p:spPr>
            <a:xfrm>
              <a:off x="1401010" y="5144056"/>
              <a:ext cx="51841" cy="123270"/>
            </a:xfrm>
            <a:custGeom>
              <a:avLst/>
              <a:gdLst/>
              <a:ahLst/>
              <a:cxnLst/>
              <a:rect l="0" t="0" r="0" b="0"/>
              <a:pathLst>
                <a:path w="51841" h="123270">
                  <a:moveTo>
                    <a:pt x="18215" y="47069"/>
                  </a:moveTo>
                  <a:lnTo>
                    <a:pt x="18215" y="47069"/>
                  </a:lnTo>
                  <a:lnTo>
                    <a:pt x="10014" y="47069"/>
                  </a:lnTo>
                  <a:lnTo>
                    <a:pt x="27120" y="47069"/>
                  </a:lnTo>
                  <a:lnTo>
                    <a:pt x="35579" y="44247"/>
                  </a:lnTo>
                  <a:lnTo>
                    <a:pt x="39316" y="42013"/>
                  </a:lnTo>
                  <a:lnTo>
                    <a:pt x="41807" y="39465"/>
                  </a:lnTo>
                  <a:lnTo>
                    <a:pt x="51191" y="24679"/>
                  </a:lnTo>
                  <a:lnTo>
                    <a:pt x="51840" y="21559"/>
                  </a:lnTo>
                  <a:lnTo>
                    <a:pt x="51215" y="18421"/>
                  </a:lnTo>
                  <a:lnTo>
                    <a:pt x="45279" y="8947"/>
                  </a:lnTo>
                  <a:lnTo>
                    <a:pt x="42608" y="5779"/>
                  </a:lnTo>
                  <a:lnTo>
                    <a:pt x="36817" y="2259"/>
                  </a:lnTo>
                  <a:lnTo>
                    <a:pt x="24477" y="0"/>
                  </a:lnTo>
                  <a:lnTo>
                    <a:pt x="21331" y="1932"/>
                  </a:lnTo>
                  <a:lnTo>
                    <a:pt x="8678" y="20240"/>
                  </a:lnTo>
                  <a:lnTo>
                    <a:pt x="3393" y="33028"/>
                  </a:lnTo>
                  <a:lnTo>
                    <a:pt x="0" y="69931"/>
                  </a:lnTo>
                  <a:lnTo>
                    <a:pt x="594" y="90038"/>
                  </a:lnTo>
                  <a:lnTo>
                    <a:pt x="4386" y="102502"/>
                  </a:lnTo>
                  <a:lnTo>
                    <a:pt x="12471" y="115469"/>
                  </a:lnTo>
                  <a:lnTo>
                    <a:pt x="46790" y="123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033"/>
            <p:cNvSpPr/>
            <p:nvPr>
              <p:custDataLst>
                <p:tags r:id="rId61"/>
              </p:custDataLst>
            </p:nvPr>
          </p:nvSpPr>
          <p:spPr>
            <a:xfrm>
              <a:off x="1524789" y="5162987"/>
              <a:ext cx="75412" cy="75764"/>
            </a:xfrm>
            <a:custGeom>
              <a:avLst/>
              <a:gdLst/>
              <a:ahLst/>
              <a:cxnLst/>
              <a:rect l="0" t="0" r="0" b="0"/>
              <a:pathLst>
                <a:path w="75412" h="75764">
                  <a:moveTo>
                    <a:pt x="65886" y="28138"/>
                  </a:moveTo>
                  <a:lnTo>
                    <a:pt x="65886" y="28138"/>
                  </a:lnTo>
                  <a:lnTo>
                    <a:pt x="65886" y="10805"/>
                  </a:lnTo>
                  <a:lnTo>
                    <a:pt x="60830" y="4540"/>
                  </a:lnTo>
                  <a:lnTo>
                    <a:pt x="55525" y="1775"/>
                  </a:lnTo>
                  <a:lnTo>
                    <a:pt x="43496" y="0"/>
                  </a:lnTo>
                  <a:lnTo>
                    <a:pt x="23974" y="4749"/>
                  </a:lnTo>
                  <a:lnTo>
                    <a:pt x="12686" y="12804"/>
                  </a:lnTo>
                  <a:lnTo>
                    <a:pt x="8194" y="17915"/>
                  </a:lnTo>
                  <a:lnTo>
                    <a:pt x="3204" y="29239"/>
                  </a:lnTo>
                  <a:lnTo>
                    <a:pt x="0" y="48699"/>
                  </a:lnTo>
                  <a:lnTo>
                    <a:pt x="2384" y="55973"/>
                  </a:lnTo>
                  <a:lnTo>
                    <a:pt x="4501" y="59395"/>
                  </a:lnTo>
                  <a:lnTo>
                    <a:pt x="8029" y="61675"/>
                  </a:lnTo>
                  <a:lnTo>
                    <a:pt x="26079" y="65336"/>
                  </a:lnTo>
                  <a:lnTo>
                    <a:pt x="29823" y="65637"/>
                  </a:lnTo>
                  <a:lnTo>
                    <a:pt x="33377" y="63721"/>
                  </a:lnTo>
                  <a:lnTo>
                    <a:pt x="49911" y="44727"/>
                  </a:lnTo>
                  <a:lnTo>
                    <a:pt x="53494" y="37980"/>
                  </a:lnTo>
                  <a:lnTo>
                    <a:pt x="55795" y="30082"/>
                  </a:lnTo>
                  <a:lnTo>
                    <a:pt x="57042" y="30493"/>
                  </a:lnTo>
                  <a:lnTo>
                    <a:pt x="61250" y="33771"/>
                  </a:lnTo>
                  <a:lnTo>
                    <a:pt x="63825" y="38756"/>
                  </a:lnTo>
                  <a:lnTo>
                    <a:pt x="66673" y="65716"/>
                  </a:lnTo>
                  <a:lnTo>
                    <a:pt x="75411" y="75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034"/>
            <p:cNvSpPr/>
            <p:nvPr>
              <p:custDataLst>
                <p:tags r:id="rId62"/>
              </p:custDataLst>
            </p:nvPr>
          </p:nvSpPr>
          <p:spPr>
            <a:xfrm>
              <a:off x="1633244" y="5144824"/>
              <a:ext cx="52682" cy="119754"/>
            </a:xfrm>
            <a:custGeom>
              <a:avLst/>
              <a:gdLst/>
              <a:ahLst/>
              <a:cxnLst/>
              <a:rect l="0" t="0" r="0" b="0"/>
              <a:pathLst>
                <a:path w="52682" h="119754">
                  <a:moveTo>
                    <a:pt x="5056" y="8201"/>
                  </a:moveTo>
                  <a:lnTo>
                    <a:pt x="5056" y="8201"/>
                  </a:lnTo>
                  <a:lnTo>
                    <a:pt x="0" y="3145"/>
                  </a:lnTo>
                  <a:lnTo>
                    <a:pt x="627" y="1656"/>
                  </a:lnTo>
                  <a:lnTo>
                    <a:pt x="6968" y="0"/>
                  </a:lnTo>
                  <a:lnTo>
                    <a:pt x="9506" y="617"/>
                  </a:lnTo>
                  <a:lnTo>
                    <a:pt x="11197" y="2087"/>
                  </a:lnTo>
                  <a:lnTo>
                    <a:pt x="15194" y="7601"/>
                  </a:lnTo>
                  <a:lnTo>
                    <a:pt x="27227" y="22604"/>
                  </a:lnTo>
                  <a:lnTo>
                    <a:pt x="40795" y="70167"/>
                  </a:lnTo>
                  <a:lnTo>
                    <a:pt x="41582" y="74912"/>
                  </a:lnTo>
                  <a:lnTo>
                    <a:pt x="34817" y="113228"/>
                  </a:lnTo>
                  <a:lnTo>
                    <a:pt x="33363" y="116319"/>
                  </a:lnTo>
                  <a:lnTo>
                    <a:pt x="31336" y="118379"/>
                  </a:lnTo>
                  <a:lnTo>
                    <a:pt x="28926" y="119753"/>
                  </a:lnTo>
                  <a:lnTo>
                    <a:pt x="27319" y="119611"/>
                  </a:lnTo>
                  <a:lnTo>
                    <a:pt x="26248" y="118457"/>
                  </a:lnTo>
                  <a:lnTo>
                    <a:pt x="25534" y="116630"/>
                  </a:lnTo>
                  <a:lnTo>
                    <a:pt x="24529" y="103946"/>
                  </a:lnTo>
                  <a:lnTo>
                    <a:pt x="31701" y="56623"/>
                  </a:lnTo>
                  <a:lnTo>
                    <a:pt x="34890" y="38189"/>
                  </a:lnTo>
                  <a:lnTo>
                    <a:pt x="52681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035"/>
            <p:cNvSpPr/>
            <p:nvPr>
              <p:custDataLst>
                <p:tags r:id="rId63"/>
              </p:custDataLst>
            </p:nvPr>
          </p:nvSpPr>
          <p:spPr>
            <a:xfrm>
              <a:off x="1743075" y="51530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5958" y="24910"/>
                  </a:lnTo>
                  <a:lnTo>
                    <a:pt x="523" y="6911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036"/>
            <p:cNvSpPr/>
            <p:nvPr>
              <p:custDataLst>
                <p:tags r:id="rId64"/>
              </p:custDataLst>
            </p:nvPr>
          </p:nvSpPr>
          <p:spPr>
            <a:xfrm>
              <a:off x="1762125" y="50577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037"/>
            <p:cNvSpPr/>
            <p:nvPr>
              <p:custDataLst>
                <p:tags r:id="rId65"/>
              </p:custDataLst>
            </p:nvPr>
          </p:nvSpPr>
          <p:spPr>
            <a:xfrm>
              <a:off x="1832922" y="4992424"/>
              <a:ext cx="33979" cy="238371"/>
            </a:xfrm>
            <a:custGeom>
              <a:avLst/>
              <a:gdLst/>
              <a:ahLst/>
              <a:cxnLst/>
              <a:rect l="0" t="0" r="0" b="0"/>
              <a:pathLst>
                <a:path w="33979" h="238371">
                  <a:moveTo>
                    <a:pt x="33978" y="8201"/>
                  </a:moveTo>
                  <a:lnTo>
                    <a:pt x="33978" y="8201"/>
                  </a:lnTo>
                  <a:lnTo>
                    <a:pt x="33978" y="0"/>
                  </a:lnTo>
                  <a:lnTo>
                    <a:pt x="33978" y="4125"/>
                  </a:lnTo>
                  <a:lnTo>
                    <a:pt x="24277" y="51215"/>
                  </a:lnTo>
                  <a:lnTo>
                    <a:pt x="16368" y="92522"/>
                  </a:lnTo>
                  <a:lnTo>
                    <a:pt x="7579" y="137813"/>
                  </a:lnTo>
                  <a:lnTo>
                    <a:pt x="4631" y="180414"/>
                  </a:lnTo>
                  <a:lnTo>
                    <a:pt x="0" y="207393"/>
                  </a:lnTo>
                  <a:lnTo>
                    <a:pt x="2296" y="222320"/>
                  </a:lnTo>
                  <a:lnTo>
                    <a:pt x="9539" y="237567"/>
                  </a:lnTo>
                  <a:lnTo>
                    <a:pt x="11335" y="238370"/>
                  </a:lnTo>
                  <a:lnTo>
                    <a:pt x="12533" y="236789"/>
                  </a:lnTo>
                  <a:lnTo>
                    <a:pt x="13331" y="233618"/>
                  </a:lnTo>
                  <a:lnTo>
                    <a:pt x="14922" y="231504"/>
                  </a:lnTo>
                  <a:lnTo>
                    <a:pt x="24453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038"/>
            <p:cNvSpPr/>
            <p:nvPr>
              <p:custDataLst>
                <p:tags r:id="rId66"/>
              </p:custDataLst>
            </p:nvPr>
          </p:nvSpPr>
          <p:spPr>
            <a:xfrm>
              <a:off x="1801549" y="5124450"/>
              <a:ext cx="84402" cy="19051"/>
            </a:xfrm>
            <a:custGeom>
              <a:avLst/>
              <a:gdLst/>
              <a:ahLst/>
              <a:cxnLst/>
              <a:rect l="0" t="0" r="0" b="0"/>
              <a:pathLst>
                <a:path w="844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9050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039"/>
            <p:cNvSpPr/>
            <p:nvPr>
              <p:custDataLst>
                <p:tags r:id="rId67"/>
              </p:custDataLst>
            </p:nvPr>
          </p:nvSpPr>
          <p:spPr>
            <a:xfrm>
              <a:off x="1890249" y="5124450"/>
              <a:ext cx="80282" cy="282393"/>
            </a:xfrm>
            <a:custGeom>
              <a:avLst/>
              <a:gdLst/>
              <a:ahLst/>
              <a:cxnLst/>
              <a:rect l="0" t="0" r="0" b="0"/>
              <a:pathLst>
                <a:path w="80282" h="282393">
                  <a:moveTo>
                    <a:pt x="14751" y="0"/>
                  </a:moveTo>
                  <a:lnTo>
                    <a:pt x="14751" y="0"/>
                  </a:lnTo>
                  <a:lnTo>
                    <a:pt x="9695" y="0"/>
                  </a:lnTo>
                  <a:lnTo>
                    <a:pt x="8205" y="1058"/>
                  </a:lnTo>
                  <a:lnTo>
                    <a:pt x="7212" y="2822"/>
                  </a:lnTo>
                  <a:lnTo>
                    <a:pt x="0" y="22793"/>
                  </a:lnTo>
                  <a:lnTo>
                    <a:pt x="4329" y="35875"/>
                  </a:lnTo>
                  <a:lnTo>
                    <a:pt x="10472" y="37112"/>
                  </a:lnTo>
                  <a:lnTo>
                    <a:pt x="15073" y="37441"/>
                  </a:lnTo>
                  <a:lnTo>
                    <a:pt x="23008" y="34985"/>
                  </a:lnTo>
                  <a:lnTo>
                    <a:pt x="49571" y="20749"/>
                  </a:lnTo>
                  <a:lnTo>
                    <a:pt x="56936" y="19553"/>
                  </a:lnTo>
                  <a:lnTo>
                    <a:pt x="58749" y="20444"/>
                  </a:lnTo>
                  <a:lnTo>
                    <a:pt x="59958" y="22096"/>
                  </a:lnTo>
                  <a:lnTo>
                    <a:pt x="61301" y="27812"/>
                  </a:lnTo>
                  <a:lnTo>
                    <a:pt x="62234" y="64824"/>
                  </a:lnTo>
                  <a:lnTo>
                    <a:pt x="63406" y="112013"/>
                  </a:lnTo>
                  <a:lnTo>
                    <a:pt x="72732" y="159278"/>
                  </a:lnTo>
                  <a:lnTo>
                    <a:pt x="80281" y="202656"/>
                  </a:lnTo>
                  <a:lnTo>
                    <a:pt x="78378" y="241466"/>
                  </a:lnTo>
                  <a:lnTo>
                    <a:pt x="72663" y="261835"/>
                  </a:lnTo>
                  <a:lnTo>
                    <a:pt x="63067" y="274415"/>
                  </a:lnTo>
                  <a:lnTo>
                    <a:pt x="54569" y="280713"/>
                  </a:lnTo>
                  <a:lnTo>
                    <a:pt x="50821" y="282392"/>
                  </a:lnTo>
                  <a:lnTo>
                    <a:pt x="46206" y="281395"/>
                  </a:lnTo>
                  <a:lnTo>
                    <a:pt x="35434" y="274642"/>
                  </a:lnTo>
                  <a:lnTo>
                    <a:pt x="14751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040"/>
            <p:cNvSpPr/>
            <p:nvPr>
              <p:custDataLst>
                <p:tags r:id="rId68"/>
              </p:custDataLst>
            </p:nvPr>
          </p:nvSpPr>
          <p:spPr>
            <a:xfrm>
              <a:off x="2259729" y="5114925"/>
              <a:ext cx="81739" cy="110660"/>
            </a:xfrm>
            <a:custGeom>
              <a:avLst/>
              <a:gdLst/>
              <a:ahLst/>
              <a:cxnLst/>
              <a:rect l="0" t="0" r="0" b="0"/>
              <a:pathLst>
                <a:path w="81739" h="110660">
                  <a:moveTo>
                    <a:pt x="73896" y="28575"/>
                  </a:moveTo>
                  <a:lnTo>
                    <a:pt x="73896" y="28575"/>
                  </a:lnTo>
                  <a:lnTo>
                    <a:pt x="65695" y="28575"/>
                  </a:lnTo>
                  <a:lnTo>
                    <a:pt x="65254" y="27517"/>
                  </a:lnTo>
                  <a:lnTo>
                    <a:pt x="64763" y="23519"/>
                  </a:lnTo>
                  <a:lnTo>
                    <a:pt x="63574" y="22030"/>
                  </a:lnTo>
                  <a:lnTo>
                    <a:pt x="59431" y="20374"/>
                  </a:lnTo>
                  <a:lnTo>
                    <a:pt x="46091" y="24499"/>
                  </a:lnTo>
                  <a:lnTo>
                    <a:pt x="37549" y="32408"/>
                  </a:lnTo>
                  <a:lnTo>
                    <a:pt x="2880" y="72978"/>
                  </a:lnTo>
                  <a:lnTo>
                    <a:pt x="0" y="83940"/>
                  </a:lnTo>
                  <a:lnTo>
                    <a:pt x="1542" y="95868"/>
                  </a:lnTo>
                  <a:lnTo>
                    <a:pt x="3435" y="102012"/>
                  </a:lnTo>
                  <a:lnTo>
                    <a:pt x="6814" y="106108"/>
                  </a:lnTo>
                  <a:lnTo>
                    <a:pt x="16212" y="110659"/>
                  </a:lnTo>
                  <a:lnTo>
                    <a:pt x="30267" y="109860"/>
                  </a:lnTo>
                  <a:lnTo>
                    <a:pt x="46039" y="104919"/>
                  </a:lnTo>
                  <a:lnTo>
                    <a:pt x="64701" y="91294"/>
                  </a:lnTo>
                  <a:lnTo>
                    <a:pt x="77742" y="68284"/>
                  </a:lnTo>
                  <a:lnTo>
                    <a:pt x="81738" y="50336"/>
                  </a:lnTo>
                  <a:lnTo>
                    <a:pt x="77866" y="26556"/>
                  </a:lnTo>
                  <a:lnTo>
                    <a:pt x="64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041"/>
            <p:cNvSpPr/>
            <p:nvPr>
              <p:custDataLst>
                <p:tags r:id="rId69"/>
              </p:custDataLst>
            </p:nvPr>
          </p:nvSpPr>
          <p:spPr>
            <a:xfrm>
              <a:off x="2400867" y="4986756"/>
              <a:ext cx="66109" cy="251995"/>
            </a:xfrm>
            <a:custGeom>
              <a:avLst/>
              <a:gdLst/>
              <a:ahLst/>
              <a:cxnLst/>
              <a:rect l="0" t="0" r="0" b="0"/>
              <a:pathLst>
                <a:path w="66109" h="251995">
                  <a:moveTo>
                    <a:pt x="66108" y="23394"/>
                  </a:moveTo>
                  <a:lnTo>
                    <a:pt x="66108" y="23394"/>
                  </a:lnTo>
                  <a:lnTo>
                    <a:pt x="43988" y="4096"/>
                  </a:lnTo>
                  <a:lnTo>
                    <a:pt x="38661" y="1004"/>
                  </a:lnTo>
                  <a:lnTo>
                    <a:pt x="34052" y="0"/>
                  </a:lnTo>
                  <a:lnTo>
                    <a:pt x="29921" y="390"/>
                  </a:lnTo>
                  <a:lnTo>
                    <a:pt x="26108" y="1707"/>
                  </a:lnTo>
                  <a:lnTo>
                    <a:pt x="19050" y="8817"/>
                  </a:lnTo>
                  <a:lnTo>
                    <a:pt x="12385" y="21149"/>
                  </a:lnTo>
                  <a:lnTo>
                    <a:pt x="2305" y="60737"/>
                  </a:lnTo>
                  <a:lnTo>
                    <a:pt x="0" y="104501"/>
                  </a:lnTo>
                  <a:lnTo>
                    <a:pt x="2330" y="151419"/>
                  </a:lnTo>
                  <a:lnTo>
                    <a:pt x="7649" y="198848"/>
                  </a:lnTo>
                  <a:lnTo>
                    <a:pt x="8958" y="25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042"/>
            <p:cNvSpPr/>
            <p:nvPr>
              <p:custDataLst>
                <p:tags r:id="rId70"/>
              </p:custDataLst>
            </p:nvPr>
          </p:nvSpPr>
          <p:spPr>
            <a:xfrm>
              <a:off x="2356712" y="5133975"/>
              <a:ext cx="138839" cy="76201"/>
            </a:xfrm>
            <a:custGeom>
              <a:avLst/>
              <a:gdLst/>
              <a:ahLst/>
              <a:cxnLst/>
              <a:rect l="0" t="0" r="0" b="0"/>
              <a:pathLst>
                <a:path w="138839" h="76201">
                  <a:moveTo>
                    <a:pt x="5488" y="76200"/>
                  </a:moveTo>
                  <a:lnTo>
                    <a:pt x="5488" y="76200"/>
                  </a:lnTo>
                  <a:lnTo>
                    <a:pt x="5488" y="71144"/>
                  </a:lnTo>
                  <a:lnTo>
                    <a:pt x="0" y="52349"/>
                  </a:lnTo>
                  <a:lnTo>
                    <a:pt x="2343" y="40552"/>
                  </a:lnTo>
                  <a:lnTo>
                    <a:pt x="14669" y="22011"/>
                  </a:lnTo>
                  <a:lnTo>
                    <a:pt x="28619" y="15075"/>
                  </a:lnTo>
                  <a:lnTo>
                    <a:pt x="73557" y="5564"/>
                  </a:lnTo>
                  <a:lnTo>
                    <a:pt x="116065" y="1099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043"/>
            <p:cNvSpPr/>
            <p:nvPr>
              <p:custDataLst>
                <p:tags r:id="rId71"/>
              </p:custDataLst>
            </p:nvPr>
          </p:nvSpPr>
          <p:spPr>
            <a:xfrm>
              <a:off x="2762250" y="5010150"/>
              <a:ext cx="114301" cy="244304"/>
            </a:xfrm>
            <a:custGeom>
              <a:avLst/>
              <a:gdLst/>
              <a:ahLst/>
              <a:cxnLst/>
              <a:rect l="0" t="0" r="0" b="0"/>
              <a:pathLst>
                <a:path w="114301" h="244304">
                  <a:moveTo>
                    <a:pt x="0" y="0"/>
                  </a:moveTo>
                  <a:lnTo>
                    <a:pt x="0" y="0"/>
                  </a:lnTo>
                  <a:lnTo>
                    <a:pt x="1058" y="45606"/>
                  </a:lnTo>
                  <a:lnTo>
                    <a:pt x="6546" y="83951"/>
                  </a:lnTo>
                  <a:lnTo>
                    <a:pt x="8642" y="125181"/>
                  </a:lnTo>
                  <a:lnTo>
                    <a:pt x="11380" y="154330"/>
                  </a:lnTo>
                  <a:lnTo>
                    <a:pt x="27373" y="201033"/>
                  </a:lnTo>
                  <a:lnTo>
                    <a:pt x="41038" y="240911"/>
                  </a:lnTo>
                  <a:lnTo>
                    <a:pt x="44292" y="244216"/>
                  </a:lnTo>
                  <a:lnTo>
                    <a:pt x="47520" y="244303"/>
                  </a:lnTo>
                  <a:lnTo>
                    <a:pt x="50730" y="242244"/>
                  </a:lnTo>
                  <a:lnTo>
                    <a:pt x="64545" y="214009"/>
                  </a:lnTo>
                  <a:lnTo>
                    <a:pt x="80914" y="168137"/>
                  </a:lnTo>
                  <a:lnTo>
                    <a:pt x="87122" y="133426"/>
                  </a:lnTo>
                  <a:lnTo>
                    <a:pt x="92696" y="101634"/>
                  </a:lnTo>
                  <a:lnTo>
                    <a:pt x="100726" y="58219"/>
                  </a:lnTo>
                  <a:lnTo>
                    <a:pt x="110966" y="11678"/>
                  </a:lnTo>
                  <a:lnTo>
                    <a:pt x="112818" y="5190"/>
                  </a:lnTo>
                  <a:lnTo>
                    <a:pt x="112254" y="5577"/>
                  </a:lnTo>
                  <a:lnTo>
                    <a:pt x="1143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044"/>
            <p:cNvSpPr/>
            <p:nvPr>
              <p:custDataLst>
                <p:tags r:id="rId72"/>
              </p:custDataLst>
            </p:nvPr>
          </p:nvSpPr>
          <p:spPr>
            <a:xfrm>
              <a:off x="2888345" y="5158623"/>
              <a:ext cx="102506" cy="99178"/>
            </a:xfrm>
            <a:custGeom>
              <a:avLst/>
              <a:gdLst/>
              <a:ahLst/>
              <a:cxnLst/>
              <a:rect l="0" t="0" r="0" b="0"/>
              <a:pathLst>
                <a:path w="102506" h="99178">
                  <a:moveTo>
                    <a:pt x="54880" y="51552"/>
                  </a:moveTo>
                  <a:lnTo>
                    <a:pt x="54880" y="51552"/>
                  </a:lnTo>
                  <a:lnTo>
                    <a:pt x="59936" y="51552"/>
                  </a:lnTo>
                  <a:lnTo>
                    <a:pt x="60368" y="49435"/>
                  </a:lnTo>
                  <a:lnTo>
                    <a:pt x="52472" y="15779"/>
                  </a:lnTo>
                  <a:lnTo>
                    <a:pt x="41705" y="1212"/>
                  </a:lnTo>
                  <a:lnTo>
                    <a:pt x="38688" y="0"/>
                  </a:lnTo>
                  <a:lnTo>
                    <a:pt x="35619" y="251"/>
                  </a:lnTo>
                  <a:lnTo>
                    <a:pt x="18032" y="8257"/>
                  </a:lnTo>
                  <a:lnTo>
                    <a:pt x="9223" y="16788"/>
                  </a:lnTo>
                  <a:lnTo>
                    <a:pt x="5392" y="22026"/>
                  </a:lnTo>
                  <a:lnTo>
                    <a:pt x="1135" y="36313"/>
                  </a:lnTo>
                  <a:lnTo>
                    <a:pt x="0" y="44568"/>
                  </a:lnTo>
                  <a:lnTo>
                    <a:pt x="4384" y="59384"/>
                  </a:lnTo>
                  <a:lnTo>
                    <a:pt x="19388" y="81086"/>
                  </a:lnTo>
                  <a:lnTo>
                    <a:pt x="28875" y="85846"/>
                  </a:lnTo>
                  <a:lnTo>
                    <a:pt x="34369" y="87114"/>
                  </a:lnTo>
                  <a:lnTo>
                    <a:pt x="39089" y="85843"/>
                  </a:lnTo>
                  <a:lnTo>
                    <a:pt x="47156" y="78787"/>
                  </a:lnTo>
                  <a:lnTo>
                    <a:pt x="59900" y="58068"/>
                  </a:lnTo>
                  <a:lnTo>
                    <a:pt x="63515" y="42687"/>
                  </a:lnTo>
                  <a:lnTo>
                    <a:pt x="64009" y="38087"/>
                  </a:lnTo>
                  <a:lnTo>
                    <a:pt x="64141" y="38342"/>
                  </a:lnTo>
                  <a:lnTo>
                    <a:pt x="65429" y="55692"/>
                  </a:lnTo>
                  <a:lnTo>
                    <a:pt x="77658" y="78543"/>
                  </a:lnTo>
                  <a:lnTo>
                    <a:pt x="102505" y="9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045"/>
            <p:cNvSpPr/>
            <p:nvPr>
              <p:custDataLst>
                <p:tags r:id="rId73"/>
              </p:custDataLst>
            </p:nvPr>
          </p:nvSpPr>
          <p:spPr>
            <a:xfrm>
              <a:off x="3011224" y="5143500"/>
              <a:ext cx="93927" cy="126153"/>
            </a:xfrm>
            <a:custGeom>
              <a:avLst/>
              <a:gdLst/>
              <a:ahLst/>
              <a:cxnLst/>
              <a:rect l="0" t="0" r="0" b="0"/>
              <a:pathLst>
                <a:path w="93927" h="126153">
                  <a:moveTo>
                    <a:pt x="8201" y="19050"/>
                  </a:moveTo>
                  <a:lnTo>
                    <a:pt x="8201" y="19050"/>
                  </a:lnTo>
                  <a:lnTo>
                    <a:pt x="0" y="10849"/>
                  </a:lnTo>
                  <a:lnTo>
                    <a:pt x="617" y="10408"/>
                  </a:lnTo>
                  <a:lnTo>
                    <a:pt x="12050" y="9641"/>
                  </a:lnTo>
                  <a:lnTo>
                    <a:pt x="33630" y="25938"/>
                  </a:lnTo>
                  <a:lnTo>
                    <a:pt x="49247" y="48751"/>
                  </a:lnTo>
                  <a:lnTo>
                    <a:pt x="60016" y="79275"/>
                  </a:lnTo>
                  <a:lnTo>
                    <a:pt x="60158" y="96617"/>
                  </a:lnTo>
                  <a:lnTo>
                    <a:pt x="56693" y="112791"/>
                  </a:lnTo>
                  <a:lnTo>
                    <a:pt x="51625" y="123507"/>
                  </a:lnTo>
                  <a:lnTo>
                    <a:pt x="49850" y="125730"/>
                  </a:lnTo>
                  <a:lnTo>
                    <a:pt x="48667" y="126152"/>
                  </a:lnTo>
                  <a:lnTo>
                    <a:pt x="47878" y="125377"/>
                  </a:lnTo>
                  <a:lnTo>
                    <a:pt x="41712" y="114172"/>
                  </a:lnTo>
                  <a:lnTo>
                    <a:pt x="41792" y="100485"/>
                  </a:lnTo>
                  <a:lnTo>
                    <a:pt x="50467" y="60770"/>
                  </a:lnTo>
                  <a:lnTo>
                    <a:pt x="59295" y="39761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046"/>
            <p:cNvSpPr/>
            <p:nvPr>
              <p:custDataLst>
                <p:tags r:id="rId74"/>
              </p:custDataLst>
            </p:nvPr>
          </p:nvSpPr>
          <p:spPr>
            <a:xfrm>
              <a:off x="3147719" y="5153025"/>
              <a:ext cx="5057" cy="95251"/>
            </a:xfrm>
            <a:custGeom>
              <a:avLst/>
              <a:gdLst/>
              <a:ahLst/>
              <a:cxnLst/>
              <a:rect l="0" t="0" r="0" b="0"/>
              <a:pathLst>
                <a:path w="5057" h="95251">
                  <a:moveTo>
                    <a:pt x="5056" y="0"/>
                  </a:moveTo>
                  <a:lnTo>
                    <a:pt x="5056" y="0"/>
                  </a:lnTo>
                  <a:lnTo>
                    <a:pt x="3998" y="23851"/>
                  </a:lnTo>
                  <a:lnTo>
                    <a:pt x="0" y="35648"/>
                  </a:lnTo>
                  <a:lnTo>
                    <a:pt x="505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047"/>
            <p:cNvSpPr/>
            <p:nvPr>
              <p:custDataLst>
                <p:tags r:id="rId75"/>
              </p:custDataLst>
            </p:nvPr>
          </p:nvSpPr>
          <p:spPr>
            <a:xfrm>
              <a:off x="10887075" y="5572125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0" y="0"/>
                  </a:moveTo>
                  <a:lnTo>
                    <a:pt x="0" y="0"/>
                  </a:lnTo>
                  <a:lnTo>
                    <a:pt x="18314" y="23370"/>
                  </a:lnTo>
                  <a:lnTo>
                    <a:pt x="41756" y="63491"/>
                  </a:lnTo>
                  <a:lnTo>
                    <a:pt x="73089" y="105820"/>
                  </a:lnTo>
                  <a:lnTo>
                    <a:pt x="110933" y="149777"/>
                  </a:lnTo>
                  <a:lnTo>
                    <a:pt x="1333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048"/>
            <p:cNvSpPr/>
            <p:nvPr>
              <p:custDataLst>
                <p:tags r:id="rId76"/>
              </p:custDataLst>
            </p:nvPr>
          </p:nvSpPr>
          <p:spPr>
            <a:xfrm>
              <a:off x="10345473" y="5610225"/>
              <a:ext cx="160603" cy="28576"/>
            </a:xfrm>
            <a:custGeom>
              <a:avLst/>
              <a:gdLst/>
              <a:ahLst/>
              <a:cxnLst/>
              <a:rect l="0" t="0" r="0" b="0"/>
              <a:pathLst>
                <a:path w="160603" h="28576">
                  <a:moveTo>
                    <a:pt x="8202" y="28575"/>
                  </a:moveTo>
                  <a:lnTo>
                    <a:pt x="8202" y="28575"/>
                  </a:lnTo>
                  <a:lnTo>
                    <a:pt x="3145" y="28575"/>
                  </a:lnTo>
                  <a:lnTo>
                    <a:pt x="1656" y="27517"/>
                  </a:lnTo>
                  <a:lnTo>
                    <a:pt x="664" y="25753"/>
                  </a:lnTo>
                  <a:lnTo>
                    <a:pt x="0" y="23519"/>
                  </a:lnTo>
                  <a:lnTo>
                    <a:pt x="618" y="22030"/>
                  </a:lnTo>
                  <a:lnTo>
                    <a:pt x="2088" y="21036"/>
                  </a:lnTo>
                  <a:lnTo>
                    <a:pt x="31589" y="11562"/>
                  </a:lnTo>
                  <a:lnTo>
                    <a:pt x="76322" y="9927"/>
                  </a:lnTo>
                  <a:lnTo>
                    <a:pt x="160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049"/>
            <p:cNvSpPr/>
            <p:nvPr>
              <p:custDataLst>
                <p:tags r:id="rId77"/>
              </p:custDataLst>
            </p:nvPr>
          </p:nvSpPr>
          <p:spPr>
            <a:xfrm>
              <a:off x="10391775" y="5405934"/>
              <a:ext cx="84403" cy="309067"/>
            </a:xfrm>
            <a:custGeom>
              <a:avLst/>
              <a:gdLst/>
              <a:ahLst/>
              <a:cxnLst/>
              <a:rect l="0" t="0" r="0" b="0"/>
              <a:pathLst>
                <a:path w="84403" h="309067">
                  <a:moveTo>
                    <a:pt x="76200" y="32841"/>
                  </a:moveTo>
                  <a:lnTo>
                    <a:pt x="76200" y="32841"/>
                  </a:lnTo>
                  <a:lnTo>
                    <a:pt x="81257" y="27785"/>
                  </a:lnTo>
                  <a:lnTo>
                    <a:pt x="83738" y="22480"/>
                  </a:lnTo>
                  <a:lnTo>
                    <a:pt x="84402" y="19584"/>
                  </a:lnTo>
                  <a:lnTo>
                    <a:pt x="83784" y="16594"/>
                  </a:lnTo>
                  <a:lnTo>
                    <a:pt x="77859" y="7331"/>
                  </a:lnTo>
                  <a:lnTo>
                    <a:pt x="72351" y="1043"/>
                  </a:lnTo>
                  <a:lnTo>
                    <a:pt x="68342" y="0"/>
                  </a:lnTo>
                  <a:lnTo>
                    <a:pt x="58245" y="1665"/>
                  </a:lnTo>
                  <a:lnTo>
                    <a:pt x="45715" y="8552"/>
                  </a:lnTo>
                  <a:lnTo>
                    <a:pt x="22299" y="50190"/>
                  </a:lnTo>
                  <a:lnTo>
                    <a:pt x="11416" y="94027"/>
                  </a:lnTo>
                  <a:lnTo>
                    <a:pt x="8840" y="137551"/>
                  </a:lnTo>
                  <a:lnTo>
                    <a:pt x="3089" y="179695"/>
                  </a:lnTo>
                  <a:lnTo>
                    <a:pt x="610" y="226753"/>
                  </a:lnTo>
                  <a:lnTo>
                    <a:pt x="121" y="267171"/>
                  </a:lnTo>
                  <a:lnTo>
                    <a:pt x="0" y="309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050"/>
            <p:cNvSpPr/>
            <p:nvPr>
              <p:custDataLst>
                <p:tags r:id="rId78"/>
              </p:custDataLst>
            </p:nvPr>
          </p:nvSpPr>
          <p:spPr>
            <a:xfrm>
              <a:off x="3162300" y="50863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051"/>
            <p:cNvSpPr/>
            <p:nvPr>
              <p:custDataLst>
                <p:tags r:id="rId79"/>
              </p:custDataLst>
            </p:nvPr>
          </p:nvSpPr>
          <p:spPr>
            <a:xfrm>
              <a:off x="3211826" y="5153810"/>
              <a:ext cx="74300" cy="94466"/>
            </a:xfrm>
            <a:custGeom>
              <a:avLst/>
              <a:gdLst/>
              <a:ahLst/>
              <a:cxnLst/>
              <a:rect l="0" t="0" r="0" b="0"/>
              <a:pathLst>
                <a:path w="74300" h="94466">
                  <a:moveTo>
                    <a:pt x="74299" y="18265"/>
                  </a:moveTo>
                  <a:lnTo>
                    <a:pt x="74299" y="18265"/>
                  </a:lnTo>
                  <a:lnTo>
                    <a:pt x="69242" y="18265"/>
                  </a:lnTo>
                  <a:lnTo>
                    <a:pt x="31504" y="980"/>
                  </a:lnTo>
                  <a:lnTo>
                    <a:pt x="24235" y="0"/>
                  </a:lnTo>
                  <a:lnTo>
                    <a:pt x="17476" y="2387"/>
                  </a:lnTo>
                  <a:lnTo>
                    <a:pt x="14192" y="4504"/>
                  </a:lnTo>
                  <a:lnTo>
                    <a:pt x="4514" y="17597"/>
                  </a:lnTo>
                  <a:lnTo>
                    <a:pt x="0" y="39939"/>
                  </a:lnTo>
                  <a:lnTo>
                    <a:pt x="3719" y="66667"/>
                  </a:lnTo>
                  <a:lnTo>
                    <a:pt x="11523" y="84582"/>
                  </a:lnTo>
                  <a:lnTo>
                    <a:pt x="17471" y="90073"/>
                  </a:lnTo>
                  <a:lnTo>
                    <a:pt x="20539" y="91536"/>
                  </a:lnTo>
                  <a:lnTo>
                    <a:pt x="23642" y="91455"/>
                  </a:lnTo>
                  <a:lnTo>
                    <a:pt x="29913" y="88541"/>
                  </a:lnTo>
                  <a:lnTo>
                    <a:pt x="48905" y="55596"/>
                  </a:lnTo>
                  <a:lnTo>
                    <a:pt x="52429" y="45087"/>
                  </a:lnTo>
                  <a:lnTo>
                    <a:pt x="54692" y="31207"/>
                  </a:lnTo>
                  <a:lnTo>
                    <a:pt x="54878" y="31126"/>
                  </a:lnTo>
                  <a:lnTo>
                    <a:pt x="61785" y="75094"/>
                  </a:lnTo>
                  <a:lnTo>
                    <a:pt x="64774" y="94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052"/>
            <p:cNvSpPr/>
            <p:nvPr>
              <p:custDataLst>
                <p:tags r:id="rId80"/>
              </p:custDataLst>
            </p:nvPr>
          </p:nvSpPr>
          <p:spPr>
            <a:xfrm>
              <a:off x="3333750" y="5116961"/>
              <a:ext cx="61326" cy="132800"/>
            </a:xfrm>
            <a:custGeom>
              <a:avLst/>
              <a:gdLst/>
              <a:ahLst/>
              <a:cxnLst/>
              <a:rect l="0" t="0" r="0" b="0"/>
              <a:pathLst>
                <a:path w="61326" h="132800">
                  <a:moveTo>
                    <a:pt x="9525" y="45589"/>
                  </a:moveTo>
                  <a:lnTo>
                    <a:pt x="9525" y="45589"/>
                  </a:lnTo>
                  <a:lnTo>
                    <a:pt x="2979" y="60798"/>
                  </a:lnTo>
                  <a:lnTo>
                    <a:pt x="175" y="107603"/>
                  </a:lnTo>
                  <a:lnTo>
                    <a:pt x="15" y="132799"/>
                  </a:lnTo>
                  <a:lnTo>
                    <a:pt x="0" y="99829"/>
                  </a:lnTo>
                  <a:lnTo>
                    <a:pt x="15078" y="57553"/>
                  </a:lnTo>
                  <a:lnTo>
                    <a:pt x="19402" y="42440"/>
                  </a:lnTo>
                  <a:lnTo>
                    <a:pt x="40276" y="2606"/>
                  </a:lnTo>
                  <a:lnTo>
                    <a:pt x="43784" y="0"/>
                  </a:lnTo>
                  <a:lnTo>
                    <a:pt x="47181" y="379"/>
                  </a:lnTo>
                  <a:lnTo>
                    <a:pt x="50504" y="2749"/>
                  </a:lnTo>
                  <a:lnTo>
                    <a:pt x="60237" y="16197"/>
                  </a:lnTo>
                  <a:lnTo>
                    <a:pt x="61325" y="21761"/>
                  </a:lnTo>
                  <a:lnTo>
                    <a:pt x="52853" y="62259"/>
                  </a:lnTo>
                  <a:lnTo>
                    <a:pt x="47625" y="93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053"/>
            <p:cNvSpPr/>
            <p:nvPr>
              <p:custDataLst>
                <p:tags r:id="rId81"/>
              </p:custDataLst>
            </p:nvPr>
          </p:nvSpPr>
          <p:spPr>
            <a:xfrm>
              <a:off x="3454276" y="5135299"/>
              <a:ext cx="50925" cy="103452"/>
            </a:xfrm>
            <a:custGeom>
              <a:avLst/>
              <a:gdLst/>
              <a:ahLst/>
              <a:cxnLst/>
              <a:rect l="0" t="0" r="0" b="0"/>
              <a:pathLst>
                <a:path w="50925" h="103452">
                  <a:moveTo>
                    <a:pt x="50924" y="8201"/>
                  </a:moveTo>
                  <a:lnTo>
                    <a:pt x="50924" y="8201"/>
                  </a:lnTo>
                  <a:lnTo>
                    <a:pt x="45867" y="3145"/>
                  </a:lnTo>
                  <a:lnTo>
                    <a:pt x="40563" y="662"/>
                  </a:lnTo>
                  <a:lnTo>
                    <a:pt x="37667" y="0"/>
                  </a:lnTo>
                  <a:lnTo>
                    <a:pt x="34677" y="617"/>
                  </a:lnTo>
                  <a:lnTo>
                    <a:pt x="28534" y="4125"/>
                  </a:lnTo>
                  <a:lnTo>
                    <a:pt x="1434" y="42560"/>
                  </a:lnTo>
                  <a:lnTo>
                    <a:pt x="0" y="58396"/>
                  </a:lnTo>
                  <a:lnTo>
                    <a:pt x="7704" y="89377"/>
                  </a:lnTo>
                  <a:lnTo>
                    <a:pt x="22349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054"/>
            <p:cNvSpPr/>
            <p:nvPr>
              <p:custDataLst>
                <p:tags r:id="rId82"/>
              </p:custDataLst>
            </p:nvPr>
          </p:nvSpPr>
          <p:spPr>
            <a:xfrm>
              <a:off x="3543693" y="5117309"/>
              <a:ext cx="104383" cy="130967"/>
            </a:xfrm>
            <a:custGeom>
              <a:avLst/>
              <a:gdLst/>
              <a:ahLst/>
              <a:cxnLst/>
              <a:rect l="0" t="0" r="0" b="0"/>
              <a:pathLst>
                <a:path w="104383" h="130967">
                  <a:moveTo>
                    <a:pt x="9132" y="45241"/>
                  </a:moveTo>
                  <a:lnTo>
                    <a:pt x="9132" y="45241"/>
                  </a:lnTo>
                  <a:lnTo>
                    <a:pt x="931" y="53442"/>
                  </a:lnTo>
                  <a:lnTo>
                    <a:pt x="0" y="59430"/>
                  </a:lnTo>
                  <a:lnTo>
                    <a:pt x="1986" y="61051"/>
                  </a:lnTo>
                  <a:lnTo>
                    <a:pt x="9836" y="62850"/>
                  </a:lnTo>
                  <a:lnTo>
                    <a:pt x="26156" y="58808"/>
                  </a:lnTo>
                  <a:lnTo>
                    <a:pt x="44397" y="50907"/>
                  </a:lnTo>
                  <a:lnTo>
                    <a:pt x="54086" y="42115"/>
                  </a:lnTo>
                  <a:lnTo>
                    <a:pt x="68929" y="19224"/>
                  </a:lnTo>
                  <a:lnTo>
                    <a:pt x="73769" y="5664"/>
                  </a:lnTo>
                  <a:lnTo>
                    <a:pt x="72332" y="2982"/>
                  </a:lnTo>
                  <a:lnTo>
                    <a:pt x="69257" y="1193"/>
                  </a:lnTo>
                  <a:lnTo>
                    <a:pt x="65090" y="0"/>
                  </a:lnTo>
                  <a:lnTo>
                    <a:pt x="51994" y="4321"/>
                  </a:lnTo>
                  <a:lnTo>
                    <a:pt x="38765" y="12237"/>
                  </a:lnTo>
                  <a:lnTo>
                    <a:pt x="14961" y="41094"/>
                  </a:lnTo>
                  <a:lnTo>
                    <a:pt x="4627" y="64826"/>
                  </a:lnTo>
                  <a:lnTo>
                    <a:pt x="1838" y="78992"/>
                  </a:lnTo>
                  <a:lnTo>
                    <a:pt x="6243" y="95167"/>
                  </a:lnTo>
                  <a:lnTo>
                    <a:pt x="10381" y="103925"/>
                  </a:lnTo>
                  <a:lnTo>
                    <a:pt x="29090" y="116478"/>
                  </a:lnTo>
                  <a:lnTo>
                    <a:pt x="63992" y="128104"/>
                  </a:lnTo>
                  <a:lnTo>
                    <a:pt x="104382" y="130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055"/>
            <p:cNvSpPr/>
            <p:nvPr>
              <p:custDataLst>
                <p:tags r:id="rId83"/>
              </p:custDataLst>
            </p:nvPr>
          </p:nvSpPr>
          <p:spPr>
            <a:xfrm>
              <a:off x="1028700" y="5362575"/>
              <a:ext cx="2758040" cy="47626"/>
            </a:xfrm>
            <a:custGeom>
              <a:avLst/>
              <a:gdLst/>
              <a:ahLst/>
              <a:cxnLst/>
              <a:rect l="0" t="0" r="0" b="0"/>
              <a:pathLst>
                <a:path w="2758040" h="47626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5595"/>
                  </a:lnTo>
                  <a:lnTo>
                    <a:pt x="2822" y="26589"/>
                  </a:lnTo>
                  <a:lnTo>
                    <a:pt x="50381" y="35940"/>
                  </a:lnTo>
                  <a:lnTo>
                    <a:pt x="89364" y="37460"/>
                  </a:lnTo>
                  <a:lnTo>
                    <a:pt x="121209" y="37815"/>
                  </a:lnTo>
                  <a:lnTo>
                    <a:pt x="160057" y="37973"/>
                  </a:lnTo>
                  <a:lnTo>
                    <a:pt x="193550" y="38044"/>
                  </a:lnTo>
                  <a:lnTo>
                    <a:pt x="236207" y="38083"/>
                  </a:lnTo>
                  <a:lnTo>
                    <a:pt x="278479" y="38095"/>
                  </a:lnTo>
                  <a:lnTo>
                    <a:pt x="324518" y="38099"/>
                  </a:lnTo>
                  <a:lnTo>
                    <a:pt x="356955" y="38100"/>
                  </a:lnTo>
                  <a:lnTo>
                    <a:pt x="392538" y="38100"/>
                  </a:lnTo>
                  <a:lnTo>
                    <a:pt x="426698" y="38100"/>
                  </a:lnTo>
                  <a:lnTo>
                    <a:pt x="461635" y="38100"/>
                  </a:lnTo>
                  <a:lnTo>
                    <a:pt x="501857" y="38100"/>
                  </a:lnTo>
                  <a:lnTo>
                    <a:pt x="541606" y="38100"/>
                  </a:lnTo>
                  <a:lnTo>
                    <a:pt x="580439" y="39158"/>
                  </a:lnTo>
                  <a:lnTo>
                    <a:pt x="618865" y="43156"/>
                  </a:lnTo>
                  <a:lnTo>
                    <a:pt x="659931" y="45639"/>
                  </a:lnTo>
                  <a:lnTo>
                    <a:pt x="702878" y="46742"/>
                  </a:lnTo>
                  <a:lnTo>
                    <a:pt x="746660" y="47232"/>
                  </a:lnTo>
                  <a:lnTo>
                    <a:pt x="793635" y="47450"/>
                  </a:lnTo>
                  <a:lnTo>
                    <a:pt x="818015" y="47509"/>
                  </a:lnTo>
                  <a:lnTo>
                    <a:pt x="864859" y="47573"/>
                  </a:lnTo>
                  <a:lnTo>
                    <a:pt x="911432" y="47602"/>
                  </a:lnTo>
                  <a:lnTo>
                    <a:pt x="935705" y="47609"/>
                  </a:lnTo>
                  <a:lnTo>
                    <a:pt x="960353" y="47615"/>
                  </a:lnTo>
                  <a:lnTo>
                    <a:pt x="1007496" y="47620"/>
                  </a:lnTo>
                  <a:lnTo>
                    <a:pt x="1030439" y="47622"/>
                  </a:lnTo>
                  <a:lnTo>
                    <a:pt x="1055259" y="47623"/>
                  </a:lnTo>
                  <a:lnTo>
                    <a:pt x="1081331" y="47624"/>
                  </a:lnTo>
                  <a:lnTo>
                    <a:pt x="1108238" y="47625"/>
                  </a:lnTo>
                  <a:lnTo>
                    <a:pt x="1134642" y="47625"/>
                  </a:lnTo>
                  <a:lnTo>
                    <a:pt x="1160711" y="47625"/>
                  </a:lnTo>
                  <a:lnTo>
                    <a:pt x="1186557" y="47625"/>
                  </a:lnTo>
                  <a:lnTo>
                    <a:pt x="1211197" y="47625"/>
                  </a:lnTo>
                  <a:lnTo>
                    <a:pt x="1258329" y="47625"/>
                  </a:lnTo>
                  <a:lnTo>
                    <a:pt x="1283386" y="47625"/>
                  </a:lnTo>
                  <a:lnTo>
                    <a:pt x="1309616" y="47625"/>
                  </a:lnTo>
                  <a:lnTo>
                    <a:pt x="1336627" y="47625"/>
                  </a:lnTo>
                  <a:lnTo>
                    <a:pt x="1363101" y="47625"/>
                  </a:lnTo>
                  <a:lnTo>
                    <a:pt x="1389218" y="47625"/>
                  </a:lnTo>
                  <a:lnTo>
                    <a:pt x="1415095" y="47625"/>
                  </a:lnTo>
                  <a:lnTo>
                    <a:pt x="1440813" y="46567"/>
                  </a:lnTo>
                  <a:lnTo>
                    <a:pt x="1466426" y="44803"/>
                  </a:lnTo>
                  <a:lnTo>
                    <a:pt x="1491967" y="42569"/>
                  </a:lnTo>
                  <a:lnTo>
                    <a:pt x="1518520" y="41080"/>
                  </a:lnTo>
                  <a:lnTo>
                    <a:pt x="1545747" y="40086"/>
                  </a:lnTo>
                  <a:lnTo>
                    <a:pt x="1573423" y="39424"/>
                  </a:lnTo>
                  <a:lnTo>
                    <a:pt x="1599282" y="38983"/>
                  </a:lnTo>
                  <a:lnTo>
                    <a:pt x="1623930" y="38688"/>
                  </a:lnTo>
                  <a:lnTo>
                    <a:pt x="1647770" y="38493"/>
                  </a:lnTo>
                  <a:lnTo>
                    <a:pt x="1673188" y="37304"/>
                  </a:lnTo>
                  <a:lnTo>
                    <a:pt x="1699659" y="35452"/>
                  </a:lnTo>
                  <a:lnTo>
                    <a:pt x="1726831" y="33160"/>
                  </a:lnTo>
                  <a:lnTo>
                    <a:pt x="1753412" y="31631"/>
                  </a:lnTo>
                  <a:lnTo>
                    <a:pt x="1779599" y="30612"/>
                  </a:lnTo>
                  <a:lnTo>
                    <a:pt x="1805525" y="29933"/>
                  </a:lnTo>
                  <a:lnTo>
                    <a:pt x="1831275" y="29481"/>
                  </a:lnTo>
                  <a:lnTo>
                    <a:pt x="1856908" y="29179"/>
                  </a:lnTo>
                  <a:lnTo>
                    <a:pt x="1882464" y="28978"/>
                  </a:lnTo>
                  <a:lnTo>
                    <a:pt x="1907967" y="28843"/>
                  </a:lnTo>
                  <a:lnTo>
                    <a:pt x="1933436" y="28754"/>
                  </a:lnTo>
                  <a:lnTo>
                    <a:pt x="1958883" y="28694"/>
                  </a:lnTo>
                  <a:lnTo>
                    <a:pt x="1984314" y="27596"/>
                  </a:lnTo>
                  <a:lnTo>
                    <a:pt x="2009734" y="25805"/>
                  </a:lnTo>
                  <a:lnTo>
                    <a:pt x="2035148" y="23554"/>
                  </a:lnTo>
                  <a:lnTo>
                    <a:pt x="2060556" y="22053"/>
                  </a:lnTo>
                  <a:lnTo>
                    <a:pt x="2085963" y="21051"/>
                  </a:lnTo>
                  <a:lnTo>
                    <a:pt x="2111367" y="20384"/>
                  </a:lnTo>
                  <a:lnTo>
                    <a:pt x="2135711" y="19939"/>
                  </a:lnTo>
                  <a:lnTo>
                    <a:pt x="2182516" y="19445"/>
                  </a:lnTo>
                  <a:lnTo>
                    <a:pt x="2228013" y="19226"/>
                  </a:lnTo>
                  <a:lnTo>
                    <a:pt x="2272928" y="18070"/>
                  </a:lnTo>
                  <a:lnTo>
                    <a:pt x="2317585" y="14028"/>
                  </a:lnTo>
                  <a:lnTo>
                    <a:pt x="2359304" y="11526"/>
                  </a:lnTo>
                  <a:lnTo>
                    <a:pt x="2399013" y="10414"/>
                  </a:lnTo>
                  <a:lnTo>
                    <a:pt x="2437828" y="9920"/>
                  </a:lnTo>
                  <a:lnTo>
                    <a:pt x="2473424" y="9701"/>
                  </a:lnTo>
                  <a:lnTo>
                    <a:pt x="2506883" y="9603"/>
                  </a:lnTo>
                  <a:lnTo>
                    <a:pt x="2554412" y="9548"/>
                  </a:lnTo>
                  <a:lnTo>
                    <a:pt x="2595776" y="9532"/>
                  </a:lnTo>
                  <a:lnTo>
                    <a:pt x="2633785" y="8469"/>
                  </a:lnTo>
                  <a:lnTo>
                    <a:pt x="2665625" y="4037"/>
                  </a:lnTo>
                  <a:lnTo>
                    <a:pt x="2707651" y="8128"/>
                  </a:lnTo>
                  <a:lnTo>
                    <a:pt x="2755157" y="9403"/>
                  </a:lnTo>
                  <a:lnTo>
                    <a:pt x="2757521" y="9443"/>
                  </a:lnTo>
                  <a:lnTo>
                    <a:pt x="2758039" y="8412"/>
                  </a:lnTo>
                  <a:lnTo>
                    <a:pt x="2752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056"/>
            <p:cNvSpPr/>
            <p:nvPr>
              <p:custDataLst>
                <p:tags r:id="rId84"/>
              </p:custDataLst>
            </p:nvPr>
          </p:nvSpPr>
          <p:spPr>
            <a:xfrm>
              <a:off x="3915244" y="5038725"/>
              <a:ext cx="94782" cy="247651"/>
            </a:xfrm>
            <a:custGeom>
              <a:avLst/>
              <a:gdLst/>
              <a:ahLst/>
              <a:cxnLst/>
              <a:rect l="0" t="0" r="0" b="0"/>
              <a:pathLst>
                <a:path w="94782" h="247651">
                  <a:moveTo>
                    <a:pt x="94781" y="0"/>
                  </a:moveTo>
                  <a:lnTo>
                    <a:pt x="94781" y="0"/>
                  </a:lnTo>
                  <a:lnTo>
                    <a:pt x="89724" y="0"/>
                  </a:lnTo>
                  <a:lnTo>
                    <a:pt x="76467" y="5056"/>
                  </a:lnTo>
                  <a:lnTo>
                    <a:pt x="40592" y="35648"/>
                  </a:lnTo>
                  <a:lnTo>
                    <a:pt x="33655" y="47946"/>
                  </a:lnTo>
                  <a:lnTo>
                    <a:pt x="28456" y="60467"/>
                  </a:lnTo>
                  <a:lnTo>
                    <a:pt x="15745" y="79417"/>
                  </a:lnTo>
                  <a:lnTo>
                    <a:pt x="4881" y="121244"/>
                  </a:lnTo>
                  <a:lnTo>
                    <a:pt x="588" y="166903"/>
                  </a:lnTo>
                  <a:lnTo>
                    <a:pt x="0" y="183893"/>
                  </a:lnTo>
                  <a:lnTo>
                    <a:pt x="5385" y="201321"/>
                  </a:lnTo>
                  <a:lnTo>
                    <a:pt x="13774" y="216476"/>
                  </a:lnTo>
                  <a:lnTo>
                    <a:pt x="36123" y="237116"/>
                  </a:lnTo>
                  <a:lnTo>
                    <a:pt x="6620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057"/>
            <p:cNvSpPr/>
            <p:nvPr>
              <p:custDataLst>
                <p:tags r:id="rId85"/>
              </p:custDataLst>
            </p:nvPr>
          </p:nvSpPr>
          <p:spPr>
            <a:xfrm>
              <a:off x="4076828" y="5071337"/>
              <a:ext cx="123698" cy="222138"/>
            </a:xfrm>
            <a:custGeom>
              <a:avLst/>
              <a:gdLst/>
              <a:ahLst/>
              <a:cxnLst/>
              <a:rect l="0" t="0" r="0" b="0"/>
              <a:pathLst>
                <a:path w="123698" h="222138">
                  <a:moveTo>
                    <a:pt x="37972" y="5488"/>
                  </a:moveTo>
                  <a:lnTo>
                    <a:pt x="37972" y="5488"/>
                  </a:lnTo>
                  <a:lnTo>
                    <a:pt x="37972" y="0"/>
                  </a:lnTo>
                  <a:lnTo>
                    <a:pt x="37972" y="2344"/>
                  </a:lnTo>
                  <a:lnTo>
                    <a:pt x="35150" y="6913"/>
                  </a:lnTo>
                  <a:lnTo>
                    <a:pt x="30367" y="14587"/>
                  </a:lnTo>
                  <a:lnTo>
                    <a:pt x="16863" y="60440"/>
                  </a:lnTo>
                  <a:lnTo>
                    <a:pt x="11609" y="96206"/>
                  </a:lnTo>
                  <a:lnTo>
                    <a:pt x="7230" y="134673"/>
                  </a:lnTo>
                  <a:lnTo>
                    <a:pt x="518" y="177721"/>
                  </a:lnTo>
                  <a:lnTo>
                    <a:pt x="0" y="202493"/>
                  </a:lnTo>
                  <a:lnTo>
                    <a:pt x="2751" y="212284"/>
                  </a:lnTo>
                  <a:lnTo>
                    <a:pt x="4966" y="216377"/>
                  </a:lnTo>
                  <a:lnTo>
                    <a:pt x="9618" y="219106"/>
                  </a:lnTo>
                  <a:lnTo>
                    <a:pt x="23254" y="222137"/>
                  </a:lnTo>
                  <a:lnTo>
                    <a:pt x="48781" y="218788"/>
                  </a:lnTo>
                  <a:lnTo>
                    <a:pt x="94846" y="200068"/>
                  </a:lnTo>
                  <a:lnTo>
                    <a:pt x="123697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058"/>
            <p:cNvSpPr/>
            <p:nvPr>
              <p:custDataLst>
                <p:tags r:id="rId86"/>
              </p:custDataLst>
            </p:nvPr>
          </p:nvSpPr>
          <p:spPr>
            <a:xfrm>
              <a:off x="4288189" y="5105400"/>
              <a:ext cx="102837" cy="167254"/>
            </a:xfrm>
            <a:custGeom>
              <a:avLst/>
              <a:gdLst/>
              <a:ahLst/>
              <a:cxnLst/>
              <a:rect l="0" t="0" r="0" b="0"/>
              <a:pathLst>
                <a:path w="102837" h="167254">
                  <a:moveTo>
                    <a:pt x="102836" y="9525"/>
                  </a:moveTo>
                  <a:lnTo>
                    <a:pt x="102836" y="9525"/>
                  </a:lnTo>
                  <a:lnTo>
                    <a:pt x="97779" y="4469"/>
                  </a:lnTo>
                  <a:lnTo>
                    <a:pt x="89653" y="1986"/>
                  </a:lnTo>
                  <a:lnTo>
                    <a:pt x="77926" y="1941"/>
                  </a:lnTo>
                  <a:lnTo>
                    <a:pt x="62132" y="5449"/>
                  </a:lnTo>
                  <a:lnTo>
                    <a:pt x="47351" y="16180"/>
                  </a:lnTo>
                  <a:lnTo>
                    <a:pt x="21760" y="44935"/>
                  </a:lnTo>
                  <a:lnTo>
                    <a:pt x="4605" y="86625"/>
                  </a:lnTo>
                  <a:lnTo>
                    <a:pt x="0" y="109510"/>
                  </a:lnTo>
                  <a:lnTo>
                    <a:pt x="3692" y="134753"/>
                  </a:lnTo>
                  <a:lnTo>
                    <a:pt x="16546" y="157284"/>
                  </a:lnTo>
                  <a:lnTo>
                    <a:pt x="27796" y="165154"/>
                  </a:lnTo>
                  <a:lnTo>
                    <a:pt x="33759" y="167253"/>
                  </a:lnTo>
                  <a:lnTo>
                    <a:pt x="48852" y="163940"/>
                  </a:lnTo>
                  <a:lnTo>
                    <a:pt x="65084" y="154354"/>
                  </a:lnTo>
                  <a:lnTo>
                    <a:pt x="79355" y="139510"/>
                  </a:lnTo>
                  <a:lnTo>
                    <a:pt x="97100" y="99681"/>
                  </a:lnTo>
                  <a:lnTo>
                    <a:pt x="101703" y="72685"/>
                  </a:lnTo>
                  <a:lnTo>
                    <a:pt x="99678" y="46584"/>
                  </a:lnTo>
                  <a:lnTo>
                    <a:pt x="94568" y="19432"/>
                  </a:lnTo>
                  <a:lnTo>
                    <a:pt x="92032" y="15071"/>
                  </a:lnTo>
                  <a:lnTo>
                    <a:pt x="83571" y="7404"/>
                  </a:lnTo>
                  <a:lnTo>
                    <a:pt x="552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059"/>
            <p:cNvSpPr/>
            <p:nvPr>
              <p:custDataLst>
                <p:tags r:id="rId87"/>
              </p:custDataLst>
            </p:nvPr>
          </p:nvSpPr>
          <p:spPr>
            <a:xfrm>
              <a:off x="4496683" y="5086350"/>
              <a:ext cx="122943" cy="184059"/>
            </a:xfrm>
            <a:custGeom>
              <a:avLst/>
              <a:gdLst/>
              <a:ahLst/>
              <a:cxnLst/>
              <a:rect l="0" t="0" r="0" b="0"/>
              <a:pathLst>
                <a:path w="122943" h="184059">
                  <a:moveTo>
                    <a:pt x="8642" y="0"/>
                  </a:moveTo>
                  <a:lnTo>
                    <a:pt x="8642" y="0"/>
                  </a:lnTo>
                  <a:lnTo>
                    <a:pt x="3585" y="0"/>
                  </a:lnTo>
                  <a:lnTo>
                    <a:pt x="2096" y="1058"/>
                  </a:lnTo>
                  <a:lnTo>
                    <a:pt x="1103" y="2822"/>
                  </a:lnTo>
                  <a:lnTo>
                    <a:pt x="0" y="10779"/>
                  </a:lnTo>
                  <a:lnTo>
                    <a:pt x="2114" y="47559"/>
                  </a:lnTo>
                  <a:lnTo>
                    <a:pt x="10891" y="94408"/>
                  </a:lnTo>
                  <a:lnTo>
                    <a:pt x="24813" y="138923"/>
                  </a:lnTo>
                  <a:lnTo>
                    <a:pt x="35188" y="156755"/>
                  </a:lnTo>
                  <a:lnTo>
                    <a:pt x="58129" y="182424"/>
                  </a:lnTo>
                  <a:lnTo>
                    <a:pt x="63859" y="184058"/>
                  </a:lnTo>
                  <a:lnTo>
                    <a:pt x="78692" y="183050"/>
                  </a:lnTo>
                  <a:lnTo>
                    <a:pt x="84975" y="180242"/>
                  </a:lnTo>
                  <a:lnTo>
                    <a:pt x="94778" y="171477"/>
                  </a:lnTo>
                  <a:lnTo>
                    <a:pt x="106248" y="154642"/>
                  </a:lnTo>
                  <a:lnTo>
                    <a:pt x="118547" y="108236"/>
                  </a:lnTo>
                  <a:lnTo>
                    <a:pt x="122074" y="65672"/>
                  </a:lnTo>
                  <a:lnTo>
                    <a:pt x="12294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060"/>
            <p:cNvSpPr/>
            <p:nvPr>
              <p:custDataLst>
                <p:tags r:id="rId88"/>
              </p:custDataLst>
            </p:nvPr>
          </p:nvSpPr>
          <p:spPr>
            <a:xfrm>
              <a:off x="4695825" y="5011867"/>
              <a:ext cx="84866" cy="303715"/>
            </a:xfrm>
            <a:custGeom>
              <a:avLst/>
              <a:gdLst/>
              <a:ahLst/>
              <a:cxnLst/>
              <a:rect l="0" t="0" r="0" b="0"/>
              <a:pathLst>
                <a:path w="84866" h="303715">
                  <a:moveTo>
                    <a:pt x="19050" y="17333"/>
                  </a:moveTo>
                  <a:lnTo>
                    <a:pt x="19050" y="17333"/>
                  </a:lnTo>
                  <a:lnTo>
                    <a:pt x="19050" y="4076"/>
                  </a:lnTo>
                  <a:lnTo>
                    <a:pt x="20108" y="2145"/>
                  </a:lnTo>
                  <a:lnTo>
                    <a:pt x="21872" y="858"/>
                  </a:lnTo>
                  <a:lnTo>
                    <a:pt x="24107" y="0"/>
                  </a:lnTo>
                  <a:lnTo>
                    <a:pt x="25596" y="1544"/>
                  </a:lnTo>
                  <a:lnTo>
                    <a:pt x="29809" y="13831"/>
                  </a:lnTo>
                  <a:lnTo>
                    <a:pt x="41405" y="30877"/>
                  </a:lnTo>
                  <a:lnTo>
                    <a:pt x="56919" y="72007"/>
                  </a:lnTo>
                  <a:lnTo>
                    <a:pt x="71034" y="117065"/>
                  </a:lnTo>
                  <a:lnTo>
                    <a:pt x="79196" y="141033"/>
                  </a:lnTo>
                  <a:lnTo>
                    <a:pt x="83790" y="181103"/>
                  </a:lnTo>
                  <a:lnTo>
                    <a:pt x="84865" y="199833"/>
                  </a:lnTo>
                  <a:lnTo>
                    <a:pt x="75357" y="232391"/>
                  </a:lnTo>
                  <a:lnTo>
                    <a:pt x="53181" y="272656"/>
                  </a:lnTo>
                  <a:lnTo>
                    <a:pt x="27177" y="303714"/>
                  </a:lnTo>
                  <a:lnTo>
                    <a:pt x="0" y="30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061"/>
            <p:cNvSpPr/>
            <p:nvPr>
              <p:custDataLst>
                <p:tags r:id="rId89"/>
              </p:custDataLst>
            </p:nvPr>
          </p:nvSpPr>
          <p:spPr>
            <a:xfrm>
              <a:off x="4905375" y="5153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062"/>
            <p:cNvSpPr/>
            <p:nvPr>
              <p:custDataLst>
                <p:tags r:id="rId90"/>
              </p:custDataLst>
            </p:nvPr>
          </p:nvSpPr>
          <p:spPr>
            <a:xfrm>
              <a:off x="4895850" y="52959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2930" y="10361"/>
                  </a:lnTo>
                  <a:lnTo>
                    <a:pt x="14424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063"/>
            <p:cNvSpPr/>
            <p:nvPr>
              <p:custDataLst>
                <p:tags r:id="rId91"/>
              </p:custDataLst>
            </p:nvPr>
          </p:nvSpPr>
          <p:spPr>
            <a:xfrm>
              <a:off x="5314950" y="5117150"/>
              <a:ext cx="152401" cy="248308"/>
            </a:xfrm>
            <a:custGeom>
              <a:avLst/>
              <a:gdLst/>
              <a:ahLst/>
              <a:cxnLst/>
              <a:rect l="0" t="0" r="0" b="0"/>
              <a:pathLst>
                <a:path w="152401" h="248308">
                  <a:moveTo>
                    <a:pt x="0" y="35875"/>
                  </a:moveTo>
                  <a:lnTo>
                    <a:pt x="0" y="35875"/>
                  </a:lnTo>
                  <a:lnTo>
                    <a:pt x="0" y="30819"/>
                  </a:lnTo>
                  <a:lnTo>
                    <a:pt x="9133" y="0"/>
                  </a:lnTo>
                  <a:lnTo>
                    <a:pt x="24690" y="45586"/>
                  </a:lnTo>
                  <a:lnTo>
                    <a:pt x="30630" y="81852"/>
                  </a:lnTo>
                  <a:lnTo>
                    <a:pt x="41531" y="123934"/>
                  </a:lnTo>
                  <a:lnTo>
                    <a:pt x="52522" y="167095"/>
                  </a:lnTo>
                  <a:lnTo>
                    <a:pt x="61292" y="209491"/>
                  </a:lnTo>
                  <a:lnTo>
                    <a:pt x="76328" y="242052"/>
                  </a:lnTo>
                  <a:lnTo>
                    <a:pt x="79460" y="246351"/>
                  </a:lnTo>
                  <a:lnTo>
                    <a:pt x="82607" y="248159"/>
                  </a:lnTo>
                  <a:lnTo>
                    <a:pt x="85763" y="248307"/>
                  </a:lnTo>
                  <a:lnTo>
                    <a:pt x="88925" y="247346"/>
                  </a:lnTo>
                  <a:lnTo>
                    <a:pt x="95261" y="237812"/>
                  </a:lnTo>
                  <a:lnTo>
                    <a:pt x="101956" y="217416"/>
                  </a:lnTo>
                  <a:lnTo>
                    <a:pt x="109275" y="176392"/>
                  </a:lnTo>
                  <a:lnTo>
                    <a:pt x="120912" y="135911"/>
                  </a:lnTo>
                  <a:lnTo>
                    <a:pt x="130253" y="90915"/>
                  </a:lnTo>
                  <a:lnTo>
                    <a:pt x="140068" y="45179"/>
                  </a:lnTo>
                  <a:lnTo>
                    <a:pt x="144866" y="26285"/>
                  </a:lnTo>
                  <a:lnTo>
                    <a:pt x="150912" y="11050"/>
                  </a:lnTo>
                  <a:lnTo>
                    <a:pt x="151408" y="10858"/>
                  </a:lnTo>
                  <a:lnTo>
                    <a:pt x="151959" y="13467"/>
                  </a:lnTo>
                  <a:lnTo>
                    <a:pt x="152400" y="2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064"/>
            <p:cNvSpPr/>
            <p:nvPr>
              <p:custDataLst>
                <p:tags r:id="rId92"/>
              </p:custDataLst>
            </p:nvPr>
          </p:nvSpPr>
          <p:spPr>
            <a:xfrm>
              <a:off x="5488799" y="5240225"/>
              <a:ext cx="121427" cy="122351"/>
            </a:xfrm>
            <a:custGeom>
              <a:avLst/>
              <a:gdLst/>
              <a:ahLst/>
              <a:cxnLst/>
              <a:rect l="0" t="0" r="0" b="0"/>
              <a:pathLst>
                <a:path w="121427" h="122351">
                  <a:moveTo>
                    <a:pt x="83326" y="27100"/>
                  </a:moveTo>
                  <a:lnTo>
                    <a:pt x="83326" y="27100"/>
                  </a:lnTo>
                  <a:lnTo>
                    <a:pt x="83326" y="13843"/>
                  </a:lnTo>
                  <a:lnTo>
                    <a:pt x="82268" y="11912"/>
                  </a:lnTo>
                  <a:lnTo>
                    <a:pt x="80504" y="10625"/>
                  </a:lnTo>
                  <a:lnTo>
                    <a:pt x="52734" y="0"/>
                  </a:lnTo>
                  <a:lnTo>
                    <a:pt x="48115" y="2683"/>
                  </a:lnTo>
                  <a:lnTo>
                    <a:pt x="14231" y="40805"/>
                  </a:lnTo>
                  <a:lnTo>
                    <a:pt x="1199" y="69906"/>
                  </a:lnTo>
                  <a:lnTo>
                    <a:pt x="0" y="74687"/>
                  </a:lnTo>
                  <a:lnTo>
                    <a:pt x="3368" y="96586"/>
                  </a:lnTo>
                  <a:lnTo>
                    <a:pt x="11100" y="108430"/>
                  </a:lnTo>
                  <a:lnTo>
                    <a:pt x="16125" y="113070"/>
                  </a:lnTo>
                  <a:lnTo>
                    <a:pt x="20534" y="115105"/>
                  </a:lnTo>
                  <a:lnTo>
                    <a:pt x="24532" y="115404"/>
                  </a:lnTo>
                  <a:lnTo>
                    <a:pt x="28255" y="114544"/>
                  </a:lnTo>
                  <a:lnTo>
                    <a:pt x="43607" y="103221"/>
                  </a:lnTo>
                  <a:lnTo>
                    <a:pt x="77930" y="60797"/>
                  </a:lnTo>
                  <a:lnTo>
                    <a:pt x="82616" y="48288"/>
                  </a:lnTo>
                  <a:lnTo>
                    <a:pt x="84244" y="60723"/>
                  </a:lnTo>
                  <a:lnTo>
                    <a:pt x="108833" y="105755"/>
                  </a:lnTo>
                  <a:lnTo>
                    <a:pt x="121426" y="12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065"/>
            <p:cNvSpPr/>
            <p:nvPr>
              <p:custDataLst>
                <p:tags r:id="rId93"/>
              </p:custDataLst>
            </p:nvPr>
          </p:nvSpPr>
          <p:spPr>
            <a:xfrm>
              <a:off x="5657850" y="5242183"/>
              <a:ext cx="104776" cy="146212"/>
            </a:xfrm>
            <a:custGeom>
              <a:avLst/>
              <a:gdLst/>
              <a:ahLst/>
              <a:cxnLst/>
              <a:rect l="0" t="0" r="0" b="0"/>
              <a:pathLst>
                <a:path w="104776" h="146212">
                  <a:moveTo>
                    <a:pt x="0" y="34667"/>
                  </a:moveTo>
                  <a:lnTo>
                    <a:pt x="0" y="34667"/>
                  </a:lnTo>
                  <a:lnTo>
                    <a:pt x="0" y="0"/>
                  </a:lnTo>
                  <a:lnTo>
                    <a:pt x="1058" y="972"/>
                  </a:lnTo>
                  <a:lnTo>
                    <a:pt x="28665" y="42159"/>
                  </a:lnTo>
                  <a:lnTo>
                    <a:pt x="49766" y="83278"/>
                  </a:lnTo>
                  <a:lnTo>
                    <a:pt x="55691" y="107495"/>
                  </a:lnTo>
                  <a:lnTo>
                    <a:pt x="55660" y="129624"/>
                  </a:lnTo>
                  <a:lnTo>
                    <a:pt x="51902" y="139664"/>
                  </a:lnTo>
                  <a:lnTo>
                    <a:pt x="49418" y="142765"/>
                  </a:lnTo>
                  <a:lnTo>
                    <a:pt x="43836" y="146211"/>
                  </a:lnTo>
                  <a:lnTo>
                    <a:pt x="41923" y="146071"/>
                  </a:lnTo>
                  <a:lnTo>
                    <a:pt x="40649" y="144920"/>
                  </a:lnTo>
                  <a:lnTo>
                    <a:pt x="39799" y="143093"/>
                  </a:lnTo>
                  <a:lnTo>
                    <a:pt x="39494" y="104258"/>
                  </a:lnTo>
                  <a:lnTo>
                    <a:pt x="51402" y="59157"/>
                  </a:lnTo>
                  <a:lnTo>
                    <a:pt x="60503" y="38513"/>
                  </a:lnTo>
                  <a:lnTo>
                    <a:pt x="80016" y="18990"/>
                  </a:lnTo>
                  <a:lnTo>
                    <a:pt x="104775" y="6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066"/>
            <p:cNvSpPr/>
            <p:nvPr>
              <p:custDataLst>
                <p:tags r:id="rId94"/>
              </p:custDataLst>
            </p:nvPr>
          </p:nvSpPr>
          <p:spPr>
            <a:xfrm>
              <a:off x="5878982" y="5145332"/>
              <a:ext cx="101395" cy="283919"/>
            </a:xfrm>
            <a:custGeom>
              <a:avLst/>
              <a:gdLst/>
              <a:ahLst/>
              <a:cxnLst/>
              <a:rect l="0" t="0" r="0" b="0"/>
              <a:pathLst>
                <a:path w="101395" h="283919">
                  <a:moveTo>
                    <a:pt x="93193" y="26743"/>
                  </a:moveTo>
                  <a:lnTo>
                    <a:pt x="93193" y="26743"/>
                  </a:lnTo>
                  <a:lnTo>
                    <a:pt x="98249" y="21687"/>
                  </a:lnTo>
                  <a:lnTo>
                    <a:pt x="100732" y="16382"/>
                  </a:lnTo>
                  <a:lnTo>
                    <a:pt x="101394" y="13486"/>
                  </a:lnTo>
                  <a:lnTo>
                    <a:pt x="99718" y="10496"/>
                  </a:lnTo>
                  <a:lnTo>
                    <a:pt x="92212" y="4353"/>
                  </a:lnTo>
                  <a:lnTo>
                    <a:pt x="84643" y="917"/>
                  </a:lnTo>
                  <a:lnTo>
                    <a:pt x="81143" y="0"/>
                  </a:lnTo>
                  <a:lnTo>
                    <a:pt x="55991" y="8824"/>
                  </a:lnTo>
                  <a:lnTo>
                    <a:pt x="42087" y="21954"/>
                  </a:lnTo>
                  <a:lnTo>
                    <a:pt x="17523" y="67245"/>
                  </a:lnTo>
                  <a:lnTo>
                    <a:pt x="10447" y="91308"/>
                  </a:lnTo>
                  <a:lnTo>
                    <a:pt x="3000" y="133571"/>
                  </a:lnTo>
                  <a:lnTo>
                    <a:pt x="0" y="171121"/>
                  </a:lnTo>
                  <a:lnTo>
                    <a:pt x="6276" y="212384"/>
                  </a:lnTo>
                  <a:lnTo>
                    <a:pt x="17227" y="237675"/>
                  </a:lnTo>
                  <a:lnTo>
                    <a:pt x="55093" y="28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067"/>
            <p:cNvSpPr/>
            <p:nvPr>
              <p:custDataLst>
                <p:tags r:id="rId95"/>
              </p:custDataLst>
            </p:nvPr>
          </p:nvSpPr>
          <p:spPr>
            <a:xfrm>
              <a:off x="6115443" y="5191125"/>
              <a:ext cx="123433" cy="219076"/>
            </a:xfrm>
            <a:custGeom>
              <a:avLst/>
              <a:gdLst/>
              <a:ahLst/>
              <a:cxnLst/>
              <a:rect l="0" t="0" r="0" b="0"/>
              <a:pathLst>
                <a:path w="123433" h="219076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4780" y="18314"/>
                  </a:lnTo>
                  <a:lnTo>
                    <a:pt x="37397" y="64888"/>
                  </a:lnTo>
                  <a:lnTo>
                    <a:pt x="66659" y="108616"/>
                  </a:lnTo>
                  <a:lnTo>
                    <a:pt x="91756" y="151278"/>
                  </a:lnTo>
                  <a:lnTo>
                    <a:pt x="116530" y="187993"/>
                  </a:lnTo>
                  <a:lnTo>
                    <a:pt x="123432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068"/>
            <p:cNvSpPr/>
            <p:nvPr>
              <p:custDataLst>
                <p:tags r:id="rId96"/>
              </p:custDataLst>
            </p:nvPr>
          </p:nvSpPr>
          <p:spPr>
            <a:xfrm>
              <a:off x="6115050" y="5191125"/>
              <a:ext cx="142876" cy="266701"/>
            </a:xfrm>
            <a:custGeom>
              <a:avLst/>
              <a:gdLst/>
              <a:ahLst/>
              <a:cxnLst/>
              <a:rect l="0" t="0" r="0" b="0"/>
              <a:pathLst>
                <a:path w="142876" h="266701">
                  <a:moveTo>
                    <a:pt x="142875" y="0"/>
                  </a:moveTo>
                  <a:lnTo>
                    <a:pt x="142875" y="0"/>
                  </a:lnTo>
                  <a:lnTo>
                    <a:pt x="124561" y="0"/>
                  </a:lnTo>
                  <a:lnTo>
                    <a:pt x="113216" y="8467"/>
                  </a:lnTo>
                  <a:lnTo>
                    <a:pt x="82408" y="48740"/>
                  </a:lnTo>
                  <a:lnTo>
                    <a:pt x="64516" y="78648"/>
                  </a:lnTo>
                  <a:lnTo>
                    <a:pt x="50983" y="116906"/>
                  </a:lnTo>
                  <a:lnTo>
                    <a:pt x="30806" y="156051"/>
                  </a:lnTo>
                  <a:lnTo>
                    <a:pt x="16890" y="191581"/>
                  </a:lnTo>
                  <a:lnTo>
                    <a:pt x="5004" y="22327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069"/>
            <p:cNvSpPr/>
            <p:nvPr>
              <p:custDataLst>
                <p:tags r:id="rId97"/>
              </p:custDataLst>
            </p:nvPr>
          </p:nvSpPr>
          <p:spPr>
            <a:xfrm>
              <a:off x="6405269" y="5334000"/>
              <a:ext cx="147932" cy="14752"/>
            </a:xfrm>
            <a:custGeom>
              <a:avLst/>
              <a:gdLst/>
              <a:ahLst/>
              <a:cxnLst/>
              <a:rect l="0" t="0" r="0" b="0"/>
              <a:pathLst>
                <a:path w="147932" h="14752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26831" y="6545"/>
                  </a:lnTo>
                  <a:lnTo>
                    <a:pt x="72896" y="11759"/>
                  </a:lnTo>
                  <a:lnTo>
                    <a:pt x="96590" y="14751"/>
                  </a:lnTo>
                  <a:lnTo>
                    <a:pt x="1479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070"/>
            <p:cNvSpPr/>
            <p:nvPr>
              <p:custDataLst>
                <p:tags r:id="rId98"/>
              </p:custDataLst>
            </p:nvPr>
          </p:nvSpPr>
          <p:spPr>
            <a:xfrm>
              <a:off x="6433412" y="5267325"/>
              <a:ext cx="15014" cy="180976"/>
            </a:xfrm>
            <a:custGeom>
              <a:avLst/>
              <a:gdLst/>
              <a:ahLst/>
              <a:cxnLst/>
              <a:rect l="0" t="0" r="0" b="0"/>
              <a:pathLst>
                <a:path w="15014" h="18097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2117"/>
                  </a:lnTo>
                  <a:lnTo>
                    <a:pt x="5212" y="44780"/>
                  </a:lnTo>
                  <a:lnTo>
                    <a:pt x="5434" y="84066"/>
                  </a:lnTo>
                  <a:lnTo>
                    <a:pt x="5477" y="126319"/>
                  </a:lnTo>
                  <a:lnTo>
                    <a:pt x="15013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071"/>
            <p:cNvSpPr/>
            <p:nvPr>
              <p:custDataLst>
                <p:tags r:id="rId99"/>
              </p:custDataLst>
            </p:nvPr>
          </p:nvSpPr>
          <p:spPr>
            <a:xfrm>
              <a:off x="6729119" y="5162550"/>
              <a:ext cx="100307" cy="152401"/>
            </a:xfrm>
            <a:custGeom>
              <a:avLst/>
              <a:gdLst/>
              <a:ahLst/>
              <a:cxnLst/>
              <a:rect l="0" t="0" r="0" b="0"/>
              <a:pathLst>
                <a:path w="100307" h="152401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339" y="16005"/>
                  </a:lnTo>
                  <a:lnTo>
                    <a:pt x="5076" y="31455"/>
                  </a:lnTo>
                  <a:lnTo>
                    <a:pt x="26238" y="76579"/>
                  </a:lnTo>
                  <a:lnTo>
                    <a:pt x="35990" y="89773"/>
                  </a:lnTo>
                  <a:lnTo>
                    <a:pt x="73163" y="133557"/>
                  </a:lnTo>
                  <a:lnTo>
                    <a:pt x="10030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072"/>
            <p:cNvSpPr/>
            <p:nvPr>
              <p:custDataLst>
                <p:tags r:id="rId100"/>
              </p:custDataLst>
            </p:nvPr>
          </p:nvSpPr>
          <p:spPr>
            <a:xfrm>
              <a:off x="6840389" y="5210175"/>
              <a:ext cx="93812" cy="247651"/>
            </a:xfrm>
            <a:custGeom>
              <a:avLst/>
              <a:gdLst/>
              <a:ahLst/>
              <a:cxnLst/>
              <a:rect l="0" t="0" r="0" b="0"/>
              <a:pathLst>
                <a:path w="93812" h="247651">
                  <a:moveTo>
                    <a:pt x="93811" y="0"/>
                  </a:moveTo>
                  <a:lnTo>
                    <a:pt x="93811" y="0"/>
                  </a:lnTo>
                  <a:lnTo>
                    <a:pt x="51433" y="1058"/>
                  </a:lnTo>
                  <a:lnTo>
                    <a:pt x="34218" y="7604"/>
                  </a:lnTo>
                  <a:lnTo>
                    <a:pt x="14950" y="22390"/>
                  </a:lnTo>
                  <a:lnTo>
                    <a:pt x="5064" y="36856"/>
                  </a:lnTo>
                  <a:lnTo>
                    <a:pt x="487" y="49490"/>
                  </a:lnTo>
                  <a:lnTo>
                    <a:pt x="0" y="78450"/>
                  </a:lnTo>
                  <a:lnTo>
                    <a:pt x="6175" y="117567"/>
                  </a:lnTo>
                  <a:lnTo>
                    <a:pt x="7709" y="160688"/>
                  </a:lnTo>
                  <a:lnTo>
                    <a:pt x="8012" y="205268"/>
                  </a:lnTo>
                  <a:lnTo>
                    <a:pt x="808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073"/>
            <p:cNvSpPr/>
            <p:nvPr>
              <p:custDataLst>
                <p:tags r:id="rId101"/>
              </p:custDataLst>
            </p:nvPr>
          </p:nvSpPr>
          <p:spPr>
            <a:xfrm>
              <a:off x="6953250" y="5153025"/>
              <a:ext cx="104530" cy="371476"/>
            </a:xfrm>
            <a:custGeom>
              <a:avLst/>
              <a:gdLst/>
              <a:ahLst/>
              <a:cxnLst/>
              <a:rect l="0" t="0" r="0" b="0"/>
              <a:pathLst>
                <a:path w="104530" h="371476">
                  <a:moveTo>
                    <a:pt x="66675" y="0"/>
                  </a:moveTo>
                  <a:lnTo>
                    <a:pt x="66675" y="0"/>
                  </a:lnTo>
                  <a:lnTo>
                    <a:pt x="71731" y="0"/>
                  </a:lnTo>
                  <a:lnTo>
                    <a:pt x="77036" y="2822"/>
                  </a:lnTo>
                  <a:lnTo>
                    <a:pt x="79932" y="5056"/>
                  </a:lnTo>
                  <a:lnTo>
                    <a:pt x="95324" y="50380"/>
                  </a:lnTo>
                  <a:lnTo>
                    <a:pt x="103530" y="97337"/>
                  </a:lnTo>
                  <a:lnTo>
                    <a:pt x="104529" y="139407"/>
                  </a:lnTo>
                  <a:lnTo>
                    <a:pt x="101880" y="177125"/>
                  </a:lnTo>
                  <a:lnTo>
                    <a:pt x="91503" y="218314"/>
                  </a:lnTo>
                  <a:lnTo>
                    <a:pt x="68586" y="263777"/>
                  </a:lnTo>
                  <a:lnTo>
                    <a:pt x="49993" y="304610"/>
                  </a:lnTo>
                  <a:lnTo>
                    <a:pt x="16584" y="351267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074"/>
            <p:cNvSpPr/>
            <p:nvPr>
              <p:custDataLst>
                <p:tags r:id="rId102"/>
              </p:custDataLst>
            </p:nvPr>
          </p:nvSpPr>
          <p:spPr>
            <a:xfrm>
              <a:off x="7381875" y="5423262"/>
              <a:ext cx="95251" cy="15514"/>
            </a:xfrm>
            <a:custGeom>
              <a:avLst/>
              <a:gdLst/>
              <a:ahLst/>
              <a:cxnLst/>
              <a:rect l="0" t="0" r="0" b="0"/>
              <a:pathLst>
                <a:path w="95251" h="15514">
                  <a:moveTo>
                    <a:pt x="0" y="5988"/>
                  </a:moveTo>
                  <a:lnTo>
                    <a:pt x="0" y="5988"/>
                  </a:lnTo>
                  <a:lnTo>
                    <a:pt x="0" y="500"/>
                  </a:lnTo>
                  <a:lnTo>
                    <a:pt x="0" y="2844"/>
                  </a:lnTo>
                  <a:lnTo>
                    <a:pt x="2117" y="2833"/>
                  </a:lnTo>
                  <a:lnTo>
                    <a:pt x="10113" y="0"/>
                  </a:lnTo>
                  <a:lnTo>
                    <a:pt x="23545" y="857"/>
                  </a:lnTo>
                  <a:lnTo>
                    <a:pt x="66208" y="6371"/>
                  </a:lnTo>
                  <a:lnTo>
                    <a:pt x="95250" y="1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075"/>
            <p:cNvSpPr/>
            <p:nvPr>
              <p:custDataLst>
                <p:tags r:id="rId103"/>
              </p:custDataLst>
            </p:nvPr>
          </p:nvSpPr>
          <p:spPr>
            <a:xfrm>
              <a:off x="7376988" y="5486400"/>
              <a:ext cx="166813" cy="47469"/>
            </a:xfrm>
            <a:custGeom>
              <a:avLst/>
              <a:gdLst/>
              <a:ahLst/>
              <a:cxnLst/>
              <a:rect l="0" t="0" r="0" b="0"/>
              <a:pathLst>
                <a:path w="166813" h="47469">
                  <a:moveTo>
                    <a:pt x="33462" y="0"/>
                  </a:moveTo>
                  <a:lnTo>
                    <a:pt x="33462" y="0"/>
                  </a:lnTo>
                  <a:lnTo>
                    <a:pt x="731" y="32731"/>
                  </a:lnTo>
                  <a:lnTo>
                    <a:pt x="0" y="35579"/>
                  </a:lnTo>
                  <a:lnTo>
                    <a:pt x="570" y="38536"/>
                  </a:lnTo>
                  <a:lnTo>
                    <a:pt x="2010" y="41565"/>
                  </a:lnTo>
                  <a:lnTo>
                    <a:pt x="6144" y="43586"/>
                  </a:lnTo>
                  <a:lnTo>
                    <a:pt x="41236" y="46827"/>
                  </a:lnTo>
                  <a:lnTo>
                    <a:pt x="83328" y="47468"/>
                  </a:lnTo>
                  <a:lnTo>
                    <a:pt x="120439" y="42523"/>
                  </a:lnTo>
                  <a:lnTo>
                    <a:pt x="16681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076"/>
            <p:cNvSpPr/>
            <p:nvPr>
              <p:custDataLst>
                <p:tags r:id="rId104"/>
              </p:custDataLst>
            </p:nvPr>
          </p:nvSpPr>
          <p:spPr>
            <a:xfrm>
              <a:off x="7762875" y="5286375"/>
              <a:ext cx="152401" cy="219496"/>
            </a:xfrm>
            <a:custGeom>
              <a:avLst/>
              <a:gdLst/>
              <a:ahLst/>
              <a:cxnLst/>
              <a:rect l="0" t="0" r="0" b="0"/>
              <a:pathLst>
                <a:path w="152401" h="21949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5056" y="5173"/>
                  </a:lnTo>
                  <a:lnTo>
                    <a:pt x="27446" y="45771"/>
                  </a:lnTo>
                  <a:lnTo>
                    <a:pt x="43600" y="90846"/>
                  </a:lnTo>
                  <a:lnTo>
                    <a:pt x="60213" y="134233"/>
                  </a:lnTo>
                  <a:lnTo>
                    <a:pt x="73003" y="178171"/>
                  </a:lnTo>
                  <a:lnTo>
                    <a:pt x="85721" y="212877"/>
                  </a:lnTo>
                  <a:lnTo>
                    <a:pt x="88898" y="218118"/>
                  </a:lnTo>
                  <a:lnTo>
                    <a:pt x="93132" y="219495"/>
                  </a:lnTo>
                  <a:lnTo>
                    <a:pt x="98071" y="218297"/>
                  </a:lnTo>
                  <a:lnTo>
                    <a:pt x="103481" y="215382"/>
                  </a:lnTo>
                  <a:lnTo>
                    <a:pt x="112313" y="203676"/>
                  </a:lnTo>
                  <a:lnTo>
                    <a:pt x="118709" y="188947"/>
                  </a:lnTo>
                  <a:lnTo>
                    <a:pt x="125637" y="153779"/>
                  </a:lnTo>
                  <a:lnTo>
                    <a:pt x="133886" y="111886"/>
                  </a:lnTo>
                  <a:lnTo>
                    <a:pt x="140212" y="68782"/>
                  </a:lnTo>
                  <a:lnTo>
                    <a:pt x="142349" y="26403"/>
                  </a:lnTo>
                  <a:lnTo>
                    <a:pt x="142719" y="4413"/>
                  </a:lnTo>
                  <a:lnTo>
                    <a:pt x="143829" y="82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077"/>
            <p:cNvSpPr/>
            <p:nvPr>
              <p:custDataLst>
                <p:tags r:id="rId105"/>
              </p:custDataLst>
            </p:nvPr>
          </p:nvSpPr>
          <p:spPr>
            <a:xfrm>
              <a:off x="7936357" y="5401183"/>
              <a:ext cx="74169" cy="85218"/>
            </a:xfrm>
            <a:custGeom>
              <a:avLst/>
              <a:gdLst/>
              <a:ahLst/>
              <a:cxnLst/>
              <a:rect l="0" t="0" r="0" b="0"/>
              <a:pathLst>
                <a:path w="74169" h="85218">
                  <a:moveTo>
                    <a:pt x="74168" y="18542"/>
                  </a:moveTo>
                  <a:lnTo>
                    <a:pt x="74168" y="18542"/>
                  </a:lnTo>
                  <a:lnTo>
                    <a:pt x="60911" y="5285"/>
                  </a:lnTo>
                  <a:lnTo>
                    <a:pt x="52048" y="2067"/>
                  </a:lnTo>
                  <a:lnTo>
                    <a:pt x="29111" y="0"/>
                  </a:lnTo>
                  <a:lnTo>
                    <a:pt x="19571" y="2541"/>
                  </a:lnTo>
                  <a:lnTo>
                    <a:pt x="15544" y="4700"/>
                  </a:lnTo>
                  <a:lnTo>
                    <a:pt x="8250" y="15565"/>
                  </a:lnTo>
                  <a:lnTo>
                    <a:pt x="2537" y="30977"/>
                  </a:lnTo>
                  <a:lnTo>
                    <a:pt x="0" y="48411"/>
                  </a:lnTo>
                  <a:lnTo>
                    <a:pt x="1693" y="61098"/>
                  </a:lnTo>
                  <a:lnTo>
                    <a:pt x="3627" y="65962"/>
                  </a:lnTo>
                  <a:lnTo>
                    <a:pt x="7032" y="69206"/>
                  </a:lnTo>
                  <a:lnTo>
                    <a:pt x="16460" y="72809"/>
                  </a:lnTo>
                  <a:lnTo>
                    <a:pt x="28612" y="74837"/>
                  </a:lnTo>
                  <a:lnTo>
                    <a:pt x="38399" y="69668"/>
                  </a:lnTo>
                  <a:lnTo>
                    <a:pt x="47687" y="61373"/>
                  </a:lnTo>
                  <a:lnTo>
                    <a:pt x="54140" y="49204"/>
                  </a:lnTo>
                  <a:lnTo>
                    <a:pt x="54466" y="49566"/>
                  </a:lnTo>
                  <a:lnTo>
                    <a:pt x="54829" y="52791"/>
                  </a:lnTo>
                  <a:lnTo>
                    <a:pt x="61607" y="64544"/>
                  </a:lnTo>
                  <a:lnTo>
                    <a:pt x="64643" y="8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078"/>
            <p:cNvSpPr/>
            <p:nvPr>
              <p:custDataLst>
                <p:tags r:id="rId106"/>
              </p:custDataLst>
            </p:nvPr>
          </p:nvSpPr>
          <p:spPr>
            <a:xfrm>
              <a:off x="8048625" y="5353050"/>
              <a:ext cx="114301" cy="152832"/>
            </a:xfrm>
            <a:custGeom>
              <a:avLst/>
              <a:gdLst/>
              <a:ahLst/>
              <a:cxnLst/>
              <a:rect l="0" t="0" r="0" b="0"/>
              <a:pathLst>
                <a:path w="114301" h="152832">
                  <a:moveTo>
                    <a:pt x="0" y="66675"/>
                  </a:moveTo>
                  <a:lnTo>
                    <a:pt x="0" y="66675"/>
                  </a:lnTo>
                  <a:lnTo>
                    <a:pt x="0" y="49342"/>
                  </a:lnTo>
                  <a:lnTo>
                    <a:pt x="1058" y="48770"/>
                  </a:lnTo>
                  <a:lnTo>
                    <a:pt x="5056" y="48133"/>
                  </a:lnTo>
                  <a:lnTo>
                    <a:pt x="7604" y="50081"/>
                  </a:lnTo>
                  <a:lnTo>
                    <a:pt x="36188" y="93779"/>
                  </a:lnTo>
                  <a:lnTo>
                    <a:pt x="40001" y="100619"/>
                  </a:lnTo>
                  <a:lnTo>
                    <a:pt x="41414" y="116686"/>
                  </a:lnTo>
                  <a:lnTo>
                    <a:pt x="33699" y="147815"/>
                  </a:lnTo>
                  <a:lnTo>
                    <a:pt x="31990" y="151460"/>
                  </a:lnTo>
                  <a:lnTo>
                    <a:pt x="30852" y="152831"/>
                  </a:lnTo>
                  <a:lnTo>
                    <a:pt x="30094" y="152687"/>
                  </a:lnTo>
                  <a:lnTo>
                    <a:pt x="29025" y="142372"/>
                  </a:lnTo>
                  <a:lnTo>
                    <a:pt x="37326" y="105773"/>
                  </a:lnTo>
                  <a:lnTo>
                    <a:pt x="59178" y="623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079"/>
            <p:cNvSpPr/>
            <p:nvPr>
              <p:custDataLst>
                <p:tags r:id="rId107"/>
              </p:custDataLst>
            </p:nvPr>
          </p:nvSpPr>
          <p:spPr>
            <a:xfrm>
              <a:off x="8221187" y="5297617"/>
              <a:ext cx="113189" cy="231131"/>
            </a:xfrm>
            <a:custGeom>
              <a:avLst/>
              <a:gdLst/>
              <a:ahLst/>
              <a:cxnLst/>
              <a:rect l="0" t="0" r="0" b="0"/>
              <a:pathLst>
                <a:path w="113189" h="231131">
                  <a:moveTo>
                    <a:pt x="103663" y="17333"/>
                  </a:moveTo>
                  <a:lnTo>
                    <a:pt x="103663" y="17333"/>
                  </a:lnTo>
                  <a:lnTo>
                    <a:pt x="108719" y="12277"/>
                  </a:lnTo>
                  <a:lnTo>
                    <a:pt x="109150" y="9729"/>
                  </a:lnTo>
                  <a:lnTo>
                    <a:pt x="108380" y="6972"/>
                  </a:lnTo>
                  <a:lnTo>
                    <a:pt x="106808" y="4076"/>
                  </a:lnTo>
                  <a:lnTo>
                    <a:pt x="103643" y="2145"/>
                  </a:lnTo>
                  <a:lnTo>
                    <a:pt x="94481" y="0"/>
                  </a:lnTo>
                  <a:lnTo>
                    <a:pt x="90134" y="486"/>
                  </a:lnTo>
                  <a:lnTo>
                    <a:pt x="82481" y="3849"/>
                  </a:lnTo>
                  <a:lnTo>
                    <a:pt x="43028" y="35640"/>
                  </a:lnTo>
                  <a:lnTo>
                    <a:pt x="17877" y="76844"/>
                  </a:lnTo>
                  <a:lnTo>
                    <a:pt x="4514" y="107638"/>
                  </a:lnTo>
                  <a:lnTo>
                    <a:pt x="0" y="147119"/>
                  </a:lnTo>
                  <a:lnTo>
                    <a:pt x="4273" y="178202"/>
                  </a:lnTo>
                  <a:lnTo>
                    <a:pt x="12242" y="197407"/>
                  </a:lnTo>
                  <a:lnTo>
                    <a:pt x="26363" y="214857"/>
                  </a:lnTo>
                  <a:lnTo>
                    <a:pt x="35088" y="221538"/>
                  </a:lnTo>
                  <a:lnTo>
                    <a:pt x="64483" y="230883"/>
                  </a:lnTo>
                  <a:lnTo>
                    <a:pt x="84133" y="231130"/>
                  </a:lnTo>
                  <a:lnTo>
                    <a:pt x="113188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080"/>
            <p:cNvSpPr/>
            <p:nvPr>
              <p:custDataLst>
                <p:tags r:id="rId108"/>
              </p:custDataLst>
            </p:nvPr>
          </p:nvSpPr>
          <p:spPr>
            <a:xfrm>
              <a:off x="8362950" y="5335324"/>
              <a:ext cx="114301" cy="179652"/>
            </a:xfrm>
            <a:custGeom>
              <a:avLst/>
              <a:gdLst/>
              <a:ahLst/>
              <a:cxnLst/>
              <a:rect l="0" t="0" r="0" b="0"/>
              <a:pathLst>
                <a:path w="114301" h="1796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9182"/>
                  </a:lnTo>
                  <a:lnTo>
                    <a:pt x="38595" y="55223"/>
                  </a:lnTo>
                  <a:lnTo>
                    <a:pt x="74344" y="102313"/>
                  </a:lnTo>
                  <a:lnTo>
                    <a:pt x="94339" y="137808"/>
                  </a:lnTo>
                  <a:lnTo>
                    <a:pt x="109260" y="157117"/>
                  </a:lnTo>
                  <a:lnTo>
                    <a:pt x="11430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081"/>
            <p:cNvSpPr/>
            <p:nvPr>
              <p:custDataLst>
                <p:tags r:id="rId109"/>
              </p:custDataLst>
            </p:nvPr>
          </p:nvSpPr>
          <p:spPr>
            <a:xfrm>
              <a:off x="8362950" y="5344849"/>
              <a:ext cx="133351" cy="189177"/>
            </a:xfrm>
            <a:custGeom>
              <a:avLst/>
              <a:gdLst/>
              <a:ahLst/>
              <a:cxnLst/>
              <a:rect l="0" t="0" r="0" b="0"/>
              <a:pathLst>
                <a:path w="133351" h="189177">
                  <a:moveTo>
                    <a:pt x="133350" y="8201"/>
                  </a:moveTo>
                  <a:lnTo>
                    <a:pt x="133350" y="8201"/>
                  </a:lnTo>
                  <a:lnTo>
                    <a:pt x="128294" y="3145"/>
                  </a:lnTo>
                  <a:lnTo>
                    <a:pt x="122989" y="662"/>
                  </a:lnTo>
                  <a:lnTo>
                    <a:pt x="120093" y="0"/>
                  </a:lnTo>
                  <a:lnTo>
                    <a:pt x="111230" y="7731"/>
                  </a:lnTo>
                  <a:lnTo>
                    <a:pt x="74726" y="52624"/>
                  </a:lnTo>
                  <a:lnTo>
                    <a:pt x="40867" y="98950"/>
                  </a:lnTo>
                  <a:lnTo>
                    <a:pt x="19833" y="142213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082"/>
            <p:cNvSpPr/>
            <p:nvPr>
              <p:custDataLst>
                <p:tags r:id="rId110"/>
              </p:custDataLst>
            </p:nvPr>
          </p:nvSpPr>
          <p:spPr>
            <a:xfrm>
              <a:off x="8515350" y="5310606"/>
              <a:ext cx="83643" cy="261520"/>
            </a:xfrm>
            <a:custGeom>
              <a:avLst/>
              <a:gdLst/>
              <a:ahLst/>
              <a:cxnLst/>
              <a:rect l="0" t="0" r="0" b="0"/>
              <a:pathLst>
                <a:path w="83643" h="261520">
                  <a:moveTo>
                    <a:pt x="0" y="23394"/>
                  </a:moveTo>
                  <a:lnTo>
                    <a:pt x="0" y="23394"/>
                  </a:lnTo>
                  <a:lnTo>
                    <a:pt x="5056" y="18338"/>
                  </a:lnTo>
                  <a:lnTo>
                    <a:pt x="7538" y="13033"/>
                  </a:lnTo>
                  <a:lnTo>
                    <a:pt x="8200" y="10137"/>
                  </a:lnTo>
                  <a:lnTo>
                    <a:pt x="14581" y="4096"/>
                  </a:lnTo>
                  <a:lnTo>
                    <a:pt x="19246" y="1004"/>
                  </a:lnTo>
                  <a:lnTo>
                    <a:pt x="24472" y="0"/>
                  </a:lnTo>
                  <a:lnTo>
                    <a:pt x="35924" y="1707"/>
                  </a:lnTo>
                  <a:lnTo>
                    <a:pt x="48069" y="11639"/>
                  </a:lnTo>
                  <a:lnTo>
                    <a:pt x="59465" y="27695"/>
                  </a:lnTo>
                  <a:lnTo>
                    <a:pt x="72581" y="66851"/>
                  </a:lnTo>
                  <a:lnTo>
                    <a:pt x="82269" y="108766"/>
                  </a:lnTo>
                  <a:lnTo>
                    <a:pt x="83642" y="131356"/>
                  </a:lnTo>
                  <a:lnTo>
                    <a:pt x="75161" y="172543"/>
                  </a:lnTo>
                  <a:lnTo>
                    <a:pt x="47625" y="261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083"/>
            <p:cNvSpPr/>
            <p:nvPr>
              <p:custDataLst>
                <p:tags r:id="rId111"/>
              </p:custDataLst>
            </p:nvPr>
          </p:nvSpPr>
          <p:spPr>
            <a:xfrm>
              <a:off x="8696440" y="5448300"/>
              <a:ext cx="161811" cy="38101"/>
            </a:xfrm>
            <a:custGeom>
              <a:avLst/>
              <a:gdLst/>
              <a:ahLst/>
              <a:cxnLst/>
              <a:rect l="0" t="0" r="0" b="0"/>
              <a:pathLst>
                <a:path w="161811" h="38101">
                  <a:moveTo>
                    <a:pt x="9410" y="0"/>
                  </a:moveTo>
                  <a:lnTo>
                    <a:pt x="9410" y="0"/>
                  </a:lnTo>
                  <a:lnTo>
                    <a:pt x="276" y="0"/>
                  </a:lnTo>
                  <a:lnTo>
                    <a:pt x="0" y="5056"/>
                  </a:lnTo>
                  <a:lnTo>
                    <a:pt x="5581" y="10361"/>
                  </a:lnTo>
                  <a:lnTo>
                    <a:pt x="31467" y="22390"/>
                  </a:lnTo>
                  <a:lnTo>
                    <a:pt x="54062" y="27353"/>
                  </a:lnTo>
                  <a:lnTo>
                    <a:pt x="95998" y="33471"/>
                  </a:lnTo>
                  <a:lnTo>
                    <a:pt x="16181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084"/>
            <p:cNvSpPr/>
            <p:nvPr>
              <p:custDataLst>
                <p:tags r:id="rId112"/>
              </p:custDataLst>
            </p:nvPr>
          </p:nvSpPr>
          <p:spPr>
            <a:xfrm>
              <a:off x="8753475" y="5400675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0113" y="47559"/>
                  </a:lnTo>
                  <a:lnTo>
                    <a:pt x="9640" y="90768"/>
                  </a:lnTo>
                  <a:lnTo>
                    <a:pt x="9541" y="137568"/>
                  </a:lnTo>
                  <a:lnTo>
                    <a:pt x="8474" y="15745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085"/>
            <p:cNvSpPr/>
            <p:nvPr>
              <p:custDataLst>
                <p:tags r:id="rId113"/>
              </p:custDataLst>
            </p:nvPr>
          </p:nvSpPr>
          <p:spPr>
            <a:xfrm>
              <a:off x="8963025" y="5334392"/>
              <a:ext cx="133351" cy="214681"/>
            </a:xfrm>
            <a:custGeom>
              <a:avLst/>
              <a:gdLst/>
              <a:ahLst/>
              <a:cxnLst/>
              <a:rect l="0" t="0" r="0" b="0"/>
              <a:pathLst>
                <a:path w="133351" h="214681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3257" y="31214"/>
                  </a:lnTo>
                  <a:lnTo>
                    <a:pt x="23931" y="71490"/>
                  </a:lnTo>
                  <a:lnTo>
                    <a:pt x="36724" y="108747"/>
                  </a:lnTo>
                  <a:lnTo>
                    <a:pt x="47216" y="147657"/>
                  </a:lnTo>
                  <a:lnTo>
                    <a:pt x="56900" y="191456"/>
                  </a:lnTo>
                  <a:lnTo>
                    <a:pt x="61625" y="205172"/>
                  </a:lnTo>
                  <a:lnTo>
                    <a:pt x="67252" y="212678"/>
                  </a:lnTo>
                  <a:lnTo>
                    <a:pt x="70235" y="214680"/>
                  </a:lnTo>
                  <a:lnTo>
                    <a:pt x="74340" y="211781"/>
                  </a:lnTo>
                  <a:lnTo>
                    <a:pt x="84546" y="197271"/>
                  </a:lnTo>
                  <a:lnTo>
                    <a:pt x="100740" y="152404"/>
                  </a:lnTo>
                  <a:lnTo>
                    <a:pt x="110870" y="112144"/>
                  </a:lnTo>
                  <a:lnTo>
                    <a:pt x="120953" y="69501"/>
                  </a:lnTo>
                  <a:lnTo>
                    <a:pt x="125796" y="31959"/>
                  </a:lnTo>
                  <a:lnTo>
                    <a:pt x="132907" y="1501"/>
                  </a:lnTo>
                  <a:lnTo>
                    <a:pt x="133055" y="1929"/>
                  </a:lnTo>
                  <a:lnTo>
                    <a:pt x="13335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086"/>
            <p:cNvSpPr/>
            <p:nvPr>
              <p:custDataLst>
                <p:tags r:id="rId114"/>
              </p:custDataLst>
            </p:nvPr>
          </p:nvSpPr>
          <p:spPr>
            <a:xfrm>
              <a:off x="9097331" y="5430336"/>
              <a:ext cx="94295" cy="94165"/>
            </a:xfrm>
            <a:custGeom>
              <a:avLst/>
              <a:gdLst/>
              <a:ahLst/>
              <a:cxnLst/>
              <a:rect l="0" t="0" r="0" b="0"/>
              <a:pathLst>
                <a:path w="94295" h="94165">
                  <a:moveTo>
                    <a:pt x="65719" y="56064"/>
                  </a:moveTo>
                  <a:lnTo>
                    <a:pt x="65719" y="56064"/>
                  </a:lnTo>
                  <a:lnTo>
                    <a:pt x="59173" y="40855"/>
                  </a:lnTo>
                  <a:lnTo>
                    <a:pt x="57518" y="29549"/>
                  </a:lnTo>
                  <a:lnTo>
                    <a:pt x="51138" y="17469"/>
                  </a:lnTo>
                  <a:lnTo>
                    <a:pt x="42306" y="7160"/>
                  </a:lnTo>
                  <a:lnTo>
                    <a:pt x="34852" y="2579"/>
                  </a:lnTo>
                  <a:lnTo>
                    <a:pt x="24705" y="0"/>
                  </a:lnTo>
                  <a:lnTo>
                    <a:pt x="15388" y="7863"/>
                  </a:lnTo>
                  <a:lnTo>
                    <a:pt x="6308" y="20883"/>
                  </a:lnTo>
                  <a:lnTo>
                    <a:pt x="1197" y="41172"/>
                  </a:lnTo>
                  <a:lnTo>
                    <a:pt x="0" y="57912"/>
                  </a:lnTo>
                  <a:lnTo>
                    <a:pt x="1798" y="64704"/>
                  </a:lnTo>
                  <a:lnTo>
                    <a:pt x="9440" y="75074"/>
                  </a:lnTo>
                  <a:lnTo>
                    <a:pt x="17070" y="80388"/>
                  </a:lnTo>
                  <a:lnTo>
                    <a:pt x="20586" y="81805"/>
                  </a:lnTo>
                  <a:lnTo>
                    <a:pt x="25046" y="80633"/>
                  </a:lnTo>
                  <a:lnTo>
                    <a:pt x="55725" y="57421"/>
                  </a:lnTo>
                  <a:lnTo>
                    <a:pt x="60571" y="56667"/>
                  </a:lnTo>
                  <a:lnTo>
                    <a:pt x="62287" y="57525"/>
                  </a:lnTo>
                  <a:lnTo>
                    <a:pt x="63431" y="59154"/>
                  </a:lnTo>
                  <a:lnTo>
                    <a:pt x="73023" y="78892"/>
                  </a:lnTo>
                  <a:lnTo>
                    <a:pt x="78843" y="86670"/>
                  </a:lnTo>
                  <a:lnTo>
                    <a:pt x="94294" y="94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087"/>
            <p:cNvSpPr/>
            <p:nvPr>
              <p:custDataLst>
                <p:tags r:id="rId115"/>
              </p:custDataLst>
            </p:nvPr>
          </p:nvSpPr>
          <p:spPr>
            <a:xfrm>
              <a:off x="9220200" y="5400675"/>
              <a:ext cx="114301" cy="149160"/>
            </a:xfrm>
            <a:custGeom>
              <a:avLst/>
              <a:gdLst/>
              <a:ahLst/>
              <a:cxnLst/>
              <a:rect l="0" t="0" r="0" b="0"/>
              <a:pathLst>
                <a:path w="114301" h="149160">
                  <a:moveTo>
                    <a:pt x="0" y="66675"/>
                  </a:moveTo>
                  <a:lnTo>
                    <a:pt x="0" y="66675"/>
                  </a:lnTo>
                  <a:lnTo>
                    <a:pt x="0" y="41140"/>
                  </a:lnTo>
                  <a:lnTo>
                    <a:pt x="1058" y="41185"/>
                  </a:lnTo>
                  <a:lnTo>
                    <a:pt x="13257" y="51624"/>
                  </a:lnTo>
                  <a:lnTo>
                    <a:pt x="31799" y="91380"/>
                  </a:lnTo>
                  <a:lnTo>
                    <a:pt x="37271" y="135990"/>
                  </a:lnTo>
                  <a:lnTo>
                    <a:pt x="37547" y="141460"/>
                  </a:lnTo>
                  <a:lnTo>
                    <a:pt x="36674" y="145106"/>
                  </a:lnTo>
                  <a:lnTo>
                    <a:pt x="35033" y="147537"/>
                  </a:lnTo>
                  <a:lnTo>
                    <a:pt x="32879" y="149159"/>
                  </a:lnTo>
                  <a:lnTo>
                    <a:pt x="30387" y="148122"/>
                  </a:lnTo>
                  <a:lnTo>
                    <a:pt x="24795" y="141327"/>
                  </a:lnTo>
                  <a:lnTo>
                    <a:pt x="20751" y="120543"/>
                  </a:lnTo>
                  <a:lnTo>
                    <a:pt x="24612" y="94278"/>
                  </a:lnTo>
                  <a:lnTo>
                    <a:pt x="32457" y="76500"/>
                  </a:lnTo>
                  <a:lnTo>
                    <a:pt x="60902" y="36885"/>
                  </a:lnTo>
                  <a:lnTo>
                    <a:pt x="77867" y="206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088"/>
            <p:cNvSpPr/>
            <p:nvPr>
              <p:custDataLst>
                <p:tags r:id="rId116"/>
              </p:custDataLst>
            </p:nvPr>
          </p:nvSpPr>
          <p:spPr>
            <a:xfrm>
              <a:off x="9384530" y="5326583"/>
              <a:ext cx="107859" cy="264593"/>
            </a:xfrm>
            <a:custGeom>
              <a:avLst/>
              <a:gdLst/>
              <a:ahLst/>
              <a:cxnLst/>
              <a:rect l="0" t="0" r="0" b="0"/>
              <a:pathLst>
                <a:path w="107859" h="264593">
                  <a:moveTo>
                    <a:pt x="102370" y="26467"/>
                  </a:moveTo>
                  <a:lnTo>
                    <a:pt x="102370" y="26467"/>
                  </a:lnTo>
                  <a:lnTo>
                    <a:pt x="107427" y="16354"/>
                  </a:lnTo>
                  <a:lnTo>
                    <a:pt x="107858" y="12316"/>
                  </a:lnTo>
                  <a:lnTo>
                    <a:pt x="105515" y="5008"/>
                  </a:lnTo>
                  <a:lnTo>
                    <a:pt x="103409" y="2636"/>
                  </a:lnTo>
                  <a:lnTo>
                    <a:pt x="98245" y="0"/>
                  </a:lnTo>
                  <a:lnTo>
                    <a:pt x="89601" y="1651"/>
                  </a:lnTo>
                  <a:lnTo>
                    <a:pt x="61747" y="16391"/>
                  </a:lnTo>
                  <a:lnTo>
                    <a:pt x="28357" y="43897"/>
                  </a:lnTo>
                  <a:lnTo>
                    <a:pt x="15060" y="61852"/>
                  </a:lnTo>
                  <a:lnTo>
                    <a:pt x="2143" y="107579"/>
                  </a:lnTo>
                  <a:lnTo>
                    <a:pt x="0" y="140458"/>
                  </a:lnTo>
                  <a:lnTo>
                    <a:pt x="8223" y="183313"/>
                  </a:lnTo>
                  <a:lnTo>
                    <a:pt x="25094" y="217845"/>
                  </a:lnTo>
                  <a:lnTo>
                    <a:pt x="47752" y="245519"/>
                  </a:lnTo>
                  <a:lnTo>
                    <a:pt x="83320" y="264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089"/>
            <p:cNvSpPr/>
            <p:nvPr>
              <p:custDataLst>
                <p:tags r:id="rId117"/>
              </p:custDataLst>
            </p:nvPr>
          </p:nvSpPr>
          <p:spPr>
            <a:xfrm>
              <a:off x="9525000" y="5353166"/>
              <a:ext cx="114301" cy="171335"/>
            </a:xfrm>
            <a:custGeom>
              <a:avLst/>
              <a:gdLst/>
              <a:ahLst/>
              <a:cxnLst/>
              <a:rect l="0" t="0" r="0" b="0"/>
              <a:pathLst>
                <a:path w="114301" h="171335">
                  <a:moveTo>
                    <a:pt x="0" y="9409"/>
                  </a:moveTo>
                  <a:lnTo>
                    <a:pt x="0" y="9409"/>
                  </a:lnTo>
                  <a:lnTo>
                    <a:pt x="8201" y="1208"/>
                  </a:lnTo>
                  <a:lnTo>
                    <a:pt x="17611" y="0"/>
                  </a:lnTo>
                  <a:lnTo>
                    <a:pt x="28736" y="10031"/>
                  </a:lnTo>
                  <a:lnTo>
                    <a:pt x="57590" y="56384"/>
                  </a:lnTo>
                  <a:lnTo>
                    <a:pt x="81354" y="103515"/>
                  </a:lnTo>
                  <a:lnTo>
                    <a:pt x="92192" y="132380"/>
                  </a:lnTo>
                  <a:lnTo>
                    <a:pt x="99702" y="158465"/>
                  </a:lnTo>
                  <a:lnTo>
                    <a:pt x="114300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090"/>
            <p:cNvSpPr/>
            <p:nvPr>
              <p:custDataLst>
                <p:tags r:id="rId118"/>
              </p:custDataLst>
            </p:nvPr>
          </p:nvSpPr>
          <p:spPr>
            <a:xfrm>
              <a:off x="9601200" y="5374049"/>
              <a:ext cx="110264" cy="264752"/>
            </a:xfrm>
            <a:custGeom>
              <a:avLst/>
              <a:gdLst/>
              <a:ahLst/>
              <a:cxnLst/>
              <a:rect l="0" t="0" r="0" b="0"/>
              <a:pathLst>
                <a:path w="110264" h="264752">
                  <a:moveTo>
                    <a:pt x="104775" y="36151"/>
                  </a:moveTo>
                  <a:lnTo>
                    <a:pt x="104775" y="36151"/>
                  </a:lnTo>
                  <a:lnTo>
                    <a:pt x="109832" y="26038"/>
                  </a:lnTo>
                  <a:lnTo>
                    <a:pt x="110263" y="22000"/>
                  </a:lnTo>
                  <a:lnTo>
                    <a:pt x="105706" y="4628"/>
                  </a:lnTo>
                  <a:lnTo>
                    <a:pt x="103280" y="2436"/>
                  </a:lnTo>
                  <a:lnTo>
                    <a:pt x="94938" y="0"/>
                  </a:lnTo>
                  <a:lnTo>
                    <a:pt x="90809" y="409"/>
                  </a:lnTo>
                  <a:lnTo>
                    <a:pt x="83399" y="3685"/>
                  </a:lnTo>
                  <a:lnTo>
                    <a:pt x="73276" y="11479"/>
                  </a:lnTo>
                  <a:lnTo>
                    <a:pt x="53997" y="43123"/>
                  </a:lnTo>
                  <a:lnTo>
                    <a:pt x="38296" y="90142"/>
                  </a:lnTo>
                  <a:lnTo>
                    <a:pt x="27987" y="128778"/>
                  </a:lnTo>
                  <a:lnTo>
                    <a:pt x="21698" y="168724"/>
                  </a:lnTo>
                  <a:lnTo>
                    <a:pt x="17012" y="198904"/>
                  </a:lnTo>
                  <a:lnTo>
                    <a:pt x="2644" y="243787"/>
                  </a:lnTo>
                  <a:lnTo>
                    <a:pt x="0" y="26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091"/>
            <p:cNvSpPr/>
            <p:nvPr>
              <p:custDataLst>
                <p:tags r:id="rId119"/>
              </p:custDataLst>
            </p:nvPr>
          </p:nvSpPr>
          <p:spPr>
            <a:xfrm>
              <a:off x="9696450" y="5372100"/>
              <a:ext cx="114301" cy="276226"/>
            </a:xfrm>
            <a:custGeom>
              <a:avLst/>
              <a:gdLst/>
              <a:ahLst/>
              <a:cxnLst/>
              <a:rect l="0" t="0" r="0" b="0"/>
              <a:pathLst>
                <a:path w="114301" h="276226">
                  <a:moveTo>
                    <a:pt x="114300" y="0"/>
                  </a:moveTo>
                  <a:lnTo>
                    <a:pt x="114300" y="0"/>
                  </a:lnTo>
                  <a:lnTo>
                    <a:pt x="109243" y="0"/>
                  </a:lnTo>
                  <a:lnTo>
                    <a:pt x="109583" y="11289"/>
                  </a:lnTo>
                  <a:lnTo>
                    <a:pt x="113369" y="47974"/>
                  </a:lnTo>
                  <a:lnTo>
                    <a:pt x="114023" y="86417"/>
                  </a:lnTo>
                  <a:lnTo>
                    <a:pt x="112127" y="126118"/>
                  </a:lnTo>
                  <a:lnTo>
                    <a:pt x="93567" y="172531"/>
                  </a:lnTo>
                  <a:lnTo>
                    <a:pt x="68766" y="21988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092"/>
            <p:cNvSpPr/>
            <p:nvPr>
              <p:custDataLst>
                <p:tags r:id="rId120"/>
              </p:custDataLst>
            </p:nvPr>
          </p:nvSpPr>
          <p:spPr>
            <a:xfrm>
              <a:off x="9763125" y="56388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76200" y="5056"/>
                  </a:lnTo>
                  <a:lnTo>
                    <a:pt x="71143" y="18314"/>
                  </a:lnTo>
                  <a:lnTo>
                    <a:pt x="40553" y="5418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093"/>
            <p:cNvSpPr/>
            <p:nvPr>
              <p:custDataLst>
                <p:tags r:id="rId121"/>
              </p:custDataLst>
            </p:nvPr>
          </p:nvSpPr>
          <p:spPr>
            <a:xfrm>
              <a:off x="10287000" y="5591175"/>
              <a:ext cx="18267" cy="95251"/>
            </a:xfrm>
            <a:custGeom>
              <a:avLst/>
              <a:gdLst/>
              <a:ahLst/>
              <a:cxnLst/>
              <a:rect l="0" t="0" r="0" b="0"/>
              <a:pathLst>
                <a:path w="18267" h="95251">
                  <a:moveTo>
                    <a:pt x="0" y="0"/>
                  </a:moveTo>
                  <a:lnTo>
                    <a:pt x="0" y="0"/>
                  </a:lnTo>
                  <a:lnTo>
                    <a:pt x="10112" y="0"/>
                  </a:lnTo>
                  <a:lnTo>
                    <a:pt x="13091" y="1058"/>
                  </a:lnTo>
                  <a:lnTo>
                    <a:pt x="15077" y="2822"/>
                  </a:lnTo>
                  <a:lnTo>
                    <a:pt x="16401" y="5056"/>
                  </a:lnTo>
                  <a:lnTo>
                    <a:pt x="18266" y="28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094"/>
            <p:cNvSpPr/>
            <p:nvPr>
              <p:custDataLst>
                <p:tags r:id="rId122"/>
              </p:custDataLst>
            </p:nvPr>
          </p:nvSpPr>
          <p:spPr>
            <a:xfrm>
              <a:off x="10287000" y="54864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4" y="27739"/>
                  </a:lnTo>
                  <a:lnTo>
                    <a:pt x="5057" y="24843"/>
                  </a:lnTo>
                  <a:lnTo>
                    <a:pt x="7538" y="15980"/>
                  </a:lnTo>
                  <a:lnTo>
                    <a:pt x="8202" y="10654"/>
                  </a:lnTo>
                  <a:lnTo>
                    <a:pt x="9702" y="710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SMARTInkShape-2095"/>
          <p:cNvSpPr/>
          <p:nvPr>
            <p:custDataLst>
              <p:tags r:id="rId4"/>
            </p:custDataLst>
          </p:nvPr>
        </p:nvSpPr>
        <p:spPr>
          <a:xfrm>
            <a:off x="9996962" y="5162567"/>
            <a:ext cx="1975714" cy="981006"/>
          </a:xfrm>
          <a:custGeom>
            <a:avLst/>
            <a:gdLst/>
            <a:ahLst/>
            <a:cxnLst/>
            <a:rect l="0" t="0" r="0" b="0"/>
            <a:pathLst>
              <a:path w="1975714" h="981006">
                <a:moveTo>
                  <a:pt x="1109188" y="942958"/>
                </a:moveTo>
                <a:lnTo>
                  <a:pt x="1109188" y="942958"/>
                </a:lnTo>
                <a:lnTo>
                  <a:pt x="1152106" y="951159"/>
                </a:lnTo>
                <a:lnTo>
                  <a:pt x="1192885" y="958768"/>
                </a:lnTo>
                <a:lnTo>
                  <a:pt x="1238257" y="961368"/>
                </a:lnTo>
                <a:lnTo>
                  <a:pt x="1282191" y="961818"/>
                </a:lnTo>
                <a:lnTo>
                  <a:pt x="1328724" y="961952"/>
                </a:lnTo>
                <a:lnTo>
                  <a:pt x="1373203" y="961991"/>
                </a:lnTo>
                <a:lnTo>
                  <a:pt x="1416013" y="962003"/>
                </a:lnTo>
                <a:lnTo>
                  <a:pt x="1459391" y="962007"/>
                </a:lnTo>
                <a:lnTo>
                  <a:pt x="1499053" y="959186"/>
                </a:lnTo>
                <a:lnTo>
                  <a:pt x="1537617" y="951647"/>
                </a:lnTo>
                <a:lnTo>
                  <a:pt x="1575854" y="942710"/>
                </a:lnTo>
                <a:lnTo>
                  <a:pt x="1613995" y="933360"/>
                </a:lnTo>
                <a:lnTo>
                  <a:pt x="1652109" y="923886"/>
                </a:lnTo>
                <a:lnTo>
                  <a:pt x="1687389" y="911554"/>
                </a:lnTo>
                <a:lnTo>
                  <a:pt x="1732811" y="893481"/>
                </a:lnTo>
                <a:lnTo>
                  <a:pt x="1774945" y="872115"/>
                </a:lnTo>
                <a:lnTo>
                  <a:pt x="1818376" y="841227"/>
                </a:lnTo>
                <a:lnTo>
                  <a:pt x="1859412" y="809591"/>
                </a:lnTo>
                <a:lnTo>
                  <a:pt x="1899565" y="768685"/>
                </a:lnTo>
                <a:lnTo>
                  <a:pt x="1935024" y="724471"/>
                </a:lnTo>
                <a:lnTo>
                  <a:pt x="1956663" y="683012"/>
                </a:lnTo>
                <a:lnTo>
                  <a:pt x="1973119" y="638751"/>
                </a:lnTo>
                <a:lnTo>
                  <a:pt x="1975713" y="592571"/>
                </a:lnTo>
                <a:lnTo>
                  <a:pt x="1974872" y="552506"/>
                </a:lnTo>
                <a:lnTo>
                  <a:pt x="1956663" y="504998"/>
                </a:lnTo>
                <a:lnTo>
                  <a:pt x="1944492" y="485814"/>
                </a:lnTo>
                <a:lnTo>
                  <a:pt x="1910969" y="441311"/>
                </a:lnTo>
                <a:lnTo>
                  <a:pt x="1866868" y="396858"/>
                </a:lnTo>
                <a:lnTo>
                  <a:pt x="1822995" y="365108"/>
                </a:lnTo>
                <a:lnTo>
                  <a:pt x="1775864" y="333358"/>
                </a:lnTo>
                <a:lnTo>
                  <a:pt x="1732768" y="307958"/>
                </a:lnTo>
                <a:lnTo>
                  <a:pt x="1696001" y="288908"/>
                </a:lnTo>
                <a:lnTo>
                  <a:pt x="1658296" y="269858"/>
                </a:lnTo>
                <a:lnTo>
                  <a:pt x="1615257" y="250808"/>
                </a:lnTo>
                <a:lnTo>
                  <a:pt x="1568992" y="231758"/>
                </a:lnTo>
                <a:lnTo>
                  <a:pt x="1526825" y="212708"/>
                </a:lnTo>
                <a:lnTo>
                  <a:pt x="1494830" y="197186"/>
                </a:lnTo>
                <a:lnTo>
                  <a:pt x="1459443" y="180762"/>
                </a:lnTo>
                <a:lnTo>
                  <a:pt x="1422548" y="166407"/>
                </a:lnTo>
                <a:lnTo>
                  <a:pt x="1387807" y="152971"/>
                </a:lnTo>
                <a:lnTo>
                  <a:pt x="1353668" y="141003"/>
                </a:lnTo>
                <a:lnTo>
                  <a:pt x="1317330" y="132156"/>
                </a:lnTo>
                <a:lnTo>
                  <a:pt x="1280012" y="121874"/>
                </a:lnTo>
                <a:lnTo>
                  <a:pt x="1242260" y="110248"/>
                </a:lnTo>
                <a:lnTo>
                  <a:pt x="1204314" y="98025"/>
                </a:lnTo>
                <a:lnTo>
                  <a:pt x="1163461" y="85539"/>
                </a:lnTo>
                <a:lnTo>
                  <a:pt x="1121668" y="73991"/>
                </a:lnTo>
                <a:lnTo>
                  <a:pt x="1081925" y="65331"/>
                </a:lnTo>
                <a:lnTo>
                  <a:pt x="1043096" y="57953"/>
                </a:lnTo>
                <a:lnTo>
                  <a:pt x="1004673" y="50090"/>
                </a:lnTo>
                <a:lnTo>
                  <a:pt x="966428" y="39539"/>
                </a:lnTo>
                <a:lnTo>
                  <a:pt x="925442" y="30616"/>
                </a:lnTo>
                <a:lnTo>
                  <a:pt x="883590" y="23122"/>
                </a:lnTo>
                <a:lnTo>
                  <a:pt x="843824" y="16265"/>
                </a:lnTo>
                <a:lnTo>
                  <a:pt x="804981" y="12511"/>
                </a:lnTo>
                <a:lnTo>
                  <a:pt x="766552" y="9785"/>
                </a:lnTo>
                <a:lnTo>
                  <a:pt x="728306" y="5045"/>
                </a:lnTo>
                <a:lnTo>
                  <a:pt x="690141" y="2232"/>
                </a:lnTo>
                <a:lnTo>
                  <a:pt x="653070" y="983"/>
                </a:lnTo>
                <a:lnTo>
                  <a:pt x="618955" y="428"/>
                </a:lnTo>
                <a:lnTo>
                  <a:pt x="583331" y="180"/>
                </a:lnTo>
                <a:lnTo>
                  <a:pt x="547390" y="71"/>
                </a:lnTo>
                <a:lnTo>
                  <a:pt x="513779" y="22"/>
                </a:lnTo>
                <a:lnTo>
                  <a:pt x="481199" y="0"/>
                </a:lnTo>
                <a:lnTo>
                  <a:pt x="449082" y="1048"/>
                </a:lnTo>
                <a:lnTo>
                  <a:pt x="417168" y="5043"/>
                </a:lnTo>
                <a:lnTo>
                  <a:pt x="385347" y="7524"/>
                </a:lnTo>
                <a:lnTo>
                  <a:pt x="340502" y="11742"/>
                </a:lnTo>
                <a:lnTo>
                  <a:pt x="303227" y="19695"/>
                </a:lnTo>
                <a:lnTo>
                  <a:pt x="257129" y="31864"/>
                </a:lnTo>
                <a:lnTo>
                  <a:pt x="219845" y="46353"/>
                </a:lnTo>
                <a:lnTo>
                  <a:pt x="176926" y="69154"/>
                </a:lnTo>
                <a:lnTo>
                  <a:pt x="137873" y="87769"/>
                </a:lnTo>
                <a:lnTo>
                  <a:pt x="119751" y="100382"/>
                </a:lnTo>
                <a:lnTo>
                  <a:pt x="79177" y="138480"/>
                </a:lnTo>
                <a:lnTo>
                  <a:pt x="51525" y="173546"/>
                </a:lnTo>
                <a:lnTo>
                  <a:pt x="28280" y="217450"/>
                </a:lnTo>
                <a:lnTo>
                  <a:pt x="13042" y="253859"/>
                </a:lnTo>
                <a:lnTo>
                  <a:pt x="6882" y="299926"/>
                </a:lnTo>
                <a:lnTo>
                  <a:pt x="0" y="338622"/>
                </a:lnTo>
                <a:lnTo>
                  <a:pt x="2344" y="380141"/>
                </a:lnTo>
                <a:lnTo>
                  <a:pt x="6726" y="427383"/>
                </a:lnTo>
                <a:lnTo>
                  <a:pt x="14535" y="470226"/>
                </a:lnTo>
                <a:lnTo>
                  <a:pt x="26656" y="513147"/>
                </a:lnTo>
                <a:lnTo>
                  <a:pt x="47904" y="554315"/>
                </a:lnTo>
                <a:lnTo>
                  <a:pt x="71539" y="594030"/>
                </a:lnTo>
                <a:lnTo>
                  <a:pt x="99024" y="636967"/>
                </a:lnTo>
                <a:lnTo>
                  <a:pt x="137767" y="684568"/>
                </a:lnTo>
                <a:lnTo>
                  <a:pt x="177218" y="725186"/>
                </a:lnTo>
                <a:lnTo>
                  <a:pt x="220736" y="764141"/>
                </a:lnTo>
                <a:lnTo>
                  <a:pt x="237012" y="780934"/>
                </a:lnTo>
                <a:lnTo>
                  <a:pt x="279132" y="808961"/>
                </a:lnTo>
                <a:lnTo>
                  <a:pt x="318340" y="834880"/>
                </a:lnTo>
                <a:lnTo>
                  <a:pt x="364263" y="860383"/>
                </a:lnTo>
                <a:lnTo>
                  <a:pt x="401519" y="878393"/>
                </a:lnTo>
                <a:lnTo>
                  <a:pt x="439368" y="890901"/>
                </a:lnTo>
                <a:lnTo>
                  <a:pt x="478452" y="902369"/>
                </a:lnTo>
                <a:lnTo>
                  <a:pt x="522020" y="916586"/>
                </a:lnTo>
                <a:lnTo>
                  <a:pt x="563267" y="922796"/>
                </a:lnTo>
                <a:lnTo>
                  <a:pt x="609591" y="930869"/>
                </a:lnTo>
                <a:lnTo>
                  <a:pt x="644786" y="936879"/>
                </a:lnTo>
                <a:lnTo>
                  <a:pt x="678773" y="943079"/>
                </a:lnTo>
                <a:lnTo>
                  <a:pt x="711517" y="949361"/>
                </a:lnTo>
                <a:lnTo>
                  <a:pt x="743710" y="955682"/>
                </a:lnTo>
                <a:lnTo>
                  <a:pt x="775656" y="959197"/>
                </a:lnTo>
                <a:lnTo>
                  <a:pt x="808552" y="960758"/>
                </a:lnTo>
                <a:lnTo>
                  <a:pt x="844339" y="961453"/>
                </a:lnTo>
                <a:lnTo>
                  <a:pt x="878589" y="961761"/>
                </a:lnTo>
                <a:lnTo>
                  <a:pt x="912509" y="962957"/>
                </a:lnTo>
                <a:lnTo>
                  <a:pt x="948749" y="967016"/>
                </a:lnTo>
                <a:lnTo>
                  <a:pt x="983201" y="969525"/>
                </a:lnTo>
                <a:lnTo>
                  <a:pt x="1017210" y="970641"/>
                </a:lnTo>
                <a:lnTo>
                  <a:pt x="1053492" y="971136"/>
                </a:lnTo>
                <a:lnTo>
                  <a:pt x="1087962" y="974179"/>
                </a:lnTo>
                <a:lnTo>
                  <a:pt x="1120921" y="978001"/>
                </a:lnTo>
                <a:lnTo>
                  <a:pt x="1153208" y="979700"/>
                </a:lnTo>
                <a:lnTo>
                  <a:pt x="1188020" y="980454"/>
                </a:lnTo>
                <a:lnTo>
                  <a:pt x="1223600" y="980790"/>
                </a:lnTo>
                <a:lnTo>
                  <a:pt x="1257051" y="980939"/>
                </a:lnTo>
                <a:lnTo>
                  <a:pt x="1289558" y="981005"/>
                </a:lnTo>
                <a:lnTo>
                  <a:pt x="1321644" y="979976"/>
                </a:lnTo>
                <a:lnTo>
                  <a:pt x="1353544" y="975990"/>
                </a:lnTo>
                <a:lnTo>
                  <a:pt x="1385360" y="970692"/>
                </a:lnTo>
                <a:lnTo>
                  <a:pt x="1430200" y="964581"/>
                </a:lnTo>
                <a:lnTo>
                  <a:pt x="1473120" y="959948"/>
                </a:lnTo>
                <a:lnTo>
                  <a:pt x="1516528" y="949051"/>
                </a:lnTo>
                <a:lnTo>
                  <a:pt x="1556202" y="935239"/>
                </a:lnTo>
                <a:lnTo>
                  <a:pt x="1602476" y="916034"/>
                </a:lnTo>
                <a:lnTo>
                  <a:pt x="1642191" y="898403"/>
                </a:lnTo>
                <a:lnTo>
                  <a:pt x="1699738" y="8572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SMARTInkShape-2096"/>
          <p:cNvSpPr/>
          <p:nvPr>
            <p:custDataLst>
              <p:tags r:id="rId5"/>
            </p:custDataLst>
          </p:nvPr>
        </p:nvSpPr>
        <p:spPr>
          <a:xfrm>
            <a:off x="6134100" y="3257667"/>
            <a:ext cx="3555915" cy="228081"/>
          </a:xfrm>
          <a:custGeom>
            <a:avLst/>
            <a:gdLst/>
            <a:ahLst/>
            <a:cxnLst/>
            <a:rect l="0" t="0" r="0" b="0"/>
            <a:pathLst>
              <a:path w="3555915" h="228081">
                <a:moveTo>
                  <a:pt x="0" y="28458"/>
                </a:moveTo>
                <a:lnTo>
                  <a:pt x="0" y="28458"/>
                </a:lnTo>
                <a:lnTo>
                  <a:pt x="0" y="23401"/>
                </a:lnTo>
                <a:lnTo>
                  <a:pt x="1058" y="21912"/>
                </a:lnTo>
                <a:lnTo>
                  <a:pt x="2822" y="20919"/>
                </a:lnTo>
                <a:lnTo>
                  <a:pt x="9701" y="19195"/>
                </a:lnTo>
                <a:lnTo>
                  <a:pt x="14189" y="19050"/>
                </a:lnTo>
                <a:lnTo>
                  <a:pt x="44713" y="10297"/>
                </a:lnTo>
                <a:lnTo>
                  <a:pt x="88748" y="6638"/>
                </a:lnTo>
                <a:lnTo>
                  <a:pt x="135601" y="476"/>
                </a:lnTo>
                <a:lnTo>
                  <a:pt x="176952" y="0"/>
                </a:lnTo>
                <a:lnTo>
                  <a:pt x="219339" y="964"/>
                </a:lnTo>
                <a:lnTo>
                  <a:pt x="255019" y="6436"/>
                </a:lnTo>
                <a:lnTo>
                  <a:pt x="293460" y="8527"/>
                </a:lnTo>
                <a:lnTo>
                  <a:pt x="336835" y="9147"/>
                </a:lnTo>
                <a:lnTo>
                  <a:pt x="378027" y="9331"/>
                </a:lnTo>
                <a:lnTo>
                  <a:pt x="423276" y="9385"/>
                </a:lnTo>
                <a:lnTo>
                  <a:pt x="454470" y="9398"/>
                </a:lnTo>
                <a:lnTo>
                  <a:pt x="488795" y="12226"/>
                </a:lnTo>
                <a:lnTo>
                  <a:pt x="525218" y="15952"/>
                </a:lnTo>
                <a:lnTo>
                  <a:pt x="562571" y="17608"/>
                </a:lnTo>
                <a:lnTo>
                  <a:pt x="600340" y="18344"/>
                </a:lnTo>
                <a:lnTo>
                  <a:pt x="638292" y="19729"/>
                </a:lnTo>
                <a:lnTo>
                  <a:pt x="676327" y="23873"/>
                </a:lnTo>
                <a:lnTo>
                  <a:pt x="717221" y="26421"/>
                </a:lnTo>
                <a:lnTo>
                  <a:pt x="760089" y="27553"/>
                </a:lnTo>
                <a:lnTo>
                  <a:pt x="803837" y="28056"/>
                </a:lnTo>
                <a:lnTo>
                  <a:pt x="847975" y="28279"/>
                </a:lnTo>
                <a:lnTo>
                  <a:pt x="893345" y="29437"/>
                </a:lnTo>
                <a:lnTo>
                  <a:pt x="917297" y="31227"/>
                </a:lnTo>
                <a:lnTo>
                  <a:pt x="941731" y="33479"/>
                </a:lnTo>
                <a:lnTo>
                  <a:pt x="988636" y="35982"/>
                </a:lnTo>
                <a:lnTo>
                  <a:pt x="1011516" y="36649"/>
                </a:lnTo>
                <a:lnTo>
                  <a:pt x="1036294" y="37094"/>
                </a:lnTo>
                <a:lnTo>
                  <a:pt x="1062337" y="37390"/>
                </a:lnTo>
                <a:lnTo>
                  <a:pt x="1089225" y="37587"/>
                </a:lnTo>
                <a:lnTo>
                  <a:pt x="1115616" y="38778"/>
                </a:lnTo>
                <a:lnTo>
                  <a:pt x="1141678" y="40629"/>
                </a:lnTo>
                <a:lnTo>
                  <a:pt x="1167519" y="42922"/>
                </a:lnTo>
                <a:lnTo>
                  <a:pt x="1193212" y="44451"/>
                </a:lnTo>
                <a:lnTo>
                  <a:pt x="1218808" y="45470"/>
                </a:lnTo>
                <a:lnTo>
                  <a:pt x="1244338" y="46150"/>
                </a:lnTo>
                <a:lnTo>
                  <a:pt x="1270884" y="47661"/>
                </a:lnTo>
                <a:lnTo>
                  <a:pt x="1298106" y="49726"/>
                </a:lnTo>
                <a:lnTo>
                  <a:pt x="1325779" y="52162"/>
                </a:lnTo>
                <a:lnTo>
                  <a:pt x="1352694" y="53786"/>
                </a:lnTo>
                <a:lnTo>
                  <a:pt x="1379104" y="54868"/>
                </a:lnTo>
                <a:lnTo>
                  <a:pt x="1405179" y="55589"/>
                </a:lnTo>
                <a:lnTo>
                  <a:pt x="1432085" y="57129"/>
                </a:lnTo>
                <a:lnTo>
                  <a:pt x="1459548" y="59214"/>
                </a:lnTo>
                <a:lnTo>
                  <a:pt x="1487382" y="61662"/>
                </a:lnTo>
                <a:lnTo>
                  <a:pt x="1515463" y="63294"/>
                </a:lnTo>
                <a:lnTo>
                  <a:pt x="1543709" y="64382"/>
                </a:lnTo>
                <a:lnTo>
                  <a:pt x="1572065" y="65107"/>
                </a:lnTo>
                <a:lnTo>
                  <a:pt x="1600493" y="66649"/>
                </a:lnTo>
                <a:lnTo>
                  <a:pt x="1628970" y="68735"/>
                </a:lnTo>
                <a:lnTo>
                  <a:pt x="1657480" y="71185"/>
                </a:lnTo>
                <a:lnTo>
                  <a:pt x="1684953" y="72818"/>
                </a:lnTo>
                <a:lnTo>
                  <a:pt x="1711735" y="73906"/>
                </a:lnTo>
                <a:lnTo>
                  <a:pt x="1738057" y="74632"/>
                </a:lnTo>
                <a:lnTo>
                  <a:pt x="1765129" y="76174"/>
                </a:lnTo>
                <a:lnTo>
                  <a:pt x="1792703" y="78260"/>
                </a:lnTo>
                <a:lnTo>
                  <a:pt x="1820611" y="80710"/>
                </a:lnTo>
                <a:lnTo>
                  <a:pt x="1848740" y="82343"/>
                </a:lnTo>
                <a:lnTo>
                  <a:pt x="1877018" y="83431"/>
                </a:lnTo>
                <a:lnTo>
                  <a:pt x="1905395" y="84157"/>
                </a:lnTo>
                <a:lnTo>
                  <a:pt x="1934897" y="85699"/>
                </a:lnTo>
                <a:lnTo>
                  <a:pt x="1965147" y="87785"/>
                </a:lnTo>
                <a:lnTo>
                  <a:pt x="1995898" y="90235"/>
                </a:lnTo>
                <a:lnTo>
                  <a:pt x="2024866" y="91868"/>
                </a:lnTo>
                <a:lnTo>
                  <a:pt x="2052644" y="92956"/>
                </a:lnTo>
                <a:lnTo>
                  <a:pt x="2079629" y="93682"/>
                </a:lnTo>
                <a:lnTo>
                  <a:pt x="2107145" y="95224"/>
                </a:lnTo>
                <a:lnTo>
                  <a:pt x="2135013" y="97310"/>
                </a:lnTo>
                <a:lnTo>
                  <a:pt x="2163117" y="99760"/>
                </a:lnTo>
                <a:lnTo>
                  <a:pt x="2190320" y="102451"/>
                </a:lnTo>
                <a:lnTo>
                  <a:pt x="2216921" y="105303"/>
                </a:lnTo>
                <a:lnTo>
                  <a:pt x="2243123" y="108263"/>
                </a:lnTo>
                <a:lnTo>
                  <a:pt x="2270115" y="110236"/>
                </a:lnTo>
                <a:lnTo>
                  <a:pt x="2297635" y="111552"/>
                </a:lnTo>
                <a:lnTo>
                  <a:pt x="2325507" y="112429"/>
                </a:lnTo>
                <a:lnTo>
                  <a:pt x="2352555" y="114072"/>
                </a:lnTo>
                <a:lnTo>
                  <a:pt x="2379053" y="116226"/>
                </a:lnTo>
                <a:lnTo>
                  <a:pt x="2405185" y="118720"/>
                </a:lnTo>
                <a:lnTo>
                  <a:pt x="2431074" y="121441"/>
                </a:lnTo>
                <a:lnTo>
                  <a:pt x="2456799" y="124313"/>
                </a:lnTo>
                <a:lnTo>
                  <a:pt x="2482416" y="127286"/>
                </a:lnTo>
                <a:lnTo>
                  <a:pt x="2507961" y="130327"/>
                </a:lnTo>
                <a:lnTo>
                  <a:pt x="2533457" y="133412"/>
                </a:lnTo>
                <a:lnTo>
                  <a:pt x="2558922" y="136528"/>
                </a:lnTo>
                <a:lnTo>
                  <a:pt x="2583306" y="138604"/>
                </a:lnTo>
                <a:lnTo>
                  <a:pt x="2630155" y="140912"/>
                </a:lnTo>
                <a:lnTo>
                  <a:pt x="2675672" y="144760"/>
                </a:lnTo>
                <a:lnTo>
                  <a:pt x="2721655" y="149997"/>
                </a:lnTo>
                <a:lnTo>
                  <a:pt x="2745770" y="152876"/>
                </a:lnTo>
                <a:lnTo>
                  <a:pt x="2770314" y="155853"/>
                </a:lnTo>
                <a:lnTo>
                  <a:pt x="2817340" y="159162"/>
                </a:lnTo>
                <a:lnTo>
                  <a:pt x="2863993" y="161690"/>
                </a:lnTo>
                <a:lnTo>
                  <a:pt x="2888286" y="163846"/>
                </a:lnTo>
                <a:lnTo>
                  <a:pt x="2935741" y="168006"/>
                </a:lnTo>
                <a:lnTo>
                  <a:pt x="2977999" y="169854"/>
                </a:lnTo>
                <a:lnTo>
                  <a:pt x="3017946" y="173498"/>
                </a:lnTo>
                <a:lnTo>
                  <a:pt x="3057926" y="177587"/>
                </a:lnTo>
                <a:lnTo>
                  <a:pt x="3100388" y="179404"/>
                </a:lnTo>
                <a:lnTo>
                  <a:pt x="3141135" y="183034"/>
                </a:lnTo>
                <a:lnTo>
                  <a:pt x="3179351" y="188175"/>
                </a:lnTo>
                <a:lnTo>
                  <a:pt x="3213977" y="193988"/>
                </a:lnTo>
                <a:lnTo>
                  <a:pt x="3247004" y="197277"/>
                </a:lnTo>
                <a:lnTo>
                  <a:pt x="3279322" y="199797"/>
                </a:lnTo>
                <a:lnTo>
                  <a:pt x="3326207" y="206107"/>
                </a:lnTo>
                <a:lnTo>
                  <a:pt x="3367382" y="209506"/>
                </a:lnTo>
                <a:lnTo>
                  <a:pt x="3406393" y="215687"/>
                </a:lnTo>
                <a:lnTo>
                  <a:pt x="3443703" y="217989"/>
                </a:lnTo>
                <a:lnTo>
                  <a:pt x="3490937" y="221589"/>
                </a:lnTo>
                <a:lnTo>
                  <a:pt x="3529549" y="226440"/>
                </a:lnTo>
                <a:lnTo>
                  <a:pt x="3555872" y="228080"/>
                </a:lnTo>
                <a:lnTo>
                  <a:pt x="3555914" y="227156"/>
                </a:lnTo>
                <a:lnTo>
                  <a:pt x="3550317" y="223307"/>
                </a:lnTo>
                <a:lnTo>
                  <a:pt x="3507723" y="218758"/>
                </a:lnTo>
                <a:lnTo>
                  <a:pt x="3460269" y="211589"/>
                </a:lnTo>
                <a:lnTo>
                  <a:pt x="3414950" y="209859"/>
                </a:lnTo>
                <a:lnTo>
                  <a:pt x="3377800" y="204503"/>
                </a:lnTo>
                <a:lnTo>
                  <a:pt x="3334925" y="201270"/>
                </a:lnTo>
                <a:lnTo>
                  <a:pt x="3301464" y="200513"/>
                </a:lnTo>
                <a:lnTo>
                  <a:pt x="3266483" y="200177"/>
                </a:lnTo>
                <a:lnTo>
                  <a:pt x="3233298" y="200028"/>
                </a:lnTo>
                <a:lnTo>
                  <a:pt x="3195265" y="197139"/>
                </a:lnTo>
                <a:lnTo>
                  <a:pt x="3154726" y="193386"/>
                </a:lnTo>
                <a:lnTo>
                  <a:pt x="3115542" y="191717"/>
                </a:lnTo>
                <a:lnTo>
                  <a:pt x="3074139" y="188154"/>
                </a:lnTo>
                <a:lnTo>
                  <a:pt x="3029985" y="184100"/>
                </a:lnTo>
                <a:lnTo>
                  <a:pt x="3006356" y="183019"/>
                </a:lnTo>
                <a:lnTo>
                  <a:pt x="2982137" y="182299"/>
                </a:lnTo>
                <a:lnTo>
                  <a:pt x="2957525" y="181819"/>
                </a:lnTo>
                <a:lnTo>
                  <a:pt x="2932650" y="181499"/>
                </a:lnTo>
                <a:lnTo>
                  <a:pt x="2907600" y="181285"/>
                </a:lnTo>
                <a:lnTo>
                  <a:pt x="2882433" y="180084"/>
                </a:lnTo>
                <a:lnTo>
                  <a:pt x="2857189" y="178226"/>
                </a:lnTo>
                <a:lnTo>
                  <a:pt x="2831893" y="175928"/>
                </a:lnTo>
                <a:lnTo>
                  <a:pt x="2806563" y="174396"/>
                </a:lnTo>
                <a:lnTo>
                  <a:pt x="2781208" y="173375"/>
                </a:lnTo>
                <a:lnTo>
                  <a:pt x="2755839" y="172695"/>
                </a:lnTo>
                <a:lnTo>
                  <a:pt x="2729402" y="171182"/>
                </a:lnTo>
                <a:lnTo>
                  <a:pt x="2702251" y="169116"/>
                </a:lnTo>
                <a:lnTo>
                  <a:pt x="2674625" y="166680"/>
                </a:lnTo>
                <a:lnTo>
                  <a:pt x="2646684" y="165056"/>
                </a:lnTo>
                <a:lnTo>
                  <a:pt x="2618531" y="163973"/>
                </a:lnTo>
                <a:lnTo>
                  <a:pt x="2590238" y="163252"/>
                </a:lnTo>
                <a:lnTo>
                  <a:pt x="2560792" y="161712"/>
                </a:lnTo>
                <a:lnTo>
                  <a:pt x="2530578" y="159627"/>
                </a:lnTo>
                <a:lnTo>
                  <a:pt x="2499852" y="157179"/>
                </a:lnTo>
                <a:lnTo>
                  <a:pt x="2468785" y="155547"/>
                </a:lnTo>
                <a:lnTo>
                  <a:pt x="2437490" y="154459"/>
                </a:lnTo>
                <a:lnTo>
                  <a:pt x="2406044" y="153734"/>
                </a:lnTo>
                <a:lnTo>
                  <a:pt x="2375553" y="152192"/>
                </a:lnTo>
                <a:lnTo>
                  <a:pt x="2345703" y="150106"/>
                </a:lnTo>
                <a:lnTo>
                  <a:pt x="2316276" y="147656"/>
                </a:lnTo>
                <a:lnTo>
                  <a:pt x="2286076" y="144965"/>
                </a:lnTo>
                <a:lnTo>
                  <a:pt x="2255359" y="142113"/>
                </a:lnTo>
                <a:lnTo>
                  <a:pt x="2224298" y="139153"/>
                </a:lnTo>
                <a:lnTo>
                  <a:pt x="2191948" y="137180"/>
                </a:lnTo>
                <a:lnTo>
                  <a:pt x="2158740" y="135864"/>
                </a:lnTo>
                <a:lnTo>
                  <a:pt x="2124959" y="134987"/>
                </a:lnTo>
                <a:lnTo>
                  <a:pt x="2091857" y="133344"/>
                </a:lnTo>
                <a:lnTo>
                  <a:pt x="2059205" y="131190"/>
                </a:lnTo>
                <a:lnTo>
                  <a:pt x="2026853" y="128696"/>
                </a:lnTo>
                <a:lnTo>
                  <a:pt x="1994702" y="125975"/>
                </a:lnTo>
                <a:lnTo>
                  <a:pt x="1962685" y="123103"/>
                </a:lnTo>
                <a:lnTo>
                  <a:pt x="1930757" y="120130"/>
                </a:lnTo>
                <a:lnTo>
                  <a:pt x="1897829" y="118147"/>
                </a:lnTo>
                <a:lnTo>
                  <a:pt x="1864237" y="116826"/>
                </a:lnTo>
                <a:lnTo>
                  <a:pt x="1830199" y="115945"/>
                </a:lnTo>
                <a:lnTo>
                  <a:pt x="1796925" y="115358"/>
                </a:lnTo>
                <a:lnTo>
                  <a:pt x="1764158" y="114966"/>
                </a:lnTo>
                <a:lnTo>
                  <a:pt x="1731731" y="114705"/>
                </a:lnTo>
                <a:lnTo>
                  <a:pt x="1698471" y="113473"/>
                </a:lnTo>
                <a:lnTo>
                  <a:pt x="1664656" y="111593"/>
                </a:lnTo>
                <a:lnTo>
                  <a:pt x="1630470" y="109281"/>
                </a:lnTo>
                <a:lnTo>
                  <a:pt x="1596038" y="107740"/>
                </a:lnTo>
                <a:lnTo>
                  <a:pt x="1561442" y="106713"/>
                </a:lnTo>
                <a:lnTo>
                  <a:pt x="1526737" y="106028"/>
                </a:lnTo>
                <a:lnTo>
                  <a:pt x="1493017" y="104513"/>
                </a:lnTo>
                <a:lnTo>
                  <a:pt x="1459952" y="102445"/>
                </a:lnTo>
                <a:lnTo>
                  <a:pt x="1427326" y="100007"/>
                </a:lnTo>
                <a:lnTo>
                  <a:pt x="1393934" y="98382"/>
                </a:lnTo>
                <a:lnTo>
                  <a:pt x="1360031" y="97299"/>
                </a:lnTo>
                <a:lnTo>
                  <a:pt x="1325787" y="96577"/>
                </a:lnTo>
                <a:lnTo>
                  <a:pt x="1292375" y="96096"/>
                </a:lnTo>
                <a:lnTo>
                  <a:pt x="1259516" y="95775"/>
                </a:lnTo>
                <a:lnTo>
                  <a:pt x="1227027" y="95561"/>
                </a:lnTo>
                <a:lnTo>
                  <a:pt x="1194784" y="94360"/>
                </a:lnTo>
                <a:lnTo>
                  <a:pt x="1162707" y="92501"/>
                </a:lnTo>
                <a:lnTo>
                  <a:pt x="1130738" y="90203"/>
                </a:lnTo>
                <a:lnTo>
                  <a:pt x="1098842" y="88671"/>
                </a:lnTo>
                <a:lnTo>
                  <a:pt x="1066995" y="87650"/>
                </a:lnTo>
                <a:lnTo>
                  <a:pt x="1035179" y="86970"/>
                </a:lnTo>
                <a:lnTo>
                  <a:pt x="1003386" y="86516"/>
                </a:lnTo>
                <a:lnTo>
                  <a:pt x="971607" y="86213"/>
                </a:lnTo>
                <a:lnTo>
                  <a:pt x="939839" y="86011"/>
                </a:lnTo>
                <a:lnTo>
                  <a:pt x="908076" y="85877"/>
                </a:lnTo>
                <a:lnTo>
                  <a:pt x="876317" y="85787"/>
                </a:lnTo>
                <a:lnTo>
                  <a:pt x="844562" y="85728"/>
                </a:lnTo>
                <a:lnTo>
                  <a:pt x="813866" y="85688"/>
                </a:lnTo>
                <a:lnTo>
                  <a:pt x="783877" y="85661"/>
                </a:lnTo>
                <a:lnTo>
                  <a:pt x="754360" y="85643"/>
                </a:lnTo>
                <a:lnTo>
                  <a:pt x="725157" y="85632"/>
                </a:lnTo>
                <a:lnTo>
                  <a:pt x="696163" y="85624"/>
                </a:lnTo>
                <a:lnTo>
                  <a:pt x="667308" y="85619"/>
                </a:lnTo>
                <a:lnTo>
                  <a:pt x="638547" y="85615"/>
                </a:lnTo>
                <a:lnTo>
                  <a:pt x="609848" y="85613"/>
                </a:lnTo>
                <a:lnTo>
                  <a:pt x="581190" y="85611"/>
                </a:lnTo>
                <a:lnTo>
                  <a:pt x="553618" y="85610"/>
                </a:lnTo>
                <a:lnTo>
                  <a:pt x="526771" y="85610"/>
                </a:lnTo>
                <a:lnTo>
                  <a:pt x="500406" y="85609"/>
                </a:lnTo>
                <a:lnTo>
                  <a:pt x="475421" y="85608"/>
                </a:lnTo>
                <a:lnTo>
                  <a:pt x="427903" y="85608"/>
                </a:lnTo>
                <a:lnTo>
                  <a:pt x="382091" y="85608"/>
                </a:lnTo>
                <a:lnTo>
                  <a:pt x="338093" y="85608"/>
                </a:lnTo>
                <a:lnTo>
                  <a:pt x="297373" y="85608"/>
                </a:lnTo>
                <a:lnTo>
                  <a:pt x="260929" y="85608"/>
                </a:lnTo>
                <a:lnTo>
                  <a:pt x="227093" y="85608"/>
                </a:lnTo>
                <a:lnTo>
                  <a:pt x="194416" y="85608"/>
                </a:lnTo>
                <a:lnTo>
                  <a:pt x="151326" y="85608"/>
                </a:lnTo>
                <a:lnTo>
                  <a:pt x="105386" y="85608"/>
                </a:lnTo>
                <a:lnTo>
                  <a:pt x="28575" y="856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SMARTInkShape-2097"/>
          <p:cNvSpPr/>
          <p:nvPr>
            <p:custDataLst>
              <p:tags r:id="rId6"/>
            </p:custDataLst>
          </p:nvPr>
        </p:nvSpPr>
        <p:spPr>
          <a:xfrm>
            <a:off x="3419626" y="47625"/>
            <a:ext cx="5084540" cy="1009650"/>
          </a:xfrm>
          <a:custGeom>
            <a:avLst/>
            <a:gdLst/>
            <a:ahLst/>
            <a:cxnLst/>
            <a:rect l="0" t="0" r="0" b="0"/>
            <a:pathLst>
              <a:path w="5084540" h="1009650">
                <a:moveTo>
                  <a:pt x="561824" y="962025"/>
                </a:moveTo>
                <a:lnTo>
                  <a:pt x="561824" y="962025"/>
                </a:lnTo>
                <a:lnTo>
                  <a:pt x="523843" y="960967"/>
                </a:lnTo>
                <a:lnTo>
                  <a:pt x="513899" y="956968"/>
                </a:lnTo>
                <a:lnTo>
                  <a:pt x="487580" y="935282"/>
                </a:lnTo>
                <a:lnTo>
                  <a:pt x="487986" y="934672"/>
                </a:lnTo>
                <a:lnTo>
                  <a:pt x="493615" y="933812"/>
                </a:lnTo>
                <a:lnTo>
                  <a:pt x="499053" y="933611"/>
                </a:lnTo>
                <a:lnTo>
                  <a:pt x="545865" y="941665"/>
                </a:lnTo>
                <a:lnTo>
                  <a:pt x="589080" y="942587"/>
                </a:lnTo>
                <a:lnTo>
                  <a:pt x="635399" y="942860"/>
                </a:lnTo>
                <a:lnTo>
                  <a:pt x="672524" y="942941"/>
                </a:lnTo>
                <a:lnTo>
                  <a:pt x="708689" y="942965"/>
                </a:lnTo>
                <a:lnTo>
                  <a:pt x="742103" y="942971"/>
                </a:lnTo>
                <a:lnTo>
                  <a:pt x="778473" y="942973"/>
                </a:lnTo>
                <a:lnTo>
                  <a:pt x="822749" y="942975"/>
                </a:lnTo>
                <a:lnTo>
                  <a:pt x="862679" y="942975"/>
                </a:lnTo>
                <a:lnTo>
                  <a:pt x="902379" y="944033"/>
                </a:lnTo>
                <a:lnTo>
                  <a:pt x="946128" y="949521"/>
                </a:lnTo>
                <a:lnTo>
                  <a:pt x="986371" y="951617"/>
                </a:lnTo>
                <a:lnTo>
                  <a:pt x="1025107" y="952238"/>
                </a:lnTo>
                <a:lnTo>
                  <a:pt x="1064453" y="953481"/>
                </a:lnTo>
                <a:lnTo>
                  <a:pt x="1108096" y="959023"/>
                </a:lnTo>
                <a:lnTo>
                  <a:pt x="1149368" y="961136"/>
                </a:lnTo>
                <a:lnTo>
                  <a:pt x="1193581" y="962820"/>
                </a:lnTo>
                <a:lnTo>
                  <a:pt x="1235021" y="968493"/>
                </a:lnTo>
                <a:lnTo>
                  <a:pt x="1280344" y="970644"/>
                </a:lnTo>
                <a:lnTo>
                  <a:pt x="1311555" y="971147"/>
                </a:lnTo>
                <a:lnTo>
                  <a:pt x="1345888" y="971371"/>
                </a:lnTo>
                <a:lnTo>
                  <a:pt x="1381255" y="971470"/>
                </a:lnTo>
                <a:lnTo>
                  <a:pt x="1414613" y="971515"/>
                </a:lnTo>
                <a:lnTo>
                  <a:pt x="1449900" y="974357"/>
                </a:lnTo>
                <a:lnTo>
                  <a:pt x="1486749" y="978089"/>
                </a:lnTo>
                <a:lnTo>
                  <a:pt x="1524294" y="979748"/>
                </a:lnTo>
                <a:lnTo>
                  <a:pt x="1562146" y="980485"/>
                </a:lnTo>
                <a:lnTo>
                  <a:pt x="1599079" y="980813"/>
                </a:lnTo>
                <a:lnTo>
                  <a:pt x="1633131" y="980959"/>
                </a:lnTo>
                <a:lnTo>
                  <a:pt x="1668727" y="983845"/>
                </a:lnTo>
                <a:lnTo>
                  <a:pt x="1705714" y="987598"/>
                </a:lnTo>
                <a:lnTo>
                  <a:pt x="1743319" y="989266"/>
                </a:lnTo>
                <a:lnTo>
                  <a:pt x="1781200" y="990007"/>
                </a:lnTo>
                <a:lnTo>
                  <a:pt x="1819202" y="990337"/>
                </a:lnTo>
                <a:lnTo>
                  <a:pt x="1857259" y="990483"/>
                </a:lnTo>
                <a:lnTo>
                  <a:pt x="1895340" y="990548"/>
                </a:lnTo>
                <a:lnTo>
                  <a:pt x="1933431" y="990577"/>
                </a:lnTo>
                <a:lnTo>
                  <a:pt x="1971527" y="990590"/>
                </a:lnTo>
                <a:lnTo>
                  <a:pt x="2009625" y="990595"/>
                </a:lnTo>
                <a:lnTo>
                  <a:pt x="2047724" y="990598"/>
                </a:lnTo>
                <a:lnTo>
                  <a:pt x="2085824" y="990599"/>
                </a:lnTo>
                <a:lnTo>
                  <a:pt x="2123924" y="990599"/>
                </a:lnTo>
                <a:lnTo>
                  <a:pt x="2162024" y="991658"/>
                </a:lnTo>
                <a:lnTo>
                  <a:pt x="2200124" y="995656"/>
                </a:lnTo>
                <a:lnTo>
                  <a:pt x="2238224" y="998139"/>
                </a:lnTo>
                <a:lnTo>
                  <a:pt x="2276324" y="999242"/>
                </a:lnTo>
                <a:lnTo>
                  <a:pt x="2314424" y="999733"/>
                </a:lnTo>
                <a:lnTo>
                  <a:pt x="2352524" y="999951"/>
                </a:lnTo>
                <a:lnTo>
                  <a:pt x="2390624" y="1000048"/>
                </a:lnTo>
                <a:lnTo>
                  <a:pt x="2428724" y="1000090"/>
                </a:lnTo>
                <a:lnTo>
                  <a:pt x="2466824" y="1002932"/>
                </a:lnTo>
                <a:lnTo>
                  <a:pt x="2504924" y="1006664"/>
                </a:lnTo>
                <a:lnTo>
                  <a:pt x="2543024" y="1008323"/>
                </a:lnTo>
                <a:lnTo>
                  <a:pt x="2583946" y="1009060"/>
                </a:lnTo>
                <a:lnTo>
                  <a:pt x="2625769" y="1009388"/>
                </a:lnTo>
                <a:lnTo>
                  <a:pt x="2665525" y="1009534"/>
                </a:lnTo>
                <a:lnTo>
                  <a:pt x="2704361" y="1009598"/>
                </a:lnTo>
                <a:lnTo>
                  <a:pt x="2742787" y="1009627"/>
                </a:lnTo>
                <a:lnTo>
                  <a:pt x="2781033" y="1009640"/>
                </a:lnTo>
                <a:lnTo>
                  <a:pt x="2819197" y="1009645"/>
                </a:lnTo>
                <a:lnTo>
                  <a:pt x="2858385" y="1009648"/>
                </a:lnTo>
                <a:lnTo>
                  <a:pt x="2900495" y="1009649"/>
                </a:lnTo>
                <a:lnTo>
                  <a:pt x="2938262" y="1009649"/>
                </a:lnTo>
                <a:lnTo>
                  <a:pt x="2974802" y="1008591"/>
                </a:lnTo>
                <a:lnTo>
                  <a:pt x="3015736" y="1004593"/>
                </a:lnTo>
                <a:lnTo>
                  <a:pt x="3055802" y="1002111"/>
                </a:lnTo>
                <a:lnTo>
                  <a:pt x="3093717" y="1001008"/>
                </a:lnTo>
                <a:lnTo>
                  <a:pt x="3128208" y="1000517"/>
                </a:lnTo>
                <a:lnTo>
                  <a:pt x="3163998" y="1000299"/>
                </a:lnTo>
                <a:lnTo>
                  <a:pt x="3201071" y="1000202"/>
                </a:lnTo>
                <a:lnTo>
                  <a:pt x="3238714" y="1000160"/>
                </a:lnTo>
                <a:lnTo>
                  <a:pt x="3276611" y="997318"/>
                </a:lnTo>
                <a:lnTo>
                  <a:pt x="3313563" y="993586"/>
                </a:lnTo>
                <a:lnTo>
                  <a:pt x="3347625" y="991927"/>
                </a:lnTo>
                <a:lnTo>
                  <a:pt x="3383225" y="991190"/>
                </a:lnTo>
                <a:lnTo>
                  <a:pt x="3419155" y="989804"/>
                </a:lnTo>
                <a:lnTo>
                  <a:pt x="3452763" y="985660"/>
                </a:lnTo>
                <a:lnTo>
                  <a:pt x="3488161" y="980291"/>
                </a:lnTo>
                <a:lnTo>
                  <a:pt x="3525060" y="975435"/>
                </a:lnTo>
                <a:lnTo>
                  <a:pt x="3562626" y="973277"/>
                </a:lnTo>
                <a:lnTo>
                  <a:pt x="3597667" y="969495"/>
                </a:lnTo>
                <a:lnTo>
                  <a:pt x="3630879" y="965345"/>
                </a:lnTo>
                <a:lnTo>
                  <a:pt x="3663279" y="963501"/>
                </a:lnTo>
                <a:lnTo>
                  <a:pt x="3698140" y="959859"/>
                </a:lnTo>
                <a:lnTo>
                  <a:pt x="3733742" y="955771"/>
                </a:lnTo>
                <a:lnTo>
                  <a:pt x="3767204" y="953953"/>
                </a:lnTo>
                <a:lnTo>
                  <a:pt x="3802537" y="953146"/>
                </a:lnTo>
                <a:lnTo>
                  <a:pt x="3838350" y="951729"/>
                </a:lnTo>
                <a:lnTo>
                  <a:pt x="3871905" y="947571"/>
                </a:lnTo>
                <a:lnTo>
                  <a:pt x="3904457" y="945018"/>
                </a:lnTo>
                <a:lnTo>
                  <a:pt x="3936564" y="942825"/>
                </a:lnTo>
                <a:lnTo>
                  <a:pt x="3968473" y="938322"/>
                </a:lnTo>
                <a:lnTo>
                  <a:pt x="4000292" y="935615"/>
                </a:lnTo>
                <a:lnTo>
                  <a:pt x="4032074" y="934412"/>
                </a:lnTo>
                <a:lnTo>
                  <a:pt x="4063838" y="933878"/>
                </a:lnTo>
                <a:lnTo>
                  <a:pt x="4095594" y="930818"/>
                </a:lnTo>
                <a:lnTo>
                  <a:pt x="4140400" y="925967"/>
                </a:lnTo>
                <a:lnTo>
                  <a:pt x="4183309" y="921708"/>
                </a:lnTo>
                <a:lnTo>
                  <a:pt x="4226714" y="916565"/>
                </a:lnTo>
                <a:lnTo>
                  <a:pt x="4269209" y="912219"/>
                </a:lnTo>
                <a:lnTo>
                  <a:pt x="4315314" y="904229"/>
                </a:lnTo>
                <a:lnTo>
                  <a:pt x="4362489" y="897981"/>
                </a:lnTo>
                <a:lnTo>
                  <a:pt x="4407158" y="893307"/>
                </a:lnTo>
                <a:lnTo>
                  <a:pt x="4450027" y="885220"/>
                </a:lnTo>
                <a:lnTo>
                  <a:pt x="4493420" y="876121"/>
                </a:lnTo>
                <a:lnTo>
                  <a:pt x="4535911" y="869544"/>
                </a:lnTo>
                <a:lnTo>
                  <a:pt x="4579192" y="864773"/>
                </a:lnTo>
                <a:lnTo>
                  <a:pt x="4618827" y="856657"/>
                </a:lnTo>
                <a:lnTo>
                  <a:pt x="4665090" y="844433"/>
                </a:lnTo>
                <a:lnTo>
                  <a:pt x="4712406" y="831827"/>
                </a:lnTo>
                <a:lnTo>
                  <a:pt x="4759696" y="819145"/>
                </a:lnTo>
                <a:lnTo>
                  <a:pt x="4799924" y="806449"/>
                </a:lnTo>
                <a:lnTo>
                  <a:pt x="4838446" y="793750"/>
                </a:lnTo>
                <a:lnTo>
                  <a:pt x="4876629" y="781050"/>
                </a:lnTo>
                <a:lnTo>
                  <a:pt x="4910862" y="765880"/>
                </a:lnTo>
                <a:lnTo>
                  <a:pt x="4951698" y="741277"/>
                </a:lnTo>
                <a:lnTo>
                  <a:pt x="4998366" y="704520"/>
                </a:lnTo>
                <a:lnTo>
                  <a:pt x="5030553" y="678718"/>
                </a:lnTo>
                <a:lnTo>
                  <a:pt x="5057294" y="638971"/>
                </a:lnTo>
                <a:lnTo>
                  <a:pt x="5068061" y="620537"/>
                </a:lnTo>
                <a:lnTo>
                  <a:pt x="5080595" y="579748"/>
                </a:lnTo>
                <a:lnTo>
                  <a:pt x="5084539" y="547015"/>
                </a:lnTo>
                <a:lnTo>
                  <a:pt x="5078267" y="500145"/>
                </a:lnTo>
                <a:lnTo>
                  <a:pt x="5064014" y="462665"/>
                </a:lnTo>
                <a:lnTo>
                  <a:pt x="5046187" y="430292"/>
                </a:lnTo>
                <a:lnTo>
                  <a:pt x="5013072" y="387262"/>
                </a:lnTo>
                <a:lnTo>
                  <a:pt x="4974054" y="350532"/>
                </a:lnTo>
                <a:lnTo>
                  <a:pt x="4928195" y="313423"/>
                </a:lnTo>
                <a:lnTo>
                  <a:pt x="4885436" y="292752"/>
                </a:lnTo>
                <a:lnTo>
                  <a:pt x="4838451" y="270797"/>
                </a:lnTo>
                <a:lnTo>
                  <a:pt x="4790911" y="249065"/>
                </a:lnTo>
                <a:lnTo>
                  <a:pt x="4746276" y="232682"/>
                </a:lnTo>
                <a:lnTo>
                  <a:pt x="4702964" y="219254"/>
                </a:lnTo>
                <a:lnTo>
                  <a:pt x="4666437" y="209603"/>
                </a:lnTo>
                <a:lnTo>
                  <a:pt x="4628803" y="197218"/>
                </a:lnTo>
                <a:lnTo>
                  <a:pt x="4590841" y="185788"/>
                </a:lnTo>
                <a:lnTo>
                  <a:pt x="4552782" y="179579"/>
                </a:lnTo>
                <a:lnTo>
                  <a:pt x="4514694" y="171036"/>
                </a:lnTo>
                <a:lnTo>
                  <a:pt x="4473775" y="161802"/>
                </a:lnTo>
                <a:lnTo>
                  <a:pt x="4430959" y="152364"/>
                </a:lnTo>
                <a:lnTo>
                  <a:pt x="4388639" y="142864"/>
                </a:lnTo>
                <a:lnTo>
                  <a:pt x="4342587" y="133347"/>
                </a:lnTo>
                <a:lnTo>
                  <a:pt x="4298250" y="121002"/>
                </a:lnTo>
                <a:lnTo>
                  <a:pt x="4255480" y="106761"/>
                </a:lnTo>
                <a:lnTo>
                  <a:pt x="4209294" y="95838"/>
                </a:lnTo>
                <a:lnTo>
                  <a:pt x="4164916" y="85899"/>
                </a:lnTo>
                <a:lnTo>
                  <a:pt x="4122135" y="76252"/>
                </a:lnTo>
                <a:lnTo>
                  <a:pt x="4075944" y="66690"/>
                </a:lnTo>
                <a:lnTo>
                  <a:pt x="4043472" y="61390"/>
                </a:lnTo>
                <a:lnTo>
                  <a:pt x="4007873" y="59034"/>
                </a:lnTo>
                <a:lnTo>
                  <a:pt x="3967301" y="52652"/>
                </a:lnTo>
                <a:lnTo>
                  <a:pt x="3919855" y="48618"/>
                </a:lnTo>
                <a:lnTo>
                  <a:pt x="3880259" y="48066"/>
                </a:lnTo>
                <a:lnTo>
                  <a:pt x="3837262" y="44999"/>
                </a:lnTo>
                <a:lnTo>
                  <a:pt x="3795575" y="41166"/>
                </a:lnTo>
                <a:lnTo>
                  <a:pt x="3759407" y="39463"/>
                </a:lnTo>
                <a:lnTo>
                  <a:pt x="3714353" y="38504"/>
                </a:lnTo>
                <a:lnTo>
                  <a:pt x="3676036" y="38279"/>
                </a:lnTo>
                <a:lnTo>
                  <a:pt x="3633960" y="37121"/>
                </a:lnTo>
                <a:lnTo>
                  <a:pt x="3597620" y="33079"/>
                </a:lnTo>
                <a:lnTo>
                  <a:pt x="3561008" y="30577"/>
                </a:lnTo>
                <a:lnTo>
                  <a:pt x="3524628" y="29465"/>
                </a:lnTo>
                <a:lnTo>
                  <a:pt x="3490821" y="28970"/>
                </a:lnTo>
                <a:lnTo>
                  <a:pt x="3455333" y="25929"/>
                </a:lnTo>
                <a:lnTo>
                  <a:pt x="3418395" y="22107"/>
                </a:lnTo>
                <a:lnTo>
                  <a:pt x="3380811" y="20409"/>
                </a:lnTo>
                <a:lnTo>
                  <a:pt x="3345763" y="19654"/>
                </a:lnTo>
                <a:lnTo>
                  <a:pt x="3311488" y="19318"/>
                </a:lnTo>
                <a:lnTo>
                  <a:pt x="3275089" y="19169"/>
                </a:lnTo>
                <a:lnTo>
                  <a:pt x="3234922" y="16281"/>
                </a:lnTo>
                <a:lnTo>
                  <a:pt x="3193435" y="12528"/>
                </a:lnTo>
                <a:lnTo>
                  <a:pt x="3153829" y="10859"/>
                </a:lnTo>
                <a:lnTo>
                  <a:pt x="3112237" y="10118"/>
                </a:lnTo>
                <a:lnTo>
                  <a:pt x="3070116" y="9789"/>
                </a:lnTo>
                <a:lnTo>
                  <a:pt x="3030230" y="9642"/>
                </a:lnTo>
                <a:lnTo>
                  <a:pt x="2988513" y="9577"/>
                </a:lnTo>
                <a:lnTo>
                  <a:pt x="2945277" y="8490"/>
                </a:lnTo>
                <a:lnTo>
                  <a:pt x="2901367" y="4479"/>
                </a:lnTo>
                <a:lnTo>
                  <a:pt x="2854335" y="1991"/>
                </a:lnTo>
                <a:lnTo>
                  <a:pt x="2829940" y="1327"/>
                </a:lnTo>
                <a:lnTo>
                  <a:pt x="2783078" y="590"/>
                </a:lnTo>
                <a:lnTo>
                  <a:pt x="2740731" y="262"/>
                </a:lnTo>
                <a:lnTo>
                  <a:pt x="2707800" y="116"/>
                </a:lnTo>
                <a:lnTo>
                  <a:pt x="2670585" y="52"/>
                </a:lnTo>
                <a:lnTo>
                  <a:pt x="2628293" y="23"/>
                </a:lnTo>
                <a:lnTo>
                  <a:pt x="2581274" y="10"/>
                </a:lnTo>
                <a:lnTo>
                  <a:pt x="2534977" y="5"/>
                </a:lnTo>
                <a:lnTo>
                  <a:pt x="2488647" y="2"/>
                </a:lnTo>
                <a:lnTo>
                  <a:pt x="2464440" y="1"/>
                </a:lnTo>
                <a:lnTo>
                  <a:pt x="2439835" y="1"/>
                </a:lnTo>
                <a:lnTo>
                  <a:pt x="2414965" y="1"/>
                </a:lnTo>
                <a:lnTo>
                  <a:pt x="2389917" y="0"/>
                </a:lnTo>
                <a:lnTo>
                  <a:pt x="2364753" y="0"/>
                </a:lnTo>
                <a:lnTo>
                  <a:pt x="2339510" y="0"/>
                </a:lnTo>
                <a:lnTo>
                  <a:pt x="2314215" y="0"/>
                </a:lnTo>
                <a:lnTo>
                  <a:pt x="2288884" y="0"/>
                </a:lnTo>
                <a:lnTo>
                  <a:pt x="2264590" y="0"/>
                </a:lnTo>
                <a:lnTo>
                  <a:pt x="2217839" y="0"/>
                </a:lnTo>
                <a:lnTo>
                  <a:pt x="2172367" y="2822"/>
                </a:lnTo>
                <a:lnTo>
                  <a:pt x="2126404" y="6546"/>
                </a:lnTo>
                <a:lnTo>
                  <a:pt x="2102294" y="7539"/>
                </a:lnTo>
                <a:lnTo>
                  <a:pt x="2077754" y="8201"/>
                </a:lnTo>
                <a:lnTo>
                  <a:pt x="2052928" y="8642"/>
                </a:lnTo>
                <a:lnTo>
                  <a:pt x="2027910" y="8937"/>
                </a:lnTo>
                <a:lnTo>
                  <a:pt x="2002764" y="9133"/>
                </a:lnTo>
                <a:lnTo>
                  <a:pt x="1970126" y="10322"/>
                </a:lnTo>
                <a:lnTo>
                  <a:pt x="1932492" y="12173"/>
                </a:lnTo>
                <a:lnTo>
                  <a:pt x="1891528" y="14465"/>
                </a:lnTo>
                <a:lnTo>
                  <a:pt x="1849401" y="15994"/>
                </a:lnTo>
                <a:lnTo>
                  <a:pt x="1806500" y="17012"/>
                </a:lnTo>
                <a:lnTo>
                  <a:pt x="1763083" y="17692"/>
                </a:lnTo>
                <a:lnTo>
                  <a:pt x="1721438" y="19203"/>
                </a:lnTo>
                <a:lnTo>
                  <a:pt x="1680975" y="21268"/>
                </a:lnTo>
                <a:lnTo>
                  <a:pt x="1641300" y="23704"/>
                </a:lnTo>
                <a:lnTo>
                  <a:pt x="1608500" y="25328"/>
                </a:lnTo>
                <a:lnTo>
                  <a:pt x="1580283" y="26410"/>
                </a:lnTo>
                <a:lnTo>
                  <a:pt x="1555122" y="27132"/>
                </a:lnTo>
                <a:lnTo>
                  <a:pt x="1510231" y="27934"/>
                </a:lnTo>
                <a:lnTo>
                  <a:pt x="1463822" y="28290"/>
                </a:lnTo>
                <a:lnTo>
                  <a:pt x="1435147" y="28385"/>
                </a:lnTo>
                <a:lnTo>
                  <a:pt x="1404390" y="28448"/>
                </a:lnTo>
                <a:lnTo>
                  <a:pt x="1373301" y="29549"/>
                </a:lnTo>
                <a:lnTo>
                  <a:pt x="1341992" y="31341"/>
                </a:lnTo>
                <a:lnTo>
                  <a:pt x="1310536" y="33594"/>
                </a:lnTo>
                <a:lnTo>
                  <a:pt x="1281098" y="35096"/>
                </a:lnTo>
                <a:lnTo>
                  <a:pt x="1253007" y="36097"/>
                </a:lnTo>
                <a:lnTo>
                  <a:pt x="1225813" y="36765"/>
                </a:lnTo>
                <a:lnTo>
                  <a:pt x="1200275" y="37210"/>
                </a:lnTo>
                <a:lnTo>
                  <a:pt x="1175841" y="37507"/>
                </a:lnTo>
                <a:lnTo>
                  <a:pt x="1128937" y="37836"/>
                </a:lnTo>
                <a:lnTo>
                  <a:pt x="1083396" y="37983"/>
                </a:lnTo>
                <a:lnTo>
                  <a:pt x="1038462" y="38048"/>
                </a:lnTo>
                <a:lnTo>
                  <a:pt x="994855" y="39135"/>
                </a:lnTo>
                <a:lnTo>
                  <a:pt x="954307" y="43146"/>
                </a:lnTo>
                <a:lnTo>
                  <a:pt x="915119" y="45634"/>
                </a:lnTo>
                <a:lnTo>
                  <a:pt x="877594" y="46740"/>
                </a:lnTo>
                <a:lnTo>
                  <a:pt x="843277" y="47232"/>
                </a:lnTo>
                <a:lnTo>
                  <a:pt x="807564" y="47450"/>
                </a:lnTo>
                <a:lnTo>
                  <a:pt x="771584" y="47547"/>
                </a:lnTo>
                <a:lnTo>
                  <a:pt x="737953" y="47591"/>
                </a:lnTo>
                <a:lnTo>
                  <a:pt x="705368" y="47610"/>
                </a:lnTo>
                <a:lnTo>
                  <a:pt x="673246" y="47618"/>
                </a:lnTo>
                <a:lnTo>
                  <a:pt x="641331" y="47622"/>
                </a:lnTo>
                <a:lnTo>
                  <a:pt x="609508" y="47624"/>
                </a:lnTo>
                <a:lnTo>
                  <a:pt x="577725" y="47624"/>
                </a:lnTo>
                <a:lnTo>
                  <a:pt x="531140" y="48683"/>
                </a:lnTo>
                <a:lnTo>
                  <a:pt x="490056" y="55229"/>
                </a:lnTo>
                <a:lnTo>
                  <a:pt x="450013" y="63872"/>
                </a:lnTo>
                <a:lnTo>
                  <a:pt x="407222" y="72077"/>
                </a:lnTo>
                <a:lnTo>
                  <a:pt x="360424" y="78208"/>
                </a:lnTo>
                <a:lnTo>
                  <a:pt x="323292" y="89142"/>
                </a:lnTo>
                <a:lnTo>
                  <a:pt x="285478" y="105787"/>
                </a:lnTo>
                <a:lnTo>
                  <a:pt x="239832" y="125318"/>
                </a:lnTo>
                <a:lnTo>
                  <a:pt x="193695" y="140426"/>
                </a:lnTo>
                <a:lnTo>
                  <a:pt x="152910" y="159873"/>
                </a:lnTo>
                <a:lnTo>
                  <a:pt x="126692" y="173664"/>
                </a:lnTo>
                <a:lnTo>
                  <a:pt x="83700" y="202344"/>
                </a:lnTo>
                <a:lnTo>
                  <a:pt x="40519" y="239641"/>
                </a:lnTo>
                <a:lnTo>
                  <a:pt x="19543" y="272323"/>
                </a:lnTo>
                <a:lnTo>
                  <a:pt x="8560" y="309047"/>
                </a:lnTo>
                <a:lnTo>
                  <a:pt x="2430" y="346980"/>
                </a:lnTo>
                <a:lnTo>
                  <a:pt x="359" y="392037"/>
                </a:lnTo>
                <a:lnTo>
                  <a:pt x="0" y="429661"/>
                </a:lnTo>
                <a:lnTo>
                  <a:pt x="10007" y="474323"/>
                </a:lnTo>
                <a:lnTo>
                  <a:pt x="19259" y="515067"/>
                </a:lnTo>
                <a:lnTo>
                  <a:pt x="39274" y="558236"/>
                </a:lnTo>
                <a:lnTo>
                  <a:pt x="60214" y="598967"/>
                </a:lnTo>
                <a:lnTo>
                  <a:pt x="90678" y="645600"/>
                </a:lnTo>
                <a:lnTo>
                  <a:pt x="121714" y="691408"/>
                </a:lnTo>
                <a:lnTo>
                  <a:pt x="163762" y="738386"/>
                </a:lnTo>
                <a:lnTo>
                  <a:pt x="205841" y="777753"/>
                </a:lnTo>
                <a:lnTo>
                  <a:pt x="252492" y="824165"/>
                </a:lnTo>
                <a:lnTo>
                  <a:pt x="295782" y="849535"/>
                </a:lnTo>
                <a:lnTo>
                  <a:pt x="342835" y="878655"/>
                </a:lnTo>
                <a:lnTo>
                  <a:pt x="390385" y="903055"/>
                </a:lnTo>
                <a:lnTo>
                  <a:pt x="438001" y="923267"/>
                </a:lnTo>
                <a:lnTo>
                  <a:pt x="485624" y="940772"/>
                </a:lnTo>
                <a:lnTo>
                  <a:pt x="533249" y="963865"/>
                </a:lnTo>
                <a:lnTo>
                  <a:pt x="574524" y="977636"/>
                </a:lnTo>
                <a:lnTo>
                  <a:pt x="619562" y="987347"/>
                </a:lnTo>
                <a:lnTo>
                  <a:pt x="657601" y="995868"/>
                </a:lnTo>
                <a:lnTo>
                  <a:pt x="690117" y="998233"/>
                </a:lnTo>
                <a:lnTo>
                  <a:pt x="722912" y="1002106"/>
                </a:lnTo>
                <a:lnTo>
                  <a:pt x="756185" y="1006297"/>
                </a:lnTo>
                <a:lnTo>
                  <a:pt x="792141" y="1008160"/>
                </a:lnTo>
                <a:lnTo>
                  <a:pt x="832913" y="1004152"/>
                </a:lnTo>
                <a:lnTo>
                  <a:pt x="880272" y="996262"/>
                </a:lnTo>
                <a:lnTo>
                  <a:pt x="916081" y="990294"/>
                </a:lnTo>
                <a:lnTo>
                  <a:pt x="963475" y="980984"/>
                </a:lnTo>
                <a:lnTo>
                  <a:pt x="997626" y="968701"/>
                </a:lnTo>
                <a:lnTo>
                  <a:pt x="1037610" y="950644"/>
                </a:lnTo>
                <a:lnTo>
                  <a:pt x="1076082" y="936885"/>
                </a:lnTo>
                <a:lnTo>
                  <a:pt x="1114255" y="923976"/>
                </a:lnTo>
                <a:lnTo>
                  <a:pt x="1152371" y="906179"/>
                </a:lnTo>
                <a:lnTo>
                  <a:pt x="1190473" y="889885"/>
                </a:lnTo>
                <a:lnTo>
                  <a:pt x="1217991" y="878679"/>
                </a:lnTo>
                <a:lnTo>
                  <a:pt x="1258473" y="855434"/>
                </a:lnTo>
                <a:lnTo>
                  <a:pt x="1299940" y="834039"/>
                </a:lnTo>
                <a:lnTo>
                  <a:pt x="1342874" y="800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SMARTInkShape-2098"/>
          <p:cNvSpPr/>
          <p:nvPr>
            <p:custDataLst>
              <p:tags r:id="rId7"/>
            </p:custDataLst>
          </p:nvPr>
        </p:nvSpPr>
        <p:spPr>
          <a:xfrm>
            <a:off x="5514975" y="5762625"/>
            <a:ext cx="3925867" cy="95251"/>
          </a:xfrm>
          <a:custGeom>
            <a:avLst/>
            <a:gdLst/>
            <a:ahLst/>
            <a:cxnLst/>
            <a:rect l="0" t="0" r="0" b="0"/>
            <a:pathLst>
              <a:path w="3925867" h="95251">
                <a:moveTo>
                  <a:pt x="76200" y="9525"/>
                </a:moveTo>
                <a:lnTo>
                  <a:pt x="76200" y="9525"/>
                </a:lnTo>
                <a:lnTo>
                  <a:pt x="101130" y="16070"/>
                </a:lnTo>
                <a:lnTo>
                  <a:pt x="138032" y="18167"/>
                </a:lnTo>
                <a:lnTo>
                  <a:pt x="174248" y="17730"/>
                </a:lnTo>
                <a:lnTo>
                  <a:pt x="210088" y="13877"/>
                </a:lnTo>
                <a:lnTo>
                  <a:pt x="245066" y="11459"/>
                </a:lnTo>
                <a:lnTo>
                  <a:pt x="291686" y="10098"/>
                </a:lnTo>
                <a:lnTo>
                  <a:pt x="337956" y="9694"/>
                </a:lnTo>
                <a:lnTo>
                  <a:pt x="372452" y="9601"/>
                </a:lnTo>
                <a:lnTo>
                  <a:pt x="405423" y="9558"/>
                </a:lnTo>
                <a:lnTo>
                  <a:pt x="440539" y="9539"/>
                </a:lnTo>
                <a:lnTo>
                  <a:pt x="477311" y="9531"/>
                </a:lnTo>
                <a:lnTo>
                  <a:pt x="514821" y="9528"/>
                </a:lnTo>
                <a:lnTo>
                  <a:pt x="552659" y="9526"/>
                </a:lnTo>
                <a:lnTo>
                  <a:pt x="591701" y="9525"/>
                </a:lnTo>
                <a:lnTo>
                  <a:pt x="633747" y="9525"/>
                </a:lnTo>
                <a:lnTo>
                  <a:pt x="677129" y="12347"/>
                </a:lnTo>
                <a:lnTo>
                  <a:pt x="722163" y="16070"/>
                </a:lnTo>
                <a:lnTo>
                  <a:pt x="746025" y="17064"/>
                </a:lnTo>
                <a:lnTo>
                  <a:pt x="770401" y="17726"/>
                </a:lnTo>
                <a:lnTo>
                  <a:pt x="795117" y="18167"/>
                </a:lnTo>
                <a:lnTo>
                  <a:pt x="820062" y="18462"/>
                </a:lnTo>
                <a:lnTo>
                  <a:pt x="845158" y="18657"/>
                </a:lnTo>
                <a:lnTo>
                  <a:pt x="870355" y="18788"/>
                </a:lnTo>
                <a:lnTo>
                  <a:pt x="895620" y="18875"/>
                </a:lnTo>
                <a:lnTo>
                  <a:pt x="920930" y="18934"/>
                </a:lnTo>
                <a:lnTo>
                  <a:pt x="946270" y="18972"/>
                </a:lnTo>
                <a:lnTo>
                  <a:pt x="971630" y="18998"/>
                </a:lnTo>
                <a:lnTo>
                  <a:pt x="997003" y="19016"/>
                </a:lnTo>
                <a:lnTo>
                  <a:pt x="1023444" y="19027"/>
                </a:lnTo>
                <a:lnTo>
                  <a:pt x="1050596" y="19034"/>
                </a:lnTo>
                <a:lnTo>
                  <a:pt x="1078223" y="19040"/>
                </a:lnTo>
                <a:lnTo>
                  <a:pt x="1106165" y="19043"/>
                </a:lnTo>
                <a:lnTo>
                  <a:pt x="1134318" y="19045"/>
                </a:lnTo>
                <a:lnTo>
                  <a:pt x="1162612" y="19047"/>
                </a:lnTo>
                <a:lnTo>
                  <a:pt x="1192058" y="19048"/>
                </a:lnTo>
                <a:lnTo>
                  <a:pt x="1222272" y="19049"/>
                </a:lnTo>
                <a:lnTo>
                  <a:pt x="1252998" y="19050"/>
                </a:lnTo>
                <a:lnTo>
                  <a:pt x="1284065" y="19050"/>
                </a:lnTo>
                <a:lnTo>
                  <a:pt x="1315360" y="19050"/>
                </a:lnTo>
                <a:lnTo>
                  <a:pt x="1346806" y="19050"/>
                </a:lnTo>
                <a:lnTo>
                  <a:pt x="1379413" y="19050"/>
                </a:lnTo>
                <a:lnTo>
                  <a:pt x="1412792" y="19050"/>
                </a:lnTo>
                <a:lnTo>
                  <a:pt x="1446687" y="19050"/>
                </a:lnTo>
                <a:lnTo>
                  <a:pt x="1479866" y="19050"/>
                </a:lnTo>
                <a:lnTo>
                  <a:pt x="1512569" y="19050"/>
                </a:lnTo>
                <a:lnTo>
                  <a:pt x="1544955" y="19050"/>
                </a:lnTo>
                <a:lnTo>
                  <a:pt x="1579245" y="19050"/>
                </a:lnTo>
                <a:lnTo>
                  <a:pt x="1614805" y="19050"/>
                </a:lnTo>
                <a:lnTo>
                  <a:pt x="1651212" y="19050"/>
                </a:lnTo>
                <a:lnTo>
                  <a:pt x="1687124" y="17992"/>
                </a:lnTo>
                <a:lnTo>
                  <a:pt x="1722708" y="16228"/>
                </a:lnTo>
                <a:lnTo>
                  <a:pt x="1758073" y="13994"/>
                </a:lnTo>
                <a:lnTo>
                  <a:pt x="1792231" y="12505"/>
                </a:lnTo>
                <a:lnTo>
                  <a:pt x="1825588" y="11511"/>
                </a:lnTo>
                <a:lnTo>
                  <a:pt x="1858408" y="10849"/>
                </a:lnTo>
                <a:lnTo>
                  <a:pt x="1891930" y="10408"/>
                </a:lnTo>
                <a:lnTo>
                  <a:pt x="1925920" y="10113"/>
                </a:lnTo>
                <a:lnTo>
                  <a:pt x="1960222" y="9918"/>
                </a:lnTo>
                <a:lnTo>
                  <a:pt x="1994731" y="9787"/>
                </a:lnTo>
                <a:lnTo>
                  <a:pt x="2029379" y="9700"/>
                </a:lnTo>
                <a:lnTo>
                  <a:pt x="2064120" y="9641"/>
                </a:lnTo>
                <a:lnTo>
                  <a:pt x="2098921" y="9603"/>
                </a:lnTo>
                <a:lnTo>
                  <a:pt x="2133764" y="9577"/>
                </a:lnTo>
                <a:lnTo>
                  <a:pt x="2168634" y="9559"/>
                </a:lnTo>
                <a:lnTo>
                  <a:pt x="2201407" y="9548"/>
                </a:lnTo>
                <a:lnTo>
                  <a:pt x="2232779" y="9541"/>
                </a:lnTo>
                <a:lnTo>
                  <a:pt x="2263219" y="9535"/>
                </a:lnTo>
                <a:lnTo>
                  <a:pt x="2296213" y="9532"/>
                </a:lnTo>
                <a:lnTo>
                  <a:pt x="2330909" y="9530"/>
                </a:lnTo>
                <a:lnTo>
                  <a:pt x="2366739" y="9528"/>
                </a:lnTo>
                <a:lnTo>
                  <a:pt x="2401209" y="9527"/>
                </a:lnTo>
                <a:lnTo>
                  <a:pt x="2434773" y="9526"/>
                </a:lnTo>
                <a:lnTo>
                  <a:pt x="2467732" y="9525"/>
                </a:lnTo>
                <a:lnTo>
                  <a:pt x="2500288" y="9525"/>
                </a:lnTo>
                <a:lnTo>
                  <a:pt x="2532575" y="9525"/>
                </a:lnTo>
                <a:lnTo>
                  <a:pt x="2564684" y="9525"/>
                </a:lnTo>
                <a:lnTo>
                  <a:pt x="2596673" y="9525"/>
                </a:lnTo>
                <a:lnTo>
                  <a:pt x="2628581" y="9525"/>
                </a:lnTo>
                <a:lnTo>
                  <a:pt x="2660438" y="9525"/>
                </a:lnTo>
                <a:lnTo>
                  <a:pt x="2692258" y="9525"/>
                </a:lnTo>
                <a:lnTo>
                  <a:pt x="2724055" y="9525"/>
                </a:lnTo>
                <a:lnTo>
                  <a:pt x="2755836" y="9525"/>
                </a:lnTo>
                <a:lnTo>
                  <a:pt x="2786550" y="10583"/>
                </a:lnTo>
                <a:lnTo>
                  <a:pt x="2816550" y="12347"/>
                </a:lnTo>
                <a:lnTo>
                  <a:pt x="2846074" y="14581"/>
                </a:lnTo>
                <a:lnTo>
                  <a:pt x="2875283" y="16070"/>
                </a:lnTo>
                <a:lnTo>
                  <a:pt x="2904281" y="17064"/>
                </a:lnTo>
                <a:lnTo>
                  <a:pt x="2933137" y="17726"/>
                </a:lnTo>
                <a:lnTo>
                  <a:pt x="2961900" y="19226"/>
                </a:lnTo>
                <a:lnTo>
                  <a:pt x="2990600" y="21284"/>
                </a:lnTo>
                <a:lnTo>
                  <a:pt x="3019258" y="23714"/>
                </a:lnTo>
                <a:lnTo>
                  <a:pt x="3046830" y="25335"/>
                </a:lnTo>
                <a:lnTo>
                  <a:pt x="3073678" y="26415"/>
                </a:lnTo>
                <a:lnTo>
                  <a:pt x="3100044" y="27135"/>
                </a:lnTo>
                <a:lnTo>
                  <a:pt x="3126087" y="27615"/>
                </a:lnTo>
                <a:lnTo>
                  <a:pt x="3151917" y="27935"/>
                </a:lnTo>
                <a:lnTo>
                  <a:pt x="3177604" y="28148"/>
                </a:lnTo>
                <a:lnTo>
                  <a:pt x="3203194" y="29349"/>
                </a:lnTo>
                <a:lnTo>
                  <a:pt x="3228721" y="31207"/>
                </a:lnTo>
                <a:lnTo>
                  <a:pt x="3254205" y="33505"/>
                </a:lnTo>
                <a:lnTo>
                  <a:pt x="3279663" y="35037"/>
                </a:lnTo>
                <a:lnTo>
                  <a:pt x="3305100" y="36058"/>
                </a:lnTo>
                <a:lnTo>
                  <a:pt x="3330525" y="36738"/>
                </a:lnTo>
                <a:lnTo>
                  <a:pt x="3375708" y="40317"/>
                </a:lnTo>
                <a:lnTo>
                  <a:pt x="3418014" y="44377"/>
                </a:lnTo>
                <a:lnTo>
                  <a:pt x="3461512" y="46181"/>
                </a:lnTo>
                <a:lnTo>
                  <a:pt x="3505539" y="49805"/>
                </a:lnTo>
                <a:lnTo>
                  <a:pt x="3548742" y="53885"/>
                </a:lnTo>
                <a:lnTo>
                  <a:pt x="3589110" y="55699"/>
                </a:lnTo>
                <a:lnTo>
                  <a:pt x="3622575" y="59327"/>
                </a:lnTo>
                <a:lnTo>
                  <a:pt x="3668037" y="64498"/>
                </a:lnTo>
                <a:lnTo>
                  <a:pt x="3715020" y="68852"/>
                </a:lnTo>
                <a:lnTo>
                  <a:pt x="3759632" y="74023"/>
                </a:lnTo>
                <a:lnTo>
                  <a:pt x="3796840" y="78377"/>
                </a:lnTo>
                <a:lnTo>
                  <a:pt x="3836439" y="83548"/>
                </a:lnTo>
                <a:lnTo>
                  <a:pt x="3877101" y="85080"/>
                </a:lnTo>
                <a:lnTo>
                  <a:pt x="3902553" y="88356"/>
                </a:lnTo>
                <a:lnTo>
                  <a:pt x="3925866" y="94343"/>
                </a:lnTo>
                <a:lnTo>
                  <a:pt x="3883494" y="95171"/>
                </a:lnTo>
                <a:lnTo>
                  <a:pt x="3838125" y="95226"/>
                </a:lnTo>
                <a:lnTo>
                  <a:pt x="3802106" y="95242"/>
                </a:lnTo>
                <a:lnTo>
                  <a:pt x="3765092" y="95248"/>
                </a:lnTo>
                <a:lnTo>
                  <a:pt x="3726255" y="95250"/>
                </a:lnTo>
                <a:lnTo>
                  <a:pt x="3681706" y="94192"/>
                </a:lnTo>
                <a:lnTo>
                  <a:pt x="3634991" y="88705"/>
                </a:lnTo>
                <a:lnTo>
                  <a:pt x="3603454" y="87049"/>
                </a:lnTo>
                <a:lnTo>
                  <a:pt x="3568977" y="86313"/>
                </a:lnTo>
                <a:lnTo>
                  <a:pt x="3532487" y="84929"/>
                </a:lnTo>
                <a:lnTo>
                  <a:pt x="3495102" y="80785"/>
                </a:lnTo>
                <a:lnTo>
                  <a:pt x="3454498" y="78237"/>
                </a:lnTo>
                <a:lnTo>
                  <a:pt x="3411758" y="76048"/>
                </a:lnTo>
                <a:lnTo>
                  <a:pt x="3368067" y="71546"/>
                </a:lnTo>
                <a:lnTo>
                  <a:pt x="3321133" y="68840"/>
                </a:lnTo>
                <a:lnTo>
                  <a:pt x="3296763" y="68118"/>
                </a:lnTo>
                <a:lnTo>
                  <a:pt x="3272051" y="67637"/>
                </a:lnTo>
                <a:lnTo>
                  <a:pt x="3247108" y="67317"/>
                </a:lnTo>
                <a:lnTo>
                  <a:pt x="3222014" y="67103"/>
                </a:lnTo>
                <a:lnTo>
                  <a:pt x="3196816" y="65902"/>
                </a:lnTo>
                <a:lnTo>
                  <a:pt x="3171553" y="64043"/>
                </a:lnTo>
                <a:lnTo>
                  <a:pt x="3146244" y="61745"/>
                </a:lnTo>
                <a:lnTo>
                  <a:pt x="3119846" y="60213"/>
                </a:lnTo>
                <a:lnTo>
                  <a:pt x="3092722" y="59192"/>
                </a:lnTo>
                <a:lnTo>
                  <a:pt x="3065114" y="58512"/>
                </a:lnTo>
                <a:lnTo>
                  <a:pt x="3038243" y="58057"/>
                </a:lnTo>
                <a:lnTo>
                  <a:pt x="3011862" y="57755"/>
                </a:lnTo>
                <a:lnTo>
                  <a:pt x="2985808" y="57554"/>
                </a:lnTo>
                <a:lnTo>
                  <a:pt x="2958913" y="56361"/>
                </a:lnTo>
                <a:lnTo>
                  <a:pt x="2931459" y="54507"/>
                </a:lnTo>
                <a:lnTo>
                  <a:pt x="2903631" y="52213"/>
                </a:lnTo>
                <a:lnTo>
                  <a:pt x="2874496" y="50684"/>
                </a:lnTo>
                <a:lnTo>
                  <a:pt x="2844489" y="49664"/>
                </a:lnTo>
                <a:lnTo>
                  <a:pt x="2813901" y="48985"/>
                </a:lnTo>
                <a:lnTo>
                  <a:pt x="2782926" y="48532"/>
                </a:lnTo>
                <a:lnTo>
                  <a:pt x="2751693" y="48230"/>
                </a:lnTo>
                <a:lnTo>
                  <a:pt x="2720287" y="48028"/>
                </a:lnTo>
                <a:lnTo>
                  <a:pt x="2688765" y="47894"/>
                </a:lnTo>
                <a:lnTo>
                  <a:pt x="2657169" y="47804"/>
                </a:lnTo>
                <a:lnTo>
                  <a:pt x="2625521" y="47744"/>
                </a:lnTo>
                <a:lnTo>
                  <a:pt x="2593839" y="46646"/>
                </a:lnTo>
                <a:lnTo>
                  <a:pt x="2562134" y="44855"/>
                </a:lnTo>
                <a:lnTo>
                  <a:pt x="2530414" y="42603"/>
                </a:lnTo>
                <a:lnTo>
                  <a:pt x="2498685" y="41103"/>
                </a:lnTo>
                <a:lnTo>
                  <a:pt x="2466948" y="40101"/>
                </a:lnTo>
                <a:lnTo>
                  <a:pt x="2435207" y="39434"/>
                </a:lnTo>
                <a:lnTo>
                  <a:pt x="2402405" y="37931"/>
                </a:lnTo>
                <a:lnTo>
                  <a:pt x="2368895" y="35871"/>
                </a:lnTo>
                <a:lnTo>
                  <a:pt x="2334913" y="33439"/>
                </a:lnTo>
                <a:lnTo>
                  <a:pt x="2299559" y="31817"/>
                </a:lnTo>
                <a:lnTo>
                  <a:pt x="2263289" y="30737"/>
                </a:lnTo>
                <a:lnTo>
                  <a:pt x="2226409" y="30016"/>
                </a:lnTo>
                <a:lnTo>
                  <a:pt x="2191239" y="29536"/>
                </a:lnTo>
                <a:lnTo>
                  <a:pt x="2157210" y="29216"/>
                </a:lnTo>
                <a:lnTo>
                  <a:pt x="2123940" y="29002"/>
                </a:lnTo>
                <a:lnTo>
                  <a:pt x="2089059" y="28860"/>
                </a:lnTo>
                <a:lnTo>
                  <a:pt x="2053106" y="28765"/>
                </a:lnTo>
                <a:lnTo>
                  <a:pt x="2016438" y="28702"/>
                </a:lnTo>
                <a:lnTo>
                  <a:pt x="1980350" y="28659"/>
                </a:lnTo>
                <a:lnTo>
                  <a:pt x="1944650" y="28631"/>
                </a:lnTo>
                <a:lnTo>
                  <a:pt x="1909208" y="28612"/>
                </a:lnTo>
                <a:lnTo>
                  <a:pt x="1872880" y="27541"/>
                </a:lnTo>
                <a:lnTo>
                  <a:pt x="1835962" y="25769"/>
                </a:lnTo>
                <a:lnTo>
                  <a:pt x="1798650" y="23530"/>
                </a:lnTo>
                <a:lnTo>
                  <a:pt x="1762134" y="22036"/>
                </a:lnTo>
                <a:lnTo>
                  <a:pt x="1726147" y="21041"/>
                </a:lnTo>
                <a:lnTo>
                  <a:pt x="1690515" y="20377"/>
                </a:lnTo>
                <a:lnTo>
                  <a:pt x="1654060" y="19935"/>
                </a:lnTo>
                <a:lnTo>
                  <a:pt x="1617057" y="19639"/>
                </a:lnTo>
                <a:lnTo>
                  <a:pt x="1579688" y="19443"/>
                </a:lnTo>
                <a:lnTo>
                  <a:pt x="1542075" y="19312"/>
                </a:lnTo>
                <a:lnTo>
                  <a:pt x="1504300" y="19225"/>
                </a:lnTo>
                <a:lnTo>
                  <a:pt x="1466417" y="19166"/>
                </a:lnTo>
                <a:lnTo>
                  <a:pt x="1429520" y="19128"/>
                </a:lnTo>
                <a:lnTo>
                  <a:pt x="1393280" y="19102"/>
                </a:lnTo>
                <a:lnTo>
                  <a:pt x="1357478" y="19084"/>
                </a:lnTo>
                <a:lnTo>
                  <a:pt x="1320910" y="19073"/>
                </a:lnTo>
                <a:lnTo>
                  <a:pt x="1283832" y="19066"/>
                </a:lnTo>
                <a:lnTo>
                  <a:pt x="1246413" y="19060"/>
                </a:lnTo>
                <a:lnTo>
                  <a:pt x="1208767" y="19057"/>
                </a:lnTo>
                <a:lnTo>
                  <a:pt x="1170970" y="19055"/>
                </a:lnTo>
                <a:lnTo>
                  <a:pt x="1133071" y="19053"/>
                </a:lnTo>
                <a:lnTo>
                  <a:pt x="1096164" y="20110"/>
                </a:lnTo>
                <a:lnTo>
                  <a:pt x="1059917" y="21873"/>
                </a:lnTo>
                <a:lnTo>
                  <a:pt x="1024112" y="24107"/>
                </a:lnTo>
                <a:lnTo>
                  <a:pt x="988599" y="25597"/>
                </a:lnTo>
                <a:lnTo>
                  <a:pt x="953283" y="26589"/>
                </a:lnTo>
                <a:lnTo>
                  <a:pt x="918097" y="27251"/>
                </a:lnTo>
                <a:lnTo>
                  <a:pt x="882998" y="27692"/>
                </a:lnTo>
                <a:lnTo>
                  <a:pt x="847957" y="27987"/>
                </a:lnTo>
                <a:lnTo>
                  <a:pt x="812955" y="28183"/>
                </a:lnTo>
                <a:lnTo>
                  <a:pt x="779036" y="28313"/>
                </a:lnTo>
                <a:lnTo>
                  <a:pt x="745841" y="28400"/>
                </a:lnTo>
                <a:lnTo>
                  <a:pt x="713127" y="28459"/>
                </a:lnTo>
                <a:lnTo>
                  <a:pt x="680735" y="28497"/>
                </a:lnTo>
                <a:lnTo>
                  <a:pt x="648556" y="28523"/>
                </a:lnTo>
                <a:lnTo>
                  <a:pt x="616521" y="28541"/>
                </a:lnTo>
                <a:lnTo>
                  <a:pt x="585639" y="28552"/>
                </a:lnTo>
                <a:lnTo>
                  <a:pt x="555526" y="28559"/>
                </a:lnTo>
                <a:lnTo>
                  <a:pt x="525926" y="28565"/>
                </a:lnTo>
                <a:lnTo>
                  <a:pt x="496667" y="28568"/>
                </a:lnTo>
                <a:lnTo>
                  <a:pt x="467637" y="28570"/>
                </a:lnTo>
                <a:lnTo>
                  <a:pt x="438758" y="28572"/>
                </a:lnTo>
                <a:lnTo>
                  <a:pt x="411038" y="28573"/>
                </a:lnTo>
                <a:lnTo>
                  <a:pt x="384092" y="28574"/>
                </a:lnTo>
                <a:lnTo>
                  <a:pt x="357662" y="28575"/>
                </a:lnTo>
                <a:lnTo>
                  <a:pt x="311361" y="28575"/>
                </a:lnTo>
                <a:lnTo>
                  <a:pt x="269616" y="27517"/>
                </a:lnTo>
                <a:lnTo>
                  <a:pt x="229896" y="23519"/>
                </a:lnTo>
                <a:lnTo>
                  <a:pt x="191076" y="21036"/>
                </a:lnTo>
                <a:lnTo>
                  <a:pt x="154772" y="19933"/>
                </a:lnTo>
                <a:lnTo>
                  <a:pt x="110534" y="19312"/>
                </a:lnTo>
                <a:lnTo>
                  <a:pt x="69557" y="18069"/>
                </a:lnTo>
                <a:lnTo>
                  <a:pt x="29664" y="11469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1" name="SMARTInkShape-Group376"/>
          <p:cNvGrpSpPr/>
          <p:nvPr/>
        </p:nvGrpSpPr>
        <p:grpSpPr>
          <a:xfrm>
            <a:off x="95642" y="3486267"/>
            <a:ext cx="4247130" cy="914284"/>
            <a:chOff x="95642" y="3486267"/>
            <a:chExt cx="4247130" cy="914284"/>
          </a:xfrm>
        </p:grpSpPr>
        <p:sp>
          <p:nvSpPr>
            <p:cNvPr id="311" name="SMARTInkShape-2099"/>
            <p:cNvSpPr/>
            <p:nvPr>
              <p:custDataLst>
                <p:tags r:id="rId10"/>
              </p:custDataLst>
            </p:nvPr>
          </p:nvSpPr>
          <p:spPr>
            <a:xfrm>
              <a:off x="4181475" y="3486267"/>
              <a:ext cx="161297" cy="304684"/>
            </a:xfrm>
            <a:custGeom>
              <a:avLst/>
              <a:gdLst/>
              <a:ahLst/>
              <a:cxnLst/>
              <a:rect l="0" t="0" r="0" b="0"/>
              <a:pathLst>
                <a:path w="161297" h="304684">
                  <a:moveTo>
                    <a:pt x="66675" y="47508"/>
                  </a:moveTo>
                  <a:lnTo>
                    <a:pt x="66675" y="47508"/>
                  </a:lnTo>
                  <a:lnTo>
                    <a:pt x="71732" y="42451"/>
                  </a:lnTo>
                  <a:lnTo>
                    <a:pt x="74214" y="37147"/>
                  </a:lnTo>
                  <a:lnTo>
                    <a:pt x="80864" y="15005"/>
                  </a:lnTo>
                  <a:lnTo>
                    <a:pt x="84601" y="9964"/>
                  </a:lnTo>
                  <a:lnTo>
                    <a:pt x="94398" y="4364"/>
                  </a:lnTo>
                  <a:lnTo>
                    <a:pt x="106757" y="1211"/>
                  </a:lnTo>
                  <a:lnTo>
                    <a:pt x="143297" y="0"/>
                  </a:lnTo>
                  <a:lnTo>
                    <a:pt x="151176" y="2757"/>
                  </a:lnTo>
                  <a:lnTo>
                    <a:pt x="154759" y="4974"/>
                  </a:lnTo>
                  <a:lnTo>
                    <a:pt x="157147" y="7510"/>
                  </a:lnTo>
                  <a:lnTo>
                    <a:pt x="159802" y="13151"/>
                  </a:lnTo>
                  <a:lnTo>
                    <a:pt x="161296" y="32389"/>
                  </a:lnTo>
                  <a:lnTo>
                    <a:pt x="154196" y="73880"/>
                  </a:lnTo>
                  <a:lnTo>
                    <a:pt x="142950" y="121006"/>
                  </a:lnTo>
                  <a:lnTo>
                    <a:pt x="132738" y="160961"/>
                  </a:lnTo>
                  <a:lnTo>
                    <a:pt x="124999" y="196230"/>
                  </a:lnTo>
                  <a:lnTo>
                    <a:pt x="123979" y="238778"/>
                  </a:lnTo>
                  <a:lnTo>
                    <a:pt x="121811" y="245929"/>
                  </a:lnTo>
                  <a:lnTo>
                    <a:pt x="102380" y="273767"/>
                  </a:lnTo>
                  <a:lnTo>
                    <a:pt x="84308" y="283182"/>
                  </a:lnTo>
                  <a:lnTo>
                    <a:pt x="47205" y="291609"/>
                  </a:lnTo>
                  <a:lnTo>
                    <a:pt x="0" y="30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100"/>
            <p:cNvSpPr/>
            <p:nvPr>
              <p:custDataLst>
                <p:tags r:id="rId11"/>
              </p:custDataLst>
            </p:nvPr>
          </p:nvSpPr>
          <p:spPr>
            <a:xfrm>
              <a:off x="800100" y="4029075"/>
              <a:ext cx="3314701" cy="371476"/>
            </a:xfrm>
            <a:custGeom>
              <a:avLst/>
              <a:gdLst/>
              <a:ahLst/>
              <a:cxnLst/>
              <a:rect l="0" t="0" r="0" b="0"/>
              <a:pathLst>
                <a:path w="3314701" h="371476">
                  <a:moveTo>
                    <a:pt x="0" y="371475"/>
                  </a:moveTo>
                  <a:lnTo>
                    <a:pt x="0" y="371475"/>
                  </a:lnTo>
                  <a:lnTo>
                    <a:pt x="39772" y="358218"/>
                  </a:lnTo>
                  <a:lnTo>
                    <a:pt x="84135" y="345965"/>
                  </a:lnTo>
                  <a:lnTo>
                    <a:pt x="130841" y="330531"/>
                  </a:lnTo>
                  <a:lnTo>
                    <a:pt x="166826" y="316305"/>
                  </a:lnTo>
                  <a:lnTo>
                    <a:pt x="211002" y="305386"/>
                  </a:lnTo>
                  <a:lnTo>
                    <a:pt x="243004" y="297652"/>
                  </a:lnTo>
                  <a:lnTo>
                    <a:pt x="278393" y="287160"/>
                  </a:lnTo>
                  <a:lnTo>
                    <a:pt x="315289" y="278262"/>
                  </a:lnTo>
                  <a:lnTo>
                    <a:pt x="353912" y="269723"/>
                  </a:lnTo>
                  <a:lnTo>
                    <a:pt x="395772" y="258871"/>
                  </a:lnTo>
                  <a:lnTo>
                    <a:pt x="439071" y="246993"/>
                  </a:lnTo>
                  <a:lnTo>
                    <a:pt x="483009" y="235716"/>
                  </a:lnTo>
                  <a:lnTo>
                    <a:pt x="527232" y="227176"/>
                  </a:lnTo>
                  <a:lnTo>
                    <a:pt x="574403" y="217031"/>
                  </a:lnTo>
                  <a:lnTo>
                    <a:pt x="598835" y="211362"/>
                  </a:lnTo>
                  <a:lnTo>
                    <a:pt x="623590" y="205467"/>
                  </a:lnTo>
                  <a:lnTo>
                    <a:pt x="648560" y="199419"/>
                  </a:lnTo>
                  <a:lnTo>
                    <a:pt x="673673" y="193272"/>
                  </a:lnTo>
                  <a:lnTo>
                    <a:pt x="699941" y="188114"/>
                  </a:lnTo>
                  <a:lnTo>
                    <a:pt x="726977" y="183618"/>
                  </a:lnTo>
                  <a:lnTo>
                    <a:pt x="754526" y="179562"/>
                  </a:lnTo>
                  <a:lnTo>
                    <a:pt x="782417" y="174741"/>
                  </a:lnTo>
                  <a:lnTo>
                    <a:pt x="810537" y="169411"/>
                  </a:lnTo>
                  <a:lnTo>
                    <a:pt x="838808" y="163741"/>
                  </a:lnTo>
                  <a:lnTo>
                    <a:pt x="867180" y="157844"/>
                  </a:lnTo>
                  <a:lnTo>
                    <a:pt x="895620" y="151796"/>
                  </a:lnTo>
                  <a:lnTo>
                    <a:pt x="924105" y="145647"/>
                  </a:lnTo>
                  <a:lnTo>
                    <a:pt x="953678" y="140490"/>
                  </a:lnTo>
                  <a:lnTo>
                    <a:pt x="983977" y="135993"/>
                  </a:lnTo>
                  <a:lnTo>
                    <a:pt x="1014760" y="131937"/>
                  </a:lnTo>
                  <a:lnTo>
                    <a:pt x="1045865" y="128175"/>
                  </a:lnTo>
                  <a:lnTo>
                    <a:pt x="1077185" y="124608"/>
                  </a:lnTo>
                  <a:lnTo>
                    <a:pt x="1108648" y="121172"/>
                  </a:lnTo>
                  <a:lnTo>
                    <a:pt x="1140207" y="116765"/>
                  </a:lnTo>
                  <a:lnTo>
                    <a:pt x="1171830" y="111710"/>
                  </a:lnTo>
                  <a:lnTo>
                    <a:pt x="1203495" y="106223"/>
                  </a:lnTo>
                  <a:lnTo>
                    <a:pt x="1236247" y="101507"/>
                  </a:lnTo>
                  <a:lnTo>
                    <a:pt x="1269723" y="97305"/>
                  </a:lnTo>
                  <a:lnTo>
                    <a:pt x="1303682" y="93445"/>
                  </a:lnTo>
                  <a:lnTo>
                    <a:pt x="1339021" y="89813"/>
                  </a:lnTo>
                  <a:lnTo>
                    <a:pt x="1375281" y="86334"/>
                  </a:lnTo>
                  <a:lnTo>
                    <a:pt x="1412154" y="82956"/>
                  </a:lnTo>
                  <a:lnTo>
                    <a:pt x="1448377" y="79646"/>
                  </a:lnTo>
                  <a:lnTo>
                    <a:pt x="1484168" y="76380"/>
                  </a:lnTo>
                  <a:lnTo>
                    <a:pt x="1519671" y="73145"/>
                  </a:lnTo>
                  <a:lnTo>
                    <a:pt x="1556039" y="70988"/>
                  </a:lnTo>
                  <a:lnTo>
                    <a:pt x="1592984" y="69550"/>
                  </a:lnTo>
                  <a:lnTo>
                    <a:pt x="1630314" y="68592"/>
                  </a:lnTo>
                  <a:lnTo>
                    <a:pt x="1666843" y="66894"/>
                  </a:lnTo>
                  <a:lnTo>
                    <a:pt x="1702837" y="64705"/>
                  </a:lnTo>
                  <a:lnTo>
                    <a:pt x="1738475" y="62187"/>
                  </a:lnTo>
                  <a:lnTo>
                    <a:pt x="1774933" y="59449"/>
                  </a:lnTo>
                  <a:lnTo>
                    <a:pt x="1811939" y="56567"/>
                  </a:lnTo>
                  <a:lnTo>
                    <a:pt x="1849309" y="53586"/>
                  </a:lnTo>
                  <a:lnTo>
                    <a:pt x="1885865" y="51599"/>
                  </a:lnTo>
                  <a:lnTo>
                    <a:pt x="1921876" y="50274"/>
                  </a:lnTo>
                  <a:lnTo>
                    <a:pt x="1957526" y="49391"/>
                  </a:lnTo>
                  <a:lnTo>
                    <a:pt x="1993992" y="48803"/>
                  </a:lnTo>
                  <a:lnTo>
                    <a:pt x="2031003" y="48410"/>
                  </a:lnTo>
                  <a:lnTo>
                    <a:pt x="2068377" y="48148"/>
                  </a:lnTo>
                  <a:lnTo>
                    <a:pt x="2104935" y="46916"/>
                  </a:lnTo>
                  <a:lnTo>
                    <a:pt x="2140948" y="45036"/>
                  </a:lnTo>
                  <a:lnTo>
                    <a:pt x="2176599" y="42723"/>
                  </a:lnTo>
                  <a:lnTo>
                    <a:pt x="2210949" y="41182"/>
                  </a:lnTo>
                  <a:lnTo>
                    <a:pt x="2244433" y="40155"/>
                  </a:lnTo>
                  <a:lnTo>
                    <a:pt x="2277338" y="39470"/>
                  </a:lnTo>
                  <a:lnTo>
                    <a:pt x="2310917" y="37955"/>
                  </a:lnTo>
                  <a:lnTo>
                    <a:pt x="2344945" y="35887"/>
                  </a:lnTo>
                  <a:lnTo>
                    <a:pt x="2379271" y="33450"/>
                  </a:lnTo>
                  <a:lnTo>
                    <a:pt x="2413798" y="31824"/>
                  </a:lnTo>
                  <a:lnTo>
                    <a:pt x="2448456" y="30741"/>
                  </a:lnTo>
                  <a:lnTo>
                    <a:pt x="2483204" y="30019"/>
                  </a:lnTo>
                  <a:lnTo>
                    <a:pt x="2518011" y="29538"/>
                  </a:lnTo>
                  <a:lnTo>
                    <a:pt x="2552857" y="29217"/>
                  </a:lnTo>
                  <a:lnTo>
                    <a:pt x="2587730" y="29003"/>
                  </a:lnTo>
                  <a:lnTo>
                    <a:pt x="2620503" y="27802"/>
                  </a:lnTo>
                  <a:lnTo>
                    <a:pt x="2651877" y="25943"/>
                  </a:lnTo>
                  <a:lnTo>
                    <a:pt x="2682318" y="23645"/>
                  </a:lnTo>
                  <a:lnTo>
                    <a:pt x="2713195" y="22114"/>
                  </a:lnTo>
                  <a:lnTo>
                    <a:pt x="2744364" y="21093"/>
                  </a:lnTo>
                  <a:lnTo>
                    <a:pt x="2775726" y="20412"/>
                  </a:lnTo>
                  <a:lnTo>
                    <a:pt x="2806159" y="19958"/>
                  </a:lnTo>
                  <a:lnTo>
                    <a:pt x="2835973" y="19655"/>
                  </a:lnTo>
                  <a:lnTo>
                    <a:pt x="2865374" y="19453"/>
                  </a:lnTo>
                  <a:lnTo>
                    <a:pt x="2893440" y="18261"/>
                  </a:lnTo>
                  <a:lnTo>
                    <a:pt x="2920619" y="16407"/>
                  </a:lnTo>
                  <a:lnTo>
                    <a:pt x="2947204" y="14113"/>
                  </a:lnTo>
                  <a:lnTo>
                    <a:pt x="2973394" y="12584"/>
                  </a:lnTo>
                  <a:lnTo>
                    <a:pt x="2999321" y="11564"/>
                  </a:lnTo>
                  <a:lnTo>
                    <a:pt x="3025073" y="10885"/>
                  </a:lnTo>
                  <a:lnTo>
                    <a:pt x="3049648" y="10432"/>
                  </a:lnTo>
                  <a:lnTo>
                    <a:pt x="3096710" y="9928"/>
                  </a:lnTo>
                  <a:lnTo>
                    <a:pt x="3139499" y="9704"/>
                  </a:lnTo>
                  <a:lnTo>
                    <a:pt x="3178625" y="9604"/>
                  </a:lnTo>
                  <a:lnTo>
                    <a:pt x="3213653" y="9560"/>
                  </a:lnTo>
                  <a:lnTo>
                    <a:pt x="3258067" y="9536"/>
                  </a:lnTo>
                  <a:lnTo>
                    <a:pt x="3314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101"/>
            <p:cNvSpPr/>
            <p:nvPr>
              <p:custDataLst>
                <p:tags r:id="rId12"/>
              </p:custDataLst>
            </p:nvPr>
          </p:nvSpPr>
          <p:spPr>
            <a:xfrm>
              <a:off x="4171950" y="3524250"/>
              <a:ext cx="66393" cy="200026"/>
            </a:xfrm>
            <a:custGeom>
              <a:avLst/>
              <a:gdLst/>
              <a:ahLst/>
              <a:cxnLst/>
              <a:rect l="0" t="0" r="0" b="0"/>
              <a:pathLst>
                <a:path w="66393" h="200026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47821" y="5057"/>
                  </a:lnTo>
                  <a:lnTo>
                    <a:pt x="55826" y="16006"/>
                  </a:lnTo>
                  <a:lnTo>
                    <a:pt x="64532" y="38792"/>
                  </a:lnTo>
                  <a:lnTo>
                    <a:pt x="66392" y="80368"/>
                  </a:lnTo>
                  <a:lnTo>
                    <a:pt x="63769" y="112713"/>
                  </a:lnTo>
                  <a:lnTo>
                    <a:pt x="56289" y="136760"/>
                  </a:lnTo>
                  <a:lnTo>
                    <a:pt x="40103" y="17103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102"/>
            <p:cNvSpPr/>
            <p:nvPr>
              <p:custDataLst>
                <p:tags r:id="rId13"/>
              </p:custDataLst>
            </p:nvPr>
          </p:nvSpPr>
          <p:spPr>
            <a:xfrm>
              <a:off x="4115368" y="3543808"/>
              <a:ext cx="74309" cy="180468"/>
            </a:xfrm>
            <a:custGeom>
              <a:avLst/>
              <a:gdLst/>
              <a:ahLst/>
              <a:cxnLst/>
              <a:rect l="0" t="0" r="0" b="0"/>
              <a:pathLst>
                <a:path w="74309" h="180468">
                  <a:moveTo>
                    <a:pt x="66107" y="18542"/>
                  </a:moveTo>
                  <a:lnTo>
                    <a:pt x="66107" y="18542"/>
                  </a:lnTo>
                  <a:lnTo>
                    <a:pt x="66107" y="13485"/>
                  </a:lnTo>
                  <a:lnTo>
                    <a:pt x="68929" y="8181"/>
                  </a:lnTo>
                  <a:lnTo>
                    <a:pt x="74308" y="1209"/>
                  </a:lnTo>
                  <a:lnTo>
                    <a:pt x="73691" y="636"/>
                  </a:lnTo>
                  <a:lnTo>
                    <a:pt x="70183" y="0"/>
                  </a:lnTo>
                  <a:lnTo>
                    <a:pt x="67766" y="1948"/>
                  </a:lnTo>
                  <a:lnTo>
                    <a:pt x="38766" y="49342"/>
                  </a:lnTo>
                  <a:lnTo>
                    <a:pt x="19063" y="90318"/>
                  </a:lnTo>
                  <a:lnTo>
                    <a:pt x="9129" y="116362"/>
                  </a:lnTo>
                  <a:lnTo>
                    <a:pt x="5897" y="121855"/>
                  </a:lnTo>
                  <a:lnTo>
                    <a:pt x="0" y="156480"/>
                  </a:lnTo>
                  <a:lnTo>
                    <a:pt x="8957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103"/>
            <p:cNvSpPr/>
            <p:nvPr>
              <p:custDataLst>
                <p:tags r:id="rId14"/>
              </p:custDataLst>
            </p:nvPr>
          </p:nvSpPr>
          <p:spPr>
            <a:xfrm>
              <a:off x="4078024" y="3535099"/>
              <a:ext cx="55827" cy="103452"/>
            </a:xfrm>
            <a:custGeom>
              <a:avLst/>
              <a:gdLst/>
              <a:ahLst/>
              <a:cxnLst/>
              <a:rect l="0" t="0" r="0" b="0"/>
              <a:pathLst>
                <a:path w="55827" h="10345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4125" y="4125"/>
                  </a:lnTo>
                  <a:lnTo>
                    <a:pt x="30755" y="50156"/>
                  </a:lnTo>
                  <a:lnTo>
                    <a:pt x="55826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104"/>
            <p:cNvSpPr/>
            <p:nvPr>
              <p:custDataLst>
                <p:tags r:id="rId15"/>
              </p:custDataLst>
            </p:nvPr>
          </p:nvSpPr>
          <p:spPr>
            <a:xfrm>
              <a:off x="3996424" y="3547337"/>
              <a:ext cx="61227" cy="167414"/>
            </a:xfrm>
            <a:custGeom>
              <a:avLst/>
              <a:gdLst/>
              <a:ahLst/>
              <a:cxnLst/>
              <a:rect l="0" t="0" r="0" b="0"/>
              <a:pathLst>
                <a:path w="61227" h="167414">
                  <a:moveTo>
                    <a:pt x="61226" y="5488"/>
                  </a:moveTo>
                  <a:lnTo>
                    <a:pt x="61226" y="5488"/>
                  </a:lnTo>
                  <a:lnTo>
                    <a:pt x="56169" y="431"/>
                  </a:lnTo>
                  <a:lnTo>
                    <a:pt x="52563" y="0"/>
                  </a:lnTo>
                  <a:lnTo>
                    <a:pt x="42912" y="2344"/>
                  </a:lnTo>
                  <a:lnTo>
                    <a:pt x="34389" y="9735"/>
                  </a:lnTo>
                  <a:lnTo>
                    <a:pt x="9037" y="41139"/>
                  </a:lnTo>
                  <a:lnTo>
                    <a:pt x="0" y="65917"/>
                  </a:lnTo>
                  <a:lnTo>
                    <a:pt x="1222" y="102298"/>
                  </a:lnTo>
                  <a:lnTo>
                    <a:pt x="11117" y="144673"/>
                  </a:lnTo>
                  <a:lnTo>
                    <a:pt x="17083" y="156601"/>
                  </a:lnTo>
                  <a:lnTo>
                    <a:pt x="21214" y="160205"/>
                  </a:lnTo>
                  <a:lnTo>
                    <a:pt x="42176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105"/>
            <p:cNvSpPr/>
            <p:nvPr>
              <p:custDataLst>
                <p:tags r:id="rId16"/>
              </p:custDataLst>
            </p:nvPr>
          </p:nvSpPr>
          <p:spPr>
            <a:xfrm>
              <a:off x="3867301" y="3544624"/>
              <a:ext cx="76050" cy="170127"/>
            </a:xfrm>
            <a:custGeom>
              <a:avLst/>
              <a:gdLst/>
              <a:ahLst/>
              <a:cxnLst/>
              <a:rect l="0" t="0" r="0" b="0"/>
              <a:pathLst>
                <a:path w="76050" h="170127">
                  <a:moveTo>
                    <a:pt x="28424" y="8201"/>
                  </a:moveTo>
                  <a:lnTo>
                    <a:pt x="28424" y="8201"/>
                  </a:lnTo>
                  <a:lnTo>
                    <a:pt x="28424" y="0"/>
                  </a:lnTo>
                  <a:lnTo>
                    <a:pt x="23367" y="4125"/>
                  </a:lnTo>
                  <a:lnTo>
                    <a:pt x="20885" y="9211"/>
                  </a:lnTo>
                  <a:lnTo>
                    <a:pt x="19161" y="47022"/>
                  </a:lnTo>
                  <a:lnTo>
                    <a:pt x="16129" y="91873"/>
                  </a:lnTo>
                  <a:lnTo>
                    <a:pt x="3718" y="138106"/>
                  </a:lnTo>
                  <a:lnTo>
                    <a:pt x="359" y="149368"/>
                  </a:lnTo>
                  <a:lnTo>
                    <a:pt x="189" y="148879"/>
                  </a:lnTo>
                  <a:lnTo>
                    <a:pt x="0" y="145514"/>
                  </a:lnTo>
                  <a:lnTo>
                    <a:pt x="2738" y="140490"/>
                  </a:lnTo>
                  <a:lnTo>
                    <a:pt x="29514" y="107330"/>
                  </a:lnTo>
                  <a:lnTo>
                    <a:pt x="41608" y="99883"/>
                  </a:lnTo>
                  <a:lnTo>
                    <a:pt x="54039" y="96574"/>
                  </a:lnTo>
                  <a:lnTo>
                    <a:pt x="59259" y="97808"/>
                  </a:lnTo>
                  <a:lnTo>
                    <a:pt x="67882" y="104823"/>
                  </a:lnTo>
                  <a:lnTo>
                    <a:pt x="72419" y="114997"/>
                  </a:lnTo>
                  <a:lnTo>
                    <a:pt x="75908" y="161739"/>
                  </a:lnTo>
                  <a:lnTo>
                    <a:pt x="76049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106"/>
            <p:cNvSpPr/>
            <p:nvPr>
              <p:custDataLst>
                <p:tags r:id="rId17"/>
              </p:custDataLst>
            </p:nvPr>
          </p:nvSpPr>
          <p:spPr>
            <a:xfrm>
              <a:off x="3715271" y="3533820"/>
              <a:ext cx="112456" cy="228362"/>
            </a:xfrm>
            <a:custGeom>
              <a:avLst/>
              <a:gdLst/>
              <a:ahLst/>
              <a:cxnLst/>
              <a:rect l="0" t="0" r="0" b="0"/>
              <a:pathLst>
                <a:path w="112456" h="228362">
                  <a:moveTo>
                    <a:pt x="104254" y="19005"/>
                  </a:moveTo>
                  <a:lnTo>
                    <a:pt x="104254" y="19005"/>
                  </a:lnTo>
                  <a:lnTo>
                    <a:pt x="109311" y="13948"/>
                  </a:lnTo>
                  <a:lnTo>
                    <a:pt x="111793" y="8644"/>
                  </a:lnTo>
                  <a:lnTo>
                    <a:pt x="112455" y="5748"/>
                  </a:lnTo>
                  <a:lnTo>
                    <a:pt x="110780" y="3817"/>
                  </a:lnTo>
                  <a:lnTo>
                    <a:pt x="103273" y="1672"/>
                  </a:lnTo>
                  <a:lnTo>
                    <a:pt x="64360" y="0"/>
                  </a:lnTo>
                  <a:lnTo>
                    <a:pt x="60724" y="2101"/>
                  </a:lnTo>
                  <a:lnTo>
                    <a:pt x="44050" y="21417"/>
                  </a:lnTo>
                  <a:lnTo>
                    <a:pt x="34440" y="41592"/>
                  </a:lnTo>
                  <a:lnTo>
                    <a:pt x="26073" y="84251"/>
                  </a:lnTo>
                  <a:lnTo>
                    <a:pt x="20019" y="131142"/>
                  </a:lnTo>
                  <a:lnTo>
                    <a:pt x="11219" y="170978"/>
                  </a:lnTo>
                  <a:lnTo>
                    <a:pt x="259" y="217333"/>
                  </a:lnTo>
                  <a:lnTo>
                    <a:pt x="0" y="221074"/>
                  </a:lnTo>
                  <a:lnTo>
                    <a:pt x="884" y="223567"/>
                  </a:lnTo>
                  <a:lnTo>
                    <a:pt x="2532" y="225230"/>
                  </a:lnTo>
                  <a:lnTo>
                    <a:pt x="7186" y="227077"/>
                  </a:lnTo>
                  <a:lnTo>
                    <a:pt x="31996" y="228361"/>
                  </a:lnTo>
                  <a:lnTo>
                    <a:pt x="66154" y="219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107"/>
            <p:cNvSpPr/>
            <p:nvPr>
              <p:custDataLst>
                <p:tags r:id="rId18"/>
              </p:custDataLst>
            </p:nvPr>
          </p:nvSpPr>
          <p:spPr>
            <a:xfrm>
              <a:off x="3565390" y="3667125"/>
              <a:ext cx="101736" cy="47626"/>
            </a:xfrm>
            <a:custGeom>
              <a:avLst/>
              <a:gdLst/>
              <a:ahLst/>
              <a:cxnLst/>
              <a:rect l="0" t="0" r="0" b="0"/>
              <a:pathLst>
                <a:path w="101736" h="47626">
                  <a:moveTo>
                    <a:pt x="25535" y="47625"/>
                  </a:moveTo>
                  <a:lnTo>
                    <a:pt x="25535" y="47625"/>
                  </a:lnTo>
                  <a:lnTo>
                    <a:pt x="20478" y="47625"/>
                  </a:lnTo>
                  <a:lnTo>
                    <a:pt x="7221" y="42568"/>
                  </a:lnTo>
                  <a:lnTo>
                    <a:pt x="3801" y="40020"/>
                  </a:lnTo>
                  <a:lnTo>
                    <a:pt x="0" y="34368"/>
                  </a:lnTo>
                  <a:lnTo>
                    <a:pt x="45" y="31378"/>
                  </a:lnTo>
                  <a:lnTo>
                    <a:pt x="2917" y="25235"/>
                  </a:lnTo>
                  <a:lnTo>
                    <a:pt x="5165" y="23173"/>
                  </a:lnTo>
                  <a:lnTo>
                    <a:pt x="10484" y="20882"/>
                  </a:lnTo>
                  <a:lnTo>
                    <a:pt x="101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108"/>
            <p:cNvSpPr/>
            <p:nvPr>
              <p:custDataLst>
                <p:tags r:id="rId19"/>
              </p:custDataLst>
            </p:nvPr>
          </p:nvSpPr>
          <p:spPr>
            <a:xfrm>
              <a:off x="3553130" y="3552942"/>
              <a:ext cx="104471" cy="207465"/>
            </a:xfrm>
            <a:custGeom>
              <a:avLst/>
              <a:gdLst/>
              <a:ahLst/>
              <a:cxnLst/>
              <a:rect l="0" t="0" r="0" b="0"/>
              <a:pathLst>
                <a:path w="104471" h="207465">
                  <a:moveTo>
                    <a:pt x="85420" y="9408"/>
                  </a:moveTo>
                  <a:lnTo>
                    <a:pt x="85420" y="9408"/>
                  </a:lnTo>
                  <a:lnTo>
                    <a:pt x="93621" y="1207"/>
                  </a:lnTo>
                  <a:lnTo>
                    <a:pt x="93004" y="766"/>
                  </a:lnTo>
                  <a:lnTo>
                    <a:pt x="81571" y="0"/>
                  </a:lnTo>
                  <a:lnTo>
                    <a:pt x="49878" y="13151"/>
                  </a:lnTo>
                  <a:lnTo>
                    <a:pt x="36319" y="22276"/>
                  </a:lnTo>
                  <a:lnTo>
                    <a:pt x="7518" y="62631"/>
                  </a:lnTo>
                  <a:lnTo>
                    <a:pt x="2013" y="87267"/>
                  </a:lnTo>
                  <a:lnTo>
                    <a:pt x="0" y="130630"/>
                  </a:lnTo>
                  <a:lnTo>
                    <a:pt x="794" y="170128"/>
                  </a:lnTo>
                  <a:lnTo>
                    <a:pt x="4769" y="180675"/>
                  </a:lnTo>
                  <a:lnTo>
                    <a:pt x="12886" y="188890"/>
                  </a:lnTo>
                  <a:lnTo>
                    <a:pt x="35344" y="202788"/>
                  </a:lnTo>
                  <a:lnTo>
                    <a:pt x="53885" y="207464"/>
                  </a:lnTo>
                  <a:lnTo>
                    <a:pt x="104470" y="19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109"/>
            <p:cNvSpPr/>
            <p:nvPr>
              <p:custDataLst>
                <p:tags r:id="rId20"/>
              </p:custDataLst>
            </p:nvPr>
          </p:nvSpPr>
          <p:spPr>
            <a:xfrm>
              <a:off x="3429000" y="3752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110"/>
            <p:cNvSpPr/>
            <p:nvPr>
              <p:custDataLst>
                <p:tags r:id="rId21"/>
              </p:custDataLst>
            </p:nvPr>
          </p:nvSpPr>
          <p:spPr>
            <a:xfrm>
              <a:off x="3238500" y="3552825"/>
              <a:ext cx="103452" cy="284857"/>
            </a:xfrm>
            <a:custGeom>
              <a:avLst/>
              <a:gdLst/>
              <a:ahLst/>
              <a:cxnLst/>
              <a:rect l="0" t="0" r="0" b="0"/>
              <a:pathLst>
                <a:path w="103452" h="284857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93236" y="0"/>
                  </a:lnTo>
                  <a:lnTo>
                    <a:pt x="93907" y="0"/>
                  </a:lnTo>
                  <a:lnTo>
                    <a:pt x="94355" y="1058"/>
                  </a:lnTo>
                  <a:lnTo>
                    <a:pt x="95240" y="45988"/>
                  </a:lnTo>
                  <a:lnTo>
                    <a:pt x="95249" y="89586"/>
                  </a:lnTo>
                  <a:lnTo>
                    <a:pt x="95250" y="135583"/>
                  </a:lnTo>
                  <a:lnTo>
                    <a:pt x="95250" y="181269"/>
                  </a:lnTo>
                  <a:lnTo>
                    <a:pt x="95250" y="221100"/>
                  </a:lnTo>
                  <a:lnTo>
                    <a:pt x="96308" y="237966"/>
                  </a:lnTo>
                  <a:lnTo>
                    <a:pt x="103451" y="262498"/>
                  </a:lnTo>
                  <a:lnTo>
                    <a:pt x="99326" y="275568"/>
                  </a:lnTo>
                  <a:lnTo>
                    <a:pt x="95851" y="278962"/>
                  </a:lnTo>
                  <a:lnTo>
                    <a:pt x="86345" y="282733"/>
                  </a:lnTo>
                  <a:lnTo>
                    <a:pt x="64037" y="284856"/>
                  </a:lnTo>
                  <a:lnTo>
                    <a:pt x="285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111"/>
            <p:cNvSpPr/>
            <p:nvPr>
              <p:custDataLst>
                <p:tags r:id="rId22"/>
              </p:custDataLst>
            </p:nvPr>
          </p:nvSpPr>
          <p:spPr>
            <a:xfrm>
              <a:off x="3162300" y="3590925"/>
              <a:ext cx="46358" cy="200026"/>
            </a:xfrm>
            <a:custGeom>
              <a:avLst/>
              <a:gdLst/>
              <a:ahLst/>
              <a:cxnLst/>
              <a:rect l="0" t="0" r="0" b="0"/>
              <a:pathLst>
                <a:path w="46358" h="20002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4150" y="2117"/>
                  </a:lnTo>
                  <a:lnTo>
                    <a:pt x="21459" y="10113"/>
                  </a:lnTo>
                  <a:lnTo>
                    <a:pt x="37999" y="51779"/>
                  </a:lnTo>
                  <a:lnTo>
                    <a:pt x="46357" y="92034"/>
                  </a:lnTo>
                  <a:lnTo>
                    <a:pt x="44552" y="135224"/>
                  </a:lnTo>
                  <a:lnTo>
                    <a:pt x="285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112"/>
            <p:cNvSpPr/>
            <p:nvPr>
              <p:custDataLst>
                <p:tags r:id="rId23"/>
              </p:custDataLst>
            </p:nvPr>
          </p:nvSpPr>
          <p:spPr>
            <a:xfrm>
              <a:off x="3076575" y="3657600"/>
              <a:ext cx="76201" cy="123826"/>
            </a:xfrm>
            <a:custGeom>
              <a:avLst/>
              <a:gdLst/>
              <a:ahLst/>
              <a:cxnLst/>
              <a:rect l="0" t="0" r="0" b="0"/>
              <a:pathLst>
                <a:path w="76201" h="123826">
                  <a:moveTo>
                    <a:pt x="76200" y="0"/>
                  </a:moveTo>
                  <a:lnTo>
                    <a:pt x="76200" y="0"/>
                  </a:lnTo>
                  <a:lnTo>
                    <a:pt x="62943" y="0"/>
                  </a:lnTo>
                  <a:lnTo>
                    <a:pt x="56903" y="2822"/>
                  </a:lnTo>
                  <a:lnTo>
                    <a:pt x="49632" y="9721"/>
                  </a:lnTo>
                  <a:lnTo>
                    <a:pt x="30539" y="40020"/>
                  </a:lnTo>
                  <a:lnTo>
                    <a:pt x="9697" y="8034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113"/>
            <p:cNvSpPr/>
            <p:nvPr>
              <p:custDataLst>
                <p:tags r:id="rId24"/>
              </p:custDataLst>
            </p:nvPr>
          </p:nvSpPr>
          <p:spPr>
            <a:xfrm>
              <a:off x="3056780" y="3657600"/>
              <a:ext cx="95996" cy="95251"/>
            </a:xfrm>
            <a:custGeom>
              <a:avLst/>
              <a:gdLst/>
              <a:ahLst/>
              <a:cxnLst/>
              <a:rect l="0" t="0" r="0" b="0"/>
              <a:pathLst>
                <a:path w="95996" h="95251">
                  <a:moveTo>
                    <a:pt x="19795" y="0"/>
                  </a:moveTo>
                  <a:lnTo>
                    <a:pt x="19795" y="0"/>
                  </a:lnTo>
                  <a:lnTo>
                    <a:pt x="4626" y="0"/>
                  </a:lnTo>
                  <a:lnTo>
                    <a:pt x="1215" y="1058"/>
                  </a:lnTo>
                  <a:lnTo>
                    <a:pt x="0" y="2822"/>
                  </a:lnTo>
                  <a:lnTo>
                    <a:pt x="248" y="5057"/>
                  </a:lnTo>
                  <a:lnTo>
                    <a:pt x="36499" y="47946"/>
                  </a:lnTo>
                  <a:lnTo>
                    <a:pt x="46269" y="60468"/>
                  </a:lnTo>
                  <a:lnTo>
                    <a:pt x="69945" y="82931"/>
                  </a:lnTo>
                  <a:lnTo>
                    <a:pt x="72278" y="87037"/>
                  </a:lnTo>
                  <a:lnTo>
                    <a:pt x="74892" y="89774"/>
                  </a:lnTo>
                  <a:lnTo>
                    <a:pt x="9599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114"/>
            <p:cNvSpPr/>
            <p:nvPr>
              <p:custDataLst>
                <p:tags r:id="rId25"/>
              </p:custDataLst>
            </p:nvPr>
          </p:nvSpPr>
          <p:spPr>
            <a:xfrm>
              <a:off x="2976408" y="3612200"/>
              <a:ext cx="81118" cy="169226"/>
            </a:xfrm>
            <a:custGeom>
              <a:avLst/>
              <a:gdLst/>
              <a:ahLst/>
              <a:cxnLst/>
              <a:rect l="0" t="0" r="0" b="0"/>
              <a:pathLst>
                <a:path w="81118" h="169226">
                  <a:moveTo>
                    <a:pt x="81117" y="35875"/>
                  </a:moveTo>
                  <a:lnTo>
                    <a:pt x="81117" y="35875"/>
                  </a:lnTo>
                  <a:lnTo>
                    <a:pt x="76061" y="30818"/>
                  </a:lnTo>
                  <a:lnTo>
                    <a:pt x="73578" y="22692"/>
                  </a:lnTo>
                  <a:lnTo>
                    <a:pt x="72916" y="17561"/>
                  </a:lnTo>
                  <a:lnTo>
                    <a:pt x="70358" y="13082"/>
                  </a:lnTo>
                  <a:lnTo>
                    <a:pt x="61871" y="5284"/>
                  </a:lnTo>
                  <a:lnTo>
                    <a:pt x="51044" y="1112"/>
                  </a:lnTo>
                  <a:lnTo>
                    <a:pt x="45193" y="0"/>
                  </a:lnTo>
                  <a:lnTo>
                    <a:pt x="39176" y="1375"/>
                  </a:lnTo>
                  <a:lnTo>
                    <a:pt x="20595" y="13423"/>
                  </a:lnTo>
                  <a:lnTo>
                    <a:pt x="8004" y="24485"/>
                  </a:lnTo>
                  <a:lnTo>
                    <a:pt x="997" y="44924"/>
                  </a:lnTo>
                  <a:lnTo>
                    <a:pt x="0" y="69531"/>
                  </a:lnTo>
                  <a:lnTo>
                    <a:pt x="13784" y="114019"/>
                  </a:lnTo>
                  <a:lnTo>
                    <a:pt x="23772" y="142284"/>
                  </a:lnTo>
                  <a:lnTo>
                    <a:pt x="31288" y="153018"/>
                  </a:lnTo>
                  <a:lnTo>
                    <a:pt x="52542" y="169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115"/>
            <p:cNvSpPr/>
            <p:nvPr>
              <p:custDataLst>
                <p:tags r:id="rId26"/>
              </p:custDataLst>
            </p:nvPr>
          </p:nvSpPr>
          <p:spPr>
            <a:xfrm>
              <a:off x="2832669" y="3716190"/>
              <a:ext cx="89302" cy="216200"/>
            </a:xfrm>
            <a:custGeom>
              <a:avLst/>
              <a:gdLst/>
              <a:ahLst/>
              <a:cxnLst/>
              <a:rect l="0" t="0" r="0" b="0"/>
              <a:pathLst>
                <a:path w="89302" h="216200">
                  <a:moveTo>
                    <a:pt x="81981" y="17610"/>
                  </a:moveTo>
                  <a:lnTo>
                    <a:pt x="81981" y="17610"/>
                  </a:lnTo>
                  <a:lnTo>
                    <a:pt x="81981" y="12553"/>
                  </a:lnTo>
                  <a:lnTo>
                    <a:pt x="80923" y="11064"/>
                  </a:lnTo>
                  <a:lnTo>
                    <a:pt x="79159" y="10071"/>
                  </a:lnTo>
                  <a:lnTo>
                    <a:pt x="46333" y="0"/>
                  </a:lnTo>
                  <a:lnTo>
                    <a:pt x="27792" y="4043"/>
                  </a:lnTo>
                  <a:lnTo>
                    <a:pt x="8892" y="17000"/>
                  </a:lnTo>
                  <a:lnTo>
                    <a:pt x="1872" y="28275"/>
                  </a:lnTo>
                  <a:lnTo>
                    <a:pt x="0" y="34245"/>
                  </a:lnTo>
                  <a:lnTo>
                    <a:pt x="869" y="39283"/>
                  </a:lnTo>
                  <a:lnTo>
                    <a:pt x="3565" y="43701"/>
                  </a:lnTo>
                  <a:lnTo>
                    <a:pt x="11146" y="50373"/>
                  </a:lnTo>
                  <a:lnTo>
                    <a:pt x="18043" y="53338"/>
                  </a:lnTo>
                  <a:lnTo>
                    <a:pt x="21364" y="53070"/>
                  </a:lnTo>
                  <a:lnTo>
                    <a:pt x="47227" y="39324"/>
                  </a:lnTo>
                  <a:lnTo>
                    <a:pt x="70457" y="19472"/>
                  </a:lnTo>
                  <a:lnTo>
                    <a:pt x="71124" y="19909"/>
                  </a:lnTo>
                  <a:lnTo>
                    <a:pt x="71864" y="23218"/>
                  </a:lnTo>
                  <a:lnTo>
                    <a:pt x="77460" y="66563"/>
                  </a:lnTo>
                  <a:lnTo>
                    <a:pt x="85698" y="104317"/>
                  </a:lnTo>
                  <a:lnTo>
                    <a:pt x="89301" y="142726"/>
                  </a:lnTo>
                  <a:lnTo>
                    <a:pt x="80646" y="185607"/>
                  </a:lnTo>
                  <a:lnTo>
                    <a:pt x="68062" y="206734"/>
                  </a:lnTo>
                  <a:lnTo>
                    <a:pt x="60626" y="212790"/>
                  </a:lnTo>
                  <a:lnTo>
                    <a:pt x="45432" y="216199"/>
                  </a:lnTo>
                  <a:lnTo>
                    <a:pt x="33634" y="211352"/>
                  </a:lnTo>
                  <a:lnTo>
                    <a:pt x="27525" y="207096"/>
                  </a:lnTo>
                  <a:lnTo>
                    <a:pt x="15306" y="17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116"/>
            <p:cNvSpPr/>
            <p:nvPr>
              <p:custDataLst>
                <p:tags r:id="rId27"/>
              </p:custDataLst>
            </p:nvPr>
          </p:nvSpPr>
          <p:spPr>
            <a:xfrm>
              <a:off x="2706670" y="3582840"/>
              <a:ext cx="118219" cy="263038"/>
            </a:xfrm>
            <a:custGeom>
              <a:avLst/>
              <a:gdLst/>
              <a:ahLst/>
              <a:cxnLst/>
              <a:rect l="0" t="0" r="0" b="0"/>
              <a:pathLst>
                <a:path w="118219" h="263038">
                  <a:moveTo>
                    <a:pt x="112730" y="17610"/>
                  </a:moveTo>
                  <a:lnTo>
                    <a:pt x="112730" y="17610"/>
                  </a:lnTo>
                  <a:lnTo>
                    <a:pt x="117786" y="12553"/>
                  </a:lnTo>
                  <a:lnTo>
                    <a:pt x="118218" y="11064"/>
                  </a:lnTo>
                  <a:lnTo>
                    <a:pt x="117447" y="10071"/>
                  </a:lnTo>
                  <a:lnTo>
                    <a:pt x="113768" y="7909"/>
                  </a:lnTo>
                  <a:lnTo>
                    <a:pt x="108605" y="3421"/>
                  </a:lnTo>
                  <a:lnTo>
                    <a:pt x="99961" y="720"/>
                  </a:lnTo>
                  <a:lnTo>
                    <a:pt x="94692" y="0"/>
                  </a:lnTo>
                  <a:lnTo>
                    <a:pt x="53509" y="11944"/>
                  </a:lnTo>
                  <a:lnTo>
                    <a:pt x="36504" y="20988"/>
                  </a:lnTo>
                  <a:lnTo>
                    <a:pt x="19707" y="35427"/>
                  </a:lnTo>
                  <a:lnTo>
                    <a:pt x="6381" y="63223"/>
                  </a:lnTo>
                  <a:lnTo>
                    <a:pt x="0" y="109484"/>
                  </a:lnTo>
                  <a:lnTo>
                    <a:pt x="1562" y="153115"/>
                  </a:lnTo>
                  <a:lnTo>
                    <a:pt x="6692" y="197129"/>
                  </a:lnTo>
                  <a:lnTo>
                    <a:pt x="8764" y="234281"/>
                  </a:lnTo>
                  <a:lnTo>
                    <a:pt x="12901" y="245494"/>
                  </a:lnTo>
                  <a:lnTo>
                    <a:pt x="21180" y="257757"/>
                  </a:lnTo>
                  <a:lnTo>
                    <a:pt x="27238" y="261926"/>
                  </a:lnTo>
                  <a:lnTo>
                    <a:pt x="30336" y="263037"/>
                  </a:lnTo>
                  <a:lnTo>
                    <a:pt x="49864" y="259545"/>
                  </a:lnTo>
                  <a:lnTo>
                    <a:pt x="74630" y="246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117"/>
            <p:cNvSpPr/>
            <p:nvPr>
              <p:custDataLst>
                <p:tags r:id="rId28"/>
              </p:custDataLst>
            </p:nvPr>
          </p:nvSpPr>
          <p:spPr>
            <a:xfrm>
              <a:off x="2516316" y="3733800"/>
              <a:ext cx="103060" cy="57151"/>
            </a:xfrm>
            <a:custGeom>
              <a:avLst/>
              <a:gdLst/>
              <a:ahLst/>
              <a:cxnLst/>
              <a:rect l="0" t="0" r="0" b="0"/>
              <a:pathLst>
                <a:path w="103060" h="57151">
                  <a:moveTo>
                    <a:pt x="17334" y="57150"/>
                  </a:moveTo>
                  <a:lnTo>
                    <a:pt x="17334" y="57150"/>
                  </a:lnTo>
                  <a:lnTo>
                    <a:pt x="4076" y="57150"/>
                  </a:lnTo>
                  <a:lnTo>
                    <a:pt x="2146" y="56092"/>
                  </a:lnTo>
                  <a:lnTo>
                    <a:pt x="858" y="54328"/>
                  </a:lnTo>
                  <a:lnTo>
                    <a:pt x="0" y="52093"/>
                  </a:lnTo>
                  <a:lnTo>
                    <a:pt x="486" y="49545"/>
                  </a:lnTo>
                  <a:lnTo>
                    <a:pt x="3849" y="43893"/>
                  </a:lnTo>
                  <a:lnTo>
                    <a:pt x="44284" y="22192"/>
                  </a:lnTo>
                  <a:lnTo>
                    <a:pt x="103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118"/>
            <p:cNvSpPr/>
            <p:nvPr>
              <p:custDataLst>
                <p:tags r:id="rId29"/>
              </p:custDataLst>
            </p:nvPr>
          </p:nvSpPr>
          <p:spPr>
            <a:xfrm>
              <a:off x="2528538" y="3592249"/>
              <a:ext cx="128938" cy="240830"/>
            </a:xfrm>
            <a:custGeom>
              <a:avLst/>
              <a:gdLst/>
              <a:ahLst/>
              <a:cxnLst/>
              <a:rect l="0" t="0" r="0" b="0"/>
              <a:pathLst>
                <a:path w="128938" h="240830">
                  <a:moveTo>
                    <a:pt x="119412" y="8201"/>
                  </a:moveTo>
                  <a:lnTo>
                    <a:pt x="119412" y="8201"/>
                  </a:lnTo>
                  <a:lnTo>
                    <a:pt x="124900" y="8201"/>
                  </a:lnTo>
                  <a:lnTo>
                    <a:pt x="120344" y="8201"/>
                  </a:lnTo>
                  <a:lnTo>
                    <a:pt x="119688" y="3144"/>
                  </a:lnTo>
                  <a:lnTo>
                    <a:pt x="118538" y="1655"/>
                  </a:lnTo>
                  <a:lnTo>
                    <a:pt x="114437" y="0"/>
                  </a:lnTo>
                  <a:lnTo>
                    <a:pt x="78715" y="12050"/>
                  </a:lnTo>
                  <a:lnTo>
                    <a:pt x="46529" y="34879"/>
                  </a:lnTo>
                  <a:lnTo>
                    <a:pt x="22286" y="58947"/>
                  </a:lnTo>
                  <a:lnTo>
                    <a:pt x="10588" y="87738"/>
                  </a:lnTo>
                  <a:lnTo>
                    <a:pt x="536" y="133643"/>
                  </a:lnTo>
                  <a:lnTo>
                    <a:pt x="609" y="146150"/>
                  </a:lnTo>
                  <a:lnTo>
                    <a:pt x="2110" y="150967"/>
                  </a:lnTo>
                  <a:lnTo>
                    <a:pt x="0" y="190416"/>
                  </a:lnTo>
                  <a:lnTo>
                    <a:pt x="5497" y="221756"/>
                  </a:lnTo>
                  <a:lnTo>
                    <a:pt x="9869" y="229408"/>
                  </a:lnTo>
                  <a:lnTo>
                    <a:pt x="23337" y="239667"/>
                  </a:lnTo>
                  <a:lnTo>
                    <a:pt x="28904" y="240829"/>
                  </a:lnTo>
                  <a:lnTo>
                    <a:pt x="47910" y="237406"/>
                  </a:lnTo>
                  <a:lnTo>
                    <a:pt x="91456" y="223763"/>
                  </a:lnTo>
                  <a:lnTo>
                    <a:pt x="113851" y="217880"/>
                  </a:lnTo>
                  <a:lnTo>
                    <a:pt x="128937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119"/>
            <p:cNvSpPr/>
            <p:nvPr>
              <p:custDataLst>
                <p:tags r:id="rId30"/>
              </p:custDataLst>
            </p:nvPr>
          </p:nvSpPr>
          <p:spPr>
            <a:xfrm>
              <a:off x="2328137" y="3867150"/>
              <a:ext cx="72164" cy="18658"/>
            </a:xfrm>
            <a:custGeom>
              <a:avLst/>
              <a:gdLst/>
              <a:ahLst/>
              <a:cxnLst/>
              <a:rect l="0" t="0" r="0" b="0"/>
              <a:pathLst>
                <a:path w="72164" h="18658">
                  <a:moveTo>
                    <a:pt x="5488" y="9525"/>
                  </a:moveTo>
                  <a:lnTo>
                    <a:pt x="5488" y="9525"/>
                  </a:lnTo>
                  <a:lnTo>
                    <a:pt x="5488" y="14582"/>
                  </a:lnTo>
                  <a:lnTo>
                    <a:pt x="4430" y="16071"/>
                  </a:lnTo>
                  <a:lnTo>
                    <a:pt x="2666" y="17064"/>
                  </a:lnTo>
                  <a:lnTo>
                    <a:pt x="432" y="17726"/>
                  </a:lnTo>
                  <a:lnTo>
                    <a:pt x="0" y="18167"/>
                  </a:lnTo>
                  <a:lnTo>
                    <a:pt x="771" y="18461"/>
                  </a:lnTo>
                  <a:lnTo>
                    <a:pt x="2343" y="18657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120"/>
            <p:cNvSpPr/>
            <p:nvPr>
              <p:custDataLst>
                <p:tags r:id="rId31"/>
              </p:custDataLst>
            </p:nvPr>
          </p:nvSpPr>
          <p:spPr>
            <a:xfrm>
              <a:off x="2324100" y="3781425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26515" y="1543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121"/>
            <p:cNvSpPr/>
            <p:nvPr>
              <p:custDataLst>
                <p:tags r:id="rId32"/>
              </p:custDataLst>
            </p:nvPr>
          </p:nvSpPr>
          <p:spPr>
            <a:xfrm>
              <a:off x="2066925" y="3629496"/>
              <a:ext cx="122501" cy="349893"/>
            </a:xfrm>
            <a:custGeom>
              <a:avLst/>
              <a:gdLst/>
              <a:ahLst/>
              <a:cxnLst/>
              <a:rect l="0" t="0" r="0" b="0"/>
              <a:pathLst>
                <a:path w="122501" h="349893">
                  <a:moveTo>
                    <a:pt x="0" y="37629"/>
                  </a:moveTo>
                  <a:lnTo>
                    <a:pt x="0" y="37629"/>
                  </a:lnTo>
                  <a:lnTo>
                    <a:pt x="0" y="32572"/>
                  </a:lnTo>
                  <a:lnTo>
                    <a:pt x="8201" y="12094"/>
                  </a:lnTo>
                  <a:lnTo>
                    <a:pt x="14189" y="4898"/>
                  </a:lnTo>
                  <a:lnTo>
                    <a:pt x="25356" y="1915"/>
                  </a:lnTo>
                  <a:lnTo>
                    <a:pt x="53339" y="0"/>
                  </a:lnTo>
                  <a:lnTo>
                    <a:pt x="59901" y="3018"/>
                  </a:lnTo>
                  <a:lnTo>
                    <a:pt x="78191" y="21377"/>
                  </a:lnTo>
                  <a:lnTo>
                    <a:pt x="97851" y="53454"/>
                  </a:lnTo>
                  <a:lnTo>
                    <a:pt x="109953" y="99591"/>
                  </a:lnTo>
                  <a:lnTo>
                    <a:pt x="113441" y="144295"/>
                  </a:lnTo>
                  <a:lnTo>
                    <a:pt x="114130" y="183465"/>
                  </a:lnTo>
                  <a:lnTo>
                    <a:pt x="114266" y="225735"/>
                  </a:lnTo>
                  <a:lnTo>
                    <a:pt x="114293" y="265756"/>
                  </a:lnTo>
                  <a:lnTo>
                    <a:pt x="117120" y="291842"/>
                  </a:lnTo>
                  <a:lnTo>
                    <a:pt x="122500" y="319619"/>
                  </a:lnTo>
                  <a:lnTo>
                    <a:pt x="120414" y="329822"/>
                  </a:lnTo>
                  <a:lnTo>
                    <a:pt x="118376" y="334024"/>
                  </a:lnTo>
                  <a:lnTo>
                    <a:pt x="110467" y="341516"/>
                  </a:lnTo>
                  <a:lnTo>
                    <a:pt x="99896" y="347315"/>
                  </a:lnTo>
                  <a:lnTo>
                    <a:pt x="88143" y="349892"/>
                  </a:lnTo>
                  <a:lnTo>
                    <a:pt x="38100" y="342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122"/>
            <p:cNvSpPr/>
            <p:nvPr>
              <p:custDataLst>
                <p:tags r:id="rId33"/>
              </p:custDataLst>
            </p:nvPr>
          </p:nvSpPr>
          <p:spPr>
            <a:xfrm>
              <a:off x="1971675" y="3697024"/>
              <a:ext cx="64789" cy="255852"/>
            </a:xfrm>
            <a:custGeom>
              <a:avLst/>
              <a:gdLst/>
              <a:ahLst/>
              <a:cxnLst/>
              <a:rect l="0" t="0" r="0" b="0"/>
              <a:pathLst>
                <a:path w="64789" h="2558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9638" y="4125"/>
                  </a:lnTo>
                  <a:lnTo>
                    <a:pt x="27425" y="12034"/>
                  </a:lnTo>
                  <a:lnTo>
                    <a:pt x="37759" y="31209"/>
                  </a:lnTo>
                  <a:lnTo>
                    <a:pt x="53930" y="75397"/>
                  </a:lnTo>
                  <a:lnTo>
                    <a:pt x="63844" y="113079"/>
                  </a:lnTo>
                  <a:lnTo>
                    <a:pt x="64788" y="122570"/>
                  </a:lnTo>
                  <a:lnTo>
                    <a:pt x="53210" y="166102"/>
                  </a:lnTo>
                  <a:lnTo>
                    <a:pt x="43084" y="200101"/>
                  </a:lnTo>
                  <a:lnTo>
                    <a:pt x="16335" y="237848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123"/>
            <p:cNvSpPr/>
            <p:nvPr>
              <p:custDataLst>
                <p:tags r:id="rId34"/>
              </p:custDataLst>
            </p:nvPr>
          </p:nvSpPr>
          <p:spPr>
            <a:xfrm>
              <a:off x="1895475" y="3716467"/>
              <a:ext cx="47626" cy="198309"/>
            </a:xfrm>
            <a:custGeom>
              <a:avLst/>
              <a:gdLst/>
              <a:ahLst/>
              <a:cxnLst/>
              <a:rect l="0" t="0" r="0" b="0"/>
              <a:pathLst>
                <a:path w="47626" h="198309">
                  <a:moveTo>
                    <a:pt x="47625" y="17333"/>
                  </a:moveTo>
                  <a:lnTo>
                    <a:pt x="47625" y="17333"/>
                  </a:lnTo>
                  <a:lnTo>
                    <a:pt x="47625" y="0"/>
                  </a:lnTo>
                  <a:lnTo>
                    <a:pt x="18977" y="41946"/>
                  </a:lnTo>
                  <a:lnTo>
                    <a:pt x="11392" y="65469"/>
                  </a:lnTo>
                  <a:lnTo>
                    <a:pt x="3088" y="111936"/>
                  </a:lnTo>
                  <a:lnTo>
                    <a:pt x="181" y="158649"/>
                  </a:lnTo>
                  <a:lnTo>
                    <a:pt x="0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124"/>
            <p:cNvSpPr/>
            <p:nvPr>
              <p:custDataLst>
                <p:tags r:id="rId35"/>
              </p:custDataLst>
            </p:nvPr>
          </p:nvSpPr>
          <p:spPr>
            <a:xfrm>
              <a:off x="1813787" y="3735124"/>
              <a:ext cx="62639" cy="112977"/>
            </a:xfrm>
            <a:custGeom>
              <a:avLst/>
              <a:gdLst/>
              <a:ahLst/>
              <a:cxnLst/>
              <a:rect l="0" t="0" r="0" b="0"/>
              <a:pathLst>
                <a:path w="62639" h="112977">
                  <a:moveTo>
                    <a:pt x="5488" y="8201"/>
                  </a:moveTo>
                  <a:lnTo>
                    <a:pt x="5488" y="8201"/>
                  </a:lnTo>
                  <a:lnTo>
                    <a:pt x="5488" y="3144"/>
                  </a:lnTo>
                  <a:lnTo>
                    <a:pt x="4430" y="1655"/>
                  </a:lnTo>
                  <a:lnTo>
                    <a:pt x="2666" y="662"/>
                  </a:lnTo>
                  <a:lnTo>
                    <a:pt x="432" y="0"/>
                  </a:lnTo>
                  <a:lnTo>
                    <a:pt x="0" y="617"/>
                  </a:lnTo>
                  <a:lnTo>
                    <a:pt x="2343" y="4125"/>
                  </a:lnTo>
                  <a:lnTo>
                    <a:pt x="28097" y="39418"/>
                  </a:lnTo>
                  <a:lnTo>
                    <a:pt x="46395" y="84749"/>
                  </a:lnTo>
                  <a:lnTo>
                    <a:pt x="62638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125"/>
            <p:cNvSpPr/>
            <p:nvPr>
              <p:custDataLst>
                <p:tags r:id="rId36"/>
              </p:custDataLst>
            </p:nvPr>
          </p:nvSpPr>
          <p:spPr>
            <a:xfrm>
              <a:off x="1696546" y="3696485"/>
              <a:ext cx="65580" cy="246866"/>
            </a:xfrm>
            <a:custGeom>
              <a:avLst/>
              <a:gdLst/>
              <a:ahLst/>
              <a:cxnLst/>
              <a:rect l="0" t="0" r="0" b="0"/>
              <a:pathLst>
                <a:path w="65580" h="246866">
                  <a:moveTo>
                    <a:pt x="65579" y="18265"/>
                  </a:moveTo>
                  <a:lnTo>
                    <a:pt x="65579" y="18265"/>
                  </a:lnTo>
                  <a:lnTo>
                    <a:pt x="65579" y="8152"/>
                  </a:lnTo>
                  <a:lnTo>
                    <a:pt x="64521" y="5173"/>
                  </a:lnTo>
                  <a:lnTo>
                    <a:pt x="62757" y="3187"/>
                  </a:lnTo>
                  <a:lnTo>
                    <a:pt x="60523" y="1863"/>
                  </a:lnTo>
                  <a:lnTo>
                    <a:pt x="47265" y="0"/>
                  </a:lnTo>
                  <a:lnTo>
                    <a:pt x="35920" y="5208"/>
                  </a:lnTo>
                  <a:lnTo>
                    <a:pt x="23822" y="15637"/>
                  </a:lnTo>
                  <a:lnTo>
                    <a:pt x="11390" y="30855"/>
                  </a:lnTo>
                  <a:lnTo>
                    <a:pt x="4453" y="53847"/>
                  </a:lnTo>
                  <a:lnTo>
                    <a:pt x="0" y="96555"/>
                  </a:lnTo>
                  <a:lnTo>
                    <a:pt x="179" y="137407"/>
                  </a:lnTo>
                  <a:lnTo>
                    <a:pt x="12190" y="178032"/>
                  </a:lnTo>
                  <a:lnTo>
                    <a:pt x="21303" y="198012"/>
                  </a:lnTo>
                  <a:lnTo>
                    <a:pt x="65579" y="24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126"/>
            <p:cNvSpPr/>
            <p:nvPr>
              <p:custDataLst>
                <p:tags r:id="rId37"/>
              </p:custDataLst>
            </p:nvPr>
          </p:nvSpPr>
          <p:spPr>
            <a:xfrm>
              <a:off x="1571625" y="3718787"/>
              <a:ext cx="95251" cy="234089"/>
            </a:xfrm>
            <a:custGeom>
              <a:avLst/>
              <a:gdLst/>
              <a:ahLst/>
              <a:cxnLst/>
              <a:rect l="0" t="0" r="0" b="0"/>
              <a:pathLst>
                <a:path w="95251" h="2340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38695"/>
                  </a:lnTo>
                  <a:lnTo>
                    <a:pt x="0" y="75770"/>
                  </a:lnTo>
                  <a:lnTo>
                    <a:pt x="0" y="118623"/>
                  </a:lnTo>
                  <a:lnTo>
                    <a:pt x="1058" y="158755"/>
                  </a:lnTo>
                  <a:lnTo>
                    <a:pt x="8201" y="200571"/>
                  </a:lnTo>
                  <a:lnTo>
                    <a:pt x="9447" y="230418"/>
                  </a:lnTo>
                  <a:lnTo>
                    <a:pt x="12343" y="183554"/>
                  </a:lnTo>
                  <a:lnTo>
                    <a:pt x="17725" y="155314"/>
                  </a:lnTo>
                  <a:lnTo>
                    <a:pt x="28770" y="140310"/>
                  </a:lnTo>
                  <a:lnTo>
                    <a:pt x="32939" y="137703"/>
                  </a:lnTo>
                  <a:lnTo>
                    <a:pt x="36776" y="137023"/>
                  </a:lnTo>
                  <a:lnTo>
                    <a:pt x="40392" y="137628"/>
                  </a:lnTo>
                  <a:lnTo>
                    <a:pt x="55595" y="148592"/>
                  </a:lnTo>
                  <a:lnTo>
                    <a:pt x="78960" y="191788"/>
                  </a:lnTo>
                  <a:lnTo>
                    <a:pt x="9525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127"/>
            <p:cNvSpPr/>
            <p:nvPr>
              <p:custDataLst>
                <p:tags r:id="rId38"/>
              </p:custDataLst>
            </p:nvPr>
          </p:nvSpPr>
          <p:spPr>
            <a:xfrm>
              <a:off x="1428750" y="3905250"/>
              <a:ext cx="14131" cy="28576"/>
            </a:xfrm>
            <a:custGeom>
              <a:avLst/>
              <a:gdLst/>
              <a:ahLst/>
              <a:cxnLst/>
              <a:rect l="0" t="0" r="0" b="0"/>
              <a:pathLst>
                <a:path w="14131" h="28576">
                  <a:moveTo>
                    <a:pt x="0" y="0"/>
                  </a:moveTo>
                  <a:lnTo>
                    <a:pt x="0" y="0"/>
                  </a:lnTo>
                  <a:lnTo>
                    <a:pt x="13257" y="13257"/>
                  </a:lnTo>
                  <a:lnTo>
                    <a:pt x="14130" y="16247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128"/>
            <p:cNvSpPr/>
            <p:nvPr>
              <p:custDataLst>
                <p:tags r:id="rId39"/>
              </p:custDataLst>
            </p:nvPr>
          </p:nvSpPr>
          <p:spPr>
            <a:xfrm>
              <a:off x="1266825" y="3744649"/>
              <a:ext cx="65184" cy="246327"/>
            </a:xfrm>
            <a:custGeom>
              <a:avLst/>
              <a:gdLst/>
              <a:ahLst/>
              <a:cxnLst/>
              <a:rect l="0" t="0" r="0" b="0"/>
              <a:pathLst>
                <a:path w="65184" h="246327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22793" y="1675"/>
                  </a:lnTo>
                  <a:lnTo>
                    <a:pt x="30591" y="9182"/>
                  </a:lnTo>
                  <a:lnTo>
                    <a:pt x="50698" y="51692"/>
                  </a:lnTo>
                  <a:lnTo>
                    <a:pt x="59122" y="97458"/>
                  </a:lnTo>
                  <a:lnTo>
                    <a:pt x="65183" y="135311"/>
                  </a:lnTo>
                  <a:lnTo>
                    <a:pt x="58776" y="176263"/>
                  </a:lnTo>
                  <a:lnTo>
                    <a:pt x="44246" y="218768"/>
                  </a:lnTo>
                  <a:lnTo>
                    <a:pt x="3810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129"/>
            <p:cNvSpPr/>
            <p:nvPr>
              <p:custDataLst>
                <p:tags r:id="rId40"/>
              </p:custDataLst>
            </p:nvPr>
          </p:nvSpPr>
          <p:spPr>
            <a:xfrm>
              <a:off x="1176013" y="3805395"/>
              <a:ext cx="71763" cy="166531"/>
            </a:xfrm>
            <a:custGeom>
              <a:avLst/>
              <a:gdLst/>
              <a:ahLst/>
              <a:cxnLst/>
              <a:rect l="0" t="0" r="0" b="0"/>
              <a:pathLst>
                <a:path w="71763" h="166531">
                  <a:moveTo>
                    <a:pt x="71762" y="14130"/>
                  </a:moveTo>
                  <a:lnTo>
                    <a:pt x="71762" y="14130"/>
                  </a:lnTo>
                  <a:lnTo>
                    <a:pt x="71762" y="873"/>
                  </a:lnTo>
                  <a:lnTo>
                    <a:pt x="70704" y="0"/>
                  </a:lnTo>
                  <a:lnTo>
                    <a:pt x="68940" y="477"/>
                  </a:lnTo>
                  <a:lnTo>
                    <a:pt x="66705" y="1853"/>
                  </a:lnTo>
                  <a:lnTo>
                    <a:pt x="31063" y="47696"/>
                  </a:lnTo>
                  <a:lnTo>
                    <a:pt x="11931" y="88936"/>
                  </a:lnTo>
                  <a:lnTo>
                    <a:pt x="3166" y="129500"/>
                  </a:lnTo>
                  <a:lnTo>
                    <a:pt x="0" y="145839"/>
                  </a:lnTo>
                  <a:lnTo>
                    <a:pt x="5087" y="166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130"/>
            <p:cNvSpPr/>
            <p:nvPr>
              <p:custDataLst>
                <p:tags r:id="rId41"/>
              </p:custDataLst>
            </p:nvPr>
          </p:nvSpPr>
          <p:spPr>
            <a:xfrm>
              <a:off x="1131333" y="3838968"/>
              <a:ext cx="116443" cy="94858"/>
            </a:xfrm>
            <a:custGeom>
              <a:avLst/>
              <a:gdLst/>
              <a:ahLst/>
              <a:cxnLst/>
              <a:rect l="0" t="0" r="0" b="0"/>
              <a:pathLst>
                <a:path w="116443" h="94858">
                  <a:moveTo>
                    <a:pt x="21192" y="9132"/>
                  </a:moveTo>
                  <a:lnTo>
                    <a:pt x="21192" y="9132"/>
                  </a:lnTo>
                  <a:lnTo>
                    <a:pt x="16136" y="4075"/>
                  </a:lnTo>
                  <a:lnTo>
                    <a:pt x="8009" y="1593"/>
                  </a:lnTo>
                  <a:lnTo>
                    <a:pt x="516" y="490"/>
                  </a:lnTo>
                  <a:lnTo>
                    <a:pt x="0" y="196"/>
                  </a:lnTo>
                  <a:lnTo>
                    <a:pt x="714" y="0"/>
                  </a:lnTo>
                  <a:lnTo>
                    <a:pt x="11832" y="4780"/>
                  </a:lnTo>
                  <a:lnTo>
                    <a:pt x="51942" y="35265"/>
                  </a:lnTo>
                  <a:lnTo>
                    <a:pt x="84495" y="60734"/>
                  </a:lnTo>
                  <a:lnTo>
                    <a:pt x="88794" y="62583"/>
                  </a:lnTo>
                  <a:lnTo>
                    <a:pt x="116442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131"/>
            <p:cNvSpPr/>
            <p:nvPr>
              <p:custDataLst>
                <p:tags r:id="rId42"/>
              </p:custDataLst>
            </p:nvPr>
          </p:nvSpPr>
          <p:spPr>
            <a:xfrm>
              <a:off x="1021527" y="3764092"/>
              <a:ext cx="92899" cy="207834"/>
            </a:xfrm>
            <a:custGeom>
              <a:avLst/>
              <a:gdLst/>
              <a:ahLst/>
              <a:cxnLst/>
              <a:rect l="0" t="0" r="0" b="0"/>
              <a:pathLst>
                <a:path w="92899" h="207834">
                  <a:moveTo>
                    <a:pt x="92898" y="17333"/>
                  </a:moveTo>
                  <a:lnTo>
                    <a:pt x="92898" y="17333"/>
                  </a:lnTo>
                  <a:lnTo>
                    <a:pt x="84235" y="9728"/>
                  </a:lnTo>
                  <a:lnTo>
                    <a:pt x="74584" y="4076"/>
                  </a:lnTo>
                  <a:lnTo>
                    <a:pt x="52194" y="0"/>
                  </a:lnTo>
                  <a:lnTo>
                    <a:pt x="40235" y="1868"/>
                  </a:lnTo>
                  <a:lnTo>
                    <a:pt x="35564" y="3848"/>
                  </a:lnTo>
                  <a:lnTo>
                    <a:pt x="18878" y="21804"/>
                  </a:lnTo>
                  <a:lnTo>
                    <a:pt x="5585" y="47233"/>
                  </a:lnTo>
                  <a:lnTo>
                    <a:pt x="0" y="79932"/>
                  </a:lnTo>
                  <a:lnTo>
                    <a:pt x="8319" y="126379"/>
                  </a:lnTo>
                  <a:lnTo>
                    <a:pt x="15091" y="147290"/>
                  </a:lnTo>
                  <a:lnTo>
                    <a:pt x="37666" y="179686"/>
                  </a:lnTo>
                  <a:lnTo>
                    <a:pt x="64467" y="200078"/>
                  </a:lnTo>
                  <a:lnTo>
                    <a:pt x="83373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132"/>
            <p:cNvSpPr/>
            <p:nvPr>
              <p:custDataLst>
                <p:tags r:id="rId43"/>
              </p:custDataLst>
            </p:nvPr>
          </p:nvSpPr>
          <p:spPr>
            <a:xfrm>
              <a:off x="858196" y="3868050"/>
              <a:ext cx="113202" cy="296375"/>
            </a:xfrm>
            <a:custGeom>
              <a:avLst/>
              <a:gdLst/>
              <a:ahLst/>
              <a:cxnLst/>
              <a:rect l="0" t="0" r="0" b="0"/>
              <a:pathLst>
                <a:path w="113202" h="296375">
                  <a:moveTo>
                    <a:pt x="56204" y="27675"/>
                  </a:moveTo>
                  <a:lnTo>
                    <a:pt x="56204" y="27675"/>
                  </a:lnTo>
                  <a:lnTo>
                    <a:pt x="51147" y="22618"/>
                  </a:lnTo>
                  <a:lnTo>
                    <a:pt x="48665" y="14492"/>
                  </a:lnTo>
                  <a:lnTo>
                    <a:pt x="48003" y="9361"/>
                  </a:lnTo>
                  <a:lnTo>
                    <a:pt x="46503" y="5941"/>
                  </a:lnTo>
                  <a:lnTo>
                    <a:pt x="44445" y="3661"/>
                  </a:lnTo>
                  <a:lnTo>
                    <a:pt x="39336" y="1127"/>
                  </a:lnTo>
                  <a:lnTo>
                    <a:pt x="33538" y="0"/>
                  </a:lnTo>
                  <a:lnTo>
                    <a:pt x="30510" y="1817"/>
                  </a:lnTo>
                  <a:lnTo>
                    <a:pt x="9834" y="25694"/>
                  </a:lnTo>
                  <a:lnTo>
                    <a:pt x="3845" y="40553"/>
                  </a:lnTo>
                  <a:lnTo>
                    <a:pt x="0" y="70906"/>
                  </a:lnTo>
                  <a:lnTo>
                    <a:pt x="5119" y="84283"/>
                  </a:lnTo>
                  <a:lnTo>
                    <a:pt x="9447" y="90813"/>
                  </a:lnTo>
                  <a:lnTo>
                    <a:pt x="15508" y="94109"/>
                  </a:lnTo>
                  <a:lnTo>
                    <a:pt x="30709" y="94948"/>
                  </a:lnTo>
                  <a:lnTo>
                    <a:pt x="52060" y="89471"/>
                  </a:lnTo>
                  <a:lnTo>
                    <a:pt x="65298" y="78423"/>
                  </a:lnTo>
                  <a:lnTo>
                    <a:pt x="85987" y="50517"/>
                  </a:lnTo>
                  <a:lnTo>
                    <a:pt x="93574" y="30168"/>
                  </a:lnTo>
                  <a:lnTo>
                    <a:pt x="92759" y="30395"/>
                  </a:lnTo>
                  <a:lnTo>
                    <a:pt x="89031" y="33470"/>
                  </a:lnTo>
                  <a:lnTo>
                    <a:pt x="89491" y="44009"/>
                  </a:lnTo>
                  <a:lnTo>
                    <a:pt x="93353" y="81702"/>
                  </a:lnTo>
                  <a:lnTo>
                    <a:pt x="99079" y="117531"/>
                  </a:lnTo>
                  <a:lnTo>
                    <a:pt x="107478" y="154958"/>
                  </a:lnTo>
                  <a:lnTo>
                    <a:pt x="112580" y="200312"/>
                  </a:lnTo>
                  <a:lnTo>
                    <a:pt x="113201" y="242516"/>
                  </a:lnTo>
                  <a:lnTo>
                    <a:pt x="110464" y="258274"/>
                  </a:lnTo>
                  <a:lnTo>
                    <a:pt x="104661" y="269863"/>
                  </a:lnTo>
                  <a:lnTo>
                    <a:pt x="82759" y="295785"/>
                  </a:lnTo>
                  <a:lnTo>
                    <a:pt x="78141" y="296374"/>
                  </a:lnTo>
                  <a:lnTo>
                    <a:pt x="67365" y="291383"/>
                  </a:lnTo>
                  <a:lnTo>
                    <a:pt x="63644" y="287089"/>
                  </a:lnTo>
                  <a:lnTo>
                    <a:pt x="59511" y="276673"/>
                  </a:lnTo>
                  <a:lnTo>
                    <a:pt x="56204" y="218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133"/>
            <p:cNvSpPr/>
            <p:nvPr>
              <p:custDataLst>
                <p:tags r:id="rId44"/>
              </p:custDataLst>
            </p:nvPr>
          </p:nvSpPr>
          <p:spPr>
            <a:xfrm>
              <a:off x="695458" y="3696277"/>
              <a:ext cx="152268" cy="332603"/>
            </a:xfrm>
            <a:custGeom>
              <a:avLst/>
              <a:gdLst/>
              <a:ahLst/>
              <a:cxnLst/>
              <a:rect l="0" t="0" r="0" b="0"/>
              <a:pathLst>
                <a:path w="152268" h="332603">
                  <a:moveTo>
                    <a:pt x="152267" y="37523"/>
                  </a:moveTo>
                  <a:lnTo>
                    <a:pt x="152267" y="37523"/>
                  </a:lnTo>
                  <a:lnTo>
                    <a:pt x="152267" y="16064"/>
                  </a:lnTo>
                  <a:lnTo>
                    <a:pt x="150150" y="12634"/>
                  </a:lnTo>
                  <a:lnTo>
                    <a:pt x="142154" y="6000"/>
                  </a:lnTo>
                  <a:lnTo>
                    <a:pt x="134367" y="2346"/>
                  </a:lnTo>
                  <a:lnTo>
                    <a:pt x="115688" y="0"/>
                  </a:lnTo>
                  <a:lnTo>
                    <a:pt x="92745" y="9707"/>
                  </a:lnTo>
                  <a:lnTo>
                    <a:pt x="45960" y="44218"/>
                  </a:lnTo>
                  <a:lnTo>
                    <a:pt x="33405" y="59548"/>
                  </a:lnTo>
                  <a:lnTo>
                    <a:pt x="14279" y="98044"/>
                  </a:lnTo>
                  <a:lnTo>
                    <a:pt x="4979" y="142742"/>
                  </a:lnTo>
                  <a:lnTo>
                    <a:pt x="540" y="182442"/>
                  </a:lnTo>
                  <a:lnTo>
                    <a:pt x="0" y="229015"/>
                  </a:lnTo>
                  <a:lnTo>
                    <a:pt x="952" y="273962"/>
                  </a:lnTo>
                  <a:lnTo>
                    <a:pt x="9570" y="317441"/>
                  </a:lnTo>
                  <a:lnTo>
                    <a:pt x="14057" y="325267"/>
                  </a:lnTo>
                  <a:lnTo>
                    <a:pt x="19579" y="329451"/>
                  </a:lnTo>
                  <a:lnTo>
                    <a:pt x="27678" y="331310"/>
                  </a:lnTo>
                  <a:lnTo>
                    <a:pt x="67696" y="332602"/>
                  </a:lnTo>
                  <a:lnTo>
                    <a:pt x="142742" y="32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134"/>
            <p:cNvSpPr/>
            <p:nvPr>
              <p:custDataLst>
                <p:tags r:id="rId45"/>
              </p:custDataLst>
            </p:nvPr>
          </p:nvSpPr>
          <p:spPr>
            <a:xfrm>
              <a:off x="499337" y="3924300"/>
              <a:ext cx="100739" cy="38101"/>
            </a:xfrm>
            <a:custGeom>
              <a:avLst/>
              <a:gdLst/>
              <a:ahLst/>
              <a:cxnLst/>
              <a:rect l="0" t="0" r="0" b="0"/>
              <a:pathLst>
                <a:path w="100739" h="38101">
                  <a:moveTo>
                    <a:pt x="5488" y="38100"/>
                  </a:moveTo>
                  <a:lnTo>
                    <a:pt x="5488" y="38100"/>
                  </a:lnTo>
                  <a:lnTo>
                    <a:pt x="432" y="38100"/>
                  </a:lnTo>
                  <a:lnTo>
                    <a:pt x="0" y="37042"/>
                  </a:lnTo>
                  <a:lnTo>
                    <a:pt x="2343" y="33044"/>
                  </a:lnTo>
                  <a:lnTo>
                    <a:pt x="14669" y="24843"/>
                  </a:lnTo>
                  <a:lnTo>
                    <a:pt x="44343" y="13648"/>
                  </a:lnTo>
                  <a:lnTo>
                    <a:pt x="89080" y="3341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135"/>
            <p:cNvSpPr/>
            <p:nvPr>
              <p:custDataLst>
                <p:tags r:id="rId46"/>
              </p:custDataLst>
            </p:nvPr>
          </p:nvSpPr>
          <p:spPr>
            <a:xfrm>
              <a:off x="505162" y="3724401"/>
              <a:ext cx="138502" cy="311070"/>
            </a:xfrm>
            <a:custGeom>
              <a:avLst/>
              <a:gdLst/>
              <a:ahLst/>
              <a:cxnLst/>
              <a:rect l="0" t="0" r="0" b="0"/>
              <a:pathLst>
                <a:path w="138502" h="311070">
                  <a:moveTo>
                    <a:pt x="133013" y="18924"/>
                  </a:moveTo>
                  <a:lnTo>
                    <a:pt x="133013" y="18924"/>
                  </a:lnTo>
                  <a:lnTo>
                    <a:pt x="133013" y="13867"/>
                  </a:lnTo>
                  <a:lnTo>
                    <a:pt x="134071" y="12378"/>
                  </a:lnTo>
                  <a:lnTo>
                    <a:pt x="135835" y="11385"/>
                  </a:lnTo>
                  <a:lnTo>
                    <a:pt x="138070" y="10723"/>
                  </a:lnTo>
                  <a:lnTo>
                    <a:pt x="138501" y="9223"/>
                  </a:lnTo>
                  <a:lnTo>
                    <a:pt x="136158" y="4735"/>
                  </a:lnTo>
                  <a:lnTo>
                    <a:pt x="128766" y="2034"/>
                  </a:lnTo>
                  <a:lnTo>
                    <a:pt x="91459" y="0"/>
                  </a:lnTo>
                  <a:lnTo>
                    <a:pt x="70371" y="4968"/>
                  </a:lnTo>
                  <a:lnTo>
                    <a:pt x="45661" y="18199"/>
                  </a:lnTo>
                  <a:lnTo>
                    <a:pt x="23287" y="40581"/>
                  </a:lnTo>
                  <a:lnTo>
                    <a:pt x="5427" y="74472"/>
                  </a:lnTo>
                  <a:lnTo>
                    <a:pt x="1371" y="93826"/>
                  </a:lnTo>
                  <a:lnTo>
                    <a:pt x="0" y="139984"/>
                  </a:lnTo>
                  <a:lnTo>
                    <a:pt x="2585" y="170505"/>
                  </a:lnTo>
                  <a:lnTo>
                    <a:pt x="7232" y="205301"/>
                  </a:lnTo>
                  <a:lnTo>
                    <a:pt x="8802" y="249296"/>
                  </a:lnTo>
                  <a:lnTo>
                    <a:pt x="17355" y="289661"/>
                  </a:lnTo>
                  <a:lnTo>
                    <a:pt x="23367" y="303636"/>
                  </a:lnTo>
                  <a:lnTo>
                    <a:pt x="28166" y="307157"/>
                  </a:lnTo>
                  <a:lnTo>
                    <a:pt x="41964" y="311069"/>
                  </a:lnTo>
                  <a:lnTo>
                    <a:pt x="58680" y="307164"/>
                  </a:lnTo>
                  <a:lnTo>
                    <a:pt x="123488" y="276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136"/>
            <p:cNvSpPr/>
            <p:nvPr>
              <p:custDataLst>
                <p:tags r:id="rId47"/>
              </p:custDataLst>
            </p:nvPr>
          </p:nvSpPr>
          <p:spPr>
            <a:xfrm>
              <a:off x="220791" y="3840417"/>
              <a:ext cx="130657" cy="207709"/>
            </a:xfrm>
            <a:custGeom>
              <a:avLst/>
              <a:gdLst/>
              <a:ahLst/>
              <a:cxnLst/>
              <a:rect l="0" t="0" r="0" b="0"/>
              <a:pathLst>
                <a:path w="130657" h="207709">
                  <a:moveTo>
                    <a:pt x="17334" y="36258"/>
                  </a:moveTo>
                  <a:lnTo>
                    <a:pt x="17334" y="36258"/>
                  </a:lnTo>
                  <a:lnTo>
                    <a:pt x="12278" y="31201"/>
                  </a:lnTo>
                  <a:lnTo>
                    <a:pt x="6973" y="28719"/>
                  </a:lnTo>
                  <a:lnTo>
                    <a:pt x="4077" y="28057"/>
                  </a:lnTo>
                  <a:lnTo>
                    <a:pt x="2146" y="26557"/>
                  </a:lnTo>
                  <a:lnTo>
                    <a:pt x="0" y="22069"/>
                  </a:lnTo>
                  <a:lnTo>
                    <a:pt x="487" y="19390"/>
                  </a:lnTo>
                  <a:lnTo>
                    <a:pt x="3849" y="13592"/>
                  </a:lnTo>
                  <a:lnTo>
                    <a:pt x="21805" y="4377"/>
                  </a:lnTo>
                  <a:lnTo>
                    <a:pt x="47234" y="0"/>
                  </a:lnTo>
                  <a:lnTo>
                    <a:pt x="74877" y="3760"/>
                  </a:lnTo>
                  <a:lnTo>
                    <a:pt x="93062" y="11577"/>
                  </a:lnTo>
                  <a:lnTo>
                    <a:pt x="120495" y="35027"/>
                  </a:lnTo>
                  <a:lnTo>
                    <a:pt x="126683" y="49469"/>
                  </a:lnTo>
                  <a:lnTo>
                    <a:pt x="130656" y="84611"/>
                  </a:lnTo>
                  <a:lnTo>
                    <a:pt x="121144" y="131604"/>
                  </a:lnTo>
                  <a:lnTo>
                    <a:pt x="102974" y="178305"/>
                  </a:lnTo>
                  <a:lnTo>
                    <a:pt x="84009" y="207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137"/>
            <p:cNvSpPr/>
            <p:nvPr>
              <p:custDataLst>
                <p:tags r:id="rId48"/>
              </p:custDataLst>
            </p:nvPr>
          </p:nvSpPr>
          <p:spPr>
            <a:xfrm>
              <a:off x="110578" y="3952875"/>
              <a:ext cx="213273" cy="65892"/>
            </a:xfrm>
            <a:custGeom>
              <a:avLst/>
              <a:gdLst/>
              <a:ahLst/>
              <a:cxnLst/>
              <a:rect l="0" t="0" r="0" b="0"/>
              <a:pathLst>
                <a:path w="213273" h="65892">
                  <a:moveTo>
                    <a:pt x="22772" y="47625"/>
                  </a:moveTo>
                  <a:lnTo>
                    <a:pt x="22772" y="47625"/>
                  </a:lnTo>
                  <a:lnTo>
                    <a:pt x="8622" y="60717"/>
                  </a:lnTo>
                  <a:lnTo>
                    <a:pt x="0" y="64910"/>
                  </a:lnTo>
                  <a:lnTo>
                    <a:pt x="182" y="65498"/>
                  </a:lnTo>
                  <a:lnTo>
                    <a:pt x="1362" y="65891"/>
                  </a:lnTo>
                  <a:lnTo>
                    <a:pt x="45199" y="53349"/>
                  </a:lnTo>
                  <a:lnTo>
                    <a:pt x="89291" y="41151"/>
                  </a:lnTo>
                  <a:lnTo>
                    <a:pt x="134846" y="28551"/>
                  </a:lnTo>
                  <a:lnTo>
                    <a:pt x="178949" y="14240"/>
                  </a:lnTo>
                  <a:lnTo>
                    <a:pt x="213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138"/>
            <p:cNvSpPr/>
            <p:nvPr>
              <p:custDataLst>
                <p:tags r:id="rId49"/>
              </p:custDataLst>
            </p:nvPr>
          </p:nvSpPr>
          <p:spPr>
            <a:xfrm>
              <a:off x="95642" y="3905250"/>
              <a:ext cx="180584" cy="38101"/>
            </a:xfrm>
            <a:custGeom>
              <a:avLst/>
              <a:gdLst/>
              <a:ahLst/>
              <a:cxnLst/>
              <a:rect l="0" t="0" r="0" b="0"/>
              <a:pathLst>
                <a:path w="180584" h="38101">
                  <a:moveTo>
                    <a:pt x="9133" y="38100"/>
                  </a:moveTo>
                  <a:lnTo>
                    <a:pt x="9133" y="38100"/>
                  </a:lnTo>
                  <a:lnTo>
                    <a:pt x="0" y="38100"/>
                  </a:lnTo>
                  <a:lnTo>
                    <a:pt x="4781" y="33043"/>
                  </a:lnTo>
                  <a:lnTo>
                    <a:pt x="10021" y="30561"/>
                  </a:lnTo>
                  <a:lnTo>
                    <a:pt x="51806" y="18388"/>
                  </a:lnTo>
                  <a:lnTo>
                    <a:pt x="93880" y="6219"/>
                  </a:lnTo>
                  <a:lnTo>
                    <a:pt x="134815" y="819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2" name="SMARTInkShape-2139"/>
          <p:cNvSpPr/>
          <p:nvPr>
            <p:custDataLst>
              <p:tags r:id="rId8"/>
            </p:custDataLst>
          </p:nvPr>
        </p:nvSpPr>
        <p:spPr>
          <a:xfrm>
            <a:off x="848233" y="4143375"/>
            <a:ext cx="485268" cy="104776"/>
          </a:xfrm>
          <a:custGeom>
            <a:avLst/>
            <a:gdLst/>
            <a:ahLst/>
            <a:cxnLst/>
            <a:rect l="0" t="0" r="0" b="0"/>
            <a:pathLst>
              <a:path w="485268" h="104776">
                <a:moveTo>
                  <a:pt x="18542" y="104775"/>
                </a:moveTo>
                <a:lnTo>
                  <a:pt x="18542" y="104775"/>
                </a:lnTo>
                <a:lnTo>
                  <a:pt x="13485" y="99719"/>
                </a:lnTo>
                <a:lnTo>
                  <a:pt x="8181" y="97236"/>
                </a:lnTo>
                <a:lnTo>
                  <a:pt x="5285" y="96574"/>
                </a:lnTo>
                <a:lnTo>
                  <a:pt x="3354" y="97191"/>
                </a:lnTo>
                <a:lnTo>
                  <a:pt x="2066" y="98661"/>
                </a:lnTo>
                <a:lnTo>
                  <a:pt x="0" y="103567"/>
                </a:lnTo>
                <a:lnTo>
                  <a:pt x="889" y="103970"/>
                </a:lnTo>
                <a:lnTo>
                  <a:pt x="4699" y="104417"/>
                </a:lnTo>
                <a:lnTo>
                  <a:pt x="49893" y="94367"/>
                </a:lnTo>
                <a:lnTo>
                  <a:pt x="96832" y="85805"/>
                </a:lnTo>
                <a:lnTo>
                  <a:pt x="142642" y="77674"/>
                </a:lnTo>
                <a:lnTo>
                  <a:pt x="187067" y="68887"/>
                </a:lnTo>
                <a:lnTo>
                  <a:pt x="227514" y="56960"/>
                </a:lnTo>
                <a:lnTo>
                  <a:pt x="264963" y="47569"/>
                </a:lnTo>
                <a:lnTo>
                  <a:pt x="297396" y="41250"/>
                </a:lnTo>
                <a:lnTo>
                  <a:pt x="342230" y="32801"/>
                </a:lnTo>
                <a:lnTo>
                  <a:pt x="383596" y="29409"/>
                </a:lnTo>
                <a:lnTo>
                  <a:pt x="430298" y="28608"/>
                </a:lnTo>
                <a:lnTo>
                  <a:pt x="403632" y="29636"/>
                </a:lnTo>
                <a:lnTo>
                  <a:pt x="360726" y="36776"/>
                </a:lnTo>
                <a:lnTo>
                  <a:pt x="322542" y="47821"/>
                </a:lnTo>
                <a:lnTo>
                  <a:pt x="277714" y="59442"/>
                </a:lnTo>
                <a:lnTo>
                  <a:pt x="241031" y="69588"/>
                </a:lnTo>
                <a:lnTo>
                  <a:pt x="194884" y="79297"/>
                </a:lnTo>
                <a:lnTo>
                  <a:pt x="150703" y="91001"/>
                </a:lnTo>
                <a:lnTo>
                  <a:pt x="106227" y="97233"/>
                </a:lnTo>
                <a:lnTo>
                  <a:pt x="71396" y="104481"/>
                </a:lnTo>
                <a:lnTo>
                  <a:pt x="73077" y="104644"/>
                </a:lnTo>
                <a:lnTo>
                  <a:pt x="113197" y="97145"/>
                </a:lnTo>
                <a:lnTo>
                  <a:pt x="154656" y="88521"/>
                </a:lnTo>
                <a:lnTo>
                  <a:pt x="201004" y="73303"/>
                </a:lnTo>
                <a:lnTo>
                  <a:pt x="238058" y="59114"/>
                </a:lnTo>
                <a:lnTo>
                  <a:pt x="275848" y="48207"/>
                </a:lnTo>
                <a:lnTo>
                  <a:pt x="313856" y="38272"/>
                </a:lnTo>
                <a:lnTo>
                  <a:pt x="359568" y="30491"/>
                </a:lnTo>
                <a:lnTo>
                  <a:pt x="405998" y="21288"/>
                </a:lnTo>
                <a:lnTo>
                  <a:pt x="451614" y="11707"/>
                </a:lnTo>
                <a:lnTo>
                  <a:pt x="4852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SMARTInkShape-2140"/>
          <p:cNvSpPr/>
          <p:nvPr>
            <p:custDataLst>
              <p:tags r:id="rId9"/>
            </p:custDataLst>
          </p:nvPr>
        </p:nvSpPr>
        <p:spPr>
          <a:xfrm>
            <a:off x="1676400" y="4076706"/>
            <a:ext cx="323851" cy="55690"/>
          </a:xfrm>
          <a:custGeom>
            <a:avLst/>
            <a:gdLst/>
            <a:ahLst/>
            <a:cxnLst/>
            <a:rect l="0" t="0" r="0" b="0"/>
            <a:pathLst>
              <a:path w="323851" h="55690">
                <a:moveTo>
                  <a:pt x="0" y="28569"/>
                </a:moveTo>
                <a:lnTo>
                  <a:pt x="0" y="28569"/>
                </a:lnTo>
                <a:lnTo>
                  <a:pt x="39059" y="27511"/>
                </a:lnTo>
                <a:lnTo>
                  <a:pt x="83720" y="21030"/>
                </a:lnTo>
                <a:lnTo>
                  <a:pt x="110884" y="16810"/>
                </a:lnTo>
                <a:lnTo>
                  <a:pt x="154194" y="5903"/>
                </a:lnTo>
                <a:lnTo>
                  <a:pt x="200615" y="1161"/>
                </a:lnTo>
                <a:lnTo>
                  <a:pt x="240181" y="340"/>
                </a:lnTo>
                <a:lnTo>
                  <a:pt x="286230" y="39"/>
                </a:lnTo>
                <a:lnTo>
                  <a:pt x="307071" y="0"/>
                </a:lnTo>
                <a:lnTo>
                  <a:pt x="266377" y="2817"/>
                </a:lnTo>
                <a:lnTo>
                  <a:pt x="223480" y="8195"/>
                </a:lnTo>
                <a:lnTo>
                  <a:pt x="181845" y="16862"/>
                </a:lnTo>
                <a:lnTo>
                  <a:pt x="134580" y="28765"/>
                </a:lnTo>
                <a:lnTo>
                  <a:pt x="94556" y="35330"/>
                </a:lnTo>
                <a:lnTo>
                  <a:pt x="49650" y="44276"/>
                </a:lnTo>
                <a:lnTo>
                  <a:pt x="4856" y="55689"/>
                </a:lnTo>
                <a:lnTo>
                  <a:pt x="45255" y="43759"/>
                </a:lnTo>
                <a:lnTo>
                  <a:pt x="87399" y="36018"/>
                </a:lnTo>
                <a:lnTo>
                  <a:pt x="123263" y="30776"/>
                </a:lnTo>
                <a:lnTo>
                  <a:pt x="168461" y="26401"/>
                </a:lnTo>
                <a:lnTo>
                  <a:pt x="205842" y="18402"/>
                </a:lnTo>
                <a:lnTo>
                  <a:pt x="225738" y="12151"/>
                </a:lnTo>
                <a:lnTo>
                  <a:pt x="226692" y="11274"/>
                </a:lnTo>
                <a:lnTo>
                  <a:pt x="225211" y="10688"/>
                </a:lnTo>
                <a:lnTo>
                  <a:pt x="217922" y="10039"/>
                </a:lnTo>
                <a:lnTo>
                  <a:pt x="174169" y="18665"/>
                </a:lnTo>
                <a:lnTo>
                  <a:pt x="174321" y="18791"/>
                </a:lnTo>
                <a:lnTo>
                  <a:pt x="211727" y="24509"/>
                </a:lnTo>
                <a:lnTo>
                  <a:pt x="250177" y="20076"/>
                </a:lnTo>
                <a:lnTo>
                  <a:pt x="289385" y="11918"/>
                </a:lnTo>
                <a:lnTo>
                  <a:pt x="323850" y="95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4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379"/>
          <p:cNvGrpSpPr/>
          <p:nvPr/>
        </p:nvGrpSpPr>
        <p:grpSpPr>
          <a:xfrm>
            <a:off x="518387" y="190355"/>
            <a:ext cx="615089" cy="540802"/>
            <a:chOff x="518387" y="190355"/>
            <a:chExt cx="615089" cy="540802"/>
          </a:xfrm>
        </p:grpSpPr>
        <p:sp>
          <p:nvSpPr>
            <p:cNvPr id="2" name="SMARTInkShape-2141"/>
            <p:cNvSpPr/>
            <p:nvPr>
              <p:custDataLst>
                <p:tags r:id="rId179"/>
              </p:custDataLst>
            </p:nvPr>
          </p:nvSpPr>
          <p:spPr>
            <a:xfrm>
              <a:off x="571500" y="447675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6048" y="46644"/>
                  </a:lnTo>
                  <a:lnTo>
                    <a:pt x="21279" y="85531"/>
                  </a:lnTo>
                  <a:lnTo>
                    <a:pt x="27935" y="127780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142"/>
            <p:cNvSpPr/>
            <p:nvPr>
              <p:custDataLst>
                <p:tags r:id="rId180"/>
              </p:custDataLst>
            </p:nvPr>
          </p:nvSpPr>
          <p:spPr>
            <a:xfrm>
              <a:off x="563299" y="334160"/>
              <a:ext cx="8202" cy="18266"/>
            </a:xfrm>
            <a:custGeom>
              <a:avLst/>
              <a:gdLst/>
              <a:ahLst/>
              <a:cxnLst/>
              <a:rect l="0" t="0" r="0" b="0"/>
              <a:pathLst>
                <a:path w="8202" h="18266">
                  <a:moveTo>
                    <a:pt x="8201" y="18265"/>
                  </a:moveTo>
                  <a:lnTo>
                    <a:pt x="8201" y="18265"/>
                  </a:lnTo>
                  <a:lnTo>
                    <a:pt x="8201" y="1863"/>
                  </a:lnTo>
                  <a:lnTo>
                    <a:pt x="7143" y="980"/>
                  </a:lnTo>
                  <a:lnTo>
                    <a:pt x="3145" y="0"/>
                  </a:lnTo>
                  <a:lnTo>
                    <a:pt x="1655" y="796"/>
                  </a:lnTo>
                  <a:lnTo>
                    <a:pt x="662" y="2386"/>
                  </a:lnTo>
                  <a:lnTo>
                    <a:pt x="0" y="4504"/>
                  </a:lnTo>
                  <a:lnTo>
                    <a:pt x="617" y="697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43"/>
            <p:cNvSpPr/>
            <p:nvPr>
              <p:custDataLst>
                <p:tags r:id="rId181"/>
              </p:custDataLst>
            </p:nvPr>
          </p:nvSpPr>
          <p:spPr>
            <a:xfrm>
              <a:off x="771525" y="401374"/>
              <a:ext cx="9526" cy="170127"/>
            </a:xfrm>
            <a:custGeom>
              <a:avLst/>
              <a:gdLst/>
              <a:ahLst/>
              <a:cxnLst/>
              <a:rect l="0" t="0" r="0" b="0"/>
              <a:pathLst>
                <a:path w="9526" h="1701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02" y="43631"/>
                  </a:lnTo>
                  <a:lnTo>
                    <a:pt x="9518" y="80905"/>
                  </a:lnTo>
                  <a:lnTo>
                    <a:pt x="9523" y="118173"/>
                  </a:lnTo>
                  <a:lnTo>
                    <a:pt x="9525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44"/>
            <p:cNvSpPr/>
            <p:nvPr>
              <p:custDataLst>
                <p:tags r:id="rId182"/>
              </p:custDataLst>
            </p:nvPr>
          </p:nvSpPr>
          <p:spPr>
            <a:xfrm>
              <a:off x="685800" y="504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45"/>
            <p:cNvSpPr/>
            <p:nvPr>
              <p:custDataLst>
                <p:tags r:id="rId183"/>
              </p:custDataLst>
            </p:nvPr>
          </p:nvSpPr>
          <p:spPr>
            <a:xfrm>
              <a:off x="775562" y="277549"/>
              <a:ext cx="5489" cy="36777"/>
            </a:xfrm>
            <a:custGeom>
              <a:avLst/>
              <a:gdLst/>
              <a:ahLst/>
              <a:cxnLst/>
              <a:rect l="0" t="0" r="0" b="0"/>
              <a:pathLst>
                <a:path w="5489" h="36777">
                  <a:moveTo>
                    <a:pt x="5488" y="8201"/>
                  </a:moveTo>
                  <a:lnTo>
                    <a:pt x="5488" y="8201"/>
                  </a:lnTo>
                  <a:lnTo>
                    <a:pt x="5488" y="0"/>
                  </a:lnTo>
                  <a:lnTo>
                    <a:pt x="431" y="4125"/>
                  </a:lnTo>
                  <a:lnTo>
                    <a:pt x="0" y="7600"/>
                  </a:lnTo>
                  <a:lnTo>
                    <a:pt x="5488" y="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46"/>
            <p:cNvSpPr/>
            <p:nvPr>
              <p:custDataLst>
                <p:tags r:id="rId184"/>
              </p:custDataLst>
            </p:nvPr>
          </p:nvSpPr>
          <p:spPr>
            <a:xfrm>
              <a:off x="866775" y="476250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7" y="9133"/>
                  </a:lnTo>
                  <a:lnTo>
                    <a:pt x="6546" y="820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47"/>
            <p:cNvSpPr/>
            <p:nvPr>
              <p:custDataLst>
                <p:tags r:id="rId185"/>
              </p:custDataLst>
            </p:nvPr>
          </p:nvSpPr>
          <p:spPr>
            <a:xfrm>
              <a:off x="934782" y="190355"/>
              <a:ext cx="93919" cy="348018"/>
            </a:xfrm>
            <a:custGeom>
              <a:avLst/>
              <a:gdLst/>
              <a:ahLst/>
              <a:cxnLst/>
              <a:rect l="0" t="0" r="0" b="0"/>
              <a:pathLst>
                <a:path w="93919" h="348018">
                  <a:moveTo>
                    <a:pt x="74868" y="247795"/>
                  </a:moveTo>
                  <a:lnTo>
                    <a:pt x="74868" y="247795"/>
                  </a:lnTo>
                  <a:lnTo>
                    <a:pt x="43069" y="215996"/>
                  </a:lnTo>
                  <a:lnTo>
                    <a:pt x="38852" y="214954"/>
                  </a:lnTo>
                  <a:lnTo>
                    <a:pt x="28522" y="216618"/>
                  </a:lnTo>
                  <a:lnTo>
                    <a:pt x="15863" y="223506"/>
                  </a:lnTo>
                  <a:lnTo>
                    <a:pt x="5409" y="242362"/>
                  </a:lnTo>
                  <a:lnTo>
                    <a:pt x="0" y="269574"/>
                  </a:lnTo>
                  <a:lnTo>
                    <a:pt x="121" y="291055"/>
                  </a:lnTo>
                  <a:lnTo>
                    <a:pt x="11977" y="337205"/>
                  </a:lnTo>
                  <a:lnTo>
                    <a:pt x="16008" y="342326"/>
                  </a:lnTo>
                  <a:lnTo>
                    <a:pt x="26130" y="348017"/>
                  </a:lnTo>
                  <a:lnTo>
                    <a:pt x="31793" y="347418"/>
                  </a:lnTo>
                  <a:lnTo>
                    <a:pt x="43729" y="341108"/>
                  </a:lnTo>
                  <a:lnTo>
                    <a:pt x="50445" y="334070"/>
                  </a:lnTo>
                  <a:lnTo>
                    <a:pt x="69261" y="294904"/>
                  </a:lnTo>
                  <a:lnTo>
                    <a:pt x="81090" y="249888"/>
                  </a:lnTo>
                  <a:lnTo>
                    <a:pt x="88797" y="210108"/>
                  </a:lnTo>
                  <a:lnTo>
                    <a:pt x="92401" y="176186"/>
                  </a:lnTo>
                  <a:lnTo>
                    <a:pt x="93468" y="129211"/>
                  </a:lnTo>
                  <a:lnTo>
                    <a:pt x="93829" y="83691"/>
                  </a:lnTo>
                  <a:lnTo>
                    <a:pt x="92833" y="44185"/>
                  </a:lnTo>
                  <a:lnTo>
                    <a:pt x="86306" y="13547"/>
                  </a:lnTo>
                  <a:lnTo>
                    <a:pt x="80657" y="1515"/>
                  </a:lnTo>
                  <a:lnTo>
                    <a:pt x="77669" y="0"/>
                  </a:lnTo>
                  <a:lnTo>
                    <a:pt x="74619" y="1107"/>
                  </a:lnTo>
                  <a:lnTo>
                    <a:pt x="71527" y="3961"/>
                  </a:lnTo>
                  <a:lnTo>
                    <a:pt x="68091" y="12777"/>
                  </a:lnTo>
                  <a:lnTo>
                    <a:pt x="59159" y="55979"/>
                  </a:lnTo>
                  <a:lnTo>
                    <a:pt x="59300" y="100780"/>
                  </a:lnTo>
                  <a:lnTo>
                    <a:pt x="63553" y="144615"/>
                  </a:lnTo>
                  <a:lnTo>
                    <a:pt x="64989" y="191666"/>
                  </a:lnTo>
                  <a:lnTo>
                    <a:pt x="78365" y="233376"/>
                  </a:lnTo>
                  <a:lnTo>
                    <a:pt x="93918" y="26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48"/>
            <p:cNvSpPr/>
            <p:nvPr>
              <p:custDataLst>
                <p:tags r:id="rId186"/>
              </p:custDataLst>
            </p:nvPr>
          </p:nvSpPr>
          <p:spPr>
            <a:xfrm>
              <a:off x="1104900" y="4572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0"/>
                  </a:moveTo>
                  <a:lnTo>
                    <a:pt x="2857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49"/>
            <p:cNvSpPr/>
            <p:nvPr>
              <p:custDataLst>
                <p:tags r:id="rId187"/>
              </p:custDataLst>
            </p:nvPr>
          </p:nvSpPr>
          <p:spPr>
            <a:xfrm>
              <a:off x="518387" y="638605"/>
              <a:ext cx="453164" cy="32274"/>
            </a:xfrm>
            <a:custGeom>
              <a:avLst/>
              <a:gdLst/>
              <a:ahLst/>
              <a:cxnLst/>
              <a:rect l="0" t="0" r="0" b="0"/>
              <a:pathLst>
                <a:path w="453164" h="32274">
                  <a:moveTo>
                    <a:pt x="5488" y="18620"/>
                  </a:moveTo>
                  <a:lnTo>
                    <a:pt x="5488" y="18620"/>
                  </a:lnTo>
                  <a:lnTo>
                    <a:pt x="432" y="23677"/>
                  </a:lnTo>
                  <a:lnTo>
                    <a:pt x="0" y="26224"/>
                  </a:lnTo>
                  <a:lnTo>
                    <a:pt x="771" y="28981"/>
                  </a:lnTo>
                  <a:lnTo>
                    <a:pt x="2343" y="31877"/>
                  </a:lnTo>
                  <a:lnTo>
                    <a:pt x="18202" y="32273"/>
                  </a:lnTo>
                  <a:lnTo>
                    <a:pt x="56330" y="28960"/>
                  </a:lnTo>
                  <a:lnTo>
                    <a:pt x="97811" y="28387"/>
                  </a:lnTo>
                  <a:lnTo>
                    <a:pt x="140205" y="23160"/>
                  </a:lnTo>
                  <a:lnTo>
                    <a:pt x="179577" y="19965"/>
                  </a:lnTo>
                  <a:lnTo>
                    <a:pt x="218054" y="13962"/>
                  </a:lnTo>
                  <a:lnTo>
                    <a:pt x="261322" y="10537"/>
                  </a:lnTo>
                  <a:lnTo>
                    <a:pt x="297544" y="4466"/>
                  </a:lnTo>
                  <a:lnTo>
                    <a:pt x="333441" y="1021"/>
                  </a:lnTo>
                  <a:lnTo>
                    <a:pt x="381001" y="0"/>
                  </a:lnTo>
                  <a:lnTo>
                    <a:pt x="453163" y="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50"/>
            <p:cNvSpPr/>
            <p:nvPr>
              <p:custDataLst>
                <p:tags r:id="rId188"/>
              </p:custDataLst>
            </p:nvPr>
          </p:nvSpPr>
          <p:spPr>
            <a:xfrm>
              <a:off x="716279" y="666750"/>
              <a:ext cx="379097" cy="64407"/>
            </a:xfrm>
            <a:custGeom>
              <a:avLst/>
              <a:gdLst/>
              <a:ahLst/>
              <a:cxnLst/>
              <a:rect l="0" t="0" r="0" b="0"/>
              <a:pathLst>
                <a:path w="379097" h="64407">
                  <a:moveTo>
                    <a:pt x="169546" y="9525"/>
                  </a:moveTo>
                  <a:lnTo>
                    <a:pt x="169546" y="9525"/>
                  </a:lnTo>
                  <a:lnTo>
                    <a:pt x="129774" y="22782"/>
                  </a:lnTo>
                  <a:lnTo>
                    <a:pt x="87206" y="31915"/>
                  </a:lnTo>
                  <a:lnTo>
                    <a:pt x="44490" y="46380"/>
                  </a:lnTo>
                  <a:lnTo>
                    <a:pt x="952" y="63271"/>
                  </a:lnTo>
                  <a:lnTo>
                    <a:pt x="0" y="64406"/>
                  </a:lnTo>
                  <a:lnTo>
                    <a:pt x="44635" y="56841"/>
                  </a:lnTo>
                  <a:lnTo>
                    <a:pt x="77341" y="52427"/>
                  </a:lnTo>
                  <a:lnTo>
                    <a:pt x="122235" y="43991"/>
                  </a:lnTo>
                  <a:lnTo>
                    <a:pt x="162348" y="39845"/>
                  </a:lnTo>
                  <a:lnTo>
                    <a:pt x="201045" y="33561"/>
                  </a:lnTo>
                  <a:lnTo>
                    <a:pt x="239322" y="24996"/>
                  </a:lnTo>
                  <a:lnTo>
                    <a:pt x="277474" y="20812"/>
                  </a:lnTo>
                  <a:lnTo>
                    <a:pt x="320687" y="11794"/>
                  </a:lnTo>
                  <a:lnTo>
                    <a:pt x="379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80"/>
          <p:cNvGrpSpPr/>
          <p:nvPr/>
        </p:nvGrpSpPr>
        <p:grpSpPr>
          <a:xfrm>
            <a:off x="2000250" y="106559"/>
            <a:ext cx="1352551" cy="504263"/>
            <a:chOff x="2000250" y="106559"/>
            <a:chExt cx="1352551" cy="504263"/>
          </a:xfrm>
        </p:grpSpPr>
        <p:sp>
          <p:nvSpPr>
            <p:cNvPr id="13" name="SMARTInkShape-2151"/>
            <p:cNvSpPr/>
            <p:nvPr>
              <p:custDataLst>
                <p:tags r:id="rId166"/>
              </p:custDataLst>
            </p:nvPr>
          </p:nvSpPr>
          <p:spPr>
            <a:xfrm>
              <a:off x="2000250" y="372799"/>
              <a:ext cx="9526" cy="112977"/>
            </a:xfrm>
            <a:custGeom>
              <a:avLst/>
              <a:gdLst/>
              <a:ahLst/>
              <a:cxnLst/>
              <a:rect l="0" t="0" r="0" b="0"/>
              <a:pathLst>
                <a:path w="9526" h="11297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6" y="1675"/>
                  </a:lnTo>
                  <a:lnTo>
                    <a:pt x="8201" y="9181"/>
                  </a:lnTo>
                  <a:lnTo>
                    <a:pt x="9351" y="55223"/>
                  </a:lnTo>
                  <a:lnTo>
                    <a:pt x="9525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52"/>
            <p:cNvSpPr/>
            <p:nvPr>
              <p:custDataLst>
                <p:tags r:id="rId167"/>
              </p:custDataLst>
            </p:nvPr>
          </p:nvSpPr>
          <p:spPr>
            <a:xfrm>
              <a:off x="2000250" y="257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53"/>
            <p:cNvSpPr/>
            <p:nvPr>
              <p:custDataLst>
                <p:tags r:id="rId168"/>
              </p:custDataLst>
            </p:nvPr>
          </p:nvSpPr>
          <p:spPr>
            <a:xfrm>
              <a:off x="2095500" y="337083"/>
              <a:ext cx="66676" cy="132327"/>
            </a:xfrm>
            <a:custGeom>
              <a:avLst/>
              <a:gdLst/>
              <a:ahLst/>
              <a:cxnLst/>
              <a:rect l="0" t="0" r="0" b="0"/>
              <a:pathLst>
                <a:path w="66676" h="132327">
                  <a:moveTo>
                    <a:pt x="9525" y="5817"/>
                  </a:moveTo>
                  <a:lnTo>
                    <a:pt x="9525" y="5817"/>
                  </a:lnTo>
                  <a:lnTo>
                    <a:pt x="4469" y="15930"/>
                  </a:lnTo>
                  <a:lnTo>
                    <a:pt x="392" y="58798"/>
                  </a:lnTo>
                  <a:lnTo>
                    <a:pt x="78" y="98088"/>
                  </a:lnTo>
                  <a:lnTo>
                    <a:pt x="5" y="132326"/>
                  </a:lnTo>
                  <a:lnTo>
                    <a:pt x="0" y="88115"/>
                  </a:lnTo>
                  <a:lnTo>
                    <a:pt x="1058" y="46180"/>
                  </a:lnTo>
                  <a:lnTo>
                    <a:pt x="13258" y="9708"/>
                  </a:lnTo>
                  <a:lnTo>
                    <a:pt x="19298" y="2255"/>
                  </a:lnTo>
                  <a:lnTo>
                    <a:pt x="22390" y="267"/>
                  </a:lnTo>
                  <a:lnTo>
                    <a:pt x="26569" y="0"/>
                  </a:lnTo>
                  <a:lnTo>
                    <a:pt x="36856" y="2526"/>
                  </a:lnTo>
                  <a:lnTo>
                    <a:pt x="45661" y="12821"/>
                  </a:lnTo>
                  <a:lnTo>
                    <a:pt x="59937" y="45301"/>
                  </a:lnTo>
                  <a:lnTo>
                    <a:pt x="66675" y="12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54"/>
            <p:cNvSpPr/>
            <p:nvPr>
              <p:custDataLst>
                <p:tags r:id="rId169"/>
              </p:custDataLst>
            </p:nvPr>
          </p:nvSpPr>
          <p:spPr>
            <a:xfrm>
              <a:off x="2249692" y="166622"/>
              <a:ext cx="93459" cy="286245"/>
            </a:xfrm>
            <a:custGeom>
              <a:avLst/>
              <a:gdLst/>
              <a:ahLst/>
              <a:cxnLst/>
              <a:rect l="0" t="0" r="0" b="0"/>
              <a:pathLst>
                <a:path w="93459" h="286245">
                  <a:moveTo>
                    <a:pt x="83933" y="176278"/>
                  </a:moveTo>
                  <a:lnTo>
                    <a:pt x="83933" y="176278"/>
                  </a:lnTo>
                  <a:lnTo>
                    <a:pt x="83933" y="171221"/>
                  </a:lnTo>
                  <a:lnTo>
                    <a:pt x="81111" y="165917"/>
                  </a:lnTo>
                  <a:lnTo>
                    <a:pt x="70675" y="153888"/>
                  </a:lnTo>
                  <a:lnTo>
                    <a:pt x="64635" y="150452"/>
                  </a:lnTo>
                  <a:lnTo>
                    <a:pt x="61543" y="149536"/>
                  </a:lnTo>
                  <a:lnTo>
                    <a:pt x="52462" y="151340"/>
                  </a:lnTo>
                  <a:lnTo>
                    <a:pt x="41371" y="156728"/>
                  </a:lnTo>
                  <a:lnTo>
                    <a:pt x="29386" y="166178"/>
                  </a:lnTo>
                  <a:lnTo>
                    <a:pt x="10738" y="193511"/>
                  </a:lnTo>
                  <a:lnTo>
                    <a:pt x="1921" y="223365"/>
                  </a:lnTo>
                  <a:lnTo>
                    <a:pt x="0" y="260838"/>
                  </a:lnTo>
                  <a:lnTo>
                    <a:pt x="3590" y="275949"/>
                  </a:lnTo>
                  <a:lnTo>
                    <a:pt x="7088" y="280826"/>
                  </a:lnTo>
                  <a:lnTo>
                    <a:pt x="11536" y="284076"/>
                  </a:lnTo>
                  <a:lnTo>
                    <a:pt x="16619" y="286244"/>
                  </a:lnTo>
                  <a:lnTo>
                    <a:pt x="22123" y="285572"/>
                  </a:lnTo>
                  <a:lnTo>
                    <a:pt x="33884" y="279181"/>
                  </a:lnTo>
                  <a:lnTo>
                    <a:pt x="43345" y="266463"/>
                  </a:lnTo>
                  <a:lnTo>
                    <a:pt x="58041" y="227371"/>
                  </a:lnTo>
                  <a:lnTo>
                    <a:pt x="71136" y="184371"/>
                  </a:lnTo>
                  <a:lnTo>
                    <a:pt x="79671" y="142222"/>
                  </a:lnTo>
                  <a:lnTo>
                    <a:pt x="83729" y="97278"/>
                  </a:lnTo>
                  <a:lnTo>
                    <a:pt x="90105" y="58797"/>
                  </a:lnTo>
                  <a:lnTo>
                    <a:pt x="91406" y="31990"/>
                  </a:lnTo>
                  <a:lnTo>
                    <a:pt x="85126" y="761"/>
                  </a:lnTo>
                  <a:lnTo>
                    <a:pt x="84728" y="0"/>
                  </a:lnTo>
                  <a:lnTo>
                    <a:pt x="84463" y="551"/>
                  </a:lnTo>
                  <a:lnTo>
                    <a:pt x="76440" y="38358"/>
                  </a:lnTo>
                  <a:lnTo>
                    <a:pt x="74676" y="85522"/>
                  </a:lnTo>
                  <a:lnTo>
                    <a:pt x="74488" y="123399"/>
                  </a:lnTo>
                  <a:lnTo>
                    <a:pt x="77246" y="162893"/>
                  </a:lnTo>
                  <a:lnTo>
                    <a:pt x="81952" y="190304"/>
                  </a:lnTo>
                  <a:lnTo>
                    <a:pt x="93458" y="252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55"/>
            <p:cNvSpPr/>
            <p:nvPr>
              <p:custDataLst>
                <p:tags r:id="rId170"/>
              </p:custDataLst>
            </p:nvPr>
          </p:nvSpPr>
          <p:spPr>
            <a:xfrm>
              <a:off x="2386868" y="291969"/>
              <a:ext cx="70583" cy="146182"/>
            </a:xfrm>
            <a:custGeom>
              <a:avLst/>
              <a:gdLst/>
              <a:ahLst/>
              <a:cxnLst/>
              <a:rect l="0" t="0" r="0" b="0"/>
              <a:pathLst>
                <a:path w="70583" h="146182">
                  <a:moveTo>
                    <a:pt x="22957" y="60456"/>
                  </a:moveTo>
                  <a:lnTo>
                    <a:pt x="22957" y="60456"/>
                  </a:lnTo>
                  <a:lnTo>
                    <a:pt x="13824" y="51323"/>
                  </a:lnTo>
                  <a:lnTo>
                    <a:pt x="31780" y="50965"/>
                  </a:lnTo>
                  <a:lnTo>
                    <a:pt x="36248" y="48837"/>
                  </a:lnTo>
                  <a:lnTo>
                    <a:pt x="54367" y="29476"/>
                  </a:lnTo>
                  <a:lnTo>
                    <a:pt x="58084" y="19876"/>
                  </a:lnTo>
                  <a:lnTo>
                    <a:pt x="59075" y="14353"/>
                  </a:lnTo>
                  <a:lnTo>
                    <a:pt x="57354" y="5393"/>
                  </a:lnTo>
                  <a:lnTo>
                    <a:pt x="55413" y="1523"/>
                  </a:lnTo>
                  <a:lnTo>
                    <a:pt x="52003" y="0"/>
                  </a:lnTo>
                  <a:lnTo>
                    <a:pt x="42569" y="1131"/>
                  </a:lnTo>
                  <a:lnTo>
                    <a:pt x="25358" y="7718"/>
                  </a:lnTo>
                  <a:lnTo>
                    <a:pt x="15910" y="19025"/>
                  </a:lnTo>
                  <a:lnTo>
                    <a:pt x="4641" y="48886"/>
                  </a:lnTo>
                  <a:lnTo>
                    <a:pt x="0" y="74364"/>
                  </a:lnTo>
                  <a:lnTo>
                    <a:pt x="3337" y="105499"/>
                  </a:lnTo>
                  <a:lnTo>
                    <a:pt x="8240" y="121397"/>
                  </a:lnTo>
                  <a:lnTo>
                    <a:pt x="19591" y="132697"/>
                  </a:lnTo>
                  <a:lnTo>
                    <a:pt x="37579" y="143517"/>
                  </a:lnTo>
                  <a:lnTo>
                    <a:pt x="70582" y="146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56"/>
            <p:cNvSpPr/>
            <p:nvPr>
              <p:custDataLst>
                <p:tags r:id="rId171"/>
              </p:custDataLst>
            </p:nvPr>
          </p:nvSpPr>
          <p:spPr>
            <a:xfrm>
              <a:off x="2495551" y="282074"/>
              <a:ext cx="73205" cy="328748"/>
            </a:xfrm>
            <a:custGeom>
              <a:avLst/>
              <a:gdLst/>
              <a:ahLst/>
              <a:cxnLst/>
              <a:rect l="0" t="0" r="0" b="0"/>
              <a:pathLst>
                <a:path w="73205" h="328748">
                  <a:moveTo>
                    <a:pt x="19049" y="89401"/>
                  </a:moveTo>
                  <a:lnTo>
                    <a:pt x="19049" y="89401"/>
                  </a:lnTo>
                  <a:lnTo>
                    <a:pt x="24105" y="84344"/>
                  </a:lnTo>
                  <a:lnTo>
                    <a:pt x="24537" y="81797"/>
                  </a:lnTo>
                  <a:lnTo>
                    <a:pt x="23766" y="79040"/>
                  </a:lnTo>
                  <a:lnTo>
                    <a:pt x="19981" y="72067"/>
                  </a:lnTo>
                  <a:lnTo>
                    <a:pt x="14268" y="86029"/>
                  </a:lnTo>
                  <a:lnTo>
                    <a:pt x="10149" y="129239"/>
                  </a:lnTo>
                  <a:lnTo>
                    <a:pt x="9709" y="172819"/>
                  </a:lnTo>
                  <a:lnTo>
                    <a:pt x="9561" y="215357"/>
                  </a:lnTo>
                  <a:lnTo>
                    <a:pt x="2985" y="259351"/>
                  </a:lnTo>
                  <a:lnTo>
                    <a:pt x="589" y="303163"/>
                  </a:lnTo>
                  <a:lnTo>
                    <a:pt x="77" y="328747"/>
                  </a:lnTo>
                  <a:lnTo>
                    <a:pt x="6" y="293235"/>
                  </a:lnTo>
                  <a:lnTo>
                    <a:pt x="1" y="249985"/>
                  </a:lnTo>
                  <a:lnTo>
                    <a:pt x="0" y="212476"/>
                  </a:lnTo>
                  <a:lnTo>
                    <a:pt x="1057" y="165732"/>
                  </a:lnTo>
                  <a:lnTo>
                    <a:pt x="6545" y="127187"/>
                  </a:lnTo>
                  <a:lnTo>
                    <a:pt x="9700" y="80136"/>
                  </a:lnTo>
                  <a:lnTo>
                    <a:pt x="19710" y="37006"/>
                  </a:lnTo>
                  <a:lnTo>
                    <a:pt x="28770" y="17432"/>
                  </a:lnTo>
                  <a:lnTo>
                    <a:pt x="36069" y="8732"/>
                  </a:lnTo>
                  <a:lnTo>
                    <a:pt x="46369" y="1337"/>
                  </a:lnTo>
                  <a:lnTo>
                    <a:pt x="51021" y="0"/>
                  </a:lnTo>
                  <a:lnTo>
                    <a:pt x="55180" y="167"/>
                  </a:lnTo>
                  <a:lnTo>
                    <a:pt x="59011" y="1337"/>
                  </a:lnTo>
                  <a:lnTo>
                    <a:pt x="66091" y="13925"/>
                  </a:lnTo>
                  <a:lnTo>
                    <a:pt x="73204" y="44813"/>
                  </a:lnTo>
                  <a:lnTo>
                    <a:pt x="72489" y="77954"/>
                  </a:lnTo>
                  <a:lnTo>
                    <a:pt x="67142" y="97013"/>
                  </a:lnTo>
                  <a:lnTo>
                    <a:pt x="38099" y="146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57"/>
            <p:cNvSpPr/>
            <p:nvPr>
              <p:custDataLst>
                <p:tags r:id="rId172"/>
              </p:custDataLst>
            </p:nvPr>
          </p:nvSpPr>
          <p:spPr>
            <a:xfrm>
              <a:off x="2619375" y="278603"/>
              <a:ext cx="95251" cy="124292"/>
            </a:xfrm>
            <a:custGeom>
              <a:avLst/>
              <a:gdLst/>
              <a:ahLst/>
              <a:cxnLst/>
              <a:rect l="0" t="0" r="0" b="0"/>
              <a:pathLst>
                <a:path w="95251" h="124292">
                  <a:moveTo>
                    <a:pt x="0" y="54772"/>
                  </a:moveTo>
                  <a:lnTo>
                    <a:pt x="0" y="54772"/>
                  </a:lnTo>
                  <a:lnTo>
                    <a:pt x="8201" y="54772"/>
                  </a:lnTo>
                  <a:lnTo>
                    <a:pt x="19246" y="59829"/>
                  </a:lnTo>
                  <a:lnTo>
                    <a:pt x="23413" y="60260"/>
                  </a:lnTo>
                  <a:lnTo>
                    <a:pt x="44276" y="54335"/>
                  </a:lnTo>
                  <a:lnTo>
                    <a:pt x="50722" y="49992"/>
                  </a:lnTo>
                  <a:lnTo>
                    <a:pt x="54294" y="41711"/>
                  </a:lnTo>
                  <a:lnTo>
                    <a:pt x="55246" y="36540"/>
                  </a:lnTo>
                  <a:lnTo>
                    <a:pt x="53481" y="25149"/>
                  </a:lnTo>
                  <a:lnTo>
                    <a:pt x="47338" y="2972"/>
                  </a:lnTo>
                  <a:lnTo>
                    <a:pt x="45317" y="1189"/>
                  </a:lnTo>
                  <a:lnTo>
                    <a:pt x="42911" y="0"/>
                  </a:lnTo>
                  <a:lnTo>
                    <a:pt x="39191" y="1324"/>
                  </a:lnTo>
                  <a:lnTo>
                    <a:pt x="29413" y="8439"/>
                  </a:lnTo>
                  <a:lnTo>
                    <a:pt x="17064" y="34459"/>
                  </a:lnTo>
                  <a:lnTo>
                    <a:pt x="11759" y="58866"/>
                  </a:lnTo>
                  <a:lnTo>
                    <a:pt x="15243" y="84560"/>
                  </a:lnTo>
                  <a:lnTo>
                    <a:pt x="28035" y="107225"/>
                  </a:lnTo>
                  <a:lnTo>
                    <a:pt x="42093" y="117948"/>
                  </a:lnTo>
                  <a:lnTo>
                    <a:pt x="50287" y="122289"/>
                  </a:lnTo>
                  <a:lnTo>
                    <a:pt x="65036" y="124291"/>
                  </a:lnTo>
                  <a:lnTo>
                    <a:pt x="77588" y="121653"/>
                  </a:lnTo>
                  <a:lnTo>
                    <a:pt x="95250" y="11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58"/>
            <p:cNvSpPr/>
            <p:nvPr>
              <p:custDataLst>
                <p:tags r:id="rId173"/>
              </p:custDataLst>
            </p:nvPr>
          </p:nvSpPr>
          <p:spPr>
            <a:xfrm>
              <a:off x="2733685" y="279265"/>
              <a:ext cx="76191" cy="127609"/>
            </a:xfrm>
            <a:custGeom>
              <a:avLst/>
              <a:gdLst/>
              <a:ahLst/>
              <a:cxnLst/>
              <a:rect l="0" t="0" r="0" b="0"/>
              <a:pathLst>
                <a:path w="76191" h="127609">
                  <a:moveTo>
                    <a:pt x="9515" y="54110"/>
                  </a:moveTo>
                  <a:lnTo>
                    <a:pt x="9515" y="54110"/>
                  </a:lnTo>
                  <a:lnTo>
                    <a:pt x="14571" y="38941"/>
                  </a:lnTo>
                  <a:lnTo>
                    <a:pt x="14232" y="25849"/>
                  </a:lnTo>
                  <a:lnTo>
                    <a:pt x="10136" y="4606"/>
                  </a:lnTo>
                  <a:lnTo>
                    <a:pt x="8641" y="13807"/>
                  </a:lnTo>
                  <a:lnTo>
                    <a:pt x="2012" y="38701"/>
                  </a:lnTo>
                  <a:lnTo>
                    <a:pt x="389" y="78936"/>
                  </a:lnTo>
                  <a:lnTo>
                    <a:pt x="6" y="126257"/>
                  </a:lnTo>
                  <a:lnTo>
                    <a:pt x="0" y="127608"/>
                  </a:lnTo>
                  <a:lnTo>
                    <a:pt x="5050" y="119397"/>
                  </a:lnTo>
                  <a:lnTo>
                    <a:pt x="9692" y="76962"/>
                  </a:lnTo>
                  <a:lnTo>
                    <a:pt x="19702" y="35811"/>
                  </a:lnTo>
                  <a:lnTo>
                    <a:pt x="28761" y="12352"/>
                  </a:lnTo>
                  <a:lnTo>
                    <a:pt x="36247" y="0"/>
                  </a:lnTo>
                  <a:lnTo>
                    <a:pt x="38978" y="1104"/>
                  </a:lnTo>
                  <a:lnTo>
                    <a:pt x="47657" y="7974"/>
                  </a:lnTo>
                  <a:lnTo>
                    <a:pt x="59387" y="28798"/>
                  </a:lnTo>
                  <a:lnTo>
                    <a:pt x="72785" y="76175"/>
                  </a:lnTo>
                  <a:lnTo>
                    <a:pt x="76190" y="12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59"/>
            <p:cNvSpPr/>
            <p:nvPr>
              <p:custDataLst>
                <p:tags r:id="rId174"/>
              </p:custDataLst>
            </p:nvPr>
          </p:nvSpPr>
          <p:spPr>
            <a:xfrm>
              <a:off x="2869297" y="106559"/>
              <a:ext cx="121554" cy="289065"/>
            </a:xfrm>
            <a:custGeom>
              <a:avLst/>
              <a:gdLst/>
              <a:ahLst/>
              <a:cxnLst/>
              <a:rect l="0" t="0" r="0" b="0"/>
              <a:pathLst>
                <a:path w="121554" h="289065">
                  <a:moveTo>
                    <a:pt x="64403" y="188716"/>
                  </a:moveTo>
                  <a:lnTo>
                    <a:pt x="64403" y="188716"/>
                  </a:lnTo>
                  <a:lnTo>
                    <a:pt x="59347" y="178603"/>
                  </a:lnTo>
                  <a:lnTo>
                    <a:pt x="56799" y="175624"/>
                  </a:lnTo>
                  <a:lnTo>
                    <a:pt x="51146" y="172314"/>
                  </a:lnTo>
                  <a:lnTo>
                    <a:pt x="38893" y="170189"/>
                  </a:lnTo>
                  <a:lnTo>
                    <a:pt x="32604" y="169898"/>
                  </a:lnTo>
                  <a:lnTo>
                    <a:pt x="23459" y="181058"/>
                  </a:lnTo>
                  <a:lnTo>
                    <a:pt x="9233" y="211141"/>
                  </a:lnTo>
                  <a:lnTo>
                    <a:pt x="0" y="254176"/>
                  </a:lnTo>
                  <a:lnTo>
                    <a:pt x="3458" y="278550"/>
                  </a:lnTo>
                  <a:lnTo>
                    <a:pt x="6840" y="283530"/>
                  </a:lnTo>
                  <a:lnTo>
                    <a:pt x="11211" y="286850"/>
                  </a:lnTo>
                  <a:lnTo>
                    <a:pt x="16241" y="289064"/>
                  </a:lnTo>
                  <a:lnTo>
                    <a:pt x="21712" y="288423"/>
                  </a:lnTo>
                  <a:lnTo>
                    <a:pt x="33435" y="282066"/>
                  </a:lnTo>
                  <a:lnTo>
                    <a:pt x="51935" y="261531"/>
                  </a:lnTo>
                  <a:lnTo>
                    <a:pt x="69545" y="217485"/>
                  </a:lnTo>
                  <a:lnTo>
                    <a:pt x="78862" y="177367"/>
                  </a:lnTo>
                  <a:lnTo>
                    <a:pt x="82546" y="131950"/>
                  </a:lnTo>
                  <a:lnTo>
                    <a:pt x="83184" y="92522"/>
                  </a:lnTo>
                  <a:lnTo>
                    <a:pt x="83400" y="50123"/>
                  </a:lnTo>
                  <a:lnTo>
                    <a:pt x="75247" y="4236"/>
                  </a:lnTo>
                  <a:lnTo>
                    <a:pt x="73749" y="2230"/>
                  </a:lnTo>
                  <a:lnTo>
                    <a:pt x="71692" y="892"/>
                  </a:lnTo>
                  <a:lnTo>
                    <a:pt x="69263" y="0"/>
                  </a:lnTo>
                  <a:lnTo>
                    <a:pt x="67643" y="2580"/>
                  </a:lnTo>
                  <a:lnTo>
                    <a:pt x="59773" y="43202"/>
                  </a:lnTo>
                  <a:lnTo>
                    <a:pt x="56328" y="83747"/>
                  </a:lnTo>
                  <a:lnTo>
                    <a:pt x="55308" y="119161"/>
                  </a:lnTo>
                  <a:lnTo>
                    <a:pt x="60062" y="159876"/>
                  </a:lnTo>
                  <a:lnTo>
                    <a:pt x="71150" y="200344"/>
                  </a:lnTo>
                  <a:lnTo>
                    <a:pt x="86354" y="244086"/>
                  </a:lnTo>
                  <a:lnTo>
                    <a:pt x="97442" y="262008"/>
                  </a:lnTo>
                  <a:lnTo>
                    <a:pt x="121553" y="283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60"/>
            <p:cNvSpPr/>
            <p:nvPr>
              <p:custDataLst>
                <p:tags r:id="rId175"/>
              </p:custDataLst>
            </p:nvPr>
          </p:nvSpPr>
          <p:spPr>
            <a:xfrm>
              <a:off x="3010842" y="250417"/>
              <a:ext cx="46684" cy="130584"/>
            </a:xfrm>
            <a:custGeom>
              <a:avLst/>
              <a:gdLst/>
              <a:ahLst/>
              <a:cxnLst/>
              <a:rect l="0" t="0" r="0" b="0"/>
              <a:pathLst>
                <a:path w="46684" h="130584">
                  <a:moveTo>
                    <a:pt x="18108" y="44858"/>
                  </a:moveTo>
                  <a:lnTo>
                    <a:pt x="18108" y="44858"/>
                  </a:lnTo>
                  <a:lnTo>
                    <a:pt x="13052" y="44858"/>
                  </a:lnTo>
                  <a:lnTo>
                    <a:pt x="11562" y="45916"/>
                  </a:lnTo>
                  <a:lnTo>
                    <a:pt x="10569" y="47680"/>
                  </a:lnTo>
                  <a:lnTo>
                    <a:pt x="8699" y="62192"/>
                  </a:lnTo>
                  <a:lnTo>
                    <a:pt x="18731" y="63399"/>
                  </a:lnTo>
                  <a:lnTo>
                    <a:pt x="26499" y="60860"/>
                  </a:lnTo>
                  <a:lnTo>
                    <a:pt x="30052" y="58701"/>
                  </a:lnTo>
                  <a:lnTo>
                    <a:pt x="32420" y="55145"/>
                  </a:lnTo>
                  <a:lnTo>
                    <a:pt x="41590" y="23191"/>
                  </a:lnTo>
                  <a:lnTo>
                    <a:pt x="41597" y="11239"/>
                  </a:lnTo>
                  <a:lnTo>
                    <a:pt x="40118" y="6570"/>
                  </a:lnTo>
                  <a:lnTo>
                    <a:pt x="38073" y="3458"/>
                  </a:lnTo>
                  <a:lnTo>
                    <a:pt x="35651" y="1383"/>
                  </a:lnTo>
                  <a:lnTo>
                    <a:pt x="32978" y="0"/>
                  </a:lnTo>
                  <a:lnTo>
                    <a:pt x="30138" y="136"/>
                  </a:lnTo>
                  <a:lnTo>
                    <a:pt x="24160" y="3109"/>
                  </a:lnTo>
                  <a:lnTo>
                    <a:pt x="9788" y="25903"/>
                  </a:lnTo>
                  <a:lnTo>
                    <a:pt x="1177" y="61810"/>
                  </a:lnTo>
                  <a:lnTo>
                    <a:pt x="0" y="72853"/>
                  </a:lnTo>
                  <a:lnTo>
                    <a:pt x="15543" y="111730"/>
                  </a:lnTo>
                  <a:lnTo>
                    <a:pt x="46683" y="13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61"/>
            <p:cNvSpPr/>
            <p:nvPr>
              <p:custDataLst>
                <p:tags r:id="rId176"/>
              </p:custDataLst>
            </p:nvPr>
          </p:nvSpPr>
          <p:spPr>
            <a:xfrm>
              <a:off x="3095672" y="263842"/>
              <a:ext cx="56444" cy="126684"/>
            </a:xfrm>
            <a:custGeom>
              <a:avLst/>
              <a:gdLst/>
              <a:ahLst/>
              <a:cxnLst/>
              <a:rect l="0" t="0" r="0" b="0"/>
              <a:pathLst>
                <a:path w="56444" h="126684">
                  <a:moveTo>
                    <a:pt x="28528" y="31433"/>
                  </a:moveTo>
                  <a:lnTo>
                    <a:pt x="28528" y="31433"/>
                  </a:lnTo>
                  <a:lnTo>
                    <a:pt x="28528" y="26376"/>
                  </a:lnTo>
                  <a:lnTo>
                    <a:pt x="27470" y="24887"/>
                  </a:lnTo>
                  <a:lnTo>
                    <a:pt x="25706" y="23894"/>
                  </a:lnTo>
                  <a:lnTo>
                    <a:pt x="23472" y="23232"/>
                  </a:lnTo>
                  <a:lnTo>
                    <a:pt x="20924" y="23849"/>
                  </a:lnTo>
                  <a:lnTo>
                    <a:pt x="15271" y="27357"/>
                  </a:lnTo>
                  <a:lnTo>
                    <a:pt x="6138" y="40338"/>
                  </a:lnTo>
                  <a:lnTo>
                    <a:pt x="1785" y="62647"/>
                  </a:lnTo>
                  <a:lnTo>
                    <a:pt x="114" y="107277"/>
                  </a:lnTo>
                  <a:lnTo>
                    <a:pt x="0" y="119287"/>
                  </a:lnTo>
                  <a:lnTo>
                    <a:pt x="1043" y="120694"/>
                  </a:lnTo>
                  <a:lnTo>
                    <a:pt x="2796" y="120574"/>
                  </a:lnTo>
                  <a:lnTo>
                    <a:pt x="5023" y="119435"/>
                  </a:lnTo>
                  <a:lnTo>
                    <a:pt x="6508" y="116559"/>
                  </a:lnTo>
                  <a:lnTo>
                    <a:pt x="16843" y="71112"/>
                  </a:lnTo>
                  <a:lnTo>
                    <a:pt x="26323" y="31445"/>
                  </a:lnTo>
                  <a:lnTo>
                    <a:pt x="38245" y="6310"/>
                  </a:lnTo>
                  <a:lnTo>
                    <a:pt x="41356" y="1984"/>
                  </a:lnTo>
                  <a:lnTo>
                    <a:pt x="43430" y="159"/>
                  </a:lnTo>
                  <a:lnTo>
                    <a:pt x="44813" y="0"/>
                  </a:lnTo>
                  <a:lnTo>
                    <a:pt x="45735" y="953"/>
                  </a:lnTo>
                  <a:lnTo>
                    <a:pt x="53760" y="32899"/>
                  </a:lnTo>
                  <a:lnTo>
                    <a:pt x="56443" y="77153"/>
                  </a:lnTo>
                  <a:lnTo>
                    <a:pt x="55751" y="96203"/>
                  </a:lnTo>
                  <a:lnTo>
                    <a:pt x="47578" y="126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62"/>
            <p:cNvSpPr/>
            <p:nvPr>
              <p:custDataLst>
                <p:tags r:id="rId177"/>
              </p:custDataLst>
            </p:nvPr>
          </p:nvSpPr>
          <p:spPr>
            <a:xfrm>
              <a:off x="3219578" y="111349"/>
              <a:ext cx="28332" cy="263765"/>
            </a:xfrm>
            <a:custGeom>
              <a:avLst/>
              <a:gdLst/>
              <a:ahLst/>
              <a:cxnLst/>
              <a:rect l="0" t="0" r="0" b="0"/>
              <a:pathLst>
                <a:path w="28332" h="263765">
                  <a:moveTo>
                    <a:pt x="18922" y="31526"/>
                  </a:moveTo>
                  <a:lnTo>
                    <a:pt x="18922" y="31526"/>
                  </a:lnTo>
                  <a:lnTo>
                    <a:pt x="27564" y="111"/>
                  </a:lnTo>
                  <a:lnTo>
                    <a:pt x="27858" y="0"/>
                  </a:lnTo>
                  <a:lnTo>
                    <a:pt x="28331" y="12481"/>
                  </a:lnTo>
                  <a:lnTo>
                    <a:pt x="20893" y="56548"/>
                  </a:lnTo>
                  <a:lnTo>
                    <a:pt x="12636" y="101104"/>
                  </a:lnTo>
                  <a:lnTo>
                    <a:pt x="9298" y="141159"/>
                  </a:lnTo>
                  <a:lnTo>
                    <a:pt x="3135" y="180309"/>
                  </a:lnTo>
                  <a:lnTo>
                    <a:pt x="517" y="225819"/>
                  </a:lnTo>
                  <a:lnTo>
                    <a:pt x="0" y="250762"/>
                  </a:lnTo>
                  <a:lnTo>
                    <a:pt x="2751" y="258787"/>
                  </a:lnTo>
                  <a:lnTo>
                    <a:pt x="4966" y="262408"/>
                  </a:lnTo>
                  <a:lnTo>
                    <a:pt x="7502" y="263764"/>
                  </a:lnTo>
                  <a:lnTo>
                    <a:pt x="10250" y="263610"/>
                  </a:lnTo>
                  <a:lnTo>
                    <a:pt x="13141" y="262449"/>
                  </a:lnTo>
                  <a:lnTo>
                    <a:pt x="15068" y="260616"/>
                  </a:lnTo>
                  <a:lnTo>
                    <a:pt x="18922" y="25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63"/>
            <p:cNvSpPr/>
            <p:nvPr>
              <p:custDataLst>
                <p:tags r:id="rId178"/>
              </p:custDataLst>
            </p:nvPr>
          </p:nvSpPr>
          <p:spPr>
            <a:xfrm>
              <a:off x="3183299" y="247650"/>
              <a:ext cx="169502" cy="19051"/>
            </a:xfrm>
            <a:custGeom>
              <a:avLst/>
              <a:gdLst/>
              <a:ahLst/>
              <a:cxnLst/>
              <a:rect l="0" t="0" r="0" b="0"/>
              <a:pathLst>
                <a:path w="169502" h="19051">
                  <a:moveTo>
                    <a:pt x="36151" y="19050"/>
                  </a:moveTo>
                  <a:lnTo>
                    <a:pt x="36151" y="19050"/>
                  </a:lnTo>
                  <a:lnTo>
                    <a:pt x="0" y="19050"/>
                  </a:lnTo>
                  <a:lnTo>
                    <a:pt x="3685" y="19050"/>
                  </a:lnTo>
                  <a:lnTo>
                    <a:pt x="33430" y="11511"/>
                  </a:lnTo>
                  <a:lnTo>
                    <a:pt x="73713" y="9917"/>
                  </a:lnTo>
                  <a:lnTo>
                    <a:pt x="117732" y="3056"/>
                  </a:lnTo>
                  <a:lnTo>
                    <a:pt x="169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2164"/>
          <p:cNvSpPr/>
          <p:nvPr>
            <p:custDataLst>
              <p:tags r:id="rId1"/>
            </p:custDataLst>
          </p:nvPr>
        </p:nvSpPr>
        <p:spPr>
          <a:xfrm>
            <a:off x="3678731" y="172248"/>
            <a:ext cx="138421" cy="265903"/>
          </a:xfrm>
          <a:custGeom>
            <a:avLst/>
            <a:gdLst/>
            <a:ahLst/>
            <a:cxnLst/>
            <a:rect l="0" t="0" r="0" b="0"/>
            <a:pathLst>
              <a:path w="138421" h="265903">
                <a:moveTo>
                  <a:pt x="121744" y="170652"/>
                </a:moveTo>
                <a:lnTo>
                  <a:pt x="121744" y="170652"/>
                </a:lnTo>
                <a:lnTo>
                  <a:pt x="129945" y="170652"/>
                </a:lnTo>
                <a:lnTo>
                  <a:pt x="130386" y="169594"/>
                </a:lnTo>
                <a:lnTo>
                  <a:pt x="130876" y="165595"/>
                </a:lnTo>
                <a:lnTo>
                  <a:pt x="129949" y="164106"/>
                </a:lnTo>
                <a:lnTo>
                  <a:pt x="128272" y="163113"/>
                </a:lnTo>
                <a:lnTo>
                  <a:pt x="126096" y="162451"/>
                </a:lnTo>
                <a:lnTo>
                  <a:pt x="117977" y="156463"/>
                </a:lnTo>
                <a:lnTo>
                  <a:pt x="103812" y="137873"/>
                </a:lnTo>
                <a:lnTo>
                  <a:pt x="88725" y="97659"/>
                </a:lnTo>
                <a:lnTo>
                  <a:pt x="84313" y="50254"/>
                </a:lnTo>
                <a:lnTo>
                  <a:pt x="88898" y="24324"/>
                </a:lnTo>
                <a:lnTo>
                  <a:pt x="96916" y="12837"/>
                </a:lnTo>
                <a:lnTo>
                  <a:pt x="102017" y="8292"/>
                </a:lnTo>
                <a:lnTo>
                  <a:pt x="113329" y="3242"/>
                </a:lnTo>
                <a:lnTo>
                  <a:pt x="132782" y="0"/>
                </a:lnTo>
                <a:lnTo>
                  <a:pt x="135452" y="2909"/>
                </a:lnTo>
                <a:lnTo>
                  <a:pt x="138420" y="14608"/>
                </a:lnTo>
                <a:lnTo>
                  <a:pt x="135034" y="39044"/>
                </a:lnTo>
                <a:lnTo>
                  <a:pt x="123350" y="69200"/>
                </a:lnTo>
                <a:lnTo>
                  <a:pt x="95719" y="108883"/>
                </a:lnTo>
                <a:lnTo>
                  <a:pt x="69762" y="149592"/>
                </a:lnTo>
                <a:lnTo>
                  <a:pt x="30977" y="193906"/>
                </a:lnTo>
                <a:lnTo>
                  <a:pt x="4941" y="225763"/>
                </a:lnTo>
                <a:lnTo>
                  <a:pt x="0" y="238957"/>
                </a:lnTo>
                <a:lnTo>
                  <a:pt x="1423" y="242647"/>
                </a:lnTo>
                <a:lnTo>
                  <a:pt x="8648" y="249569"/>
                </a:lnTo>
                <a:lnTo>
                  <a:pt x="21738" y="253351"/>
                </a:lnTo>
                <a:lnTo>
                  <a:pt x="64176" y="256111"/>
                </a:lnTo>
                <a:lnTo>
                  <a:pt x="95231" y="257400"/>
                </a:lnTo>
                <a:lnTo>
                  <a:pt x="103963" y="261418"/>
                </a:lnTo>
                <a:lnTo>
                  <a:pt x="107773" y="261854"/>
                </a:lnTo>
                <a:lnTo>
                  <a:pt x="124752" y="257307"/>
                </a:lnTo>
                <a:lnTo>
                  <a:pt x="126924" y="258056"/>
                </a:lnTo>
                <a:lnTo>
                  <a:pt x="131269" y="2659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382"/>
          <p:cNvGrpSpPr/>
          <p:nvPr/>
        </p:nvGrpSpPr>
        <p:grpSpPr>
          <a:xfrm>
            <a:off x="4229100" y="145879"/>
            <a:ext cx="1141779" cy="488812"/>
            <a:chOff x="4229100" y="145879"/>
            <a:chExt cx="1141779" cy="488812"/>
          </a:xfrm>
        </p:grpSpPr>
        <p:sp>
          <p:nvSpPr>
            <p:cNvPr id="28" name="SMARTInkShape-2165"/>
            <p:cNvSpPr/>
            <p:nvPr>
              <p:custDataLst>
                <p:tags r:id="rId155"/>
              </p:custDataLst>
            </p:nvPr>
          </p:nvSpPr>
          <p:spPr>
            <a:xfrm>
              <a:off x="4238625" y="352425"/>
              <a:ext cx="23599" cy="66676"/>
            </a:xfrm>
            <a:custGeom>
              <a:avLst/>
              <a:gdLst/>
              <a:ahLst/>
              <a:cxnLst/>
              <a:rect l="0" t="0" r="0" b="0"/>
              <a:pathLst>
                <a:path w="23599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7"/>
                  </a:lnTo>
                  <a:lnTo>
                    <a:pt x="16475" y="13183"/>
                  </a:lnTo>
                  <a:lnTo>
                    <a:pt x="21109" y="29659"/>
                  </a:lnTo>
                  <a:lnTo>
                    <a:pt x="23598" y="35648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66"/>
            <p:cNvSpPr/>
            <p:nvPr>
              <p:custDataLst>
                <p:tags r:id="rId156"/>
              </p:custDataLst>
            </p:nvPr>
          </p:nvSpPr>
          <p:spPr>
            <a:xfrm>
              <a:off x="4229100" y="235983"/>
              <a:ext cx="9526" cy="21193"/>
            </a:xfrm>
            <a:custGeom>
              <a:avLst/>
              <a:gdLst/>
              <a:ahLst/>
              <a:cxnLst/>
              <a:rect l="0" t="0" r="0" b="0"/>
              <a:pathLst>
                <a:path w="9526" h="21193">
                  <a:moveTo>
                    <a:pt x="0" y="21192"/>
                  </a:moveTo>
                  <a:lnTo>
                    <a:pt x="0" y="21192"/>
                  </a:lnTo>
                  <a:lnTo>
                    <a:pt x="0" y="2878"/>
                  </a:lnTo>
                  <a:lnTo>
                    <a:pt x="1058" y="516"/>
                  </a:lnTo>
                  <a:lnTo>
                    <a:pt x="2822" y="0"/>
                  </a:lnTo>
                  <a:lnTo>
                    <a:pt x="5057" y="714"/>
                  </a:lnTo>
                  <a:lnTo>
                    <a:pt x="6546" y="2248"/>
                  </a:lnTo>
                  <a:lnTo>
                    <a:pt x="9525" y="1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67"/>
            <p:cNvSpPr/>
            <p:nvPr>
              <p:custDataLst>
                <p:tags r:id="rId157"/>
              </p:custDataLst>
            </p:nvPr>
          </p:nvSpPr>
          <p:spPr>
            <a:xfrm>
              <a:off x="4346614" y="166074"/>
              <a:ext cx="92037" cy="256825"/>
            </a:xfrm>
            <a:custGeom>
              <a:avLst/>
              <a:gdLst/>
              <a:ahLst/>
              <a:cxnLst/>
              <a:rect l="0" t="0" r="0" b="0"/>
              <a:pathLst>
                <a:path w="92037" h="256825">
                  <a:moveTo>
                    <a:pt x="72986" y="195876"/>
                  </a:moveTo>
                  <a:lnTo>
                    <a:pt x="72986" y="195876"/>
                  </a:lnTo>
                  <a:lnTo>
                    <a:pt x="67929" y="185763"/>
                  </a:lnTo>
                  <a:lnTo>
                    <a:pt x="59803" y="177976"/>
                  </a:lnTo>
                  <a:lnTo>
                    <a:pt x="50193" y="172045"/>
                  </a:lnTo>
                  <a:lnTo>
                    <a:pt x="42394" y="169410"/>
                  </a:lnTo>
                  <a:lnTo>
                    <a:pt x="38833" y="169765"/>
                  </a:lnTo>
                  <a:lnTo>
                    <a:pt x="32055" y="172982"/>
                  </a:lnTo>
                  <a:lnTo>
                    <a:pt x="7635" y="208060"/>
                  </a:lnTo>
                  <a:lnTo>
                    <a:pt x="0" y="229707"/>
                  </a:lnTo>
                  <a:lnTo>
                    <a:pt x="1037" y="240193"/>
                  </a:lnTo>
                  <a:lnTo>
                    <a:pt x="7570" y="252046"/>
                  </a:lnTo>
                  <a:lnTo>
                    <a:pt x="10326" y="255547"/>
                  </a:lnTo>
                  <a:lnTo>
                    <a:pt x="14279" y="256824"/>
                  </a:lnTo>
                  <a:lnTo>
                    <a:pt x="24316" y="255419"/>
                  </a:lnTo>
                  <a:lnTo>
                    <a:pt x="41867" y="243622"/>
                  </a:lnTo>
                  <a:lnTo>
                    <a:pt x="66134" y="200107"/>
                  </a:lnTo>
                  <a:lnTo>
                    <a:pt x="71633" y="157593"/>
                  </a:lnTo>
                  <a:lnTo>
                    <a:pt x="72585" y="117740"/>
                  </a:lnTo>
                  <a:lnTo>
                    <a:pt x="72907" y="75236"/>
                  </a:lnTo>
                  <a:lnTo>
                    <a:pt x="70141" y="40539"/>
                  </a:lnTo>
                  <a:lnTo>
                    <a:pt x="59724" y="9852"/>
                  </a:lnTo>
                  <a:lnTo>
                    <a:pt x="53686" y="2074"/>
                  </a:lnTo>
                  <a:lnTo>
                    <a:pt x="50595" y="0"/>
                  </a:lnTo>
                  <a:lnTo>
                    <a:pt x="48533" y="733"/>
                  </a:lnTo>
                  <a:lnTo>
                    <a:pt x="47159" y="3339"/>
                  </a:lnTo>
                  <a:lnTo>
                    <a:pt x="44652" y="47792"/>
                  </a:lnTo>
                  <a:lnTo>
                    <a:pt x="44459" y="85016"/>
                  </a:lnTo>
                  <a:lnTo>
                    <a:pt x="49482" y="121283"/>
                  </a:lnTo>
                  <a:lnTo>
                    <a:pt x="60661" y="163620"/>
                  </a:lnTo>
                  <a:lnTo>
                    <a:pt x="92036" y="214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68"/>
            <p:cNvSpPr/>
            <p:nvPr>
              <p:custDataLst>
                <p:tags r:id="rId158"/>
              </p:custDataLst>
            </p:nvPr>
          </p:nvSpPr>
          <p:spPr>
            <a:xfrm>
              <a:off x="4478074" y="297176"/>
              <a:ext cx="59788" cy="121925"/>
            </a:xfrm>
            <a:custGeom>
              <a:avLst/>
              <a:gdLst/>
              <a:ahLst/>
              <a:cxnLst/>
              <a:rect l="0" t="0" r="0" b="0"/>
              <a:pathLst>
                <a:path w="59788" h="121925">
                  <a:moveTo>
                    <a:pt x="8201" y="36199"/>
                  </a:moveTo>
                  <a:lnTo>
                    <a:pt x="8201" y="36199"/>
                  </a:lnTo>
                  <a:lnTo>
                    <a:pt x="0" y="44400"/>
                  </a:lnTo>
                  <a:lnTo>
                    <a:pt x="9181" y="45332"/>
                  </a:lnTo>
                  <a:lnTo>
                    <a:pt x="20251" y="45608"/>
                  </a:lnTo>
                  <a:lnTo>
                    <a:pt x="29784" y="40028"/>
                  </a:lnTo>
                  <a:lnTo>
                    <a:pt x="58592" y="14198"/>
                  </a:lnTo>
                  <a:lnTo>
                    <a:pt x="59787" y="10948"/>
                  </a:lnTo>
                  <a:lnTo>
                    <a:pt x="59525" y="7724"/>
                  </a:lnTo>
                  <a:lnTo>
                    <a:pt x="58291" y="4515"/>
                  </a:lnTo>
                  <a:lnTo>
                    <a:pt x="56411" y="2377"/>
                  </a:lnTo>
                  <a:lnTo>
                    <a:pt x="51500" y="0"/>
                  </a:lnTo>
                  <a:lnTo>
                    <a:pt x="42967" y="1766"/>
                  </a:lnTo>
                  <a:lnTo>
                    <a:pt x="37728" y="3719"/>
                  </a:lnTo>
                  <a:lnTo>
                    <a:pt x="29085" y="14355"/>
                  </a:lnTo>
                  <a:lnTo>
                    <a:pt x="22775" y="29666"/>
                  </a:lnTo>
                  <a:lnTo>
                    <a:pt x="18391" y="74693"/>
                  </a:lnTo>
                  <a:lnTo>
                    <a:pt x="22980" y="97934"/>
                  </a:lnTo>
                  <a:lnTo>
                    <a:pt x="55826" y="12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69"/>
            <p:cNvSpPr/>
            <p:nvPr>
              <p:custDataLst>
                <p:tags r:id="rId159"/>
              </p:custDataLst>
            </p:nvPr>
          </p:nvSpPr>
          <p:spPr>
            <a:xfrm>
              <a:off x="4591060" y="311240"/>
              <a:ext cx="76191" cy="98336"/>
            </a:xfrm>
            <a:custGeom>
              <a:avLst/>
              <a:gdLst/>
              <a:ahLst/>
              <a:cxnLst/>
              <a:rect l="0" t="0" r="0" b="0"/>
              <a:pathLst>
                <a:path w="76191" h="98336">
                  <a:moveTo>
                    <a:pt x="9515" y="31660"/>
                  </a:moveTo>
                  <a:lnTo>
                    <a:pt x="9515" y="31660"/>
                  </a:lnTo>
                  <a:lnTo>
                    <a:pt x="9515" y="23459"/>
                  </a:lnTo>
                  <a:lnTo>
                    <a:pt x="4458" y="27584"/>
                  </a:lnTo>
                  <a:lnTo>
                    <a:pt x="1976" y="35493"/>
                  </a:lnTo>
                  <a:lnTo>
                    <a:pt x="68" y="81551"/>
                  </a:lnTo>
                  <a:lnTo>
                    <a:pt x="0" y="95916"/>
                  </a:lnTo>
                  <a:lnTo>
                    <a:pt x="1055" y="96722"/>
                  </a:lnTo>
                  <a:lnTo>
                    <a:pt x="5050" y="97618"/>
                  </a:lnTo>
                  <a:lnTo>
                    <a:pt x="6538" y="95740"/>
                  </a:lnTo>
                  <a:lnTo>
                    <a:pt x="17600" y="50391"/>
                  </a:lnTo>
                  <a:lnTo>
                    <a:pt x="21672" y="21675"/>
                  </a:lnTo>
                  <a:lnTo>
                    <a:pt x="23970" y="15478"/>
                  </a:lnTo>
                  <a:lnTo>
                    <a:pt x="32167" y="5771"/>
                  </a:lnTo>
                  <a:lnTo>
                    <a:pt x="37316" y="1701"/>
                  </a:lnTo>
                  <a:lnTo>
                    <a:pt x="41808" y="45"/>
                  </a:lnTo>
                  <a:lnTo>
                    <a:pt x="45860" y="0"/>
                  </a:lnTo>
                  <a:lnTo>
                    <a:pt x="53185" y="2772"/>
                  </a:lnTo>
                  <a:lnTo>
                    <a:pt x="59968" y="7532"/>
                  </a:lnTo>
                  <a:lnTo>
                    <a:pt x="69737" y="21218"/>
                  </a:lnTo>
                  <a:lnTo>
                    <a:pt x="74278" y="43736"/>
                  </a:lnTo>
                  <a:lnTo>
                    <a:pt x="76190" y="98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70"/>
            <p:cNvSpPr/>
            <p:nvPr>
              <p:custDataLst>
                <p:tags r:id="rId160"/>
              </p:custDataLst>
            </p:nvPr>
          </p:nvSpPr>
          <p:spPr>
            <a:xfrm>
              <a:off x="4752975" y="155048"/>
              <a:ext cx="9526" cy="250818"/>
            </a:xfrm>
            <a:custGeom>
              <a:avLst/>
              <a:gdLst/>
              <a:ahLst/>
              <a:cxnLst/>
              <a:rect l="0" t="0" r="0" b="0"/>
              <a:pathLst>
                <a:path w="9526" h="250818">
                  <a:moveTo>
                    <a:pt x="0" y="16402"/>
                  </a:moveTo>
                  <a:lnTo>
                    <a:pt x="0" y="16402"/>
                  </a:lnTo>
                  <a:lnTo>
                    <a:pt x="5057" y="16402"/>
                  </a:lnTo>
                  <a:lnTo>
                    <a:pt x="6546" y="14285"/>
                  </a:lnTo>
                  <a:lnTo>
                    <a:pt x="9133" y="0"/>
                  </a:lnTo>
                  <a:lnTo>
                    <a:pt x="9502" y="43092"/>
                  </a:lnTo>
                  <a:lnTo>
                    <a:pt x="9522" y="89349"/>
                  </a:lnTo>
                  <a:lnTo>
                    <a:pt x="2978" y="131118"/>
                  </a:lnTo>
                  <a:lnTo>
                    <a:pt x="588" y="173392"/>
                  </a:lnTo>
                  <a:lnTo>
                    <a:pt x="77" y="217031"/>
                  </a:lnTo>
                  <a:lnTo>
                    <a:pt x="10" y="248962"/>
                  </a:lnTo>
                  <a:lnTo>
                    <a:pt x="1065" y="250817"/>
                  </a:lnTo>
                  <a:lnTo>
                    <a:pt x="9525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71"/>
            <p:cNvSpPr/>
            <p:nvPr>
              <p:custDataLst>
                <p:tags r:id="rId161"/>
              </p:custDataLst>
            </p:nvPr>
          </p:nvSpPr>
          <p:spPr>
            <a:xfrm>
              <a:off x="4701311" y="295275"/>
              <a:ext cx="89765" cy="28576"/>
            </a:xfrm>
            <a:custGeom>
              <a:avLst/>
              <a:gdLst/>
              <a:ahLst/>
              <a:cxnLst/>
              <a:rect l="0" t="0" r="0" b="0"/>
              <a:pathLst>
                <a:path w="89765" h="28576">
                  <a:moveTo>
                    <a:pt x="42139" y="28575"/>
                  </a:moveTo>
                  <a:lnTo>
                    <a:pt x="42139" y="28575"/>
                  </a:lnTo>
                  <a:lnTo>
                    <a:pt x="5269" y="9611"/>
                  </a:lnTo>
                  <a:lnTo>
                    <a:pt x="0" y="4977"/>
                  </a:lnTo>
                  <a:lnTo>
                    <a:pt x="288" y="3318"/>
                  </a:lnTo>
                  <a:lnTo>
                    <a:pt x="2597" y="2212"/>
                  </a:lnTo>
                  <a:lnTo>
                    <a:pt x="16454" y="437"/>
                  </a:lnTo>
                  <a:lnTo>
                    <a:pt x="60367" y="8239"/>
                  </a:lnTo>
                  <a:lnTo>
                    <a:pt x="897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72"/>
            <p:cNvSpPr/>
            <p:nvPr>
              <p:custDataLst>
                <p:tags r:id="rId162"/>
              </p:custDataLst>
            </p:nvPr>
          </p:nvSpPr>
          <p:spPr>
            <a:xfrm>
              <a:off x="4829175" y="2857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3873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73"/>
            <p:cNvSpPr/>
            <p:nvPr>
              <p:custDataLst>
                <p:tags r:id="rId163"/>
              </p:custDataLst>
            </p:nvPr>
          </p:nvSpPr>
          <p:spPr>
            <a:xfrm>
              <a:off x="4848225" y="2286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76200"/>
                  </a:moveTo>
                  <a:lnTo>
                    <a:pt x="0" y="76200"/>
                  </a:lnTo>
                  <a:lnTo>
                    <a:pt x="0" y="364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74"/>
            <p:cNvSpPr/>
            <p:nvPr>
              <p:custDataLst>
                <p:tags r:id="rId164"/>
              </p:custDataLst>
            </p:nvPr>
          </p:nvSpPr>
          <p:spPr>
            <a:xfrm>
              <a:off x="4900543" y="271882"/>
              <a:ext cx="100083" cy="134802"/>
            </a:xfrm>
            <a:custGeom>
              <a:avLst/>
              <a:gdLst/>
              <a:ahLst/>
              <a:cxnLst/>
              <a:rect l="0" t="0" r="0" b="0"/>
              <a:pathLst>
                <a:path w="100083" h="134802">
                  <a:moveTo>
                    <a:pt x="71507" y="23393"/>
                  </a:moveTo>
                  <a:lnTo>
                    <a:pt x="71507" y="23393"/>
                  </a:lnTo>
                  <a:lnTo>
                    <a:pt x="71507" y="18336"/>
                  </a:lnTo>
                  <a:lnTo>
                    <a:pt x="68685" y="13032"/>
                  </a:lnTo>
                  <a:lnTo>
                    <a:pt x="58250" y="1003"/>
                  </a:lnTo>
                  <a:lnTo>
                    <a:pt x="54202" y="0"/>
                  </a:lnTo>
                  <a:lnTo>
                    <a:pt x="44061" y="1707"/>
                  </a:lnTo>
                  <a:lnTo>
                    <a:pt x="31508" y="8618"/>
                  </a:lnTo>
                  <a:lnTo>
                    <a:pt x="16028" y="27482"/>
                  </a:lnTo>
                  <a:lnTo>
                    <a:pt x="9808" y="41438"/>
                  </a:lnTo>
                  <a:lnTo>
                    <a:pt x="0" y="79548"/>
                  </a:lnTo>
                  <a:lnTo>
                    <a:pt x="1978" y="89979"/>
                  </a:lnTo>
                  <a:lnTo>
                    <a:pt x="14100" y="111914"/>
                  </a:lnTo>
                  <a:lnTo>
                    <a:pt x="31096" y="128408"/>
                  </a:lnTo>
                  <a:lnTo>
                    <a:pt x="48961" y="133567"/>
                  </a:lnTo>
                  <a:lnTo>
                    <a:pt x="68895" y="134801"/>
                  </a:lnTo>
                  <a:lnTo>
                    <a:pt x="100082" y="128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75"/>
            <p:cNvSpPr/>
            <p:nvPr>
              <p:custDataLst>
                <p:tags r:id="rId165"/>
              </p:custDataLst>
            </p:nvPr>
          </p:nvSpPr>
          <p:spPr>
            <a:xfrm>
              <a:off x="4998945" y="145879"/>
              <a:ext cx="371934" cy="488812"/>
            </a:xfrm>
            <a:custGeom>
              <a:avLst/>
              <a:gdLst/>
              <a:ahLst/>
              <a:cxnLst/>
              <a:rect l="0" t="0" r="0" b="0"/>
              <a:pathLst>
                <a:path w="371934" h="488812">
                  <a:moveTo>
                    <a:pt x="77880" y="187496"/>
                  </a:moveTo>
                  <a:lnTo>
                    <a:pt x="77880" y="187496"/>
                  </a:lnTo>
                  <a:lnTo>
                    <a:pt x="82936" y="182439"/>
                  </a:lnTo>
                  <a:lnTo>
                    <a:pt x="86081" y="164126"/>
                  </a:lnTo>
                  <a:lnTo>
                    <a:pt x="84405" y="158157"/>
                  </a:lnTo>
                  <a:lnTo>
                    <a:pt x="76899" y="148704"/>
                  </a:lnTo>
                  <a:lnTo>
                    <a:pt x="66508" y="143797"/>
                  </a:lnTo>
                  <a:lnTo>
                    <a:pt x="60774" y="142488"/>
                  </a:lnTo>
                  <a:lnTo>
                    <a:pt x="45936" y="146679"/>
                  </a:lnTo>
                  <a:lnTo>
                    <a:pt x="22554" y="160938"/>
                  </a:lnTo>
                  <a:lnTo>
                    <a:pt x="9898" y="173576"/>
                  </a:lnTo>
                  <a:lnTo>
                    <a:pt x="747" y="189776"/>
                  </a:lnTo>
                  <a:lnTo>
                    <a:pt x="0" y="197483"/>
                  </a:lnTo>
                  <a:lnTo>
                    <a:pt x="4814" y="211690"/>
                  </a:lnTo>
                  <a:lnTo>
                    <a:pt x="11186" y="219416"/>
                  </a:lnTo>
                  <a:lnTo>
                    <a:pt x="14368" y="221476"/>
                  </a:lnTo>
                  <a:lnTo>
                    <a:pt x="34014" y="224375"/>
                  </a:lnTo>
                  <a:lnTo>
                    <a:pt x="48154" y="219409"/>
                  </a:lnTo>
                  <a:lnTo>
                    <a:pt x="80430" y="194041"/>
                  </a:lnTo>
                  <a:lnTo>
                    <a:pt x="84306" y="184761"/>
                  </a:lnTo>
                  <a:lnTo>
                    <a:pt x="86793" y="171669"/>
                  </a:lnTo>
                  <a:lnTo>
                    <a:pt x="82167" y="179514"/>
                  </a:lnTo>
                  <a:lnTo>
                    <a:pt x="78727" y="201128"/>
                  </a:lnTo>
                  <a:lnTo>
                    <a:pt x="78257" y="213310"/>
                  </a:lnTo>
                  <a:lnTo>
                    <a:pt x="80869" y="222958"/>
                  </a:lnTo>
                  <a:lnTo>
                    <a:pt x="91171" y="237775"/>
                  </a:lnTo>
                  <a:lnTo>
                    <a:pt x="95207" y="239007"/>
                  </a:lnTo>
                  <a:lnTo>
                    <a:pt x="105337" y="237554"/>
                  </a:lnTo>
                  <a:lnTo>
                    <a:pt x="128027" y="221451"/>
                  </a:lnTo>
                  <a:lnTo>
                    <a:pt x="152283" y="198605"/>
                  </a:lnTo>
                  <a:lnTo>
                    <a:pt x="165307" y="170562"/>
                  </a:lnTo>
                  <a:lnTo>
                    <a:pt x="174922" y="125816"/>
                  </a:lnTo>
                  <a:lnTo>
                    <a:pt x="181128" y="83708"/>
                  </a:lnTo>
                  <a:lnTo>
                    <a:pt x="181295" y="44816"/>
                  </a:lnTo>
                  <a:lnTo>
                    <a:pt x="174415" y="7135"/>
                  </a:lnTo>
                  <a:lnTo>
                    <a:pt x="172927" y="3755"/>
                  </a:lnTo>
                  <a:lnTo>
                    <a:pt x="170879" y="1502"/>
                  </a:lnTo>
                  <a:lnTo>
                    <a:pt x="168454" y="0"/>
                  </a:lnTo>
                  <a:lnTo>
                    <a:pt x="164721" y="2174"/>
                  </a:lnTo>
                  <a:lnTo>
                    <a:pt x="154928" y="13056"/>
                  </a:lnTo>
                  <a:lnTo>
                    <a:pt x="149166" y="31297"/>
                  </a:lnTo>
                  <a:lnTo>
                    <a:pt x="145465" y="72446"/>
                  </a:lnTo>
                  <a:lnTo>
                    <a:pt x="144675" y="118828"/>
                  </a:lnTo>
                  <a:lnTo>
                    <a:pt x="144579" y="161114"/>
                  </a:lnTo>
                  <a:lnTo>
                    <a:pt x="145617" y="201884"/>
                  </a:lnTo>
                  <a:lnTo>
                    <a:pt x="157813" y="232377"/>
                  </a:lnTo>
                  <a:lnTo>
                    <a:pt x="166945" y="246067"/>
                  </a:lnTo>
                  <a:lnTo>
                    <a:pt x="171124" y="247710"/>
                  </a:lnTo>
                  <a:lnTo>
                    <a:pt x="181411" y="246713"/>
                  </a:lnTo>
                  <a:lnTo>
                    <a:pt x="186059" y="242849"/>
                  </a:lnTo>
                  <a:lnTo>
                    <a:pt x="194045" y="230089"/>
                  </a:lnTo>
                  <a:lnTo>
                    <a:pt x="207796" y="190539"/>
                  </a:lnTo>
                  <a:lnTo>
                    <a:pt x="220703" y="151683"/>
                  </a:lnTo>
                  <a:lnTo>
                    <a:pt x="230264" y="111974"/>
                  </a:lnTo>
                  <a:lnTo>
                    <a:pt x="237920" y="70743"/>
                  </a:lnTo>
                  <a:lnTo>
                    <a:pt x="247096" y="28070"/>
                  </a:lnTo>
                  <a:lnTo>
                    <a:pt x="248668" y="15728"/>
                  </a:lnTo>
                  <a:lnTo>
                    <a:pt x="248889" y="15834"/>
                  </a:lnTo>
                  <a:lnTo>
                    <a:pt x="241639" y="25725"/>
                  </a:lnTo>
                  <a:lnTo>
                    <a:pt x="234116" y="47489"/>
                  </a:lnTo>
                  <a:lnTo>
                    <a:pt x="228215" y="86110"/>
                  </a:lnTo>
                  <a:lnTo>
                    <a:pt x="222229" y="129134"/>
                  </a:lnTo>
                  <a:lnTo>
                    <a:pt x="222104" y="175811"/>
                  </a:lnTo>
                  <a:lnTo>
                    <a:pt x="228994" y="223260"/>
                  </a:lnTo>
                  <a:lnTo>
                    <a:pt x="229899" y="236663"/>
                  </a:lnTo>
                  <a:lnTo>
                    <a:pt x="232142" y="240382"/>
                  </a:lnTo>
                  <a:lnTo>
                    <a:pt x="240281" y="247337"/>
                  </a:lnTo>
                  <a:lnTo>
                    <a:pt x="244355" y="247499"/>
                  </a:lnTo>
                  <a:lnTo>
                    <a:pt x="248130" y="245489"/>
                  </a:lnTo>
                  <a:lnTo>
                    <a:pt x="258500" y="232549"/>
                  </a:lnTo>
                  <a:lnTo>
                    <a:pt x="282591" y="189256"/>
                  </a:lnTo>
                  <a:lnTo>
                    <a:pt x="287146" y="169664"/>
                  </a:lnTo>
                  <a:lnTo>
                    <a:pt x="287423" y="208202"/>
                  </a:lnTo>
                  <a:lnTo>
                    <a:pt x="290249" y="215396"/>
                  </a:lnTo>
                  <a:lnTo>
                    <a:pt x="292484" y="218796"/>
                  </a:lnTo>
                  <a:lnTo>
                    <a:pt x="296091" y="220004"/>
                  </a:lnTo>
                  <a:lnTo>
                    <a:pt x="305744" y="218525"/>
                  </a:lnTo>
                  <a:lnTo>
                    <a:pt x="318022" y="211742"/>
                  </a:lnTo>
                  <a:lnTo>
                    <a:pt x="342668" y="189348"/>
                  </a:lnTo>
                  <a:lnTo>
                    <a:pt x="343306" y="189789"/>
                  </a:lnTo>
                  <a:lnTo>
                    <a:pt x="344014" y="193101"/>
                  </a:lnTo>
                  <a:lnTo>
                    <a:pt x="344530" y="233305"/>
                  </a:lnTo>
                  <a:lnTo>
                    <a:pt x="345628" y="277292"/>
                  </a:lnTo>
                  <a:lnTo>
                    <a:pt x="357836" y="323642"/>
                  </a:lnTo>
                  <a:lnTo>
                    <a:pt x="366970" y="362009"/>
                  </a:lnTo>
                  <a:lnTo>
                    <a:pt x="371933" y="399807"/>
                  </a:lnTo>
                  <a:lnTo>
                    <a:pt x="370092" y="445844"/>
                  </a:lnTo>
                  <a:lnTo>
                    <a:pt x="362723" y="474652"/>
                  </a:lnTo>
                  <a:lnTo>
                    <a:pt x="359850" y="480533"/>
                  </a:lnTo>
                  <a:lnTo>
                    <a:pt x="355818" y="484454"/>
                  </a:lnTo>
                  <a:lnTo>
                    <a:pt x="345694" y="488811"/>
                  </a:lnTo>
                  <a:lnTo>
                    <a:pt x="331317" y="485102"/>
                  </a:lnTo>
                  <a:lnTo>
                    <a:pt x="315402" y="475341"/>
                  </a:lnTo>
                  <a:lnTo>
                    <a:pt x="290760" y="446025"/>
                  </a:lnTo>
                  <a:lnTo>
                    <a:pt x="283618" y="432573"/>
                  </a:lnTo>
                  <a:lnTo>
                    <a:pt x="277905" y="4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383"/>
          <p:cNvGrpSpPr/>
          <p:nvPr/>
        </p:nvGrpSpPr>
        <p:grpSpPr>
          <a:xfrm>
            <a:off x="5726818" y="104891"/>
            <a:ext cx="1188333" cy="320243"/>
            <a:chOff x="5726818" y="104891"/>
            <a:chExt cx="1188333" cy="320243"/>
          </a:xfrm>
        </p:grpSpPr>
        <p:sp>
          <p:nvSpPr>
            <p:cNvPr id="40" name="SMARTInkShape-2176"/>
            <p:cNvSpPr/>
            <p:nvPr>
              <p:custDataLst>
                <p:tags r:id="rId141"/>
              </p:custDataLst>
            </p:nvPr>
          </p:nvSpPr>
          <p:spPr>
            <a:xfrm>
              <a:off x="5726818" y="110325"/>
              <a:ext cx="92958" cy="296442"/>
            </a:xfrm>
            <a:custGeom>
              <a:avLst/>
              <a:gdLst/>
              <a:ahLst/>
              <a:cxnLst/>
              <a:rect l="0" t="0" r="0" b="0"/>
              <a:pathLst>
                <a:path w="92958" h="296442">
                  <a:moveTo>
                    <a:pt x="54857" y="251625"/>
                  </a:moveTo>
                  <a:lnTo>
                    <a:pt x="54857" y="251625"/>
                  </a:lnTo>
                  <a:lnTo>
                    <a:pt x="54857" y="224883"/>
                  </a:lnTo>
                  <a:lnTo>
                    <a:pt x="44744" y="218536"/>
                  </a:lnTo>
                  <a:lnTo>
                    <a:pt x="40706" y="217924"/>
                  </a:lnTo>
                  <a:lnTo>
                    <a:pt x="36957" y="218574"/>
                  </a:lnTo>
                  <a:lnTo>
                    <a:pt x="28910" y="223178"/>
                  </a:lnTo>
                  <a:lnTo>
                    <a:pt x="13537" y="237669"/>
                  </a:lnTo>
                  <a:lnTo>
                    <a:pt x="5448" y="249303"/>
                  </a:lnTo>
                  <a:lnTo>
                    <a:pt x="0" y="272809"/>
                  </a:lnTo>
                  <a:lnTo>
                    <a:pt x="1548" y="285029"/>
                  </a:lnTo>
                  <a:lnTo>
                    <a:pt x="3443" y="289769"/>
                  </a:lnTo>
                  <a:lnTo>
                    <a:pt x="6822" y="292930"/>
                  </a:lnTo>
                  <a:lnTo>
                    <a:pt x="16222" y="296441"/>
                  </a:lnTo>
                  <a:lnTo>
                    <a:pt x="21692" y="294202"/>
                  </a:lnTo>
                  <a:lnTo>
                    <a:pt x="39504" y="275882"/>
                  </a:lnTo>
                  <a:lnTo>
                    <a:pt x="57128" y="249287"/>
                  </a:lnTo>
                  <a:lnTo>
                    <a:pt x="69524" y="214008"/>
                  </a:lnTo>
                  <a:lnTo>
                    <a:pt x="78840" y="173687"/>
                  </a:lnTo>
                  <a:lnTo>
                    <a:pt x="82525" y="131024"/>
                  </a:lnTo>
                  <a:lnTo>
                    <a:pt x="83163" y="87833"/>
                  </a:lnTo>
                  <a:lnTo>
                    <a:pt x="83379" y="41001"/>
                  </a:lnTo>
                  <a:lnTo>
                    <a:pt x="83428" y="0"/>
                  </a:lnTo>
                  <a:lnTo>
                    <a:pt x="78375" y="16320"/>
                  </a:lnTo>
                  <a:lnTo>
                    <a:pt x="74790" y="60820"/>
                  </a:lnTo>
                  <a:lnTo>
                    <a:pt x="74169" y="101016"/>
                  </a:lnTo>
                  <a:lnTo>
                    <a:pt x="73959" y="143637"/>
                  </a:lnTo>
                  <a:lnTo>
                    <a:pt x="76744" y="183998"/>
                  </a:lnTo>
                  <a:lnTo>
                    <a:pt x="81451" y="222768"/>
                  </a:lnTo>
                  <a:lnTo>
                    <a:pt x="92957" y="28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77"/>
            <p:cNvSpPr/>
            <p:nvPr>
              <p:custDataLst>
                <p:tags r:id="rId142"/>
              </p:custDataLst>
            </p:nvPr>
          </p:nvSpPr>
          <p:spPr>
            <a:xfrm>
              <a:off x="5876925" y="3238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699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78"/>
            <p:cNvSpPr/>
            <p:nvPr>
              <p:custDataLst>
                <p:tags r:id="rId143"/>
              </p:custDataLst>
            </p:nvPr>
          </p:nvSpPr>
          <p:spPr>
            <a:xfrm>
              <a:off x="5876925" y="234664"/>
              <a:ext cx="9526" cy="32037"/>
            </a:xfrm>
            <a:custGeom>
              <a:avLst/>
              <a:gdLst/>
              <a:ahLst/>
              <a:cxnLst/>
              <a:rect l="0" t="0" r="0" b="0"/>
              <a:pathLst>
                <a:path w="9526" h="32037">
                  <a:moveTo>
                    <a:pt x="9525" y="32036"/>
                  </a:moveTo>
                  <a:lnTo>
                    <a:pt x="9525" y="32036"/>
                  </a:lnTo>
                  <a:lnTo>
                    <a:pt x="9525" y="26979"/>
                  </a:lnTo>
                  <a:lnTo>
                    <a:pt x="883" y="0"/>
                  </a:lnTo>
                  <a:lnTo>
                    <a:pt x="0" y="3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79"/>
            <p:cNvSpPr/>
            <p:nvPr>
              <p:custDataLst>
                <p:tags r:id="rId144"/>
              </p:custDataLst>
            </p:nvPr>
          </p:nvSpPr>
          <p:spPr>
            <a:xfrm>
              <a:off x="5934638" y="261474"/>
              <a:ext cx="54595" cy="157627"/>
            </a:xfrm>
            <a:custGeom>
              <a:avLst/>
              <a:gdLst/>
              <a:ahLst/>
              <a:cxnLst/>
              <a:rect l="0" t="0" r="0" b="0"/>
              <a:pathLst>
                <a:path w="54595" h="157627">
                  <a:moveTo>
                    <a:pt x="47062" y="14751"/>
                  </a:moveTo>
                  <a:lnTo>
                    <a:pt x="47062" y="14751"/>
                  </a:lnTo>
                  <a:lnTo>
                    <a:pt x="29162" y="7212"/>
                  </a:lnTo>
                  <a:lnTo>
                    <a:pt x="25603" y="6550"/>
                  </a:lnTo>
                  <a:lnTo>
                    <a:pt x="18828" y="2992"/>
                  </a:lnTo>
                  <a:lnTo>
                    <a:pt x="15540" y="562"/>
                  </a:lnTo>
                  <a:lnTo>
                    <a:pt x="12289" y="0"/>
                  </a:lnTo>
                  <a:lnTo>
                    <a:pt x="9063" y="684"/>
                  </a:lnTo>
                  <a:lnTo>
                    <a:pt x="5855" y="2198"/>
                  </a:lnTo>
                  <a:lnTo>
                    <a:pt x="3715" y="4266"/>
                  </a:lnTo>
                  <a:lnTo>
                    <a:pt x="1339" y="9385"/>
                  </a:lnTo>
                  <a:lnTo>
                    <a:pt x="0" y="23274"/>
                  </a:lnTo>
                  <a:lnTo>
                    <a:pt x="4660" y="40795"/>
                  </a:lnTo>
                  <a:lnTo>
                    <a:pt x="26899" y="83364"/>
                  </a:lnTo>
                  <a:lnTo>
                    <a:pt x="49861" y="122344"/>
                  </a:lnTo>
                  <a:lnTo>
                    <a:pt x="54594" y="138823"/>
                  </a:lnTo>
                  <a:lnTo>
                    <a:pt x="52084" y="142974"/>
                  </a:lnTo>
                  <a:lnTo>
                    <a:pt x="40827" y="150408"/>
                  </a:lnTo>
                  <a:lnTo>
                    <a:pt x="18487" y="157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80"/>
            <p:cNvSpPr/>
            <p:nvPr>
              <p:custDataLst>
                <p:tags r:id="rId145"/>
              </p:custDataLst>
            </p:nvPr>
          </p:nvSpPr>
          <p:spPr>
            <a:xfrm>
              <a:off x="6062898" y="104891"/>
              <a:ext cx="61678" cy="320243"/>
            </a:xfrm>
            <a:custGeom>
              <a:avLst/>
              <a:gdLst/>
              <a:ahLst/>
              <a:cxnLst/>
              <a:rect l="0" t="0" r="0" b="0"/>
              <a:pathLst>
                <a:path w="61678" h="320243">
                  <a:moveTo>
                    <a:pt x="33102" y="9409"/>
                  </a:moveTo>
                  <a:lnTo>
                    <a:pt x="33102" y="9409"/>
                  </a:lnTo>
                  <a:lnTo>
                    <a:pt x="33102" y="1208"/>
                  </a:lnTo>
                  <a:lnTo>
                    <a:pt x="32044" y="767"/>
                  </a:lnTo>
                  <a:lnTo>
                    <a:pt x="24901" y="0"/>
                  </a:lnTo>
                  <a:lnTo>
                    <a:pt x="23752" y="36627"/>
                  </a:lnTo>
                  <a:lnTo>
                    <a:pt x="18554" y="83460"/>
                  </a:lnTo>
                  <a:lnTo>
                    <a:pt x="13883" y="129830"/>
                  </a:lnTo>
                  <a:lnTo>
                    <a:pt x="3867" y="176306"/>
                  </a:lnTo>
                  <a:lnTo>
                    <a:pt x="0" y="202119"/>
                  </a:lnTo>
                  <a:lnTo>
                    <a:pt x="3319" y="241581"/>
                  </a:lnTo>
                  <a:lnTo>
                    <a:pt x="4169" y="277167"/>
                  </a:lnTo>
                  <a:lnTo>
                    <a:pt x="5426" y="298804"/>
                  </a:lnTo>
                  <a:lnTo>
                    <a:pt x="9513" y="311949"/>
                  </a:lnTo>
                  <a:lnTo>
                    <a:pt x="13142" y="315877"/>
                  </a:lnTo>
                  <a:lnTo>
                    <a:pt x="22820" y="320242"/>
                  </a:lnTo>
                  <a:lnTo>
                    <a:pt x="28364" y="318231"/>
                  </a:lnTo>
                  <a:lnTo>
                    <a:pt x="40168" y="307530"/>
                  </a:lnTo>
                  <a:lnTo>
                    <a:pt x="61677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81"/>
            <p:cNvSpPr/>
            <p:nvPr>
              <p:custDataLst>
                <p:tags r:id="rId146"/>
              </p:custDataLst>
            </p:nvPr>
          </p:nvSpPr>
          <p:spPr>
            <a:xfrm>
              <a:off x="6015718" y="276225"/>
              <a:ext cx="127908" cy="28576"/>
            </a:xfrm>
            <a:custGeom>
              <a:avLst/>
              <a:gdLst/>
              <a:ahLst/>
              <a:cxnLst/>
              <a:rect l="0" t="0" r="0" b="0"/>
              <a:pathLst>
                <a:path w="127908" h="28576">
                  <a:moveTo>
                    <a:pt x="32657" y="28575"/>
                  </a:moveTo>
                  <a:lnTo>
                    <a:pt x="32657" y="28575"/>
                  </a:lnTo>
                  <a:lnTo>
                    <a:pt x="22544" y="28575"/>
                  </a:lnTo>
                  <a:lnTo>
                    <a:pt x="18506" y="26458"/>
                  </a:lnTo>
                  <a:lnTo>
                    <a:pt x="4423" y="13497"/>
                  </a:lnTo>
                  <a:lnTo>
                    <a:pt x="1135" y="12173"/>
                  </a:lnTo>
                  <a:lnTo>
                    <a:pt x="0" y="11290"/>
                  </a:lnTo>
                  <a:lnTo>
                    <a:pt x="302" y="10702"/>
                  </a:lnTo>
                  <a:lnTo>
                    <a:pt x="4519" y="10048"/>
                  </a:lnTo>
                  <a:lnTo>
                    <a:pt x="18793" y="8622"/>
                  </a:lnTo>
                  <a:lnTo>
                    <a:pt x="48223" y="2017"/>
                  </a:lnTo>
                  <a:lnTo>
                    <a:pt x="86840" y="266"/>
                  </a:lnTo>
                  <a:lnTo>
                    <a:pt x="127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82"/>
            <p:cNvSpPr/>
            <p:nvPr>
              <p:custDataLst>
                <p:tags r:id="rId147"/>
              </p:custDataLst>
            </p:nvPr>
          </p:nvSpPr>
          <p:spPr>
            <a:xfrm>
              <a:off x="6153150" y="266700"/>
              <a:ext cx="57151" cy="128882"/>
            </a:xfrm>
            <a:custGeom>
              <a:avLst/>
              <a:gdLst/>
              <a:ahLst/>
              <a:cxnLst/>
              <a:rect l="0" t="0" r="0" b="0"/>
              <a:pathLst>
                <a:path w="57151" h="12888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40699" y="57750"/>
                  </a:lnTo>
                  <a:lnTo>
                    <a:pt x="51805" y="78612"/>
                  </a:lnTo>
                  <a:lnTo>
                    <a:pt x="54774" y="91736"/>
                  </a:lnTo>
                  <a:lnTo>
                    <a:pt x="50450" y="107447"/>
                  </a:lnTo>
                  <a:lnTo>
                    <a:pt x="40539" y="128233"/>
                  </a:lnTo>
                  <a:lnTo>
                    <a:pt x="38668" y="128881"/>
                  </a:lnTo>
                  <a:lnTo>
                    <a:pt x="36362" y="128254"/>
                  </a:lnTo>
                  <a:lnTo>
                    <a:pt x="33766" y="126777"/>
                  </a:lnTo>
                  <a:lnTo>
                    <a:pt x="32036" y="123677"/>
                  </a:lnTo>
                  <a:lnTo>
                    <a:pt x="30113" y="114587"/>
                  </a:lnTo>
                  <a:lnTo>
                    <a:pt x="36483" y="76296"/>
                  </a:lnTo>
                  <a:lnTo>
                    <a:pt x="44912" y="44596"/>
                  </a:lnTo>
                  <a:lnTo>
                    <a:pt x="571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83"/>
            <p:cNvSpPr/>
            <p:nvPr>
              <p:custDataLst>
                <p:tags r:id="rId148"/>
              </p:custDataLst>
            </p:nvPr>
          </p:nvSpPr>
          <p:spPr>
            <a:xfrm>
              <a:off x="6276975" y="3333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84"/>
            <p:cNvSpPr/>
            <p:nvPr>
              <p:custDataLst>
                <p:tags r:id="rId149"/>
              </p:custDataLst>
            </p:nvPr>
          </p:nvSpPr>
          <p:spPr>
            <a:xfrm>
              <a:off x="6267450" y="182299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9525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85"/>
            <p:cNvSpPr/>
            <p:nvPr>
              <p:custDataLst>
                <p:tags r:id="rId150"/>
              </p:custDataLst>
            </p:nvPr>
          </p:nvSpPr>
          <p:spPr>
            <a:xfrm>
              <a:off x="6305550" y="152516"/>
              <a:ext cx="90257" cy="239533"/>
            </a:xfrm>
            <a:custGeom>
              <a:avLst/>
              <a:gdLst/>
              <a:ahLst/>
              <a:cxnLst/>
              <a:rect l="0" t="0" r="0" b="0"/>
              <a:pathLst>
                <a:path w="90257" h="239533">
                  <a:moveTo>
                    <a:pt x="47625" y="9409"/>
                  </a:moveTo>
                  <a:lnTo>
                    <a:pt x="47625" y="9409"/>
                  </a:lnTo>
                  <a:lnTo>
                    <a:pt x="47625" y="0"/>
                  </a:lnTo>
                  <a:lnTo>
                    <a:pt x="44803" y="30983"/>
                  </a:lnTo>
                  <a:lnTo>
                    <a:pt x="39424" y="77170"/>
                  </a:lnTo>
                  <a:lnTo>
                    <a:pt x="37304" y="117613"/>
                  </a:lnTo>
                  <a:lnTo>
                    <a:pt x="31631" y="156240"/>
                  </a:lnTo>
                  <a:lnTo>
                    <a:pt x="29179" y="201631"/>
                  </a:lnTo>
                  <a:lnTo>
                    <a:pt x="27785" y="222899"/>
                  </a:lnTo>
                  <a:lnTo>
                    <a:pt x="23166" y="238706"/>
                  </a:lnTo>
                  <a:lnTo>
                    <a:pt x="23911" y="239532"/>
                  </a:lnTo>
                  <a:lnTo>
                    <a:pt x="25466" y="239024"/>
                  </a:lnTo>
                  <a:lnTo>
                    <a:pt x="33359" y="198326"/>
                  </a:lnTo>
                  <a:lnTo>
                    <a:pt x="55376" y="154898"/>
                  </a:lnTo>
                  <a:lnTo>
                    <a:pt x="64443" y="137513"/>
                  </a:lnTo>
                  <a:lnTo>
                    <a:pt x="66246" y="137145"/>
                  </a:lnTo>
                  <a:lnTo>
                    <a:pt x="71070" y="139558"/>
                  </a:lnTo>
                  <a:lnTo>
                    <a:pt x="79736" y="146867"/>
                  </a:lnTo>
                  <a:lnTo>
                    <a:pt x="83063" y="158343"/>
                  </a:lnTo>
                  <a:lnTo>
                    <a:pt x="87759" y="179832"/>
                  </a:lnTo>
                  <a:lnTo>
                    <a:pt x="90256" y="186524"/>
                  </a:lnTo>
                  <a:lnTo>
                    <a:pt x="90208" y="199605"/>
                  </a:lnTo>
                  <a:lnTo>
                    <a:pt x="81554" y="225249"/>
                  </a:lnTo>
                  <a:lnTo>
                    <a:pt x="76594" y="229502"/>
                  </a:lnTo>
                  <a:lnTo>
                    <a:pt x="62616" y="234228"/>
                  </a:lnTo>
                  <a:lnTo>
                    <a:pt x="36898" y="236889"/>
                  </a:lnTo>
                  <a:lnTo>
                    <a:pt x="0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86"/>
            <p:cNvSpPr/>
            <p:nvPr>
              <p:custDataLst>
                <p:tags r:id="rId151"/>
              </p:custDataLst>
            </p:nvPr>
          </p:nvSpPr>
          <p:spPr>
            <a:xfrm>
              <a:off x="6440651" y="295275"/>
              <a:ext cx="93500" cy="114301"/>
            </a:xfrm>
            <a:custGeom>
              <a:avLst/>
              <a:gdLst/>
              <a:ahLst/>
              <a:cxnLst/>
              <a:rect l="0" t="0" r="0" b="0"/>
              <a:pathLst>
                <a:path w="93500" h="114301">
                  <a:moveTo>
                    <a:pt x="26824" y="0"/>
                  </a:moveTo>
                  <a:lnTo>
                    <a:pt x="26824" y="0"/>
                  </a:lnTo>
                  <a:lnTo>
                    <a:pt x="21768" y="5057"/>
                  </a:lnTo>
                  <a:lnTo>
                    <a:pt x="19285" y="10361"/>
                  </a:lnTo>
                  <a:lnTo>
                    <a:pt x="9956" y="33114"/>
                  </a:lnTo>
                  <a:lnTo>
                    <a:pt x="2188" y="51204"/>
                  </a:lnTo>
                  <a:lnTo>
                    <a:pt x="0" y="63680"/>
                  </a:lnTo>
                  <a:lnTo>
                    <a:pt x="3825" y="87660"/>
                  </a:lnTo>
                  <a:lnTo>
                    <a:pt x="11660" y="104760"/>
                  </a:lnTo>
                  <a:lnTo>
                    <a:pt x="17615" y="110060"/>
                  </a:lnTo>
                  <a:lnTo>
                    <a:pt x="20685" y="111473"/>
                  </a:lnTo>
                  <a:lnTo>
                    <a:pt x="23790" y="110299"/>
                  </a:lnTo>
                  <a:lnTo>
                    <a:pt x="53421" y="75594"/>
                  </a:lnTo>
                  <a:lnTo>
                    <a:pt x="59812" y="63231"/>
                  </a:lnTo>
                  <a:lnTo>
                    <a:pt x="64467" y="46487"/>
                  </a:lnTo>
                  <a:lnTo>
                    <a:pt x="66736" y="43691"/>
                  </a:lnTo>
                  <a:lnTo>
                    <a:pt x="69307" y="41828"/>
                  </a:lnTo>
                  <a:lnTo>
                    <a:pt x="71021" y="42702"/>
                  </a:lnTo>
                  <a:lnTo>
                    <a:pt x="72926" y="49317"/>
                  </a:lnTo>
                  <a:lnTo>
                    <a:pt x="77212" y="87901"/>
                  </a:lnTo>
                  <a:lnTo>
                    <a:pt x="9349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87"/>
            <p:cNvSpPr/>
            <p:nvPr>
              <p:custDataLst>
                <p:tags r:id="rId152"/>
              </p:custDataLst>
            </p:nvPr>
          </p:nvSpPr>
          <p:spPr>
            <a:xfrm>
              <a:off x="6600825" y="169238"/>
              <a:ext cx="37548" cy="249863"/>
            </a:xfrm>
            <a:custGeom>
              <a:avLst/>
              <a:gdLst/>
              <a:ahLst/>
              <a:cxnLst/>
              <a:rect l="0" t="0" r="0" b="0"/>
              <a:pathLst>
                <a:path w="37548" h="249863">
                  <a:moveTo>
                    <a:pt x="0" y="126037"/>
                  </a:moveTo>
                  <a:lnTo>
                    <a:pt x="0" y="126037"/>
                  </a:lnTo>
                  <a:lnTo>
                    <a:pt x="10361" y="87414"/>
                  </a:lnTo>
                  <a:lnTo>
                    <a:pt x="25510" y="40243"/>
                  </a:lnTo>
                  <a:lnTo>
                    <a:pt x="36855" y="481"/>
                  </a:lnTo>
                  <a:lnTo>
                    <a:pt x="37270" y="0"/>
                  </a:lnTo>
                  <a:lnTo>
                    <a:pt x="37547" y="737"/>
                  </a:lnTo>
                  <a:lnTo>
                    <a:pt x="22878" y="47711"/>
                  </a:lnTo>
                  <a:lnTo>
                    <a:pt x="14498" y="94177"/>
                  </a:lnTo>
                  <a:lnTo>
                    <a:pt x="7358" y="139938"/>
                  </a:lnTo>
                  <a:lnTo>
                    <a:pt x="2180" y="177781"/>
                  </a:lnTo>
                  <a:lnTo>
                    <a:pt x="431" y="222806"/>
                  </a:lnTo>
                  <a:lnTo>
                    <a:pt x="5835" y="238190"/>
                  </a:lnTo>
                  <a:lnTo>
                    <a:pt x="10240" y="245256"/>
                  </a:lnTo>
                  <a:lnTo>
                    <a:pt x="14236" y="248908"/>
                  </a:lnTo>
                  <a:lnTo>
                    <a:pt x="28575" y="249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88"/>
            <p:cNvSpPr/>
            <p:nvPr>
              <p:custDataLst>
                <p:tags r:id="rId153"/>
              </p:custDataLst>
            </p:nvPr>
          </p:nvSpPr>
          <p:spPr>
            <a:xfrm>
              <a:off x="6573967" y="285750"/>
              <a:ext cx="84009" cy="9526"/>
            </a:xfrm>
            <a:custGeom>
              <a:avLst/>
              <a:gdLst/>
              <a:ahLst/>
              <a:cxnLst/>
              <a:rect l="0" t="0" r="0" b="0"/>
              <a:pathLst>
                <a:path w="84009" h="9526">
                  <a:moveTo>
                    <a:pt x="17333" y="9525"/>
                  </a:moveTo>
                  <a:lnTo>
                    <a:pt x="17333" y="9525"/>
                  </a:lnTo>
                  <a:lnTo>
                    <a:pt x="0" y="9525"/>
                  </a:lnTo>
                  <a:lnTo>
                    <a:pt x="14890" y="8467"/>
                  </a:lnTo>
                  <a:lnTo>
                    <a:pt x="84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189"/>
            <p:cNvSpPr/>
            <p:nvPr>
              <p:custDataLst>
                <p:tags r:id="rId154"/>
              </p:custDataLst>
            </p:nvPr>
          </p:nvSpPr>
          <p:spPr>
            <a:xfrm>
              <a:off x="6710883" y="153366"/>
              <a:ext cx="204268" cy="258581"/>
            </a:xfrm>
            <a:custGeom>
              <a:avLst/>
              <a:gdLst/>
              <a:ahLst/>
              <a:cxnLst/>
              <a:rect l="0" t="0" r="0" b="0"/>
              <a:pathLst>
                <a:path w="204268" h="258581">
                  <a:moveTo>
                    <a:pt x="23292" y="189534"/>
                  </a:moveTo>
                  <a:lnTo>
                    <a:pt x="23292" y="189534"/>
                  </a:lnTo>
                  <a:lnTo>
                    <a:pt x="9103" y="203723"/>
                  </a:lnTo>
                  <a:lnTo>
                    <a:pt x="9599" y="205343"/>
                  </a:lnTo>
                  <a:lnTo>
                    <a:pt x="12047" y="206424"/>
                  </a:lnTo>
                  <a:lnTo>
                    <a:pt x="15796" y="207144"/>
                  </a:lnTo>
                  <a:lnTo>
                    <a:pt x="19353" y="206566"/>
                  </a:lnTo>
                  <a:lnTo>
                    <a:pt x="40948" y="195200"/>
                  </a:lnTo>
                  <a:lnTo>
                    <a:pt x="49836" y="186408"/>
                  </a:lnTo>
                  <a:lnTo>
                    <a:pt x="64166" y="168573"/>
                  </a:lnTo>
                  <a:lnTo>
                    <a:pt x="64300" y="163918"/>
                  </a:lnTo>
                  <a:lnTo>
                    <a:pt x="58804" y="153102"/>
                  </a:lnTo>
                  <a:lnTo>
                    <a:pt x="52128" y="146884"/>
                  </a:lnTo>
                  <a:lnTo>
                    <a:pt x="48866" y="145225"/>
                  </a:lnTo>
                  <a:lnTo>
                    <a:pt x="39597" y="146205"/>
                  </a:lnTo>
                  <a:lnTo>
                    <a:pt x="28422" y="151227"/>
                  </a:lnTo>
                  <a:lnTo>
                    <a:pt x="12348" y="164896"/>
                  </a:lnTo>
                  <a:lnTo>
                    <a:pt x="252" y="182866"/>
                  </a:lnTo>
                  <a:lnTo>
                    <a:pt x="0" y="197859"/>
                  </a:lnTo>
                  <a:lnTo>
                    <a:pt x="3415" y="215459"/>
                  </a:lnTo>
                  <a:lnTo>
                    <a:pt x="11287" y="231317"/>
                  </a:lnTo>
                  <a:lnTo>
                    <a:pt x="17251" y="239149"/>
                  </a:lnTo>
                  <a:lnTo>
                    <a:pt x="36672" y="249508"/>
                  </a:lnTo>
                  <a:lnTo>
                    <a:pt x="42795" y="250683"/>
                  </a:lnTo>
                  <a:lnTo>
                    <a:pt x="88979" y="245058"/>
                  </a:lnTo>
                  <a:lnTo>
                    <a:pt x="132880" y="227326"/>
                  </a:lnTo>
                  <a:lnTo>
                    <a:pt x="148660" y="214020"/>
                  </a:lnTo>
                  <a:lnTo>
                    <a:pt x="160648" y="191125"/>
                  </a:lnTo>
                  <a:lnTo>
                    <a:pt x="161429" y="186361"/>
                  </a:lnTo>
                  <a:lnTo>
                    <a:pt x="159475" y="178246"/>
                  </a:lnTo>
                  <a:lnTo>
                    <a:pt x="156414" y="175659"/>
                  </a:lnTo>
                  <a:lnTo>
                    <a:pt x="147369" y="172784"/>
                  </a:lnTo>
                  <a:lnTo>
                    <a:pt x="125319" y="176222"/>
                  </a:lnTo>
                  <a:lnTo>
                    <a:pt x="103734" y="189000"/>
                  </a:lnTo>
                  <a:lnTo>
                    <a:pt x="88990" y="201135"/>
                  </a:lnTo>
                  <a:lnTo>
                    <a:pt x="84241" y="216562"/>
                  </a:lnTo>
                  <a:lnTo>
                    <a:pt x="82975" y="226603"/>
                  </a:lnTo>
                  <a:lnTo>
                    <a:pt x="84247" y="234355"/>
                  </a:lnTo>
                  <a:lnTo>
                    <a:pt x="91306" y="245791"/>
                  </a:lnTo>
                  <a:lnTo>
                    <a:pt x="107179" y="258179"/>
                  </a:lnTo>
                  <a:lnTo>
                    <a:pt x="114141" y="258580"/>
                  </a:lnTo>
                  <a:lnTo>
                    <a:pt x="130345" y="253382"/>
                  </a:lnTo>
                  <a:lnTo>
                    <a:pt x="152260" y="238556"/>
                  </a:lnTo>
                  <a:lnTo>
                    <a:pt x="172160" y="210644"/>
                  </a:lnTo>
                  <a:lnTo>
                    <a:pt x="186319" y="168769"/>
                  </a:lnTo>
                  <a:lnTo>
                    <a:pt x="192246" y="132934"/>
                  </a:lnTo>
                  <a:lnTo>
                    <a:pt x="194691" y="100879"/>
                  </a:lnTo>
                  <a:lnTo>
                    <a:pt x="200959" y="54140"/>
                  </a:lnTo>
                  <a:lnTo>
                    <a:pt x="202228" y="16185"/>
                  </a:lnTo>
                  <a:lnTo>
                    <a:pt x="198775" y="2070"/>
                  </a:lnTo>
                  <a:lnTo>
                    <a:pt x="197431" y="0"/>
                  </a:lnTo>
                  <a:lnTo>
                    <a:pt x="196534" y="736"/>
                  </a:lnTo>
                  <a:lnTo>
                    <a:pt x="185111" y="43902"/>
                  </a:lnTo>
                  <a:lnTo>
                    <a:pt x="177142" y="80594"/>
                  </a:lnTo>
                  <a:lnTo>
                    <a:pt x="182524" y="116509"/>
                  </a:lnTo>
                  <a:lnTo>
                    <a:pt x="185477" y="155315"/>
                  </a:lnTo>
                  <a:lnTo>
                    <a:pt x="193313" y="202784"/>
                  </a:lnTo>
                  <a:lnTo>
                    <a:pt x="204267" y="23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2190"/>
          <p:cNvSpPr/>
          <p:nvPr>
            <p:custDataLst>
              <p:tags r:id="rId2"/>
            </p:custDataLst>
          </p:nvPr>
        </p:nvSpPr>
        <p:spPr>
          <a:xfrm>
            <a:off x="4248150" y="609600"/>
            <a:ext cx="2420965" cy="85726"/>
          </a:xfrm>
          <a:custGeom>
            <a:avLst/>
            <a:gdLst/>
            <a:ahLst/>
            <a:cxnLst/>
            <a:rect l="0" t="0" r="0" b="0"/>
            <a:pathLst>
              <a:path w="2420965" h="85726">
                <a:moveTo>
                  <a:pt x="0" y="0"/>
                </a:moveTo>
                <a:lnTo>
                  <a:pt x="0" y="0"/>
                </a:lnTo>
                <a:lnTo>
                  <a:pt x="43252" y="9701"/>
                </a:lnTo>
                <a:lnTo>
                  <a:pt x="84548" y="16890"/>
                </a:lnTo>
                <a:lnTo>
                  <a:pt x="125240" y="18410"/>
                </a:lnTo>
                <a:lnTo>
                  <a:pt x="160437" y="18766"/>
                </a:lnTo>
                <a:lnTo>
                  <a:pt x="204053" y="18966"/>
                </a:lnTo>
                <a:lnTo>
                  <a:pt x="244845" y="19025"/>
                </a:lnTo>
                <a:lnTo>
                  <a:pt x="291034" y="19043"/>
                </a:lnTo>
                <a:lnTo>
                  <a:pt x="326198" y="19047"/>
                </a:lnTo>
                <a:lnTo>
                  <a:pt x="362994" y="16226"/>
                </a:lnTo>
                <a:lnTo>
                  <a:pt x="399456" y="12503"/>
                </a:lnTo>
                <a:lnTo>
                  <a:pt x="433300" y="10849"/>
                </a:lnTo>
                <a:lnTo>
                  <a:pt x="471624" y="10113"/>
                </a:lnTo>
                <a:lnTo>
                  <a:pt x="514411" y="9786"/>
                </a:lnTo>
                <a:lnTo>
                  <a:pt x="561649" y="9641"/>
                </a:lnTo>
                <a:lnTo>
                  <a:pt x="608044" y="9577"/>
                </a:lnTo>
                <a:lnTo>
                  <a:pt x="654416" y="9548"/>
                </a:lnTo>
                <a:lnTo>
                  <a:pt x="678636" y="9540"/>
                </a:lnTo>
                <a:lnTo>
                  <a:pt x="703249" y="9535"/>
                </a:lnTo>
                <a:lnTo>
                  <a:pt x="728124" y="8473"/>
                </a:lnTo>
                <a:lnTo>
                  <a:pt x="753174" y="6707"/>
                </a:lnTo>
                <a:lnTo>
                  <a:pt x="778341" y="4472"/>
                </a:lnTo>
                <a:lnTo>
                  <a:pt x="804644" y="4039"/>
                </a:lnTo>
                <a:lnTo>
                  <a:pt x="831704" y="4810"/>
                </a:lnTo>
                <a:lnTo>
                  <a:pt x="859270" y="6381"/>
                </a:lnTo>
                <a:lnTo>
                  <a:pt x="887172" y="6371"/>
                </a:lnTo>
                <a:lnTo>
                  <a:pt x="915298" y="5306"/>
                </a:lnTo>
                <a:lnTo>
                  <a:pt x="943573" y="3537"/>
                </a:lnTo>
                <a:lnTo>
                  <a:pt x="971949" y="2358"/>
                </a:lnTo>
                <a:lnTo>
                  <a:pt x="1000390" y="1572"/>
                </a:lnTo>
                <a:lnTo>
                  <a:pt x="1028877" y="1048"/>
                </a:lnTo>
                <a:lnTo>
                  <a:pt x="1057393" y="699"/>
                </a:lnTo>
                <a:lnTo>
                  <a:pt x="1085929" y="466"/>
                </a:lnTo>
                <a:lnTo>
                  <a:pt x="1114477" y="311"/>
                </a:lnTo>
                <a:lnTo>
                  <a:pt x="1143035" y="207"/>
                </a:lnTo>
                <a:lnTo>
                  <a:pt x="1171598" y="138"/>
                </a:lnTo>
                <a:lnTo>
                  <a:pt x="1200166" y="92"/>
                </a:lnTo>
                <a:lnTo>
                  <a:pt x="1228735" y="61"/>
                </a:lnTo>
                <a:lnTo>
                  <a:pt x="1257307" y="41"/>
                </a:lnTo>
                <a:lnTo>
                  <a:pt x="1285880" y="27"/>
                </a:lnTo>
                <a:lnTo>
                  <a:pt x="1314453" y="18"/>
                </a:lnTo>
                <a:lnTo>
                  <a:pt x="1343027" y="12"/>
                </a:lnTo>
                <a:lnTo>
                  <a:pt x="1371601" y="8"/>
                </a:lnTo>
                <a:lnTo>
                  <a:pt x="1400176" y="5"/>
                </a:lnTo>
                <a:lnTo>
                  <a:pt x="1428750" y="4"/>
                </a:lnTo>
                <a:lnTo>
                  <a:pt x="1457325" y="2"/>
                </a:lnTo>
                <a:lnTo>
                  <a:pt x="1485900" y="2"/>
                </a:lnTo>
                <a:lnTo>
                  <a:pt x="1514475" y="1"/>
                </a:lnTo>
                <a:lnTo>
                  <a:pt x="1543050" y="1"/>
                </a:lnTo>
                <a:lnTo>
                  <a:pt x="1571625" y="0"/>
                </a:lnTo>
                <a:lnTo>
                  <a:pt x="1600200" y="0"/>
                </a:lnTo>
                <a:lnTo>
                  <a:pt x="1628775" y="0"/>
                </a:lnTo>
                <a:lnTo>
                  <a:pt x="1656292" y="1058"/>
                </a:lnTo>
                <a:lnTo>
                  <a:pt x="1683103" y="2822"/>
                </a:lnTo>
                <a:lnTo>
                  <a:pt x="1709444" y="5057"/>
                </a:lnTo>
                <a:lnTo>
                  <a:pt x="1735471" y="6546"/>
                </a:lnTo>
                <a:lnTo>
                  <a:pt x="1761289" y="7539"/>
                </a:lnTo>
                <a:lnTo>
                  <a:pt x="1786968" y="8201"/>
                </a:lnTo>
                <a:lnTo>
                  <a:pt x="1812553" y="8642"/>
                </a:lnTo>
                <a:lnTo>
                  <a:pt x="1838077" y="8937"/>
                </a:lnTo>
                <a:lnTo>
                  <a:pt x="1863560" y="9133"/>
                </a:lnTo>
                <a:lnTo>
                  <a:pt x="1887956" y="9264"/>
                </a:lnTo>
                <a:lnTo>
                  <a:pt x="1934819" y="9409"/>
                </a:lnTo>
                <a:lnTo>
                  <a:pt x="1980342" y="9473"/>
                </a:lnTo>
                <a:lnTo>
                  <a:pt x="2025269" y="9502"/>
                </a:lnTo>
                <a:lnTo>
                  <a:pt x="2069931" y="9515"/>
                </a:lnTo>
                <a:lnTo>
                  <a:pt x="2111653" y="9520"/>
                </a:lnTo>
                <a:lnTo>
                  <a:pt x="2150304" y="9523"/>
                </a:lnTo>
                <a:lnTo>
                  <a:pt x="2185121" y="9524"/>
                </a:lnTo>
                <a:lnTo>
                  <a:pt x="2218235" y="9525"/>
                </a:lnTo>
                <a:lnTo>
                  <a:pt x="2263804" y="9525"/>
                </a:lnTo>
                <a:lnTo>
                  <a:pt x="2304117" y="9525"/>
                </a:lnTo>
                <a:lnTo>
                  <a:pt x="2350609" y="9525"/>
                </a:lnTo>
                <a:lnTo>
                  <a:pt x="2394796" y="10583"/>
                </a:lnTo>
                <a:lnTo>
                  <a:pt x="2420964" y="17726"/>
                </a:lnTo>
                <a:lnTo>
                  <a:pt x="2420425" y="18167"/>
                </a:lnTo>
                <a:lnTo>
                  <a:pt x="2383351" y="18934"/>
                </a:lnTo>
                <a:lnTo>
                  <a:pt x="2335961" y="19027"/>
                </a:lnTo>
                <a:lnTo>
                  <a:pt x="2297393" y="19043"/>
                </a:lnTo>
                <a:lnTo>
                  <a:pt x="2251863" y="19048"/>
                </a:lnTo>
                <a:lnTo>
                  <a:pt x="2216853" y="19049"/>
                </a:lnTo>
                <a:lnTo>
                  <a:pt x="2180126" y="16227"/>
                </a:lnTo>
                <a:lnTo>
                  <a:pt x="2140520" y="12504"/>
                </a:lnTo>
                <a:lnTo>
                  <a:pt x="2094695" y="10849"/>
                </a:lnTo>
                <a:lnTo>
                  <a:pt x="2069563" y="11466"/>
                </a:lnTo>
                <a:lnTo>
                  <a:pt x="2043284" y="12936"/>
                </a:lnTo>
                <a:lnTo>
                  <a:pt x="2016239" y="14974"/>
                </a:lnTo>
                <a:lnTo>
                  <a:pt x="1988684" y="16333"/>
                </a:lnTo>
                <a:lnTo>
                  <a:pt x="1960790" y="17238"/>
                </a:lnTo>
                <a:lnTo>
                  <a:pt x="1932668" y="17842"/>
                </a:lnTo>
                <a:lnTo>
                  <a:pt x="1903337" y="18245"/>
                </a:lnTo>
                <a:lnTo>
                  <a:pt x="1873199" y="18513"/>
                </a:lnTo>
                <a:lnTo>
                  <a:pt x="1842525" y="18692"/>
                </a:lnTo>
                <a:lnTo>
                  <a:pt x="1810434" y="18811"/>
                </a:lnTo>
                <a:lnTo>
                  <a:pt x="1777397" y="18891"/>
                </a:lnTo>
                <a:lnTo>
                  <a:pt x="1743731" y="18944"/>
                </a:lnTo>
                <a:lnTo>
                  <a:pt x="1709646" y="20038"/>
                </a:lnTo>
                <a:lnTo>
                  <a:pt x="1675280" y="21825"/>
                </a:lnTo>
                <a:lnTo>
                  <a:pt x="1640728" y="24075"/>
                </a:lnTo>
                <a:lnTo>
                  <a:pt x="1604994" y="25575"/>
                </a:lnTo>
                <a:lnTo>
                  <a:pt x="1568471" y="26575"/>
                </a:lnTo>
                <a:lnTo>
                  <a:pt x="1531422" y="27242"/>
                </a:lnTo>
                <a:lnTo>
                  <a:pt x="1492965" y="28745"/>
                </a:lnTo>
                <a:lnTo>
                  <a:pt x="1453568" y="30805"/>
                </a:lnTo>
                <a:lnTo>
                  <a:pt x="1413546" y="33236"/>
                </a:lnTo>
                <a:lnTo>
                  <a:pt x="1374164" y="34858"/>
                </a:lnTo>
                <a:lnTo>
                  <a:pt x="1335210" y="35938"/>
                </a:lnTo>
                <a:lnTo>
                  <a:pt x="1296539" y="36659"/>
                </a:lnTo>
                <a:lnTo>
                  <a:pt x="1257001" y="38198"/>
                </a:lnTo>
                <a:lnTo>
                  <a:pt x="1216884" y="40282"/>
                </a:lnTo>
                <a:lnTo>
                  <a:pt x="1176381" y="42730"/>
                </a:lnTo>
                <a:lnTo>
                  <a:pt x="1136679" y="44361"/>
                </a:lnTo>
                <a:lnTo>
                  <a:pt x="1097511" y="45449"/>
                </a:lnTo>
                <a:lnTo>
                  <a:pt x="1058699" y="46174"/>
                </a:lnTo>
                <a:lnTo>
                  <a:pt x="1019066" y="47716"/>
                </a:lnTo>
                <a:lnTo>
                  <a:pt x="978886" y="49803"/>
                </a:lnTo>
                <a:lnTo>
                  <a:pt x="938341" y="52252"/>
                </a:lnTo>
                <a:lnTo>
                  <a:pt x="897553" y="54943"/>
                </a:lnTo>
                <a:lnTo>
                  <a:pt x="856601" y="57795"/>
                </a:lnTo>
                <a:lnTo>
                  <a:pt x="815542" y="60755"/>
                </a:lnTo>
                <a:lnTo>
                  <a:pt x="774412" y="63787"/>
                </a:lnTo>
                <a:lnTo>
                  <a:pt x="733233" y="66866"/>
                </a:lnTo>
                <a:lnTo>
                  <a:pt x="692022" y="69978"/>
                </a:lnTo>
                <a:lnTo>
                  <a:pt x="651848" y="73110"/>
                </a:lnTo>
                <a:lnTo>
                  <a:pt x="612365" y="76257"/>
                </a:lnTo>
                <a:lnTo>
                  <a:pt x="573343" y="79413"/>
                </a:lnTo>
                <a:lnTo>
                  <a:pt x="495300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385"/>
          <p:cNvGrpSpPr/>
          <p:nvPr/>
        </p:nvGrpSpPr>
        <p:grpSpPr>
          <a:xfrm>
            <a:off x="2695575" y="1649541"/>
            <a:ext cx="234089" cy="322135"/>
            <a:chOff x="2695575" y="1649541"/>
            <a:chExt cx="234089" cy="322135"/>
          </a:xfrm>
        </p:grpSpPr>
        <p:sp>
          <p:nvSpPr>
            <p:cNvPr id="56" name="SMARTInkShape-2191"/>
            <p:cNvSpPr/>
            <p:nvPr>
              <p:custDataLst>
                <p:tags r:id="rId139"/>
              </p:custDataLst>
            </p:nvPr>
          </p:nvSpPr>
          <p:spPr>
            <a:xfrm>
              <a:off x="2695575" y="1657466"/>
              <a:ext cx="190501" cy="277899"/>
            </a:xfrm>
            <a:custGeom>
              <a:avLst/>
              <a:gdLst/>
              <a:ahLst/>
              <a:cxnLst/>
              <a:rect l="0" t="0" r="0" b="0"/>
              <a:pathLst>
                <a:path w="190501" h="277899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32481" y="39909"/>
                  </a:lnTo>
                  <a:lnTo>
                    <a:pt x="68168" y="84942"/>
                  </a:lnTo>
                  <a:lnTo>
                    <a:pt x="103011" y="130020"/>
                  </a:lnTo>
                  <a:lnTo>
                    <a:pt x="136358" y="167448"/>
                  </a:lnTo>
                  <a:lnTo>
                    <a:pt x="166163" y="211901"/>
                  </a:lnTo>
                  <a:lnTo>
                    <a:pt x="183872" y="257384"/>
                  </a:lnTo>
                  <a:lnTo>
                    <a:pt x="189191" y="277898"/>
                  </a:lnTo>
                  <a:lnTo>
                    <a:pt x="190500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192"/>
            <p:cNvSpPr/>
            <p:nvPr>
              <p:custDataLst>
                <p:tags r:id="rId140"/>
              </p:custDataLst>
            </p:nvPr>
          </p:nvSpPr>
          <p:spPr>
            <a:xfrm>
              <a:off x="2733675" y="1649541"/>
              <a:ext cx="195989" cy="322135"/>
            </a:xfrm>
            <a:custGeom>
              <a:avLst/>
              <a:gdLst/>
              <a:ahLst/>
              <a:cxnLst/>
              <a:rect l="0" t="0" r="0" b="0"/>
              <a:pathLst>
                <a:path w="195989" h="322135">
                  <a:moveTo>
                    <a:pt x="190500" y="17334"/>
                  </a:moveTo>
                  <a:lnTo>
                    <a:pt x="190500" y="17334"/>
                  </a:lnTo>
                  <a:lnTo>
                    <a:pt x="190500" y="12278"/>
                  </a:lnTo>
                  <a:lnTo>
                    <a:pt x="193322" y="6973"/>
                  </a:lnTo>
                  <a:lnTo>
                    <a:pt x="195556" y="4076"/>
                  </a:lnTo>
                  <a:lnTo>
                    <a:pt x="195988" y="2146"/>
                  </a:lnTo>
                  <a:lnTo>
                    <a:pt x="195217" y="858"/>
                  </a:lnTo>
                  <a:lnTo>
                    <a:pt x="193645" y="0"/>
                  </a:lnTo>
                  <a:lnTo>
                    <a:pt x="191538" y="1545"/>
                  </a:lnTo>
                  <a:lnTo>
                    <a:pt x="160964" y="42591"/>
                  </a:lnTo>
                  <a:lnTo>
                    <a:pt x="136335" y="83353"/>
                  </a:lnTo>
                  <a:lnTo>
                    <a:pt x="112362" y="122503"/>
                  </a:lnTo>
                  <a:lnTo>
                    <a:pt x="84480" y="161385"/>
                  </a:lnTo>
                  <a:lnTo>
                    <a:pt x="59116" y="202932"/>
                  </a:lnTo>
                  <a:lnTo>
                    <a:pt x="35955" y="246543"/>
                  </a:lnTo>
                  <a:lnTo>
                    <a:pt x="12276" y="289211"/>
                  </a:lnTo>
                  <a:lnTo>
                    <a:pt x="0" y="32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86"/>
          <p:cNvGrpSpPr/>
          <p:nvPr/>
        </p:nvGrpSpPr>
        <p:grpSpPr>
          <a:xfrm>
            <a:off x="5203298" y="1594283"/>
            <a:ext cx="269109" cy="377393"/>
            <a:chOff x="5203298" y="1594283"/>
            <a:chExt cx="269109" cy="377393"/>
          </a:xfrm>
        </p:grpSpPr>
        <p:sp>
          <p:nvSpPr>
            <p:cNvPr id="59" name="SMARTInkShape-2193"/>
            <p:cNvSpPr/>
            <p:nvPr>
              <p:custDataLst>
                <p:tags r:id="rId137"/>
              </p:custDataLst>
            </p:nvPr>
          </p:nvSpPr>
          <p:spPr>
            <a:xfrm>
              <a:off x="5203298" y="1620966"/>
              <a:ext cx="178328" cy="131635"/>
            </a:xfrm>
            <a:custGeom>
              <a:avLst/>
              <a:gdLst/>
              <a:ahLst/>
              <a:cxnLst/>
              <a:rect l="0" t="0" r="0" b="0"/>
              <a:pathLst>
                <a:path w="178328" h="131635">
                  <a:moveTo>
                    <a:pt x="16402" y="17334"/>
                  </a:moveTo>
                  <a:lnTo>
                    <a:pt x="16402" y="17334"/>
                  </a:lnTo>
                  <a:lnTo>
                    <a:pt x="16402" y="12278"/>
                  </a:lnTo>
                  <a:lnTo>
                    <a:pt x="10757" y="6973"/>
                  </a:lnTo>
                  <a:lnTo>
                    <a:pt x="0" y="0"/>
                  </a:lnTo>
                  <a:lnTo>
                    <a:pt x="175" y="487"/>
                  </a:lnTo>
                  <a:lnTo>
                    <a:pt x="3193" y="3849"/>
                  </a:lnTo>
                  <a:lnTo>
                    <a:pt x="45329" y="34491"/>
                  </a:lnTo>
                  <a:lnTo>
                    <a:pt x="90647" y="65629"/>
                  </a:lnTo>
                  <a:lnTo>
                    <a:pt x="136938" y="101247"/>
                  </a:lnTo>
                  <a:lnTo>
                    <a:pt x="178327" y="13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94"/>
            <p:cNvSpPr/>
            <p:nvPr>
              <p:custDataLst>
                <p:tags r:id="rId138"/>
              </p:custDataLst>
            </p:nvPr>
          </p:nvSpPr>
          <p:spPr>
            <a:xfrm>
              <a:off x="5400843" y="1594283"/>
              <a:ext cx="71564" cy="377393"/>
            </a:xfrm>
            <a:custGeom>
              <a:avLst/>
              <a:gdLst/>
              <a:ahLst/>
              <a:cxnLst/>
              <a:rect l="0" t="0" r="0" b="0"/>
              <a:pathLst>
                <a:path w="71564" h="377393">
                  <a:moveTo>
                    <a:pt x="66507" y="44017"/>
                  </a:moveTo>
                  <a:lnTo>
                    <a:pt x="66507" y="44017"/>
                  </a:lnTo>
                  <a:lnTo>
                    <a:pt x="71563" y="28848"/>
                  </a:lnTo>
                  <a:lnTo>
                    <a:pt x="71223" y="15756"/>
                  </a:lnTo>
                  <a:lnTo>
                    <a:pt x="67545" y="4998"/>
                  </a:lnTo>
                  <a:lnTo>
                    <a:pt x="65082" y="2129"/>
                  </a:lnTo>
                  <a:lnTo>
                    <a:pt x="62382" y="217"/>
                  </a:lnTo>
                  <a:lnTo>
                    <a:pt x="59524" y="0"/>
                  </a:lnTo>
                  <a:lnTo>
                    <a:pt x="53526" y="2582"/>
                  </a:lnTo>
                  <a:lnTo>
                    <a:pt x="39142" y="15042"/>
                  </a:lnTo>
                  <a:lnTo>
                    <a:pt x="26531" y="37196"/>
                  </a:lnTo>
                  <a:lnTo>
                    <a:pt x="9529" y="79651"/>
                  </a:lnTo>
                  <a:lnTo>
                    <a:pt x="2705" y="100436"/>
                  </a:lnTo>
                  <a:lnTo>
                    <a:pt x="0" y="140518"/>
                  </a:lnTo>
                  <a:lnTo>
                    <a:pt x="8484" y="181860"/>
                  </a:lnTo>
                  <a:lnTo>
                    <a:pt x="9185" y="219177"/>
                  </a:lnTo>
                  <a:lnTo>
                    <a:pt x="12128" y="249022"/>
                  </a:lnTo>
                  <a:lnTo>
                    <a:pt x="16881" y="279737"/>
                  </a:lnTo>
                  <a:lnTo>
                    <a:pt x="18289" y="319529"/>
                  </a:lnTo>
                  <a:lnTo>
                    <a:pt x="9357" y="377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387"/>
          <p:cNvGrpSpPr/>
          <p:nvPr/>
        </p:nvGrpSpPr>
        <p:grpSpPr>
          <a:xfrm>
            <a:off x="3009935" y="1630099"/>
            <a:ext cx="1036730" cy="293952"/>
            <a:chOff x="3009935" y="1630099"/>
            <a:chExt cx="1036730" cy="293952"/>
          </a:xfrm>
        </p:grpSpPr>
        <p:sp>
          <p:nvSpPr>
            <p:cNvPr id="62" name="SMARTInkShape-2195"/>
            <p:cNvSpPr/>
            <p:nvPr>
              <p:custDataLst>
                <p:tags r:id="rId125"/>
              </p:custDataLst>
            </p:nvPr>
          </p:nvSpPr>
          <p:spPr>
            <a:xfrm>
              <a:off x="3981450" y="1651862"/>
              <a:ext cx="65215" cy="262664"/>
            </a:xfrm>
            <a:custGeom>
              <a:avLst/>
              <a:gdLst/>
              <a:ahLst/>
              <a:cxnLst/>
              <a:rect l="0" t="0" r="0" b="0"/>
              <a:pathLst>
                <a:path w="65215" h="262664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7605" y="0"/>
                  </a:lnTo>
                  <a:lnTo>
                    <a:pt x="10361" y="771"/>
                  </a:lnTo>
                  <a:lnTo>
                    <a:pt x="22120" y="9735"/>
                  </a:lnTo>
                  <a:lnTo>
                    <a:pt x="30998" y="19017"/>
                  </a:lnTo>
                  <a:lnTo>
                    <a:pt x="47278" y="57155"/>
                  </a:lnTo>
                  <a:lnTo>
                    <a:pt x="61745" y="101771"/>
                  </a:lnTo>
                  <a:lnTo>
                    <a:pt x="65214" y="144201"/>
                  </a:lnTo>
                  <a:lnTo>
                    <a:pt x="65184" y="187111"/>
                  </a:lnTo>
                  <a:lnTo>
                    <a:pt x="57884" y="215700"/>
                  </a:lnTo>
                  <a:lnTo>
                    <a:pt x="28575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196"/>
            <p:cNvSpPr/>
            <p:nvPr>
              <p:custDataLst>
                <p:tags r:id="rId126"/>
              </p:custDataLst>
            </p:nvPr>
          </p:nvSpPr>
          <p:spPr>
            <a:xfrm>
              <a:off x="3914775" y="1744399"/>
              <a:ext cx="9526" cy="132027"/>
            </a:xfrm>
            <a:custGeom>
              <a:avLst/>
              <a:gdLst/>
              <a:ahLst/>
              <a:cxnLst/>
              <a:rect l="0" t="0" r="0" b="0"/>
              <a:pathLst>
                <a:path w="9526" h="13202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1675"/>
                  </a:lnTo>
                  <a:lnTo>
                    <a:pt x="8642" y="14146"/>
                  </a:lnTo>
                  <a:lnTo>
                    <a:pt x="8205" y="32305"/>
                  </a:lnTo>
                  <a:lnTo>
                    <a:pt x="1289" y="65429"/>
                  </a:lnTo>
                  <a:lnTo>
                    <a:pt x="8314" y="108762"/>
                  </a:lnTo>
                  <a:lnTo>
                    <a:pt x="9525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97"/>
            <p:cNvSpPr/>
            <p:nvPr>
              <p:custDataLst>
                <p:tags r:id="rId127"/>
              </p:custDataLst>
            </p:nvPr>
          </p:nvSpPr>
          <p:spPr>
            <a:xfrm>
              <a:off x="3838575" y="1866900"/>
              <a:ext cx="17334" cy="57151"/>
            </a:xfrm>
            <a:custGeom>
              <a:avLst/>
              <a:gdLst/>
              <a:ahLst/>
              <a:cxnLst/>
              <a:rect l="0" t="0" r="0" b="0"/>
              <a:pathLst>
                <a:path w="17334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4"/>
                  </a:lnTo>
                  <a:lnTo>
                    <a:pt x="15188" y="14150"/>
                  </a:lnTo>
                  <a:lnTo>
                    <a:pt x="17333" y="21458"/>
                  </a:lnTo>
                  <a:lnTo>
                    <a:pt x="16847" y="24889"/>
                  </a:lnTo>
                  <a:lnTo>
                    <a:pt x="13485" y="31523"/>
                  </a:lnTo>
                  <a:lnTo>
                    <a:pt x="3761" y="4440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98"/>
            <p:cNvSpPr/>
            <p:nvPr>
              <p:custDataLst>
                <p:tags r:id="rId128"/>
              </p:custDataLst>
            </p:nvPr>
          </p:nvSpPr>
          <p:spPr>
            <a:xfrm>
              <a:off x="3720735" y="1736897"/>
              <a:ext cx="85695" cy="121258"/>
            </a:xfrm>
            <a:custGeom>
              <a:avLst/>
              <a:gdLst/>
              <a:ahLst/>
              <a:cxnLst/>
              <a:rect l="0" t="0" r="0" b="0"/>
              <a:pathLst>
                <a:path w="85695" h="121258">
                  <a:moveTo>
                    <a:pt x="51165" y="34753"/>
                  </a:moveTo>
                  <a:lnTo>
                    <a:pt x="51165" y="34753"/>
                  </a:lnTo>
                  <a:lnTo>
                    <a:pt x="57711" y="19544"/>
                  </a:lnTo>
                  <a:lnTo>
                    <a:pt x="59366" y="8238"/>
                  </a:lnTo>
                  <a:lnTo>
                    <a:pt x="58749" y="4377"/>
                  </a:lnTo>
                  <a:lnTo>
                    <a:pt x="57279" y="1802"/>
                  </a:lnTo>
                  <a:lnTo>
                    <a:pt x="55241" y="86"/>
                  </a:lnTo>
                  <a:lnTo>
                    <a:pt x="52824" y="0"/>
                  </a:lnTo>
                  <a:lnTo>
                    <a:pt x="35696" y="10288"/>
                  </a:lnTo>
                  <a:lnTo>
                    <a:pt x="28152" y="15268"/>
                  </a:lnTo>
                  <a:lnTo>
                    <a:pt x="16948" y="29268"/>
                  </a:lnTo>
                  <a:lnTo>
                    <a:pt x="1132" y="64126"/>
                  </a:lnTo>
                  <a:lnTo>
                    <a:pt x="0" y="77088"/>
                  </a:lnTo>
                  <a:lnTo>
                    <a:pt x="2840" y="99090"/>
                  </a:lnTo>
                  <a:lnTo>
                    <a:pt x="11696" y="111325"/>
                  </a:lnTo>
                  <a:lnTo>
                    <a:pt x="18502" y="117551"/>
                  </a:lnTo>
                  <a:lnTo>
                    <a:pt x="25157" y="120643"/>
                  </a:lnTo>
                  <a:lnTo>
                    <a:pt x="38194" y="121257"/>
                  </a:lnTo>
                  <a:lnTo>
                    <a:pt x="57435" y="115653"/>
                  </a:lnTo>
                  <a:lnTo>
                    <a:pt x="76542" y="97176"/>
                  </a:lnTo>
                  <a:lnTo>
                    <a:pt x="83610" y="80488"/>
                  </a:lnTo>
                  <a:lnTo>
                    <a:pt x="85694" y="62488"/>
                  </a:lnTo>
                  <a:lnTo>
                    <a:pt x="78407" y="27884"/>
                  </a:lnTo>
                  <a:lnTo>
                    <a:pt x="72798" y="15825"/>
                  </a:lnTo>
                  <a:lnTo>
                    <a:pt x="66777" y="10466"/>
                  </a:lnTo>
                  <a:lnTo>
                    <a:pt x="63689" y="1115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99"/>
            <p:cNvSpPr/>
            <p:nvPr>
              <p:custDataLst>
                <p:tags r:id="rId129"/>
              </p:custDataLst>
            </p:nvPr>
          </p:nvSpPr>
          <p:spPr>
            <a:xfrm>
              <a:off x="3667681" y="1676792"/>
              <a:ext cx="47070" cy="190109"/>
            </a:xfrm>
            <a:custGeom>
              <a:avLst/>
              <a:gdLst/>
              <a:ahLst/>
              <a:cxnLst/>
              <a:rect l="0" t="0" r="0" b="0"/>
              <a:pathLst>
                <a:path w="47070" h="190109">
                  <a:moveTo>
                    <a:pt x="47069" y="9133"/>
                  </a:moveTo>
                  <a:lnTo>
                    <a:pt x="47069" y="9133"/>
                  </a:lnTo>
                  <a:lnTo>
                    <a:pt x="47069" y="932"/>
                  </a:lnTo>
                  <a:lnTo>
                    <a:pt x="46011" y="491"/>
                  </a:lnTo>
                  <a:lnTo>
                    <a:pt x="42012" y="0"/>
                  </a:lnTo>
                  <a:lnTo>
                    <a:pt x="36708" y="2605"/>
                  </a:lnTo>
                  <a:lnTo>
                    <a:pt x="33812" y="4781"/>
                  </a:lnTo>
                  <a:lnTo>
                    <a:pt x="18421" y="39644"/>
                  </a:lnTo>
                  <a:lnTo>
                    <a:pt x="3667" y="86646"/>
                  </a:lnTo>
                  <a:lnTo>
                    <a:pt x="0" y="131080"/>
                  </a:lnTo>
                  <a:lnTo>
                    <a:pt x="612" y="167473"/>
                  </a:lnTo>
                  <a:lnTo>
                    <a:pt x="8969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00"/>
            <p:cNvSpPr/>
            <p:nvPr>
              <p:custDataLst>
                <p:tags r:id="rId130"/>
              </p:custDataLst>
            </p:nvPr>
          </p:nvSpPr>
          <p:spPr>
            <a:xfrm>
              <a:off x="3562350" y="175260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0" y="66675"/>
                  </a:moveTo>
                  <a:lnTo>
                    <a:pt x="0" y="66675"/>
                  </a:lnTo>
                  <a:lnTo>
                    <a:pt x="0" y="36084"/>
                  </a:lnTo>
                  <a:lnTo>
                    <a:pt x="2117" y="32523"/>
                  </a:lnTo>
                  <a:lnTo>
                    <a:pt x="15208" y="22454"/>
                  </a:lnTo>
                  <a:lnTo>
                    <a:pt x="49962" y="425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01"/>
            <p:cNvSpPr/>
            <p:nvPr>
              <p:custDataLst>
                <p:tags r:id="rId131"/>
              </p:custDataLst>
            </p:nvPr>
          </p:nvSpPr>
          <p:spPr>
            <a:xfrm>
              <a:off x="3583001" y="1630099"/>
              <a:ext cx="46025" cy="217752"/>
            </a:xfrm>
            <a:custGeom>
              <a:avLst/>
              <a:gdLst/>
              <a:ahLst/>
              <a:cxnLst/>
              <a:rect l="0" t="0" r="0" b="0"/>
              <a:pathLst>
                <a:path w="46025" h="217752">
                  <a:moveTo>
                    <a:pt x="46024" y="8201"/>
                  </a:moveTo>
                  <a:lnTo>
                    <a:pt x="46024" y="8201"/>
                  </a:lnTo>
                  <a:lnTo>
                    <a:pt x="40967" y="3145"/>
                  </a:lnTo>
                  <a:lnTo>
                    <a:pt x="35663" y="662"/>
                  </a:lnTo>
                  <a:lnTo>
                    <a:pt x="32767" y="0"/>
                  </a:lnTo>
                  <a:lnTo>
                    <a:pt x="23904" y="4909"/>
                  </a:lnTo>
                  <a:lnTo>
                    <a:pt x="18578" y="9181"/>
                  </a:lnTo>
                  <a:lnTo>
                    <a:pt x="12659" y="19573"/>
                  </a:lnTo>
                  <a:lnTo>
                    <a:pt x="0" y="65429"/>
                  </a:lnTo>
                  <a:lnTo>
                    <a:pt x="6149" y="109432"/>
                  </a:lnTo>
                  <a:lnTo>
                    <a:pt x="7573" y="147789"/>
                  </a:lnTo>
                  <a:lnTo>
                    <a:pt x="14401" y="187468"/>
                  </a:lnTo>
                  <a:lnTo>
                    <a:pt x="17449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02"/>
            <p:cNvSpPr/>
            <p:nvPr>
              <p:custDataLst>
                <p:tags r:id="rId132"/>
              </p:custDataLst>
            </p:nvPr>
          </p:nvSpPr>
          <p:spPr>
            <a:xfrm>
              <a:off x="3524250" y="1714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03"/>
            <p:cNvSpPr/>
            <p:nvPr>
              <p:custDataLst>
                <p:tags r:id="rId133"/>
              </p:custDataLst>
            </p:nvPr>
          </p:nvSpPr>
          <p:spPr>
            <a:xfrm>
              <a:off x="3524250" y="1794737"/>
              <a:ext cx="1" cy="53114"/>
            </a:xfrm>
            <a:custGeom>
              <a:avLst/>
              <a:gdLst/>
              <a:ahLst/>
              <a:cxnLst/>
              <a:rect l="0" t="0" r="0" b="0"/>
              <a:pathLst>
                <a:path w="1" h="531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04"/>
            <p:cNvSpPr/>
            <p:nvPr>
              <p:custDataLst>
                <p:tags r:id="rId134"/>
              </p:custDataLst>
            </p:nvPr>
          </p:nvSpPr>
          <p:spPr>
            <a:xfrm>
              <a:off x="3419475" y="1793511"/>
              <a:ext cx="57151" cy="80967"/>
            </a:xfrm>
            <a:custGeom>
              <a:avLst/>
              <a:gdLst/>
              <a:ahLst/>
              <a:cxnLst/>
              <a:rect l="0" t="0" r="0" b="0"/>
              <a:pathLst>
                <a:path w="57151" h="80967">
                  <a:moveTo>
                    <a:pt x="9525" y="54339"/>
                  </a:moveTo>
                  <a:lnTo>
                    <a:pt x="9525" y="54339"/>
                  </a:lnTo>
                  <a:lnTo>
                    <a:pt x="9525" y="49283"/>
                  </a:lnTo>
                  <a:lnTo>
                    <a:pt x="8467" y="47793"/>
                  </a:lnTo>
                  <a:lnTo>
                    <a:pt x="6703" y="46800"/>
                  </a:lnTo>
                  <a:lnTo>
                    <a:pt x="393" y="44930"/>
                  </a:lnTo>
                  <a:lnTo>
                    <a:pt x="3" y="80966"/>
                  </a:lnTo>
                  <a:lnTo>
                    <a:pt x="0" y="77280"/>
                  </a:lnTo>
                  <a:lnTo>
                    <a:pt x="11759" y="32123"/>
                  </a:lnTo>
                  <a:lnTo>
                    <a:pt x="19712" y="11420"/>
                  </a:lnTo>
                  <a:lnTo>
                    <a:pt x="25694" y="3514"/>
                  </a:lnTo>
                  <a:lnTo>
                    <a:pt x="31881" y="0"/>
                  </a:lnTo>
                  <a:lnTo>
                    <a:pt x="35012" y="122"/>
                  </a:lnTo>
                  <a:lnTo>
                    <a:pt x="41313" y="3078"/>
                  </a:lnTo>
                  <a:lnTo>
                    <a:pt x="50811" y="20806"/>
                  </a:lnTo>
                  <a:lnTo>
                    <a:pt x="57150" y="54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05"/>
            <p:cNvSpPr/>
            <p:nvPr>
              <p:custDataLst>
                <p:tags r:id="rId135"/>
              </p:custDataLst>
            </p:nvPr>
          </p:nvSpPr>
          <p:spPr>
            <a:xfrm>
              <a:off x="3267120" y="1680437"/>
              <a:ext cx="123133" cy="218557"/>
            </a:xfrm>
            <a:custGeom>
              <a:avLst/>
              <a:gdLst/>
              <a:ahLst/>
              <a:cxnLst/>
              <a:rect l="0" t="0" r="0" b="0"/>
              <a:pathLst>
                <a:path w="123133" h="218557">
                  <a:moveTo>
                    <a:pt x="19005" y="5488"/>
                  </a:moveTo>
                  <a:lnTo>
                    <a:pt x="19005" y="5488"/>
                  </a:lnTo>
                  <a:lnTo>
                    <a:pt x="19005" y="432"/>
                  </a:lnTo>
                  <a:lnTo>
                    <a:pt x="17947" y="0"/>
                  </a:lnTo>
                  <a:lnTo>
                    <a:pt x="13948" y="2343"/>
                  </a:lnTo>
                  <a:lnTo>
                    <a:pt x="5748" y="19726"/>
                  </a:lnTo>
                  <a:lnTo>
                    <a:pt x="1099" y="48556"/>
                  </a:lnTo>
                  <a:lnTo>
                    <a:pt x="181" y="92822"/>
                  </a:lnTo>
                  <a:lnTo>
                    <a:pt x="0" y="132218"/>
                  </a:lnTo>
                  <a:lnTo>
                    <a:pt x="10081" y="163805"/>
                  </a:lnTo>
                  <a:lnTo>
                    <a:pt x="35730" y="201379"/>
                  </a:lnTo>
                  <a:lnTo>
                    <a:pt x="39680" y="205932"/>
                  </a:lnTo>
                  <a:lnTo>
                    <a:pt x="60409" y="217397"/>
                  </a:lnTo>
                  <a:lnTo>
                    <a:pt x="77624" y="218556"/>
                  </a:lnTo>
                  <a:lnTo>
                    <a:pt x="86659" y="217383"/>
                  </a:lnTo>
                  <a:lnTo>
                    <a:pt x="93741" y="213426"/>
                  </a:lnTo>
                  <a:lnTo>
                    <a:pt x="116401" y="185585"/>
                  </a:lnTo>
                  <a:lnTo>
                    <a:pt x="120501" y="169492"/>
                  </a:lnTo>
                  <a:lnTo>
                    <a:pt x="123132" y="124667"/>
                  </a:lnTo>
                  <a:lnTo>
                    <a:pt x="116156" y="77522"/>
                  </a:lnTo>
                  <a:lnTo>
                    <a:pt x="109574" y="35122"/>
                  </a:lnTo>
                  <a:lnTo>
                    <a:pt x="104061" y="23950"/>
                  </a:lnTo>
                  <a:lnTo>
                    <a:pt x="99141" y="17927"/>
                  </a:lnTo>
                  <a:lnTo>
                    <a:pt x="96954" y="11722"/>
                  </a:lnTo>
                  <a:lnTo>
                    <a:pt x="96371" y="11761"/>
                  </a:lnTo>
                  <a:lnTo>
                    <a:pt x="95205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06"/>
            <p:cNvSpPr/>
            <p:nvPr>
              <p:custDataLst>
                <p:tags r:id="rId136"/>
              </p:custDataLst>
            </p:nvPr>
          </p:nvSpPr>
          <p:spPr>
            <a:xfrm>
              <a:off x="3009935" y="1790700"/>
              <a:ext cx="180941" cy="75519"/>
            </a:xfrm>
            <a:custGeom>
              <a:avLst/>
              <a:gdLst/>
              <a:ahLst/>
              <a:cxnLst/>
              <a:rect l="0" t="0" r="0" b="0"/>
              <a:pathLst>
                <a:path w="180941" h="75519">
                  <a:moveTo>
                    <a:pt x="9490" y="66675"/>
                  </a:moveTo>
                  <a:lnTo>
                    <a:pt x="9490" y="66675"/>
                  </a:lnTo>
                  <a:lnTo>
                    <a:pt x="1289" y="58474"/>
                  </a:lnTo>
                  <a:lnTo>
                    <a:pt x="357" y="52486"/>
                  </a:lnTo>
                  <a:lnTo>
                    <a:pt x="0" y="29738"/>
                  </a:lnTo>
                  <a:lnTo>
                    <a:pt x="2105" y="25117"/>
                  </a:lnTo>
                  <a:lnTo>
                    <a:pt x="10088" y="17160"/>
                  </a:lnTo>
                  <a:lnTo>
                    <a:pt x="20692" y="12919"/>
                  </a:lnTo>
                  <a:lnTo>
                    <a:pt x="26483" y="11787"/>
                  </a:lnTo>
                  <a:lnTo>
                    <a:pt x="38562" y="13353"/>
                  </a:lnTo>
                  <a:lnTo>
                    <a:pt x="50986" y="18635"/>
                  </a:lnTo>
                  <a:lnTo>
                    <a:pt x="67763" y="32450"/>
                  </a:lnTo>
                  <a:lnTo>
                    <a:pt x="84090" y="60304"/>
                  </a:lnTo>
                  <a:lnTo>
                    <a:pt x="98739" y="71020"/>
                  </a:lnTo>
                  <a:lnTo>
                    <a:pt x="110253" y="74665"/>
                  </a:lnTo>
                  <a:lnTo>
                    <a:pt x="117068" y="75518"/>
                  </a:lnTo>
                  <a:lnTo>
                    <a:pt x="120367" y="73629"/>
                  </a:lnTo>
                  <a:lnTo>
                    <a:pt x="163738" y="26786"/>
                  </a:lnTo>
                  <a:lnTo>
                    <a:pt x="180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388"/>
          <p:cNvGrpSpPr/>
          <p:nvPr/>
        </p:nvGrpSpPr>
        <p:grpSpPr>
          <a:xfrm>
            <a:off x="5629899" y="1620966"/>
            <a:ext cx="1399322" cy="293560"/>
            <a:chOff x="5629899" y="1620966"/>
            <a:chExt cx="1399322" cy="293560"/>
          </a:xfrm>
        </p:grpSpPr>
        <p:sp>
          <p:nvSpPr>
            <p:cNvPr id="75" name="SMARTInkShape-2207"/>
            <p:cNvSpPr/>
            <p:nvPr>
              <p:custDataLst>
                <p:tags r:id="rId116"/>
              </p:custDataLst>
            </p:nvPr>
          </p:nvSpPr>
          <p:spPr>
            <a:xfrm>
              <a:off x="6920636" y="1733550"/>
              <a:ext cx="108585" cy="160885"/>
            </a:xfrm>
            <a:custGeom>
              <a:avLst/>
              <a:gdLst/>
              <a:ahLst/>
              <a:cxnLst/>
              <a:rect l="0" t="0" r="0" b="0"/>
              <a:pathLst>
                <a:path w="108585" h="160885">
                  <a:moveTo>
                    <a:pt x="89764" y="9525"/>
                  </a:moveTo>
                  <a:lnTo>
                    <a:pt x="89764" y="9525"/>
                  </a:lnTo>
                  <a:lnTo>
                    <a:pt x="84708" y="9525"/>
                  </a:lnTo>
                  <a:lnTo>
                    <a:pt x="38307" y="36531"/>
                  </a:lnTo>
                  <a:lnTo>
                    <a:pt x="15603" y="57391"/>
                  </a:lnTo>
                  <a:lnTo>
                    <a:pt x="6407" y="73331"/>
                  </a:lnTo>
                  <a:lnTo>
                    <a:pt x="505" y="88684"/>
                  </a:lnTo>
                  <a:lnTo>
                    <a:pt x="0" y="106090"/>
                  </a:lnTo>
                  <a:lnTo>
                    <a:pt x="3241" y="133022"/>
                  </a:lnTo>
                  <a:lnTo>
                    <a:pt x="9329" y="144140"/>
                  </a:lnTo>
                  <a:lnTo>
                    <a:pt x="18032" y="154021"/>
                  </a:lnTo>
                  <a:lnTo>
                    <a:pt x="25428" y="158412"/>
                  </a:lnTo>
                  <a:lnTo>
                    <a:pt x="35541" y="160884"/>
                  </a:lnTo>
                  <a:lnTo>
                    <a:pt x="60411" y="156560"/>
                  </a:lnTo>
                  <a:lnTo>
                    <a:pt x="84477" y="143520"/>
                  </a:lnTo>
                  <a:lnTo>
                    <a:pt x="99956" y="131307"/>
                  </a:lnTo>
                  <a:lnTo>
                    <a:pt x="104877" y="115861"/>
                  </a:lnTo>
                  <a:lnTo>
                    <a:pt x="108037" y="71452"/>
                  </a:lnTo>
                  <a:lnTo>
                    <a:pt x="108584" y="44572"/>
                  </a:lnTo>
                  <a:lnTo>
                    <a:pt x="103067" y="30040"/>
                  </a:lnTo>
                  <a:lnTo>
                    <a:pt x="70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08"/>
            <p:cNvSpPr/>
            <p:nvPr>
              <p:custDataLst>
                <p:tags r:id="rId117"/>
              </p:custDataLst>
            </p:nvPr>
          </p:nvSpPr>
          <p:spPr>
            <a:xfrm>
              <a:off x="6829607" y="1668591"/>
              <a:ext cx="104594" cy="245935"/>
            </a:xfrm>
            <a:custGeom>
              <a:avLst/>
              <a:gdLst/>
              <a:ahLst/>
              <a:cxnLst/>
              <a:rect l="0" t="0" r="0" b="0"/>
              <a:pathLst>
                <a:path w="104594" h="245935">
                  <a:moveTo>
                    <a:pt x="104593" y="17334"/>
                  </a:moveTo>
                  <a:lnTo>
                    <a:pt x="104593" y="17334"/>
                  </a:lnTo>
                  <a:lnTo>
                    <a:pt x="104593" y="12278"/>
                  </a:lnTo>
                  <a:lnTo>
                    <a:pt x="101771" y="6973"/>
                  </a:lnTo>
                  <a:lnTo>
                    <a:pt x="99537" y="4076"/>
                  </a:lnTo>
                  <a:lnTo>
                    <a:pt x="91410" y="858"/>
                  </a:lnTo>
                  <a:lnTo>
                    <a:pt x="86279" y="0"/>
                  </a:lnTo>
                  <a:lnTo>
                    <a:pt x="77757" y="1869"/>
                  </a:lnTo>
                  <a:lnTo>
                    <a:pt x="53549" y="16749"/>
                  </a:lnTo>
                  <a:lnTo>
                    <a:pt x="32436" y="44089"/>
                  </a:lnTo>
                  <a:lnTo>
                    <a:pt x="13943" y="89137"/>
                  </a:lnTo>
                  <a:lnTo>
                    <a:pt x="4474" y="116691"/>
                  </a:lnTo>
                  <a:lnTo>
                    <a:pt x="1199" y="155899"/>
                  </a:lnTo>
                  <a:lnTo>
                    <a:pt x="90" y="201965"/>
                  </a:lnTo>
                  <a:lnTo>
                    <a:pt x="0" y="210272"/>
                  </a:lnTo>
                  <a:lnTo>
                    <a:pt x="5543" y="225145"/>
                  </a:lnTo>
                  <a:lnTo>
                    <a:pt x="18868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09"/>
            <p:cNvSpPr/>
            <p:nvPr>
              <p:custDataLst>
                <p:tags r:id="rId118"/>
              </p:custDataLst>
            </p:nvPr>
          </p:nvSpPr>
          <p:spPr>
            <a:xfrm>
              <a:off x="6581775" y="1762125"/>
              <a:ext cx="85726" cy="104776"/>
            </a:xfrm>
            <a:custGeom>
              <a:avLst/>
              <a:gdLst/>
              <a:ahLst/>
              <a:cxnLst/>
              <a:rect l="0" t="0" r="0" b="0"/>
              <a:pathLst>
                <a:path w="85726" h="104776">
                  <a:moveTo>
                    <a:pt x="0" y="104775"/>
                  </a:moveTo>
                  <a:lnTo>
                    <a:pt x="0" y="104775"/>
                  </a:lnTo>
                  <a:lnTo>
                    <a:pt x="1058" y="83020"/>
                  </a:lnTo>
                  <a:lnTo>
                    <a:pt x="10758" y="39004"/>
                  </a:lnTo>
                  <a:lnTo>
                    <a:pt x="19246" y="28624"/>
                  </a:lnTo>
                  <a:lnTo>
                    <a:pt x="49545" y="1333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10"/>
            <p:cNvSpPr/>
            <p:nvPr>
              <p:custDataLst>
                <p:tags r:id="rId119"/>
              </p:custDataLst>
            </p:nvPr>
          </p:nvSpPr>
          <p:spPr>
            <a:xfrm>
              <a:off x="6606729" y="1620966"/>
              <a:ext cx="98872" cy="293560"/>
            </a:xfrm>
            <a:custGeom>
              <a:avLst/>
              <a:gdLst/>
              <a:ahLst/>
              <a:cxnLst/>
              <a:rect l="0" t="0" r="0" b="0"/>
              <a:pathLst>
                <a:path w="98872" h="293560">
                  <a:moveTo>
                    <a:pt x="98871" y="17334"/>
                  </a:moveTo>
                  <a:lnTo>
                    <a:pt x="98871" y="17334"/>
                  </a:lnTo>
                  <a:lnTo>
                    <a:pt x="59832" y="2146"/>
                  </a:lnTo>
                  <a:lnTo>
                    <a:pt x="45889" y="0"/>
                  </a:lnTo>
                  <a:lnTo>
                    <a:pt x="32638" y="4691"/>
                  </a:lnTo>
                  <a:lnTo>
                    <a:pt x="26141" y="8906"/>
                  </a:lnTo>
                  <a:lnTo>
                    <a:pt x="16099" y="24877"/>
                  </a:lnTo>
                  <a:lnTo>
                    <a:pt x="1030" y="69624"/>
                  </a:lnTo>
                  <a:lnTo>
                    <a:pt x="0" y="88552"/>
                  </a:lnTo>
                  <a:lnTo>
                    <a:pt x="2906" y="133119"/>
                  </a:lnTo>
                  <a:lnTo>
                    <a:pt x="10026" y="178729"/>
                  </a:lnTo>
                  <a:lnTo>
                    <a:pt x="12221" y="216026"/>
                  </a:lnTo>
                  <a:lnTo>
                    <a:pt x="12872" y="256945"/>
                  </a:lnTo>
                  <a:lnTo>
                    <a:pt x="13146" y="29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11"/>
            <p:cNvSpPr/>
            <p:nvPr>
              <p:custDataLst>
                <p:tags r:id="rId120"/>
              </p:custDataLst>
            </p:nvPr>
          </p:nvSpPr>
          <p:spPr>
            <a:xfrm>
              <a:off x="6496050" y="1714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12"/>
            <p:cNvSpPr/>
            <p:nvPr>
              <p:custDataLst>
                <p:tags r:id="rId121"/>
              </p:custDataLst>
            </p:nvPr>
          </p:nvSpPr>
          <p:spPr>
            <a:xfrm>
              <a:off x="6486525" y="1800225"/>
              <a:ext cx="24107" cy="57151"/>
            </a:xfrm>
            <a:custGeom>
              <a:avLst/>
              <a:gdLst/>
              <a:ahLst/>
              <a:cxnLst/>
              <a:rect l="0" t="0" r="0" b="0"/>
              <a:pathLst>
                <a:path w="24107" h="57151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3478" y="8663"/>
                  </a:lnTo>
                  <a:lnTo>
                    <a:pt x="14600" y="238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13"/>
            <p:cNvSpPr/>
            <p:nvPr>
              <p:custDataLst>
                <p:tags r:id="rId122"/>
              </p:custDataLst>
            </p:nvPr>
          </p:nvSpPr>
          <p:spPr>
            <a:xfrm>
              <a:off x="6334125" y="1786174"/>
              <a:ext cx="85726" cy="106906"/>
            </a:xfrm>
            <a:custGeom>
              <a:avLst/>
              <a:gdLst/>
              <a:ahLst/>
              <a:cxnLst/>
              <a:rect l="0" t="0" r="0" b="0"/>
              <a:pathLst>
                <a:path w="85726" h="106906">
                  <a:moveTo>
                    <a:pt x="0" y="33101"/>
                  </a:moveTo>
                  <a:lnTo>
                    <a:pt x="0" y="33101"/>
                  </a:lnTo>
                  <a:lnTo>
                    <a:pt x="8201" y="33101"/>
                  </a:lnTo>
                  <a:lnTo>
                    <a:pt x="9502" y="75479"/>
                  </a:lnTo>
                  <a:lnTo>
                    <a:pt x="9525" y="106905"/>
                  </a:lnTo>
                  <a:lnTo>
                    <a:pt x="10583" y="84252"/>
                  </a:lnTo>
                  <a:lnTo>
                    <a:pt x="21284" y="41125"/>
                  </a:lnTo>
                  <a:lnTo>
                    <a:pt x="35218" y="6249"/>
                  </a:lnTo>
                  <a:lnTo>
                    <a:pt x="41406" y="0"/>
                  </a:lnTo>
                  <a:lnTo>
                    <a:pt x="45596" y="450"/>
                  </a:lnTo>
                  <a:lnTo>
                    <a:pt x="55895" y="6595"/>
                  </a:lnTo>
                  <a:lnTo>
                    <a:pt x="64707" y="19204"/>
                  </a:lnTo>
                  <a:lnTo>
                    <a:pt x="73930" y="43056"/>
                  </a:lnTo>
                  <a:lnTo>
                    <a:pt x="85725" y="90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14"/>
            <p:cNvSpPr/>
            <p:nvPr>
              <p:custDataLst>
                <p:tags r:id="rId123"/>
              </p:custDataLst>
            </p:nvPr>
          </p:nvSpPr>
          <p:spPr>
            <a:xfrm>
              <a:off x="6079125" y="1651862"/>
              <a:ext cx="176230" cy="259814"/>
            </a:xfrm>
            <a:custGeom>
              <a:avLst/>
              <a:gdLst/>
              <a:ahLst/>
              <a:cxnLst/>
              <a:rect l="0" t="0" r="0" b="0"/>
              <a:pathLst>
                <a:path w="176230" h="259814">
                  <a:moveTo>
                    <a:pt x="16875" y="5488"/>
                  </a:moveTo>
                  <a:lnTo>
                    <a:pt x="16875" y="5488"/>
                  </a:lnTo>
                  <a:lnTo>
                    <a:pt x="21931" y="5488"/>
                  </a:lnTo>
                  <a:lnTo>
                    <a:pt x="23420" y="4430"/>
                  </a:lnTo>
                  <a:lnTo>
                    <a:pt x="24414" y="2666"/>
                  </a:lnTo>
                  <a:lnTo>
                    <a:pt x="25076" y="432"/>
                  </a:lnTo>
                  <a:lnTo>
                    <a:pt x="24459" y="0"/>
                  </a:lnTo>
                  <a:lnTo>
                    <a:pt x="20951" y="2343"/>
                  </a:lnTo>
                  <a:lnTo>
                    <a:pt x="18687" y="9735"/>
                  </a:lnTo>
                  <a:lnTo>
                    <a:pt x="9495" y="51500"/>
                  </a:lnTo>
                  <a:lnTo>
                    <a:pt x="0" y="98610"/>
                  </a:lnTo>
                  <a:lnTo>
                    <a:pt x="1291" y="127624"/>
                  </a:lnTo>
                  <a:lnTo>
                    <a:pt x="5555" y="169735"/>
                  </a:lnTo>
                  <a:lnTo>
                    <a:pt x="9640" y="204437"/>
                  </a:lnTo>
                  <a:lnTo>
                    <a:pt x="25559" y="235757"/>
                  </a:lnTo>
                  <a:lnTo>
                    <a:pt x="39785" y="248235"/>
                  </a:lnTo>
                  <a:lnTo>
                    <a:pt x="55632" y="256251"/>
                  </a:lnTo>
                  <a:lnTo>
                    <a:pt x="69731" y="259813"/>
                  </a:lnTo>
                  <a:lnTo>
                    <a:pt x="104738" y="256762"/>
                  </a:lnTo>
                  <a:lnTo>
                    <a:pt x="138512" y="244099"/>
                  </a:lnTo>
                  <a:lnTo>
                    <a:pt x="153133" y="227248"/>
                  </a:lnTo>
                  <a:lnTo>
                    <a:pt x="173695" y="182779"/>
                  </a:lnTo>
                  <a:lnTo>
                    <a:pt x="176229" y="150564"/>
                  </a:lnTo>
                  <a:lnTo>
                    <a:pt x="168140" y="107876"/>
                  </a:lnTo>
                  <a:lnTo>
                    <a:pt x="161362" y="85919"/>
                  </a:lnTo>
                  <a:lnTo>
                    <a:pt x="112125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15"/>
            <p:cNvSpPr/>
            <p:nvPr>
              <p:custDataLst>
                <p:tags r:id="rId124"/>
              </p:custDataLst>
            </p:nvPr>
          </p:nvSpPr>
          <p:spPr>
            <a:xfrm>
              <a:off x="5629899" y="1793621"/>
              <a:ext cx="208927" cy="90503"/>
            </a:xfrm>
            <a:custGeom>
              <a:avLst/>
              <a:gdLst/>
              <a:ahLst/>
              <a:cxnLst/>
              <a:rect l="0" t="0" r="0" b="0"/>
              <a:pathLst>
                <a:path w="208927" h="90503">
                  <a:moveTo>
                    <a:pt x="27951" y="82804"/>
                  </a:moveTo>
                  <a:lnTo>
                    <a:pt x="27951" y="82804"/>
                  </a:lnTo>
                  <a:lnTo>
                    <a:pt x="17838" y="87860"/>
                  </a:lnTo>
                  <a:lnTo>
                    <a:pt x="13800" y="88292"/>
                  </a:lnTo>
                  <a:lnTo>
                    <a:pt x="1484" y="83736"/>
                  </a:lnTo>
                  <a:lnTo>
                    <a:pt x="0" y="72967"/>
                  </a:lnTo>
                  <a:lnTo>
                    <a:pt x="9820" y="33884"/>
                  </a:lnTo>
                  <a:lnTo>
                    <a:pt x="12688" y="24790"/>
                  </a:lnTo>
                  <a:lnTo>
                    <a:pt x="17776" y="17670"/>
                  </a:lnTo>
                  <a:lnTo>
                    <a:pt x="31895" y="6936"/>
                  </a:lnTo>
                  <a:lnTo>
                    <a:pt x="52638" y="0"/>
                  </a:lnTo>
                  <a:lnTo>
                    <a:pt x="59225" y="1143"/>
                  </a:lnTo>
                  <a:lnTo>
                    <a:pt x="72190" y="8057"/>
                  </a:lnTo>
                  <a:lnTo>
                    <a:pt x="79363" y="15364"/>
                  </a:lnTo>
                  <a:lnTo>
                    <a:pt x="89045" y="28249"/>
                  </a:lnTo>
                  <a:lnTo>
                    <a:pt x="98496" y="40566"/>
                  </a:lnTo>
                  <a:lnTo>
                    <a:pt x="127772" y="86164"/>
                  </a:lnTo>
                  <a:lnTo>
                    <a:pt x="129423" y="88219"/>
                  </a:lnTo>
                  <a:lnTo>
                    <a:pt x="139725" y="90502"/>
                  </a:lnTo>
                  <a:lnTo>
                    <a:pt x="152770" y="90459"/>
                  </a:lnTo>
                  <a:lnTo>
                    <a:pt x="162096" y="86912"/>
                  </a:lnTo>
                  <a:lnTo>
                    <a:pt x="191518" y="61706"/>
                  </a:lnTo>
                  <a:lnTo>
                    <a:pt x="208926" y="25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2216"/>
          <p:cNvSpPr/>
          <p:nvPr>
            <p:custDataLst>
              <p:tags r:id="rId3"/>
            </p:custDataLst>
          </p:nvPr>
        </p:nvSpPr>
        <p:spPr>
          <a:xfrm>
            <a:off x="7058025" y="1895475"/>
            <a:ext cx="55826" cy="95251"/>
          </a:xfrm>
          <a:custGeom>
            <a:avLst/>
            <a:gdLst/>
            <a:ahLst/>
            <a:cxnLst/>
            <a:rect l="0" t="0" r="0" b="0"/>
            <a:pathLst>
              <a:path w="55826" h="95251">
                <a:moveTo>
                  <a:pt x="47625" y="0"/>
                </a:moveTo>
                <a:lnTo>
                  <a:pt x="47625" y="0"/>
                </a:lnTo>
                <a:lnTo>
                  <a:pt x="52681" y="0"/>
                </a:lnTo>
                <a:lnTo>
                  <a:pt x="54170" y="1058"/>
                </a:lnTo>
                <a:lnTo>
                  <a:pt x="55163" y="2822"/>
                </a:lnTo>
                <a:lnTo>
                  <a:pt x="55825" y="5056"/>
                </a:lnTo>
                <a:lnTo>
                  <a:pt x="50917" y="13183"/>
                </a:lnTo>
                <a:lnTo>
                  <a:pt x="25593" y="54189"/>
                </a:lnTo>
                <a:lnTo>
                  <a:pt x="12738" y="83847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390"/>
          <p:cNvGrpSpPr/>
          <p:nvPr/>
        </p:nvGrpSpPr>
        <p:grpSpPr>
          <a:xfrm>
            <a:off x="7296150" y="1647825"/>
            <a:ext cx="160049" cy="371476"/>
            <a:chOff x="7296150" y="1647825"/>
            <a:chExt cx="160049" cy="371476"/>
          </a:xfrm>
        </p:grpSpPr>
        <p:sp>
          <p:nvSpPr>
            <p:cNvPr id="86" name="SMARTInkShape-2217"/>
            <p:cNvSpPr/>
            <p:nvPr>
              <p:custDataLst>
                <p:tags r:id="rId114"/>
              </p:custDataLst>
            </p:nvPr>
          </p:nvSpPr>
          <p:spPr>
            <a:xfrm>
              <a:off x="7343775" y="1647825"/>
              <a:ext cx="112424" cy="371476"/>
            </a:xfrm>
            <a:custGeom>
              <a:avLst/>
              <a:gdLst/>
              <a:ahLst/>
              <a:cxnLst/>
              <a:rect l="0" t="0" r="0" b="0"/>
              <a:pathLst>
                <a:path w="112424" h="371476">
                  <a:moveTo>
                    <a:pt x="66675" y="0"/>
                  </a:moveTo>
                  <a:lnTo>
                    <a:pt x="66675" y="0"/>
                  </a:lnTo>
                  <a:lnTo>
                    <a:pt x="79932" y="0"/>
                  </a:lnTo>
                  <a:lnTo>
                    <a:pt x="82921" y="2117"/>
                  </a:lnTo>
                  <a:lnTo>
                    <a:pt x="89065" y="10113"/>
                  </a:lnTo>
                  <a:lnTo>
                    <a:pt x="107965" y="52981"/>
                  </a:lnTo>
                  <a:lnTo>
                    <a:pt x="112423" y="92957"/>
                  </a:lnTo>
                  <a:lnTo>
                    <a:pt x="110644" y="127039"/>
                  </a:lnTo>
                  <a:lnTo>
                    <a:pt x="106514" y="173461"/>
                  </a:lnTo>
                  <a:lnTo>
                    <a:pt x="100062" y="217591"/>
                  </a:lnTo>
                  <a:lnTo>
                    <a:pt x="88595" y="256882"/>
                  </a:lnTo>
                  <a:lnTo>
                    <a:pt x="78227" y="284605"/>
                  </a:lnTo>
                  <a:lnTo>
                    <a:pt x="50616" y="326646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18"/>
            <p:cNvSpPr/>
            <p:nvPr>
              <p:custDataLst>
                <p:tags r:id="rId115"/>
              </p:custDataLst>
            </p:nvPr>
          </p:nvSpPr>
          <p:spPr>
            <a:xfrm>
              <a:off x="7296150" y="1763565"/>
              <a:ext cx="9526" cy="198586"/>
            </a:xfrm>
            <a:custGeom>
              <a:avLst/>
              <a:gdLst/>
              <a:ahLst/>
              <a:cxnLst/>
              <a:rect l="0" t="0" r="0" b="0"/>
              <a:pathLst>
                <a:path w="9526" h="198586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4"/>
                  </a:lnTo>
                  <a:lnTo>
                    <a:pt x="2822" y="10071"/>
                  </a:lnTo>
                  <a:lnTo>
                    <a:pt x="5056" y="9409"/>
                  </a:lnTo>
                  <a:lnTo>
                    <a:pt x="6545" y="7909"/>
                  </a:lnTo>
                  <a:lnTo>
                    <a:pt x="9132" y="0"/>
                  </a:lnTo>
                  <a:lnTo>
                    <a:pt x="9509" y="45678"/>
                  </a:lnTo>
                  <a:lnTo>
                    <a:pt x="9520" y="84135"/>
                  </a:lnTo>
                  <a:lnTo>
                    <a:pt x="9524" y="125163"/>
                  </a:lnTo>
                  <a:lnTo>
                    <a:pt x="9525" y="171264"/>
                  </a:lnTo>
                  <a:lnTo>
                    <a:pt x="9525" y="19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2219"/>
          <p:cNvSpPr/>
          <p:nvPr>
            <p:custDataLst>
              <p:tags r:id="rId4"/>
            </p:custDataLst>
          </p:nvPr>
        </p:nvSpPr>
        <p:spPr>
          <a:xfrm>
            <a:off x="2675780" y="2076450"/>
            <a:ext cx="1341306" cy="37855"/>
          </a:xfrm>
          <a:custGeom>
            <a:avLst/>
            <a:gdLst/>
            <a:ahLst/>
            <a:cxnLst/>
            <a:rect l="0" t="0" r="0" b="0"/>
            <a:pathLst>
              <a:path w="1341306" h="37855">
                <a:moveTo>
                  <a:pt x="19795" y="0"/>
                </a:moveTo>
                <a:lnTo>
                  <a:pt x="19795" y="0"/>
                </a:lnTo>
                <a:lnTo>
                  <a:pt x="19795" y="5057"/>
                </a:lnTo>
                <a:lnTo>
                  <a:pt x="11328" y="10361"/>
                </a:lnTo>
                <a:lnTo>
                  <a:pt x="1215" y="15188"/>
                </a:lnTo>
                <a:lnTo>
                  <a:pt x="0" y="16476"/>
                </a:lnTo>
                <a:lnTo>
                  <a:pt x="248" y="17334"/>
                </a:lnTo>
                <a:lnTo>
                  <a:pt x="10711" y="28654"/>
                </a:lnTo>
                <a:lnTo>
                  <a:pt x="29869" y="33902"/>
                </a:lnTo>
                <a:lnTo>
                  <a:pt x="73227" y="36856"/>
                </a:lnTo>
                <a:lnTo>
                  <a:pt x="109159" y="37547"/>
                </a:lnTo>
                <a:lnTo>
                  <a:pt x="149824" y="37854"/>
                </a:lnTo>
                <a:lnTo>
                  <a:pt x="189769" y="35169"/>
                </a:lnTo>
                <a:lnTo>
                  <a:pt x="227631" y="31506"/>
                </a:lnTo>
                <a:lnTo>
                  <a:pt x="262097" y="29877"/>
                </a:lnTo>
                <a:lnTo>
                  <a:pt x="297876" y="26332"/>
                </a:lnTo>
                <a:lnTo>
                  <a:pt x="336003" y="22286"/>
                </a:lnTo>
                <a:lnTo>
                  <a:pt x="377643" y="20488"/>
                </a:lnTo>
                <a:lnTo>
                  <a:pt x="418022" y="16867"/>
                </a:lnTo>
                <a:lnTo>
                  <a:pt x="458193" y="12788"/>
                </a:lnTo>
                <a:lnTo>
                  <a:pt x="500741" y="10975"/>
                </a:lnTo>
                <a:lnTo>
                  <a:pt x="544346" y="7347"/>
                </a:lnTo>
                <a:lnTo>
                  <a:pt x="589479" y="3265"/>
                </a:lnTo>
                <a:lnTo>
                  <a:pt x="613368" y="2177"/>
                </a:lnTo>
                <a:lnTo>
                  <a:pt x="637760" y="1451"/>
                </a:lnTo>
                <a:lnTo>
                  <a:pt x="684618" y="645"/>
                </a:lnTo>
                <a:lnTo>
                  <a:pt x="731197" y="287"/>
                </a:lnTo>
                <a:lnTo>
                  <a:pt x="755471" y="191"/>
                </a:lnTo>
                <a:lnTo>
                  <a:pt x="780121" y="128"/>
                </a:lnTo>
                <a:lnTo>
                  <a:pt x="805020" y="85"/>
                </a:lnTo>
                <a:lnTo>
                  <a:pt x="830087" y="57"/>
                </a:lnTo>
                <a:lnTo>
                  <a:pt x="855265" y="38"/>
                </a:lnTo>
                <a:lnTo>
                  <a:pt x="879458" y="25"/>
                </a:lnTo>
                <a:lnTo>
                  <a:pt x="926095" y="11"/>
                </a:lnTo>
                <a:lnTo>
                  <a:pt x="971517" y="5"/>
                </a:lnTo>
                <a:lnTo>
                  <a:pt x="1016399" y="2"/>
                </a:lnTo>
                <a:lnTo>
                  <a:pt x="1061041" y="1"/>
                </a:lnTo>
                <a:lnTo>
                  <a:pt x="1102754" y="1"/>
                </a:lnTo>
                <a:lnTo>
                  <a:pt x="1141402" y="0"/>
                </a:lnTo>
                <a:lnTo>
                  <a:pt x="1176217" y="0"/>
                </a:lnTo>
                <a:lnTo>
                  <a:pt x="1220512" y="5057"/>
                </a:lnTo>
                <a:lnTo>
                  <a:pt x="1267917" y="8642"/>
                </a:lnTo>
                <a:lnTo>
                  <a:pt x="1314754" y="9351"/>
                </a:lnTo>
                <a:lnTo>
                  <a:pt x="1326640" y="10506"/>
                </a:lnTo>
                <a:lnTo>
                  <a:pt x="1335452" y="14547"/>
                </a:lnTo>
                <a:lnTo>
                  <a:pt x="1338224" y="13932"/>
                </a:lnTo>
                <a:lnTo>
                  <a:pt x="1340073" y="11404"/>
                </a:lnTo>
                <a:lnTo>
                  <a:pt x="1341305" y="7603"/>
                </a:lnTo>
                <a:lnTo>
                  <a:pt x="1341069" y="5068"/>
                </a:lnTo>
                <a:lnTo>
                  <a:pt x="133424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Shape-2220"/>
          <p:cNvSpPr/>
          <p:nvPr>
            <p:custDataLst>
              <p:tags r:id="rId5"/>
            </p:custDataLst>
          </p:nvPr>
        </p:nvSpPr>
        <p:spPr>
          <a:xfrm>
            <a:off x="5251461" y="2133610"/>
            <a:ext cx="1644640" cy="66666"/>
          </a:xfrm>
          <a:custGeom>
            <a:avLst/>
            <a:gdLst/>
            <a:ahLst/>
            <a:cxnLst/>
            <a:rect l="0" t="0" r="0" b="0"/>
            <a:pathLst>
              <a:path w="1644640" h="66666">
                <a:moveTo>
                  <a:pt x="111114" y="66665"/>
                </a:moveTo>
                <a:lnTo>
                  <a:pt x="111114" y="66665"/>
                </a:lnTo>
                <a:lnTo>
                  <a:pt x="74386" y="63843"/>
                </a:lnTo>
                <a:lnTo>
                  <a:pt x="38143" y="53482"/>
                </a:lnTo>
                <a:lnTo>
                  <a:pt x="0" y="38991"/>
                </a:lnTo>
                <a:lnTo>
                  <a:pt x="1054" y="37632"/>
                </a:lnTo>
                <a:lnTo>
                  <a:pt x="7871" y="33301"/>
                </a:lnTo>
                <a:lnTo>
                  <a:pt x="53434" y="26366"/>
                </a:lnTo>
                <a:lnTo>
                  <a:pt x="88027" y="21211"/>
                </a:lnTo>
                <a:lnTo>
                  <a:pt x="131790" y="19683"/>
                </a:lnTo>
                <a:lnTo>
                  <a:pt x="178271" y="19230"/>
                </a:lnTo>
                <a:lnTo>
                  <a:pt x="211869" y="18066"/>
                </a:lnTo>
                <a:lnTo>
                  <a:pt x="251497" y="14021"/>
                </a:lnTo>
                <a:lnTo>
                  <a:pt x="296626" y="11518"/>
                </a:lnTo>
                <a:lnTo>
                  <a:pt x="320514" y="10850"/>
                </a:lnTo>
                <a:lnTo>
                  <a:pt x="344906" y="10405"/>
                </a:lnTo>
                <a:lnTo>
                  <a:pt x="369633" y="10109"/>
                </a:lnTo>
                <a:lnTo>
                  <a:pt x="394585" y="9911"/>
                </a:lnTo>
                <a:lnTo>
                  <a:pt x="421802" y="8720"/>
                </a:lnTo>
                <a:lnTo>
                  <a:pt x="450532" y="6869"/>
                </a:lnTo>
                <a:lnTo>
                  <a:pt x="480268" y="4576"/>
                </a:lnTo>
                <a:lnTo>
                  <a:pt x="509616" y="3047"/>
                </a:lnTo>
                <a:lnTo>
                  <a:pt x="538707" y="2028"/>
                </a:lnTo>
                <a:lnTo>
                  <a:pt x="567626" y="1349"/>
                </a:lnTo>
                <a:lnTo>
                  <a:pt x="596430" y="896"/>
                </a:lnTo>
                <a:lnTo>
                  <a:pt x="625159" y="594"/>
                </a:lnTo>
                <a:lnTo>
                  <a:pt x="653835" y="392"/>
                </a:lnTo>
                <a:lnTo>
                  <a:pt x="683536" y="258"/>
                </a:lnTo>
                <a:lnTo>
                  <a:pt x="713921" y="169"/>
                </a:lnTo>
                <a:lnTo>
                  <a:pt x="744760" y="109"/>
                </a:lnTo>
                <a:lnTo>
                  <a:pt x="776961" y="69"/>
                </a:lnTo>
                <a:lnTo>
                  <a:pt x="810071" y="43"/>
                </a:lnTo>
                <a:lnTo>
                  <a:pt x="843785" y="25"/>
                </a:lnTo>
                <a:lnTo>
                  <a:pt x="876844" y="13"/>
                </a:lnTo>
                <a:lnTo>
                  <a:pt x="909467" y="5"/>
                </a:lnTo>
                <a:lnTo>
                  <a:pt x="941799" y="0"/>
                </a:lnTo>
                <a:lnTo>
                  <a:pt x="973937" y="1055"/>
                </a:lnTo>
                <a:lnTo>
                  <a:pt x="1005947" y="2817"/>
                </a:lnTo>
                <a:lnTo>
                  <a:pt x="1037870" y="5050"/>
                </a:lnTo>
                <a:lnTo>
                  <a:pt x="1070793" y="6538"/>
                </a:lnTo>
                <a:lnTo>
                  <a:pt x="1104383" y="7530"/>
                </a:lnTo>
                <a:lnTo>
                  <a:pt x="1138418" y="8192"/>
                </a:lnTo>
                <a:lnTo>
                  <a:pt x="1169575" y="9692"/>
                </a:lnTo>
                <a:lnTo>
                  <a:pt x="1198813" y="11749"/>
                </a:lnTo>
                <a:lnTo>
                  <a:pt x="1226771" y="14180"/>
                </a:lnTo>
                <a:lnTo>
                  <a:pt x="1254936" y="16858"/>
                </a:lnTo>
                <a:lnTo>
                  <a:pt x="1283237" y="19702"/>
                </a:lnTo>
                <a:lnTo>
                  <a:pt x="1311629" y="22656"/>
                </a:lnTo>
                <a:lnTo>
                  <a:pt x="1340082" y="24626"/>
                </a:lnTo>
                <a:lnTo>
                  <a:pt x="1368576" y="25939"/>
                </a:lnTo>
                <a:lnTo>
                  <a:pt x="1397097" y="26814"/>
                </a:lnTo>
                <a:lnTo>
                  <a:pt x="1424578" y="28456"/>
                </a:lnTo>
                <a:lnTo>
                  <a:pt x="1451365" y="30609"/>
                </a:lnTo>
                <a:lnTo>
                  <a:pt x="1477690" y="33103"/>
                </a:lnTo>
                <a:lnTo>
                  <a:pt x="1523873" y="35874"/>
                </a:lnTo>
                <a:lnTo>
                  <a:pt x="1565566" y="37105"/>
                </a:lnTo>
                <a:lnTo>
                  <a:pt x="1605262" y="37652"/>
                </a:lnTo>
                <a:lnTo>
                  <a:pt x="1644639" y="380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393"/>
          <p:cNvGrpSpPr/>
          <p:nvPr/>
        </p:nvGrpSpPr>
        <p:grpSpPr>
          <a:xfrm>
            <a:off x="2553452" y="2315420"/>
            <a:ext cx="940393" cy="465273"/>
            <a:chOff x="2553452" y="2315420"/>
            <a:chExt cx="940393" cy="465273"/>
          </a:xfrm>
        </p:grpSpPr>
        <p:sp>
          <p:nvSpPr>
            <p:cNvPr id="91" name="SMARTInkShape-2221"/>
            <p:cNvSpPr/>
            <p:nvPr>
              <p:custDataLst>
                <p:tags r:id="rId108"/>
              </p:custDataLst>
            </p:nvPr>
          </p:nvSpPr>
          <p:spPr>
            <a:xfrm>
              <a:off x="3292920" y="2371904"/>
              <a:ext cx="200925" cy="408789"/>
            </a:xfrm>
            <a:custGeom>
              <a:avLst/>
              <a:gdLst/>
              <a:ahLst/>
              <a:cxnLst/>
              <a:rect l="0" t="0" r="0" b="0"/>
              <a:pathLst>
                <a:path w="200925" h="408789">
                  <a:moveTo>
                    <a:pt x="12255" y="28396"/>
                  </a:moveTo>
                  <a:lnTo>
                    <a:pt x="12255" y="28396"/>
                  </a:lnTo>
                  <a:lnTo>
                    <a:pt x="12255" y="20195"/>
                  </a:lnTo>
                  <a:lnTo>
                    <a:pt x="0" y="19046"/>
                  </a:lnTo>
                  <a:lnTo>
                    <a:pt x="4692" y="17890"/>
                  </a:lnTo>
                  <a:lnTo>
                    <a:pt x="37286" y="10680"/>
                  </a:lnTo>
                  <a:lnTo>
                    <a:pt x="84434" y="6700"/>
                  </a:lnTo>
                  <a:lnTo>
                    <a:pt x="111958" y="1859"/>
                  </a:lnTo>
                  <a:lnTo>
                    <a:pt x="158657" y="0"/>
                  </a:lnTo>
                  <a:lnTo>
                    <a:pt x="173631" y="959"/>
                  </a:lnTo>
                  <a:lnTo>
                    <a:pt x="183814" y="4913"/>
                  </a:lnTo>
                  <a:lnTo>
                    <a:pt x="186952" y="7449"/>
                  </a:lnTo>
                  <a:lnTo>
                    <a:pt x="190440" y="13089"/>
                  </a:lnTo>
                  <a:lnTo>
                    <a:pt x="185324" y="59554"/>
                  </a:lnTo>
                  <a:lnTo>
                    <a:pt x="181362" y="90192"/>
                  </a:lnTo>
                  <a:lnTo>
                    <a:pt x="176308" y="121142"/>
                  </a:lnTo>
                  <a:lnTo>
                    <a:pt x="174811" y="163826"/>
                  </a:lnTo>
                  <a:lnTo>
                    <a:pt x="174367" y="209987"/>
                  </a:lnTo>
                  <a:lnTo>
                    <a:pt x="177058" y="248712"/>
                  </a:lnTo>
                  <a:lnTo>
                    <a:pt x="187449" y="290872"/>
                  </a:lnTo>
                  <a:lnTo>
                    <a:pt x="196574" y="332532"/>
                  </a:lnTo>
                  <a:lnTo>
                    <a:pt x="200924" y="358164"/>
                  </a:lnTo>
                  <a:lnTo>
                    <a:pt x="199119" y="371104"/>
                  </a:lnTo>
                  <a:lnTo>
                    <a:pt x="197156" y="377518"/>
                  </a:lnTo>
                  <a:lnTo>
                    <a:pt x="189331" y="387467"/>
                  </a:lnTo>
                  <a:lnTo>
                    <a:pt x="177738" y="395416"/>
                  </a:lnTo>
                  <a:lnTo>
                    <a:pt x="154420" y="404783"/>
                  </a:lnTo>
                  <a:lnTo>
                    <a:pt x="110417" y="408788"/>
                  </a:lnTo>
                  <a:lnTo>
                    <a:pt x="95394" y="406304"/>
                  </a:lnTo>
                  <a:lnTo>
                    <a:pt x="59880" y="390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22"/>
            <p:cNvSpPr/>
            <p:nvPr>
              <p:custDataLst>
                <p:tags r:id="rId109"/>
              </p:custDataLst>
            </p:nvPr>
          </p:nvSpPr>
          <p:spPr>
            <a:xfrm>
              <a:off x="3067050" y="2484244"/>
              <a:ext cx="171451" cy="258957"/>
            </a:xfrm>
            <a:custGeom>
              <a:avLst/>
              <a:gdLst/>
              <a:ahLst/>
              <a:cxnLst/>
              <a:rect l="0" t="0" r="0" b="0"/>
              <a:pathLst>
                <a:path w="171451" h="258957">
                  <a:moveTo>
                    <a:pt x="171450" y="30356"/>
                  </a:moveTo>
                  <a:lnTo>
                    <a:pt x="171450" y="30356"/>
                  </a:lnTo>
                  <a:lnTo>
                    <a:pt x="170392" y="9660"/>
                  </a:lnTo>
                  <a:lnTo>
                    <a:pt x="166394" y="697"/>
                  </a:lnTo>
                  <a:lnTo>
                    <a:pt x="162787" y="0"/>
                  </a:lnTo>
                  <a:lnTo>
                    <a:pt x="153136" y="4870"/>
                  </a:lnTo>
                  <a:lnTo>
                    <a:pt x="135802" y="19512"/>
                  </a:lnTo>
                  <a:lnTo>
                    <a:pt x="129148" y="31181"/>
                  </a:lnTo>
                  <a:lnTo>
                    <a:pt x="124074" y="43423"/>
                  </a:lnTo>
                  <a:lnTo>
                    <a:pt x="88190" y="90350"/>
                  </a:lnTo>
                  <a:lnTo>
                    <a:pt x="74108" y="114101"/>
                  </a:lnTo>
                  <a:lnTo>
                    <a:pt x="59352" y="137367"/>
                  </a:lnTo>
                  <a:lnTo>
                    <a:pt x="39829" y="178729"/>
                  </a:lnTo>
                  <a:lnTo>
                    <a:pt x="16874" y="219490"/>
                  </a:lnTo>
                  <a:lnTo>
                    <a:pt x="5000" y="236679"/>
                  </a:lnTo>
                  <a:lnTo>
                    <a:pt x="0" y="25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223"/>
            <p:cNvSpPr/>
            <p:nvPr>
              <p:custDataLst>
                <p:tags r:id="rId110"/>
              </p:custDataLst>
            </p:nvPr>
          </p:nvSpPr>
          <p:spPr>
            <a:xfrm>
              <a:off x="3048392" y="2505467"/>
              <a:ext cx="171059" cy="190109"/>
            </a:xfrm>
            <a:custGeom>
              <a:avLst/>
              <a:gdLst/>
              <a:ahLst/>
              <a:cxnLst/>
              <a:rect l="0" t="0" r="0" b="0"/>
              <a:pathLst>
                <a:path w="171059" h="190109">
                  <a:moveTo>
                    <a:pt x="9133" y="9133"/>
                  </a:moveTo>
                  <a:lnTo>
                    <a:pt x="9133" y="9133"/>
                  </a:lnTo>
                  <a:lnTo>
                    <a:pt x="0" y="0"/>
                  </a:lnTo>
                  <a:lnTo>
                    <a:pt x="21440" y="15952"/>
                  </a:lnTo>
                  <a:lnTo>
                    <a:pt x="58588" y="57656"/>
                  </a:lnTo>
                  <a:lnTo>
                    <a:pt x="94263" y="99784"/>
                  </a:lnTo>
                  <a:lnTo>
                    <a:pt x="107293" y="119273"/>
                  </a:lnTo>
                  <a:lnTo>
                    <a:pt x="132906" y="148873"/>
                  </a:lnTo>
                  <a:lnTo>
                    <a:pt x="145635" y="167548"/>
                  </a:lnTo>
                  <a:lnTo>
                    <a:pt x="171058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24"/>
            <p:cNvSpPr/>
            <p:nvPr>
              <p:custDataLst>
                <p:tags r:id="rId111"/>
              </p:custDataLst>
            </p:nvPr>
          </p:nvSpPr>
          <p:spPr>
            <a:xfrm>
              <a:off x="2878492" y="2315420"/>
              <a:ext cx="166469" cy="446212"/>
            </a:xfrm>
            <a:custGeom>
              <a:avLst/>
              <a:gdLst/>
              <a:ahLst/>
              <a:cxnLst/>
              <a:rect l="0" t="0" r="0" b="0"/>
              <a:pathLst>
                <a:path w="166469" h="446212">
                  <a:moveTo>
                    <a:pt x="140933" y="46780"/>
                  </a:moveTo>
                  <a:lnTo>
                    <a:pt x="140933" y="46780"/>
                  </a:lnTo>
                  <a:lnTo>
                    <a:pt x="145989" y="36667"/>
                  </a:lnTo>
                  <a:lnTo>
                    <a:pt x="154116" y="28880"/>
                  </a:lnTo>
                  <a:lnTo>
                    <a:pt x="162667" y="21891"/>
                  </a:lnTo>
                  <a:lnTo>
                    <a:pt x="166468" y="15257"/>
                  </a:lnTo>
                  <a:lnTo>
                    <a:pt x="165364" y="12006"/>
                  </a:lnTo>
                  <a:lnTo>
                    <a:pt x="158495" y="5572"/>
                  </a:lnTo>
                  <a:lnTo>
                    <a:pt x="151208" y="2007"/>
                  </a:lnTo>
                  <a:lnTo>
                    <a:pt x="135511" y="0"/>
                  </a:lnTo>
                  <a:lnTo>
                    <a:pt x="120531" y="589"/>
                  </a:lnTo>
                  <a:lnTo>
                    <a:pt x="106818" y="4379"/>
                  </a:lnTo>
                  <a:lnTo>
                    <a:pt x="61605" y="34376"/>
                  </a:lnTo>
                  <a:lnTo>
                    <a:pt x="43580" y="50984"/>
                  </a:lnTo>
                  <a:lnTo>
                    <a:pt x="14110" y="96808"/>
                  </a:lnTo>
                  <a:lnTo>
                    <a:pt x="1542" y="140310"/>
                  </a:lnTo>
                  <a:lnTo>
                    <a:pt x="1913" y="172917"/>
                  </a:lnTo>
                  <a:lnTo>
                    <a:pt x="5903" y="212213"/>
                  </a:lnTo>
                  <a:lnTo>
                    <a:pt x="7085" y="254547"/>
                  </a:lnTo>
                  <a:lnTo>
                    <a:pt x="4613" y="296724"/>
                  </a:lnTo>
                  <a:lnTo>
                    <a:pt x="0" y="342735"/>
                  </a:lnTo>
                  <a:lnTo>
                    <a:pt x="1456" y="381415"/>
                  </a:lnTo>
                  <a:lnTo>
                    <a:pt x="9867" y="424232"/>
                  </a:lnTo>
                  <a:lnTo>
                    <a:pt x="20734" y="439779"/>
                  </a:lnTo>
                  <a:lnTo>
                    <a:pt x="32478" y="443696"/>
                  </a:lnTo>
                  <a:lnTo>
                    <a:pt x="60831" y="446211"/>
                  </a:lnTo>
                  <a:lnTo>
                    <a:pt x="121883" y="437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25"/>
            <p:cNvSpPr/>
            <p:nvPr>
              <p:custDataLst>
                <p:tags r:id="rId112"/>
              </p:custDataLst>
            </p:nvPr>
          </p:nvSpPr>
          <p:spPr>
            <a:xfrm>
              <a:off x="2553452" y="2524125"/>
              <a:ext cx="227849" cy="66676"/>
            </a:xfrm>
            <a:custGeom>
              <a:avLst/>
              <a:gdLst/>
              <a:ahLst/>
              <a:cxnLst/>
              <a:rect l="0" t="0" r="0" b="0"/>
              <a:pathLst>
                <a:path w="227849" h="66676">
                  <a:moveTo>
                    <a:pt x="27823" y="66675"/>
                  </a:moveTo>
                  <a:lnTo>
                    <a:pt x="27823" y="66675"/>
                  </a:lnTo>
                  <a:lnTo>
                    <a:pt x="14565" y="66675"/>
                  </a:lnTo>
                  <a:lnTo>
                    <a:pt x="376" y="61619"/>
                  </a:lnTo>
                  <a:lnTo>
                    <a:pt x="0" y="60129"/>
                  </a:lnTo>
                  <a:lnTo>
                    <a:pt x="45632" y="49807"/>
                  </a:lnTo>
                  <a:lnTo>
                    <a:pt x="87550" y="37904"/>
                  </a:lnTo>
                  <a:lnTo>
                    <a:pt x="131226" y="25361"/>
                  </a:lnTo>
                  <a:lnTo>
                    <a:pt x="170427" y="19238"/>
                  </a:lnTo>
                  <a:lnTo>
                    <a:pt x="227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26"/>
            <p:cNvSpPr/>
            <p:nvPr>
              <p:custDataLst>
                <p:tags r:id="rId113"/>
              </p:custDataLst>
            </p:nvPr>
          </p:nvSpPr>
          <p:spPr>
            <a:xfrm>
              <a:off x="2572659" y="2356712"/>
              <a:ext cx="227692" cy="383379"/>
            </a:xfrm>
            <a:custGeom>
              <a:avLst/>
              <a:gdLst/>
              <a:ahLst/>
              <a:cxnLst/>
              <a:rect l="0" t="0" r="0" b="0"/>
              <a:pathLst>
                <a:path w="227692" h="383379">
                  <a:moveTo>
                    <a:pt x="227691" y="5488"/>
                  </a:moveTo>
                  <a:lnTo>
                    <a:pt x="227691" y="5488"/>
                  </a:lnTo>
                  <a:lnTo>
                    <a:pt x="222635" y="5488"/>
                  </a:lnTo>
                  <a:lnTo>
                    <a:pt x="203840" y="0"/>
                  </a:lnTo>
                  <a:lnTo>
                    <a:pt x="163389" y="9613"/>
                  </a:lnTo>
                  <a:lnTo>
                    <a:pt x="119348" y="21841"/>
                  </a:lnTo>
                  <a:lnTo>
                    <a:pt x="107572" y="25456"/>
                  </a:lnTo>
                  <a:lnTo>
                    <a:pt x="76964" y="45024"/>
                  </a:lnTo>
                  <a:lnTo>
                    <a:pt x="44877" y="77097"/>
                  </a:lnTo>
                  <a:lnTo>
                    <a:pt x="26009" y="111238"/>
                  </a:lnTo>
                  <a:lnTo>
                    <a:pt x="16355" y="150477"/>
                  </a:lnTo>
                  <a:lnTo>
                    <a:pt x="10145" y="181824"/>
                  </a:lnTo>
                  <a:lnTo>
                    <a:pt x="7860" y="223607"/>
                  </a:lnTo>
                  <a:lnTo>
                    <a:pt x="2160" y="261204"/>
                  </a:lnTo>
                  <a:lnTo>
                    <a:pt x="0" y="303271"/>
                  </a:lnTo>
                  <a:lnTo>
                    <a:pt x="2093" y="347002"/>
                  </a:lnTo>
                  <a:lnTo>
                    <a:pt x="7833" y="364705"/>
                  </a:lnTo>
                  <a:lnTo>
                    <a:pt x="17440" y="376101"/>
                  </a:lnTo>
                  <a:lnTo>
                    <a:pt x="31588" y="381871"/>
                  </a:lnTo>
                  <a:lnTo>
                    <a:pt x="49518" y="383378"/>
                  </a:lnTo>
                  <a:lnTo>
                    <a:pt x="80237" y="378276"/>
                  </a:lnTo>
                  <a:lnTo>
                    <a:pt x="124465" y="360924"/>
                  </a:lnTo>
                  <a:lnTo>
                    <a:pt x="155678" y="348355"/>
                  </a:lnTo>
                  <a:lnTo>
                    <a:pt x="164993" y="340965"/>
                  </a:lnTo>
                  <a:lnTo>
                    <a:pt x="180066" y="31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395"/>
          <p:cNvGrpSpPr/>
          <p:nvPr/>
        </p:nvGrpSpPr>
        <p:grpSpPr>
          <a:xfrm>
            <a:off x="5264563" y="2420674"/>
            <a:ext cx="962342" cy="515039"/>
            <a:chOff x="5264563" y="2420674"/>
            <a:chExt cx="962342" cy="515039"/>
          </a:xfrm>
        </p:grpSpPr>
        <p:sp>
          <p:nvSpPr>
            <p:cNvPr id="98" name="SMARTInkShape-2227"/>
            <p:cNvSpPr/>
            <p:nvPr>
              <p:custDataLst>
                <p:tags r:id="rId102"/>
              </p:custDataLst>
            </p:nvPr>
          </p:nvSpPr>
          <p:spPr>
            <a:xfrm>
              <a:off x="6048375" y="2458003"/>
              <a:ext cx="178530" cy="477710"/>
            </a:xfrm>
            <a:custGeom>
              <a:avLst/>
              <a:gdLst/>
              <a:ahLst/>
              <a:cxnLst/>
              <a:rect l="0" t="0" r="0" b="0"/>
              <a:pathLst>
                <a:path w="178530" h="477710">
                  <a:moveTo>
                    <a:pt x="57150" y="37547"/>
                  </a:moveTo>
                  <a:lnTo>
                    <a:pt x="57150" y="37547"/>
                  </a:lnTo>
                  <a:lnTo>
                    <a:pt x="62206" y="32491"/>
                  </a:lnTo>
                  <a:lnTo>
                    <a:pt x="64689" y="27186"/>
                  </a:lnTo>
                  <a:lnTo>
                    <a:pt x="65351" y="24289"/>
                  </a:lnTo>
                  <a:lnTo>
                    <a:pt x="74553" y="18250"/>
                  </a:lnTo>
                  <a:lnTo>
                    <a:pt x="108792" y="3648"/>
                  </a:lnTo>
                  <a:lnTo>
                    <a:pt x="147873" y="0"/>
                  </a:lnTo>
                  <a:lnTo>
                    <a:pt x="158502" y="2515"/>
                  </a:lnTo>
                  <a:lnTo>
                    <a:pt x="173948" y="12753"/>
                  </a:lnTo>
                  <a:lnTo>
                    <a:pt x="177852" y="27233"/>
                  </a:lnTo>
                  <a:lnTo>
                    <a:pt x="178529" y="46721"/>
                  </a:lnTo>
                  <a:lnTo>
                    <a:pt x="170340" y="90747"/>
                  </a:lnTo>
                  <a:lnTo>
                    <a:pt x="163587" y="134604"/>
                  </a:lnTo>
                  <a:lnTo>
                    <a:pt x="157361" y="172020"/>
                  </a:lnTo>
                  <a:lnTo>
                    <a:pt x="148813" y="211564"/>
                  </a:lnTo>
                  <a:lnTo>
                    <a:pt x="142990" y="256306"/>
                  </a:lnTo>
                  <a:lnTo>
                    <a:pt x="135568" y="299167"/>
                  </a:lnTo>
                  <a:lnTo>
                    <a:pt x="128732" y="338757"/>
                  </a:lnTo>
                  <a:lnTo>
                    <a:pt x="125279" y="379971"/>
                  </a:lnTo>
                  <a:lnTo>
                    <a:pt x="121194" y="425919"/>
                  </a:lnTo>
                  <a:lnTo>
                    <a:pt x="104544" y="470700"/>
                  </a:lnTo>
                  <a:lnTo>
                    <a:pt x="101445" y="475541"/>
                  </a:lnTo>
                  <a:lnTo>
                    <a:pt x="96205" y="477709"/>
                  </a:lnTo>
                  <a:lnTo>
                    <a:pt x="66135" y="476171"/>
                  </a:lnTo>
                  <a:lnTo>
                    <a:pt x="30624" y="460582"/>
                  </a:lnTo>
                  <a:lnTo>
                    <a:pt x="0" y="437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28"/>
            <p:cNvSpPr/>
            <p:nvPr>
              <p:custDataLst>
                <p:tags r:id="rId103"/>
              </p:custDataLst>
            </p:nvPr>
          </p:nvSpPr>
          <p:spPr>
            <a:xfrm>
              <a:off x="5925173" y="2534435"/>
              <a:ext cx="94628" cy="284966"/>
            </a:xfrm>
            <a:custGeom>
              <a:avLst/>
              <a:gdLst/>
              <a:ahLst/>
              <a:cxnLst/>
              <a:rect l="0" t="0" r="0" b="0"/>
              <a:pathLst>
                <a:path w="94628" h="284966">
                  <a:moveTo>
                    <a:pt x="94627" y="18265"/>
                  </a:moveTo>
                  <a:lnTo>
                    <a:pt x="94627" y="18265"/>
                  </a:lnTo>
                  <a:lnTo>
                    <a:pt x="94627" y="1863"/>
                  </a:lnTo>
                  <a:lnTo>
                    <a:pt x="93569" y="980"/>
                  </a:lnTo>
                  <a:lnTo>
                    <a:pt x="89571" y="0"/>
                  </a:lnTo>
                  <a:lnTo>
                    <a:pt x="76313" y="4504"/>
                  </a:lnTo>
                  <a:lnTo>
                    <a:pt x="40438" y="43084"/>
                  </a:lnTo>
                  <a:lnTo>
                    <a:pt x="33502" y="53285"/>
                  </a:lnTo>
                  <a:lnTo>
                    <a:pt x="13361" y="95867"/>
                  </a:lnTo>
                  <a:lnTo>
                    <a:pt x="9783" y="142955"/>
                  </a:lnTo>
                  <a:lnTo>
                    <a:pt x="2530" y="182516"/>
                  </a:lnTo>
                  <a:lnTo>
                    <a:pt x="0" y="226080"/>
                  </a:lnTo>
                  <a:lnTo>
                    <a:pt x="712" y="245035"/>
                  </a:lnTo>
                  <a:lnTo>
                    <a:pt x="8902" y="28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29"/>
            <p:cNvSpPr/>
            <p:nvPr>
              <p:custDataLst>
                <p:tags r:id="rId104"/>
              </p:custDataLst>
            </p:nvPr>
          </p:nvSpPr>
          <p:spPr>
            <a:xfrm>
              <a:off x="5801118" y="2535366"/>
              <a:ext cx="123433" cy="150685"/>
            </a:xfrm>
            <a:custGeom>
              <a:avLst/>
              <a:gdLst/>
              <a:ahLst/>
              <a:cxnLst/>
              <a:rect l="0" t="0" r="0" b="0"/>
              <a:pathLst>
                <a:path w="123433" h="150685">
                  <a:moveTo>
                    <a:pt x="9132" y="17334"/>
                  </a:moveTo>
                  <a:lnTo>
                    <a:pt x="9132" y="17334"/>
                  </a:lnTo>
                  <a:lnTo>
                    <a:pt x="4076" y="12278"/>
                  </a:lnTo>
                  <a:lnTo>
                    <a:pt x="1593" y="6973"/>
                  </a:lnTo>
                  <a:lnTo>
                    <a:pt x="0" y="0"/>
                  </a:lnTo>
                  <a:lnTo>
                    <a:pt x="23204" y="26771"/>
                  </a:lnTo>
                  <a:lnTo>
                    <a:pt x="45757" y="48705"/>
                  </a:lnTo>
                  <a:lnTo>
                    <a:pt x="77663" y="95765"/>
                  </a:lnTo>
                  <a:lnTo>
                    <a:pt x="123432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30"/>
            <p:cNvSpPr/>
            <p:nvPr>
              <p:custDataLst>
                <p:tags r:id="rId105"/>
              </p:custDataLst>
            </p:nvPr>
          </p:nvSpPr>
          <p:spPr>
            <a:xfrm>
              <a:off x="5600738" y="2459041"/>
              <a:ext cx="171297" cy="360360"/>
            </a:xfrm>
            <a:custGeom>
              <a:avLst/>
              <a:gdLst/>
              <a:ahLst/>
              <a:cxnLst/>
              <a:rect l="0" t="0" r="0" b="0"/>
              <a:pathLst>
                <a:path w="171297" h="360360">
                  <a:moveTo>
                    <a:pt x="161887" y="36509"/>
                  </a:moveTo>
                  <a:lnTo>
                    <a:pt x="161887" y="36509"/>
                  </a:lnTo>
                  <a:lnTo>
                    <a:pt x="166943" y="31453"/>
                  </a:lnTo>
                  <a:lnTo>
                    <a:pt x="169426" y="23326"/>
                  </a:lnTo>
                  <a:lnTo>
                    <a:pt x="171296" y="3778"/>
                  </a:lnTo>
                  <a:lnTo>
                    <a:pt x="170276" y="1988"/>
                  </a:lnTo>
                  <a:lnTo>
                    <a:pt x="168538" y="795"/>
                  </a:lnTo>
                  <a:lnTo>
                    <a:pt x="166321" y="0"/>
                  </a:lnTo>
                  <a:lnTo>
                    <a:pt x="122504" y="11806"/>
                  </a:lnTo>
                  <a:lnTo>
                    <a:pt x="94832" y="30954"/>
                  </a:lnTo>
                  <a:lnTo>
                    <a:pt x="59487" y="76281"/>
                  </a:lnTo>
                  <a:lnTo>
                    <a:pt x="43576" y="123705"/>
                  </a:lnTo>
                  <a:lnTo>
                    <a:pt x="28427" y="167230"/>
                  </a:lnTo>
                  <a:lnTo>
                    <a:pt x="23197" y="183507"/>
                  </a:lnTo>
                  <a:lnTo>
                    <a:pt x="17017" y="225628"/>
                  </a:lnTo>
                  <a:lnTo>
                    <a:pt x="7327" y="268960"/>
                  </a:lnTo>
                  <a:lnTo>
                    <a:pt x="932" y="299091"/>
                  </a:lnTo>
                  <a:lnTo>
                    <a:pt x="0" y="342690"/>
                  </a:lnTo>
                  <a:lnTo>
                    <a:pt x="2103" y="346463"/>
                  </a:lnTo>
                  <a:lnTo>
                    <a:pt x="10087" y="353477"/>
                  </a:lnTo>
                  <a:lnTo>
                    <a:pt x="36593" y="358320"/>
                  </a:lnTo>
                  <a:lnTo>
                    <a:pt x="85687" y="36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31"/>
            <p:cNvSpPr/>
            <p:nvPr>
              <p:custDataLst>
                <p:tags r:id="rId106"/>
              </p:custDataLst>
            </p:nvPr>
          </p:nvSpPr>
          <p:spPr>
            <a:xfrm>
              <a:off x="5264563" y="2647950"/>
              <a:ext cx="202788" cy="28576"/>
            </a:xfrm>
            <a:custGeom>
              <a:avLst/>
              <a:gdLst/>
              <a:ahLst/>
              <a:cxnLst/>
              <a:rect l="0" t="0" r="0" b="0"/>
              <a:pathLst>
                <a:path w="202788" h="28576">
                  <a:moveTo>
                    <a:pt x="40862" y="28575"/>
                  </a:moveTo>
                  <a:lnTo>
                    <a:pt x="40862" y="28575"/>
                  </a:lnTo>
                  <a:lnTo>
                    <a:pt x="0" y="28575"/>
                  </a:lnTo>
                  <a:lnTo>
                    <a:pt x="42406" y="27517"/>
                  </a:lnTo>
                  <a:lnTo>
                    <a:pt x="82359" y="20971"/>
                  </a:lnTo>
                  <a:lnTo>
                    <a:pt x="128198" y="12099"/>
                  </a:lnTo>
                  <a:lnTo>
                    <a:pt x="165164" y="7466"/>
                  </a:lnTo>
                  <a:lnTo>
                    <a:pt x="202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32"/>
            <p:cNvSpPr/>
            <p:nvPr>
              <p:custDataLst>
                <p:tags r:id="rId107"/>
              </p:custDataLst>
            </p:nvPr>
          </p:nvSpPr>
          <p:spPr>
            <a:xfrm>
              <a:off x="5287237" y="2420674"/>
              <a:ext cx="199164" cy="392661"/>
            </a:xfrm>
            <a:custGeom>
              <a:avLst/>
              <a:gdLst/>
              <a:ahLst/>
              <a:cxnLst/>
              <a:rect l="0" t="0" r="0" b="0"/>
              <a:pathLst>
                <a:path w="199164" h="392661">
                  <a:moveTo>
                    <a:pt x="199163" y="8201"/>
                  </a:moveTo>
                  <a:lnTo>
                    <a:pt x="199163" y="8201"/>
                  </a:lnTo>
                  <a:lnTo>
                    <a:pt x="199163" y="3145"/>
                  </a:lnTo>
                  <a:lnTo>
                    <a:pt x="198105" y="1655"/>
                  </a:lnTo>
                  <a:lnTo>
                    <a:pt x="196341" y="662"/>
                  </a:lnTo>
                  <a:lnTo>
                    <a:pt x="194107" y="0"/>
                  </a:lnTo>
                  <a:lnTo>
                    <a:pt x="149802" y="15000"/>
                  </a:lnTo>
                  <a:lnTo>
                    <a:pt x="122448" y="26326"/>
                  </a:lnTo>
                  <a:lnTo>
                    <a:pt x="78860" y="62539"/>
                  </a:lnTo>
                  <a:lnTo>
                    <a:pt x="41504" y="104335"/>
                  </a:lnTo>
                  <a:lnTo>
                    <a:pt x="22833" y="136238"/>
                  </a:lnTo>
                  <a:lnTo>
                    <a:pt x="5682" y="183211"/>
                  </a:lnTo>
                  <a:lnTo>
                    <a:pt x="0" y="230567"/>
                  </a:lnTo>
                  <a:lnTo>
                    <a:pt x="310" y="277059"/>
                  </a:lnTo>
                  <a:lnTo>
                    <a:pt x="9522" y="319071"/>
                  </a:lnTo>
                  <a:lnTo>
                    <a:pt x="21532" y="362531"/>
                  </a:lnTo>
                  <a:lnTo>
                    <a:pt x="30610" y="374878"/>
                  </a:lnTo>
                  <a:lnTo>
                    <a:pt x="35995" y="379653"/>
                  </a:lnTo>
                  <a:lnTo>
                    <a:pt x="63799" y="391428"/>
                  </a:lnTo>
                  <a:lnTo>
                    <a:pt x="83968" y="392660"/>
                  </a:lnTo>
                  <a:lnTo>
                    <a:pt x="142013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396"/>
          <p:cNvGrpSpPr/>
          <p:nvPr/>
        </p:nvGrpSpPr>
        <p:grpSpPr>
          <a:xfrm>
            <a:off x="4352925" y="2640411"/>
            <a:ext cx="209551" cy="140890"/>
            <a:chOff x="4352925" y="2640411"/>
            <a:chExt cx="209551" cy="140890"/>
          </a:xfrm>
        </p:grpSpPr>
        <p:sp>
          <p:nvSpPr>
            <p:cNvPr id="105" name="SMARTInkShape-2233"/>
            <p:cNvSpPr/>
            <p:nvPr>
              <p:custDataLst>
                <p:tags r:id="rId100"/>
              </p:custDataLst>
            </p:nvPr>
          </p:nvSpPr>
          <p:spPr>
            <a:xfrm>
              <a:off x="4373152" y="2752725"/>
              <a:ext cx="189324" cy="28576"/>
            </a:xfrm>
            <a:custGeom>
              <a:avLst/>
              <a:gdLst/>
              <a:ahLst/>
              <a:cxnLst/>
              <a:rect l="0" t="0" r="0" b="0"/>
              <a:pathLst>
                <a:path w="189324" h="28576">
                  <a:moveTo>
                    <a:pt x="27398" y="0"/>
                  </a:moveTo>
                  <a:lnTo>
                    <a:pt x="27398" y="0"/>
                  </a:lnTo>
                  <a:lnTo>
                    <a:pt x="7760" y="7604"/>
                  </a:lnTo>
                  <a:lnTo>
                    <a:pt x="0" y="17334"/>
                  </a:lnTo>
                  <a:lnTo>
                    <a:pt x="43756" y="18899"/>
                  </a:lnTo>
                  <a:lnTo>
                    <a:pt x="84338" y="19005"/>
                  </a:lnTo>
                  <a:lnTo>
                    <a:pt x="119764" y="19037"/>
                  </a:lnTo>
                  <a:lnTo>
                    <a:pt x="18932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34"/>
            <p:cNvSpPr/>
            <p:nvPr>
              <p:custDataLst>
                <p:tags r:id="rId101"/>
              </p:custDataLst>
            </p:nvPr>
          </p:nvSpPr>
          <p:spPr>
            <a:xfrm>
              <a:off x="4352925" y="2640411"/>
              <a:ext cx="200026" cy="7540"/>
            </a:xfrm>
            <a:custGeom>
              <a:avLst/>
              <a:gdLst/>
              <a:ahLst/>
              <a:cxnLst/>
              <a:rect l="0" t="0" r="0" b="0"/>
              <a:pathLst>
                <a:path w="200026" h="7540">
                  <a:moveTo>
                    <a:pt x="0" y="7539"/>
                  </a:moveTo>
                  <a:lnTo>
                    <a:pt x="0" y="7539"/>
                  </a:lnTo>
                  <a:lnTo>
                    <a:pt x="42842" y="7539"/>
                  </a:lnTo>
                  <a:lnTo>
                    <a:pt x="89133" y="6481"/>
                  </a:lnTo>
                  <a:lnTo>
                    <a:pt x="129006" y="0"/>
                  </a:lnTo>
                  <a:lnTo>
                    <a:pt x="200025" y="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397"/>
          <p:cNvGrpSpPr/>
          <p:nvPr/>
        </p:nvGrpSpPr>
        <p:grpSpPr>
          <a:xfrm>
            <a:off x="2438400" y="3143250"/>
            <a:ext cx="1103462" cy="405904"/>
            <a:chOff x="2438400" y="3143250"/>
            <a:chExt cx="1103462" cy="405904"/>
          </a:xfrm>
        </p:grpSpPr>
        <p:sp>
          <p:nvSpPr>
            <p:cNvPr id="108" name="SMARTInkShape-2235"/>
            <p:cNvSpPr/>
            <p:nvPr>
              <p:custDataLst>
                <p:tags r:id="rId93"/>
              </p:custDataLst>
            </p:nvPr>
          </p:nvSpPr>
          <p:spPr>
            <a:xfrm>
              <a:off x="3381375" y="3172695"/>
              <a:ext cx="160487" cy="368124"/>
            </a:xfrm>
            <a:custGeom>
              <a:avLst/>
              <a:gdLst/>
              <a:ahLst/>
              <a:cxnLst/>
              <a:rect l="0" t="0" r="0" b="0"/>
              <a:pathLst>
                <a:path w="160487" h="368124">
                  <a:moveTo>
                    <a:pt x="0" y="75330"/>
                  </a:moveTo>
                  <a:lnTo>
                    <a:pt x="0" y="75330"/>
                  </a:lnTo>
                  <a:lnTo>
                    <a:pt x="1058" y="59063"/>
                  </a:lnTo>
                  <a:lnTo>
                    <a:pt x="7605" y="37349"/>
                  </a:lnTo>
                  <a:lnTo>
                    <a:pt x="13257" y="27405"/>
                  </a:lnTo>
                  <a:lnTo>
                    <a:pt x="24942" y="19458"/>
                  </a:lnTo>
                  <a:lnTo>
                    <a:pt x="60905" y="3531"/>
                  </a:lnTo>
                  <a:lnTo>
                    <a:pt x="98814" y="0"/>
                  </a:lnTo>
                  <a:lnTo>
                    <a:pt x="128762" y="2210"/>
                  </a:lnTo>
                  <a:lnTo>
                    <a:pt x="136641" y="4358"/>
                  </a:lnTo>
                  <a:lnTo>
                    <a:pt x="141894" y="8966"/>
                  </a:lnTo>
                  <a:lnTo>
                    <a:pt x="147731" y="22551"/>
                  </a:lnTo>
                  <a:lnTo>
                    <a:pt x="151016" y="58163"/>
                  </a:lnTo>
                  <a:lnTo>
                    <a:pt x="146933" y="97172"/>
                  </a:lnTo>
                  <a:lnTo>
                    <a:pt x="144077" y="140598"/>
                  </a:lnTo>
                  <a:lnTo>
                    <a:pt x="143113" y="183041"/>
                  </a:lnTo>
                  <a:lnTo>
                    <a:pt x="144004" y="223073"/>
                  </a:lnTo>
                  <a:lnTo>
                    <a:pt x="150428" y="269418"/>
                  </a:lnTo>
                  <a:lnTo>
                    <a:pt x="158686" y="312869"/>
                  </a:lnTo>
                  <a:lnTo>
                    <a:pt x="160486" y="327658"/>
                  </a:lnTo>
                  <a:lnTo>
                    <a:pt x="155641" y="341287"/>
                  </a:lnTo>
                  <a:lnTo>
                    <a:pt x="151386" y="347885"/>
                  </a:lnTo>
                  <a:lnTo>
                    <a:pt x="138191" y="358038"/>
                  </a:lnTo>
                  <a:lnTo>
                    <a:pt x="122801" y="365019"/>
                  </a:lnTo>
                  <a:lnTo>
                    <a:pt x="108907" y="368123"/>
                  </a:lnTo>
                  <a:lnTo>
                    <a:pt x="84127" y="364813"/>
                  </a:lnTo>
                  <a:lnTo>
                    <a:pt x="38100" y="342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36"/>
            <p:cNvSpPr/>
            <p:nvPr>
              <p:custDataLst>
                <p:tags r:id="rId94"/>
              </p:custDataLst>
            </p:nvPr>
          </p:nvSpPr>
          <p:spPr>
            <a:xfrm>
              <a:off x="3200400" y="3302445"/>
              <a:ext cx="133351" cy="193231"/>
            </a:xfrm>
            <a:custGeom>
              <a:avLst/>
              <a:gdLst/>
              <a:ahLst/>
              <a:cxnLst/>
              <a:rect l="0" t="0" r="0" b="0"/>
              <a:pathLst>
                <a:path w="133351" h="193231">
                  <a:moveTo>
                    <a:pt x="133350" y="12255"/>
                  </a:moveTo>
                  <a:lnTo>
                    <a:pt x="133350" y="12255"/>
                  </a:lnTo>
                  <a:lnTo>
                    <a:pt x="133350" y="2142"/>
                  </a:lnTo>
                  <a:lnTo>
                    <a:pt x="131233" y="221"/>
                  </a:lnTo>
                  <a:lnTo>
                    <a:pt x="127706" y="0"/>
                  </a:lnTo>
                  <a:lnTo>
                    <a:pt x="123237" y="910"/>
                  </a:lnTo>
                  <a:lnTo>
                    <a:pt x="106835" y="12303"/>
                  </a:lnTo>
                  <a:lnTo>
                    <a:pt x="78875" y="41254"/>
                  </a:lnTo>
                  <a:lnTo>
                    <a:pt x="53073" y="86786"/>
                  </a:lnTo>
                  <a:lnTo>
                    <a:pt x="27163" y="130804"/>
                  </a:lnTo>
                  <a:lnTo>
                    <a:pt x="0" y="193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37"/>
            <p:cNvSpPr/>
            <p:nvPr>
              <p:custDataLst>
                <p:tags r:id="rId95"/>
              </p:custDataLst>
            </p:nvPr>
          </p:nvSpPr>
          <p:spPr>
            <a:xfrm>
              <a:off x="3169094" y="3314700"/>
              <a:ext cx="155132" cy="142876"/>
            </a:xfrm>
            <a:custGeom>
              <a:avLst/>
              <a:gdLst/>
              <a:ahLst/>
              <a:cxnLst/>
              <a:rect l="0" t="0" r="0" b="0"/>
              <a:pathLst>
                <a:path w="155132" h="142876">
                  <a:moveTo>
                    <a:pt x="12256" y="0"/>
                  </a:moveTo>
                  <a:lnTo>
                    <a:pt x="12256" y="0"/>
                  </a:lnTo>
                  <a:lnTo>
                    <a:pt x="0" y="0"/>
                  </a:lnTo>
                  <a:lnTo>
                    <a:pt x="910" y="0"/>
                  </a:lnTo>
                  <a:lnTo>
                    <a:pt x="18497" y="20722"/>
                  </a:lnTo>
                  <a:lnTo>
                    <a:pt x="62894" y="60453"/>
                  </a:lnTo>
                  <a:lnTo>
                    <a:pt x="107183" y="104477"/>
                  </a:lnTo>
                  <a:lnTo>
                    <a:pt x="141343" y="137556"/>
                  </a:lnTo>
                  <a:lnTo>
                    <a:pt x="15513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38"/>
            <p:cNvSpPr/>
            <p:nvPr>
              <p:custDataLst>
                <p:tags r:id="rId96"/>
              </p:custDataLst>
            </p:nvPr>
          </p:nvSpPr>
          <p:spPr>
            <a:xfrm>
              <a:off x="3002094" y="3177622"/>
              <a:ext cx="203795" cy="363593"/>
            </a:xfrm>
            <a:custGeom>
              <a:avLst/>
              <a:gdLst/>
              <a:ahLst/>
              <a:cxnLst/>
              <a:rect l="0" t="0" r="0" b="0"/>
              <a:pathLst>
                <a:path w="203795" h="363593">
                  <a:moveTo>
                    <a:pt x="198306" y="41828"/>
                  </a:moveTo>
                  <a:lnTo>
                    <a:pt x="198306" y="41828"/>
                  </a:lnTo>
                  <a:lnTo>
                    <a:pt x="203362" y="41828"/>
                  </a:lnTo>
                  <a:lnTo>
                    <a:pt x="203794" y="40770"/>
                  </a:lnTo>
                  <a:lnTo>
                    <a:pt x="194181" y="23514"/>
                  </a:lnTo>
                  <a:lnTo>
                    <a:pt x="185537" y="14991"/>
                  </a:lnTo>
                  <a:lnTo>
                    <a:pt x="165948" y="4243"/>
                  </a:lnTo>
                  <a:lnTo>
                    <a:pt x="157683" y="896"/>
                  </a:lnTo>
                  <a:lnTo>
                    <a:pt x="140035" y="0"/>
                  </a:lnTo>
                  <a:lnTo>
                    <a:pt x="109427" y="8268"/>
                  </a:lnTo>
                  <a:lnTo>
                    <a:pt x="79191" y="24123"/>
                  </a:lnTo>
                  <a:lnTo>
                    <a:pt x="59649" y="42226"/>
                  </a:lnTo>
                  <a:lnTo>
                    <a:pt x="20495" y="88214"/>
                  </a:lnTo>
                  <a:lnTo>
                    <a:pt x="9565" y="107247"/>
                  </a:lnTo>
                  <a:lnTo>
                    <a:pt x="1624" y="146819"/>
                  </a:lnTo>
                  <a:lnTo>
                    <a:pt x="0" y="185843"/>
                  </a:lnTo>
                  <a:lnTo>
                    <a:pt x="8040" y="227803"/>
                  </a:lnTo>
                  <a:lnTo>
                    <a:pt x="23980" y="271842"/>
                  </a:lnTo>
                  <a:lnTo>
                    <a:pt x="39595" y="313183"/>
                  </a:lnTo>
                  <a:lnTo>
                    <a:pt x="46776" y="338885"/>
                  </a:lnTo>
                  <a:lnTo>
                    <a:pt x="55465" y="347773"/>
                  </a:lnTo>
                  <a:lnTo>
                    <a:pt x="63560" y="352428"/>
                  </a:lnTo>
                  <a:lnTo>
                    <a:pt x="97067" y="363365"/>
                  </a:lnTo>
                  <a:lnTo>
                    <a:pt x="114152" y="363592"/>
                  </a:lnTo>
                  <a:lnTo>
                    <a:pt x="139505" y="357769"/>
                  </a:lnTo>
                  <a:lnTo>
                    <a:pt x="160206" y="346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39"/>
            <p:cNvSpPr/>
            <p:nvPr>
              <p:custDataLst>
                <p:tags r:id="rId97"/>
              </p:custDataLst>
            </p:nvPr>
          </p:nvSpPr>
          <p:spPr>
            <a:xfrm>
              <a:off x="2820724" y="3286125"/>
              <a:ext cx="141552" cy="203006"/>
            </a:xfrm>
            <a:custGeom>
              <a:avLst/>
              <a:gdLst/>
              <a:ahLst/>
              <a:cxnLst/>
              <a:rect l="0" t="0" r="0" b="0"/>
              <a:pathLst>
                <a:path w="141552" h="203006">
                  <a:moveTo>
                    <a:pt x="8201" y="114300"/>
                  </a:moveTo>
                  <a:lnTo>
                    <a:pt x="8201" y="114300"/>
                  </a:lnTo>
                  <a:lnTo>
                    <a:pt x="0" y="84641"/>
                  </a:lnTo>
                  <a:lnTo>
                    <a:pt x="617" y="81827"/>
                  </a:lnTo>
                  <a:lnTo>
                    <a:pt x="2087" y="79951"/>
                  </a:lnTo>
                  <a:lnTo>
                    <a:pt x="4125" y="78701"/>
                  </a:lnTo>
                  <a:lnTo>
                    <a:pt x="12034" y="80134"/>
                  </a:lnTo>
                  <a:lnTo>
                    <a:pt x="22605" y="85357"/>
                  </a:lnTo>
                  <a:lnTo>
                    <a:pt x="40456" y="101255"/>
                  </a:lnTo>
                  <a:lnTo>
                    <a:pt x="71767" y="143666"/>
                  </a:lnTo>
                  <a:lnTo>
                    <a:pt x="80658" y="166628"/>
                  </a:lnTo>
                  <a:lnTo>
                    <a:pt x="84072" y="201174"/>
                  </a:lnTo>
                  <a:lnTo>
                    <a:pt x="83124" y="202908"/>
                  </a:lnTo>
                  <a:lnTo>
                    <a:pt x="81433" y="203005"/>
                  </a:lnTo>
                  <a:lnTo>
                    <a:pt x="79247" y="202012"/>
                  </a:lnTo>
                  <a:lnTo>
                    <a:pt x="71114" y="190500"/>
                  </a:lnTo>
                  <a:lnTo>
                    <a:pt x="66110" y="143607"/>
                  </a:lnTo>
                  <a:lnTo>
                    <a:pt x="70557" y="99863"/>
                  </a:lnTo>
                  <a:lnTo>
                    <a:pt x="87491" y="52949"/>
                  </a:lnTo>
                  <a:lnTo>
                    <a:pt x="92811" y="41649"/>
                  </a:lnTo>
                  <a:lnTo>
                    <a:pt x="110011" y="23450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40"/>
            <p:cNvSpPr/>
            <p:nvPr>
              <p:custDataLst>
                <p:tags r:id="rId98"/>
              </p:custDataLst>
            </p:nvPr>
          </p:nvSpPr>
          <p:spPr>
            <a:xfrm>
              <a:off x="2438400" y="3143250"/>
              <a:ext cx="209551" cy="405904"/>
            </a:xfrm>
            <a:custGeom>
              <a:avLst/>
              <a:gdLst/>
              <a:ahLst/>
              <a:cxnLst/>
              <a:rect l="0" t="0" r="0" b="0"/>
              <a:pathLst>
                <a:path w="209551" h="405904">
                  <a:moveTo>
                    <a:pt x="0" y="142875"/>
                  </a:moveTo>
                  <a:lnTo>
                    <a:pt x="0" y="142875"/>
                  </a:lnTo>
                  <a:lnTo>
                    <a:pt x="5056" y="137818"/>
                  </a:lnTo>
                  <a:lnTo>
                    <a:pt x="7539" y="132514"/>
                  </a:lnTo>
                  <a:lnTo>
                    <a:pt x="8201" y="129618"/>
                  </a:lnTo>
                  <a:lnTo>
                    <a:pt x="8642" y="128745"/>
                  </a:lnTo>
                  <a:lnTo>
                    <a:pt x="8937" y="129222"/>
                  </a:lnTo>
                  <a:lnTo>
                    <a:pt x="14465" y="147704"/>
                  </a:lnTo>
                  <a:lnTo>
                    <a:pt x="36347" y="188314"/>
                  </a:lnTo>
                  <a:lnTo>
                    <a:pt x="53744" y="229567"/>
                  </a:lnTo>
                  <a:lnTo>
                    <a:pt x="69452" y="272536"/>
                  </a:lnTo>
                  <a:lnTo>
                    <a:pt x="83725" y="310409"/>
                  </a:lnTo>
                  <a:lnTo>
                    <a:pt x="103087" y="356708"/>
                  </a:lnTo>
                  <a:lnTo>
                    <a:pt x="126573" y="397181"/>
                  </a:lnTo>
                  <a:lnTo>
                    <a:pt x="130948" y="401312"/>
                  </a:lnTo>
                  <a:lnTo>
                    <a:pt x="141455" y="405903"/>
                  </a:lnTo>
                  <a:lnTo>
                    <a:pt x="146162" y="402894"/>
                  </a:lnTo>
                  <a:lnTo>
                    <a:pt x="157842" y="379490"/>
                  </a:lnTo>
                  <a:lnTo>
                    <a:pt x="168448" y="342602"/>
                  </a:lnTo>
                  <a:lnTo>
                    <a:pt x="175914" y="304741"/>
                  </a:lnTo>
                  <a:lnTo>
                    <a:pt x="179475" y="266095"/>
                  </a:lnTo>
                  <a:lnTo>
                    <a:pt x="180531" y="226187"/>
                  </a:lnTo>
                  <a:lnTo>
                    <a:pt x="180843" y="182494"/>
                  </a:lnTo>
                  <a:lnTo>
                    <a:pt x="185993" y="141091"/>
                  </a:lnTo>
                  <a:lnTo>
                    <a:pt x="189165" y="102012"/>
                  </a:lnTo>
                  <a:lnTo>
                    <a:pt x="197841" y="58486"/>
                  </a:lnTo>
                  <a:lnTo>
                    <a:pt x="207799" y="1475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41"/>
            <p:cNvSpPr/>
            <p:nvPr>
              <p:custDataLst>
                <p:tags r:id="rId99"/>
              </p:custDataLst>
            </p:nvPr>
          </p:nvSpPr>
          <p:spPr>
            <a:xfrm>
              <a:off x="2691439" y="3380047"/>
              <a:ext cx="108912" cy="115629"/>
            </a:xfrm>
            <a:custGeom>
              <a:avLst/>
              <a:gdLst/>
              <a:ahLst/>
              <a:cxnLst/>
              <a:rect l="0" t="0" r="0" b="0"/>
              <a:pathLst>
                <a:path w="108912" h="115629">
                  <a:moveTo>
                    <a:pt x="61286" y="48953"/>
                  </a:moveTo>
                  <a:lnTo>
                    <a:pt x="61286" y="48953"/>
                  </a:lnTo>
                  <a:lnTo>
                    <a:pt x="66342" y="43896"/>
                  </a:lnTo>
                  <a:lnTo>
                    <a:pt x="68825" y="38592"/>
                  </a:lnTo>
                  <a:lnTo>
                    <a:pt x="70419" y="21507"/>
                  </a:lnTo>
                  <a:lnTo>
                    <a:pt x="65638" y="3897"/>
                  </a:lnTo>
                  <a:lnTo>
                    <a:pt x="62071" y="924"/>
                  </a:lnTo>
                  <a:lnTo>
                    <a:pt x="57576" y="0"/>
                  </a:lnTo>
                  <a:lnTo>
                    <a:pt x="52463" y="442"/>
                  </a:lnTo>
                  <a:lnTo>
                    <a:pt x="41137" y="6579"/>
                  </a:lnTo>
                  <a:lnTo>
                    <a:pt x="21675" y="22708"/>
                  </a:lnTo>
                  <a:lnTo>
                    <a:pt x="7640" y="51295"/>
                  </a:lnTo>
                  <a:lnTo>
                    <a:pt x="0" y="76105"/>
                  </a:lnTo>
                  <a:lnTo>
                    <a:pt x="1592" y="86774"/>
                  </a:lnTo>
                  <a:lnTo>
                    <a:pt x="3499" y="90042"/>
                  </a:lnTo>
                  <a:lnTo>
                    <a:pt x="5828" y="92221"/>
                  </a:lnTo>
                  <a:lnTo>
                    <a:pt x="8439" y="93673"/>
                  </a:lnTo>
                  <a:lnTo>
                    <a:pt x="12296" y="92525"/>
                  </a:lnTo>
                  <a:lnTo>
                    <a:pt x="52053" y="57869"/>
                  </a:lnTo>
                  <a:lnTo>
                    <a:pt x="67106" y="43071"/>
                  </a:lnTo>
                  <a:lnTo>
                    <a:pt x="68341" y="42915"/>
                  </a:lnTo>
                  <a:lnTo>
                    <a:pt x="69164" y="43869"/>
                  </a:lnTo>
                  <a:lnTo>
                    <a:pt x="69713" y="45564"/>
                  </a:lnTo>
                  <a:lnTo>
                    <a:pt x="73489" y="76768"/>
                  </a:lnTo>
                  <a:lnTo>
                    <a:pt x="79410" y="89890"/>
                  </a:lnTo>
                  <a:lnTo>
                    <a:pt x="93584" y="107061"/>
                  </a:lnTo>
                  <a:lnTo>
                    <a:pt x="108911" y="115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398"/>
          <p:cNvGrpSpPr/>
          <p:nvPr/>
        </p:nvGrpSpPr>
        <p:grpSpPr>
          <a:xfrm>
            <a:off x="4246700" y="3381375"/>
            <a:ext cx="182426" cy="123747"/>
            <a:chOff x="4246700" y="3381375"/>
            <a:chExt cx="182426" cy="123747"/>
          </a:xfrm>
        </p:grpSpPr>
        <p:sp>
          <p:nvSpPr>
            <p:cNvPr id="116" name="SMARTInkShape-2242"/>
            <p:cNvSpPr/>
            <p:nvPr>
              <p:custDataLst>
                <p:tags r:id="rId91"/>
              </p:custDataLst>
            </p:nvPr>
          </p:nvSpPr>
          <p:spPr>
            <a:xfrm>
              <a:off x="4254476" y="3476625"/>
              <a:ext cx="155600" cy="28497"/>
            </a:xfrm>
            <a:custGeom>
              <a:avLst/>
              <a:gdLst/>
              <a:ahLst/>
              <a:cxnLst/>
              <a:rect l="0" t="0" r="0" b="0"/>
              <a:pathLst>
                <a:path w="155600" h="28497">
                  <a:moveTo>
                    <a:pt x="41299" y="0"/>
                  </a:moveTo>
                  <a:lnTo>
                    <a:pt x="41299" y="0"/>
                  </a:lnTo>
                  <a:lnTo>
                    <a:pt x="20577" y="13183"/>
                  </a:lnTo>
                  <a:lnTo>
                    <a:pt x="9864" y="21734"/>
                  </a:lnTo>
                  <a:lnTo>
                    <a:pt x="0" y="26548"/>
                  </a:lnTo>
                  <a:lnTo>
                    <a:pt x="8" y="27224"/>
                  </a:lnTo>
                  <a:lnTo>
                    <a:pt x="1071" y="27675"/>
                  </a:lnTo>
                  <a:lnTo>
                    <a:pt x="47841" y="28496"/>
                  </a:lnTo>
                  <a:lnTo>
                    <a:pt x="91510" y="22013"/>
                  </a:lnTo>
                  <a:lnTo>
                    <a:pt x="15559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43"/>
            <p:cNvSpPr/>
            <p:nvPr>
              <p:custDataLst>
                <p:tags r:id="rId92"/>
              </p:custDataLst>
            </p:nvPr>
          </p:nvSpPr>
          <p:spPr>
            <a:xfrm>
              <a:off x="4246700" y="3381375"/>
              <a:ext cx="182426" cy="28576"/>
            </a:xfrm>
            <a:custGeom>
              <a:avLst/>
              <a:gdLst/>
              <a:ahLst/>
              <a:cxnLst/>
              <a:rect l="0" t="0" r="0" b="0"/>
              <a:pathLst>
                <a:path w="182426" h="28576">
                  <a:moveTo>
                    <a:pt x="10975" y="28575"/>
                  </a:moveTo>
                  <a:lnTo>
                    <a:pt x="10975" y="28575"/>
                  </a:lnTo>
                  <a:lnTo>
                    <a:pt x="0" y="28575"/>
                  </a:lnTo>
                  <a:lnTo>
                    <a:pt x="9957" y="27517"/>
                  </a:lnTo>
                  <a:lnTo>
                    <a:pt x="55252" y="20374"/>
                  </a:lnTo>
                  <a:lnTo>
                    <a:pt x="101068" y="8863"/>
                  </a:lnTo>
                  <a:lnTo>
                    <a:pt x="148362" y="1751"/>
                  </a:lnTo>
                  <a:lnTo>
                    <a:pt x="182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99"/>
          <p:cNvGrpSpPr/>
          <p:nvPr/>
        </p:nvGrpSpPr>
        <p:grpSpPr>
          <a:xfrm>
            <a:off x="5062244" y="3286125"/>
            <a:ext cx="462257" cy="255893"/>
            <a:chOff x="5062244" y="3286125"/>
            <a:chExt cx="462257" cy="255893"/>
          </a:xfrm>
        </p:grpSpPr>
        <p:sp>
          <p:nvSpPr>
            <p:cNvPr id="119" name="SMARTInkShape-2244"/>
            <p:cNvSpPr/>
            <p:nvPr>
              <p:custDataLst>
                <p:tags r:id="rId88"/>
              </p:custDataLst>
            </p:nvPr>
          </p:nvSpPr>
          <p:spPr>
            <a:xfrm>
              <a:off x="5429250" y="3409950"/>
              <a:ext cx="95251" cy="117180"/>
            </a:xfrm>
            <a:custGeom>
              <a:avLst/>
              <a:gdLst/>
              <a:ahLst/>
              <a:cxnLst/>
              <a:rect l="0" t="0" r="0" b="0"/>
              <a:pathLst>
                <a:path w="95251" h="117180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1058" y="25008"/>
                  </a:lnTo>
                  <a:lnTo>
                    <a:pt x="2822" y="23022"/>
                  </a:lnTo>
                  <a:lnTo>
                    <a:pt x="5056" y="21698"/>
                  </a:lnTo>
                  <a:lnTo>
                    <a:pt x="7604" y="21873"/>
                  </a:lnTo>
                  <a:lnTo>
                    <a:pt x="13257" y="24891"/>
                  </a:lnTo>
                  <a:lnTo>
                    <a:pt x="32056" y="43056"/>
                  </a:lnTo>
                  <a:lnTo>
                    <a:pt x="39999" y="54767"/>
                  </a:lnTo>
                  <a:lnTo>
                    <a:pt x="45366" y="78316"/>
                  </a:lnTo>
                  <a:lnTo>
                    <a:pt x="46955" y="100345"/>
                  </a:lnTo>
                  <a:lnTo>
                    <a:pt x="44505" y="110920"/>
                  </a:lnTo>
                  <a:lnTo>
                    <a:pt x="40947" y="117031"/>
                  </a:lnTo>
                  <a:lnTo>
                    <a:pt x="39998" y="117179"/>
                  </a:lnTo>
                  <a:lnTo>
                    <a:pt x="39365" y="116220"/>
                  </a:lnTo>
                  <a:lnTo>
                    <a:pt x="51468" y="7469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45"/>
            <p:cNvSpPr/>
            <p:nvPr>
              <p:custDataLst>
                <p:tags r:id="rId89"/>
              </p:custDataLst>
            </p:nvPr>
          </p:nvSpPr>
          <p:spPr>
            <a:xfrm>
              <a:off x="5309059" y="3404732"/>
              <a:ext cx="91617" cy="109994"/>
            </a:xfrm>
            <a:custGeom>
              <a:avLst/>
              <a:gdLst/>
              <a:ahLst/>
              <a:cxnLst/>
              <a:rect l="0" t="0" r="0" b="0"/>
              <a:pathLst>
                <a:path w="91617" h="109994">
                  <a:moveTo>
                    <a:pt x="91616" y="52843"/>
                  </a:moveTo>
                  <a:lnTo>
                    <a:pt x="91616" y="52843"/>
                  </a:lnTo>
                  <a:lnTo>
                    <a:pt x="81503" y="47786"/>
                  </a:lnTo>
                  <a:lnTo>
                    <a:pt x="73716" y="39660"/>
                  </a:lnTo>
                  <a:lnTo>
                    <a:pt x="50296" y="6657"/>
                  </a:lnTo>
                  <a:lnTo>
                    <a:pt x="42207" y="566"/>
                  </a:lnTo>
                  <a:lnTo>
                    <a:pt x="37511" y="0"/>
                  </a:lnTo>
                  <a:lnTo>
                    <a:pt x="26647" y="2193"/>
                  </a:lnTo>
                  <a:lnTo>
                    <a:pt x="14763" y="15163"/>
                  </a:lnTo>
                  <a:lnTo>
                    <a:pt x="4542" y="32921"/>
                  </a:lnTo>
                  <a:lnTo>
                    <a:pt x="0" y="47870"/>
                  </a:lnTo>
                  <a:lnTo>
                    <a:pt x="803" y="61569"/>
                  </a:lnTo>
                  <a:lnTo>
                    <a:pt x="2499" y="68185"/>
                  </a:lnTo>
                  <a:lnTo>
                    <a:pt x="5747" y="72596"/>
                  </a:lnTo>
                  <a:lnTo>
                    <a:pt x="10028" y="75537"/>
                  </a:lnTo>
                  <a:lnTo>
                    <a:pt x="27052" y="80256"/>
                  </a:lnTo>
                  <a:lnTo>
                    <a:pt x="55274" y="73115"/>
                  </a:lnTo>
                  <a:lnTo>
                    <a:pt x="58921" y="73766"/>
                  </a:lnTo>
                  <a:lnTo>
                    <a:pt x="65795" y="77312"/>
                  </a:lnTo>
                  <a:lnTo>
                    <a:pt x="68053" y="80797"/>
                  </a:lnTo>
                  <a:lnTo>
                    <a:pt x="72287" y="93699"/>
                  </a:lnTo>
                  <a:lnTo>
                    <a:pt x="74497" y="95955"/>
                  </a:lnTo>
                  <a:lnTo>
                    <a:pt x="77028" y="97460"/>
                  </a:lnTo>
                  <a:lnTo>
                    <a:pt x="78716" y="99521"/>
                  </a:lnTo>
                  <a:lnTo>
                    <a:pt x="82091" y="109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46"/>
            <p:cNvSpPr/>
            <p:nvPr>
              <p:custDataLst>
                <p:tags r:id="rId90"/>
              </p:custDataLst>
            </p:nvPr>
          </p:nvSpPr>
          <p:spPr>
            <a:xfrm>
              <a:off x="5062244" y="3286125"/>
              <a:ext cx="176507" cy="255893"/>
            </a:xfrm>
            <a:custGeom>
              <a:avLst/>
              <a:gdLst/>
              <a:ahLst/>
              <a:cxnLst/>
              <a:rect l="0" t="0" r="0" b="0"/>
              <a:pathLst>
                <a:path w="176507" h="255893">
                  <a:moveTo>
                    <a:pt x="5056" y="57150"/>
                  </a:moveTo>
                  <a:lnTo>
                    <a:pt x="5056" y="57150"/>
                  </a:lnTo>
                  <a:lnTo>
                    <a:pt x="0" y="57150"/>
                  </a:lnTo>
                  <a:lnTo>
                    <a:pt x="627" y="58208"/>
                  </a:lnTo>
                  <a:lnTo>
                    <a:pt x="10564" y="65813"/>
                  </a:lnTo>
                  <a:lnTo>
                    <a:pt x="43474" y="111999"/>
                  </a:lnTo>
                  <a:lnTo>
                    <a:pt x="64587" y="153560"/>
                  </a:lnTo>
                  <a:lnTo>
                    <a:pt x="85529" y="197276"/>
                  </a:lnTo>
                  <a:lnTo>
                    <a:pt x="110048" y="237582"/>
                  </a:lnTo>
                  <a:lnTo>
                    <a:pt x="120511" y="252700"/>
                  </a:lnTo>
                  <a:lnTo>
                    <a:pt x="123301" y="255250"/>
                  </a:lnTo>
                  <a:lnTo>
                    <a:pt x="125161" y="255892"/>
                  </a:lnTo>
                  <a:lnTo>
                    <a:pt x="127459" y="254203"/>
                  </a:lnTo>
                  <a:lnTo>
                    <a:pt x="132835" y="246682"/>
                  </a:lnTo>
                  <a:lnTo>
                    <a:pt x="137672" y="200629"/>
                  </a:lnTo>
                  <a:lnTo>
                    <a:pt x="143318" y="162044"/>
                  </a:lnTo>
                  <a:lnTo>
                    <a:pt x="148078" y="122790"/>
                  </a:lnTo>
                  <a:lnTo>
                    <a:pt x="155265" y="86594"/>
                  </a:lnTo>
                  <a:lnTo>
                    <a:pt x="164098" y="44943"/>
                  </a:lnTo>
                  <a:lnTo>
                    <a:pt x="176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400"/>
          <p:cNvGrpSpPr/>
          <p:nvPr/>
        </p:nvGrpSpPr>
        <p:grpSpPr>
          <a:xfrm>
            <a:off x="5744545" y="3219450"/>
            <a:ext cx="501042" cy="403572"/>
            <a:chOff x="5744545" y="3219450"/>
            <a:chExt cx="501042" cy="403572"/>
          </a:xfrm>
        </p:grpSpPr>
        <p:sp>
          <p:nvSpPr>
            <p:cNvPr id="123" name="SMARTInkShape-2247"/>
            <p:cNvSpPr/>
            <p:nvPr>
              <p:custDataLst>
                <p:tags r:id="rId84"/>
              </p:custDataLst>
            </p:nvPr>
          </p:nvSpPr>
          <p:spPr>
            <a:xfrm>
              <a:off x="6096000" y="3238937"/>
              <a:ext cx="149587" cy="384085"/>
            </a:xfrm>
            <a:custGeom>
              <a:avLst/>
              <a:gdLst/>
              <a:ahLst/>
              <a:cxnLst/>
              <a:rect l="0" t="0" r="0" b="0"/>
              <a:pathLst>
                <a:path w="149587" h="384085">
                  <a:moveTo>
                    <a:pt x="66675" y="28138"/>
                  </a:moveTo>
                  <a:lnTo>
                    <a:pt x="66675" y="28138"/>
                  </a:lnTo>
                  <a:lnTo>
                    <a:pt x="61619" y="23081"/>
                  </a:lnTo>
                  <a:lnTo>
                    <a:pt x="61187" y="20533"/>
                  </a:lnTo>
                  <a:lnTo>
                    <a:pt x="61959" y="17777"/>
                  </a:lnTo>
                  <a:lnTo>
                    <a:pt x="63531" y="14881"/>
                  </a:lnTo>
                  <a:lnTo>
                    <a:pt x="65637" y="12950"/>
                  </a:lnTo>
                  <a:lnTo>
                    <a:pt x="90342" y="2881"/>
                  </a:lnTo>
                  <a:lnTo>
                    <a:pt x="125896" y="0"/>
                  </a:lnTo>
                  <a:lnTo>
                    <a:pt x="132614" y="1971"/>
                  </a:lnTo>
                  <a:lnTo>
                    <a:pt x="142901" y="9805"/>
                  </a:lnTo>
                  <a:lnTo>
                    <a:pt x="148179" y="17520"/>
                  </a:lnTo>
                  <a:lnTo>
                    <a:pt x="149586" y="21060"/>
                  </a:lnTo>
                  <a:lnTo>
                    <a:pt x="143953" y="65377"/>
                  </a:lnTo>
                  <a:lnTo>
                    <a:pt x="135483" y="105187"/>
                  </a:lnTo>
                  <a:lnTo>
                    <a:pt x="127750" y="144571"/>
                  </a:lnTo>
                  <a:lnTo>
                    <a:pt x="121778" y="186917"/>
                  </a:lnTo>
                  <a:lnTo>
                    <a:pt x="116516" y="227231"/>
                  </a:lnTo>
                  <a:lnTo>
                    <a:pt x="117779" y="263164"/>
                  </a:lnTo>
                  <a:lnTo>
                    <a:pt x="123029" y="307993"/>
                  </a:lnTo>
                  <a:lnTo>
                    <a:pt x="123721" y="355471"/>
                  </a:lnTo>
                  <a:lnTo>
                    <a:pt x="120580" y="361718"/>
                  </a:lnTo>
                  <a:lnTo>
                    <a:pt x="108625" y="371482"/>
                  </a:lnTo>
                  <a:lnTo>
                    <a:pt x="89100" y="382929"/>
                  </a:lnTo>
                  <a:lnTo>
                    <a:pt x="73467" y="384084"/>
                  </a:lnTo>
                  <a:lnTo>
                    <a:pt x="26350" y="378050"/>
                  </a:lnTo>
                  <a:lnTo>
                    <a:pt x="0" y="37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48"/>
            <p:cNvSpPr/>
            <p:nvPr>
              <p:custDataLst>
                <p:tags r:id="rId85"/>
              </p:custDataLst>
            </p:nvPr>
          </p:nvSpPr>
          <p:spPr>
            <a:xfrm>
              <a:off x="6010725" y="3299405"/>
              <a:ext cx="84883" cy="234371"/>
            </a:xfrm>
            <a:custGeom>
              <a:avLst/>
              <a:gdLst/>
              <a:ahLst/>
              <a:cxnLst/>
              <a:rect l="0" t="0" r="0" b="0"/>
              <a:pathLst>
                <a:path w="84883" h="234371">
                  <a:moveTo>
                    <a:pt x="75750" y="24820"/>
                  </a:moveTo>
                  <a:lnTo>
                    <a:pt x="75750" y="24820"/>
                  </a:lnTo>
                  <a:lnTo>
                    <a:pt x="75750" y="19763"/>
                  </a:lnTo>
                  <a:lnTo>
                    <a:pt x="80806" y="6506"/>
                  </a:lnTo>
                  <a:lnTo>
                    <a:pt x="82295" y="4144"/>
                  </a:lnTo>
                  <a:lnTo>
                    <a:pt x="83289" y="3627"/>
                  </a:lnTo>
                  <a:lnTo>
                    <a:pt x="83951" y="4342"/>
                  </a:lnTo>
                  <a:lnTo>
                    <a:pt x="84392" y="3759"/>
                  </a:lnTo>
                  <a:lnTo>
                    <a:pt x="84882" y="290"/>
                  </a:lnTo>
                  <a:lnTo>
                    <a:pt x="83955" y="0"/>
                  </a:lnTo>
                  <a:lnTo>
                    <a:pt x="80102" y="2500"/>
                  </a:lnTo>
                  <a:lnTo>
                    <a:pt x="57817" y="23797"/>
                  </a:lnTo>
                  <a:lnTo>
                    <a:pt x="45272" y="46389"/>
                  </a:lnTo>
                  <a:lnTo>
                    <a:pt x="28207" y="89895"/>
                  </a:lnTo>
                  <a:lnTo>
                    <a:pt x="13951" y="133708"/>
                  </a:lnTo>
                  <a:lnTo>
                    <a:pt x="4661" y="174965"/>
                  </a:lnTo>
                  <a:lnTo>
                    <a:pt x="0" y="220915"/>
                  </a:lnTo>
                  <a:lnTo>
                    <a:pt x="1967" y="225400"/>
                  </a:lnTo>
                  <a:lnTo>
                    <a:pt x="5393" y="228390"/>
                  </a:lnTo>
                  <a:lnTo>
                    <a:pt x="18600" y="23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249"/>
            <p:cNvSpPr/>
            <p:nvPr>
              <p:custDataLst>
                <p:tags r:id="rId86"/>
              </p:custDataLst>
            </p:nvPr>
          </p:nvSpPr>
          <p:spPr>
            <a:xfrm>
              <a:off x="5934468" y="3305568"/>
              <a:ext cx="94858" cy="104383"/>
            </a:xfrm>
            <a:custGeom>
              <a:avLst/>
              <a:gdLst/>
              <a:ahLst/>
              <a:cxnLst/>
              <a:rect l="0" t="0" r="0" b="0"/>
              <a:pathLst>
                <a:path w="94858" h="104383">
                  <a:moveTo>
                    <a:pt x="9132" y="9132"/>
                  </a:moveTo>
                  <a:lnTo>
                    <a:pt x="9132" y="9132"/>
                  </a:lnTo>
                  <a:lnTo>
                    <a:pt x="0" y="0"/>
                  </a:lnTo>
                  <a:lnTo>
                    <a:pt x="41992" y="41992"/>
                  </a:lnTo>
                  <a:lnTo>
                    <a:pt x="58144" y="59203"/>
                  </a:lnTo>
                  <a:lnTo>
                    <a:pt x="94857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50"/>
            <p:cNvSpPr/>
            <p:nvPr>
              <p:custDataLst>
                <p:tags r:id="rId87"/>
              </p:custDataLst>
            </p:nvPr>
          </p:nvSpPr>
          <p:spPr>
            <a:xfrm>
              <a:off x="5744545" y="3219450"/>
              <a:ext cx="160956" cy="379809"/>
            </a:xfrm>
            <a:custGeom>
              <a:avLst/>
              <a:gdLst/>
              <a:ahLst/>
              <a:cxnLst/>
              <a:rect l="0" t="0" r="0" b="0"/>
              <a:pathLst>
                <a:path w="160956" h="379809">
                  <a:moveTo>
                    <a:pt x="160955" y="0"/>
                  </a:moveTo>
                  <a:lnTo>
                    <a:pt x="160955" y="0"/>
                  </a:lnTo>
                  <a:lnTo>
                    <a:pt x="128462" y="1058"/>
                  </a:lnTo>
                  <a:lnTo>
                    <a:pt x="116174" y="5056"/>
                  </a:lnTo>
                  <a:lnTo>
                    <a:pt x="84712" y="29659"/>
                  </a:lnTo>
                  <a:lnTo>
                    <a:pt x="48503" y="69944"/>
                  </a:lnTo>
                  <a:lnTo>
                    <a:pt x="31772" y="110908"/>
                  </a:lnTo>
                  <a:lnTo>
                    <a:pt x="22607" y="136696"/>
                  </a:lnTo>
                  <a:lnTo>
                    <a:pt x="16153" y="182263"/>
                  </a:lnTo>
                  <a:lnTo>
                    <a:pt x="10056" y="221916"/>
                  </a:lnTo>
                  <a:lnTo>
                    <a:pt x="2305" y="266398"/>
                  </a:lnTo>
                  <a:lnTo>
                    <a:pt x="0" y="307651"/>
                  </a:lnTo>
                  <a:lnTo>
                    <a:pt x="2044" y="348285"/>
                  </a:lnTo>
                  <a:lnTo>
                    <a:pt x="9448" y="367426"/>
                  </a:lnTo>
                  <a:lnTo>
                    <a:pt x="12325" y="371951"/>
                  </a:lnTo>
                  <a:lnTo>
                    <a:pt x="17418" y="374967"/>
                  </a:lnTo>
                  <a:lnTo>
                    <a:pt x="45584" y="379808"/>
                  </a:lnTo>
                  <a:lnTo>
                    <a:pt x="59938" y="379412"/>
                  </a:lnTo>
                  <a:lnTo>
                    <a:pt x="11333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01"/>
          <p:cNvGrpSpPr/>
          <p:nvPr/>
        </p:nvGrpSpPr>
        <p:grpSpPr>
          <a:xfrm>
            <a:off x="2469297" y="3900024"/>
            <a:ext cx="1006821" cy="348127"/>
            <a:chOff x="2469297" y="3900024"/>
            <a:chExt cx="1006821" cy="348127"/>
          </a:xfrm>
        </p:grpSpPr>
        <p:sp>
          <p:nvSpPr>
            <p:cNvPr id="128" name="SMARTInkShape-2251"/>
            <p:cNvSpPr/>
            <p:nvPr>
              <p:custDataLst>
                <p:tags r:id="rId74"/>
              </p:custDataLst>
            </p:nvPr>
          </p:nvSpPr>
          <p:spPr>
            <a:xfrm>
              <a:off x="3438525" y="3963929"/>
              <a:ext cx="37593" cy="208022"/>
            </a:xfrm>
            <a:custGeom>
              <a:avLst/>
              <a:gdLst/>
              <a:ahLst/>
              <a:cxnLst/>
              <a:rect l="0" t="0" r="0" b="0"/>
              <a:pathLst>
                <a:path w="37593" h="208022">
                  <a:moveTo>
                    <a:pt x="19050" y="17521"/>
                  </a:moveTo>
                  <a:lnTo>
                    <a:pt x="19050" y="17521"/>
                  </a:lnTo>
                  <a:lnTo>
                    <a:pt x="24107" y="2352"/>
                  </a:lnTo>
                  <a:lnTo>
                    <a:pt x="26655" y="0"/>
                  </a:lnTo>
                  <a:lnTo>
                    <a:pt x="29411" y="548"/>
                  </a:lnTo>
                  <a:lnTo>
                    <a:pt x="32307" y="3031"/>
                  </a:lnTo>
                  <a:lnTo>
                    <a:pt x="35525" y="11433"/>
                  </a:lnTo>
                  <a:lnTo>
                    <a:pt x="37592" y="49244"/>
                  </a:lnTo>
                  <a:lnTo>
                    <a:pt x="36941" y="88033"/>
                  </a:lnTo>
                  <a:lnTo>
                    <a:pt x="29408" y="128489"/>
                  </a:lnTo>
                  <a:lnTo>
                    <a:pt x="15299" y="170815"/>
                  </a:lnTo>
                  <a:lnTo>
                    <a:pt x="0" y="20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252"/>
            <p:cNvSpPr/>
            <p:nvPr>
              <p:custDataLst>
                <p:tags r:id="rId75"/>
              </p:custDataLst>
            </p:nvPr>
          </p:nvSpPr>
          <p:spPr>
            <a:xfrm>
              <a:off x="3278251" y="4001824"/>
              <a:ext cx="130376" cy="132027"/>
            </a:xfrm>
            <a:custGeom>
              <a:avLst/>
              <a:gdLst/>
              <a:ahLst/>
              <a:cxnLst/>
              <a:rect l="0" t="0" r="0" b="0"/>
              <a:pathLst>
                <a:path w="130376" h="132027">
                  <a:moveTo>
                    <a:pt x="122174" y="8201"/>
                  </a:moveTo>
                  <a:lnTo>
                    <a:pt x="122174" y="8201"/>
                  </a:lnTo>
                  <a:lnTo>
                    <a:pt x="130375" y="0"/>
                  </a:lnTo>
                  <a:lnTo>
                    <a:pt x="93052" y="44862"/>
                  </a:lnTo>
                  <a:lnTo>
                    <a:pt x="57318" y="90667"/>
                  </a:lnTo>
                  <a:lnTo>
                    <a:pt x="39222" y="109776"/>
                  </a:lnTo>
                  <a:lnTo>
                    <a:pt x="26745" y="116846"/>
                  </a:lnTo>
                  <a:lnTo>
                    <a:pt x="20455" y="118731"/>
                  </a:lnTo>
                  <a:lnTo>
                    <a:pt x="16261" y="118929"/>
                  </a:lnTo>
                  <a:lnTo>
                    <a:pt x="13466" y="118003"/>
                  </a:lnTo>
                  <a:lnTo>
                    <a:pt x="9301" y="113094"/>
                  </a:lnTo>
                  <a:lnTo>
                    <a:pt x="2064" y="98430"/>
                  </a:lnTo>
                  <a:lnTo>
                    <a:pt x="0" y="86756"/>
                  </a:lnTo>
                  <a:lnTo>
                    <a:pt x="1905" y="77334"/>
                  </a:lnTo>
                  <a:lnTo>
                    <a:pt x="3895" y="73339"/>
                  </a:lnTo>
                  <a:lnTo>
                    <a:pt x="8396" y="71735"/>
                  </a:lnTo>
                  <a:lnTo>
                    <a:pt x="21864" y="72774"/>
                  </a:lnTo>
                  <a:lnTo>
                    <a:pt x="49835" y="83124"/>
                  </a:lnTo>
                  <a:lnTo>
                    <a:pt x="89313" y="110050"/>
                  </a:lnTo>
                  <a:lnTo>
                    <a:pt x="105852" y="124574"/>
                  </a:lnTo>
                  <a:lnTo>
                    <a:pt x="122174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53"/>
            <p:cNvSpPr/>
            <p:nvPr>
              <p:custDataLst>
                <p:tags r:id="rId76"/>
              </p:custDataLst>
            </p:nvPr>
          </p:nvSpPr>
          <p:spPr>
            <a:xfrm>
              <a:off x="3116700" y="3934218"/>
              <a:ext cx="131326" cy="247258"/>
            </a:xfrm>
            <a:custGeom>
              <a:avLst/>
              <a:gdLst/>
              <a:ahLst/>
              <a:cxnLst/>
              <a:rect l="0" t="0" r="0" b="0"/>
              <a:pathLst>
                <a:path w="131326" h="247258">
                  <a:moveTo>
                    <a:pt x="131325" y="9132"/>
                  </a:moveTo>
                  <a:lnTo>
                    <a:pt x="131325" y="9132"/>
                  </a:lnTo>
                  <a:lnTo>
                    <a:pt x="126269" y="4075"/>
                  </a:lnTo>
                  <a:lnTo>
                    <a:pt x="118142" y="1593"/>
                  </a:lnTo>
                  <a:lnTo>
                    <a:pt x="90621" y="0"/>
                  </a:lnTo>
                  <a:lnTo>
                    <a:pt x="63878" y="9836"/>
                  </a:lnTo>
                  <a:lnTo>
                    <a:pt x="50901" y="20381"/>
                  </a:lnTo>
                  <a:lnTo>
                    <a:pt x="19476" y="64448"/>
                  </a:lnTo>
                  <a:lnTo>
                    <a:pt x="4809" y="96376"/>
                  </a:lnTo>
                  <a:lnTo>
                    <a:pt x="0" y="118826"/>
                  </a:lnTo>
                  <a:lnTo>
                    <a:pt x="4921" y="165012"/>
                  </a:lnTo>
                  <a:lnTo>
                    <a:pt x="8853" y="192667"/>
                  </a:lnTo>
                  <a:lnTo>
                    <a:pt x="36075" y="24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54"/>
            <p:cNvSpPr/>
            <p:nvPr>
              <p:custDataLst>
                <p:tags r:id="rId77"/>
              </p:custDataLst>
            </p:nvPr>
          </p:nvSpPr>
          <p:spPr>
            <a:xfrm>
              <a:off x="2952750" y="4135174"/>
              <a:ext cx="104776" cy="112977"/>
            </a:xfrm>
            <a:custGeom>
              <a:avLst/>
              <a:gdLst/>
              <a:ahLst/>
              <a:cxnLst/>
              <a:rect l="0" t="0" r="0" b="0"/>
              <a:pathLst>
                <a:path w="104776" h="112977">
                  <a:moveTo>
                    <a:pt x="104775" y="8201"/>
                  </a:moveTo>
                  <a:lnTo>
                    <a:pt x="104775" y="8201"/>
                  </a:lnTo>
                  <a:lnTo>
                    <a:pt x="104775" y="3145"/>
                  </a:lnTo>
                  <a:lnTo>
                    <a:pt x="103717" y="1655"/>
                  </a:lnTo>
                  <a:lnTo>
                    <a:pt x="101953" y="662"/>
                  </a:lnTo>
                  <a:lnTo>
                    <a:pt x="99719" y="0"/>
                  </a:lnTo>
                  <a:lnTo>
                    <a:pt x="81405" y="4125"/>
                  </a:lnTo>
                  <a:lnTo>
                    <a:pt x="60927" y="17106"/>
                  </a:lnTo>
                  <a:lnTo>
                    <a:pt x="19065" y="60209"/>
                  </a:lnTo>
                  <a:lnTo>
                    <a:pt x="6119" y="84642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55"/>
            <p:cNvSpPr/>
            <p:nvPr>
              <p:custDataLst>
                <p:tags r:id="rId78"/>
              </p:custDataLst>
            </p:nvPr>
          </p:nvSpPr>
          <p:spPr>
            <a:xfrm>
              <a:off x="2943225" y="4124325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5"/>
                  </a:lnTo>
                  <a:lnTo>
                    <a:pt x="17305" y="14151"/>
                  </a:lnTo>
                  <a:lnTo>
                    <a:pt x="32056" y="27006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56"/>
            <p:cNvSpPr/>
            <p:nvPr>
              <p:custDataLst>
                <p:tags r:id="rId79"/>
              </p:custDataLst>
            </p:nvPr>
          </p:nvSpPr>
          <p:spPr>
            <a:xfrm>
              <a:off x="2830249" y="4000500"/>
              <a:ext cx="112977" cy="18948"/>
            </a:xfrm>
            <a:custGeom>
              <a:avLst/>
              <a:gdLst/>
              <a:ahLst/>
              <a:cxnLst/>
              <a:rect l="0" t="0" r="0" b="0"/>
              <a:pathLst>
                <a:path w="112977" h="18948">
                  <a:moveTo>
                    <a:pt x="8201" y="0"/>
                  </a:moveTo>
                  <a:lnTo>
                    <a:pt x="8201" y="0"/>
                  </a:lnTo>
                  <a:lnTo>
                    <a:pt x="0" y="16402"/>
                  </a:lnTo>
                  <a:lnTo>
                    <a:pt x="7731" y="17873"/>
                  </a:lnTo>
                  <a:lnTo>
                    <a:pt x="51905" y="18947"/>
                  </a:lnTo>
                  <a:lnTo>
                    <a:pt x="93152" y="13973"/>
                  </a:lnTo>
                  <a:lnTo>
                    <a:pt x="1129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57"/>
            <p:cNvSpPr/>
            <p:nvPr>
              <p:custDataLst>
                <p:tags r:id="rId80"/>
              </p:custDataLst>
            </p:nvPr>
          </p:nvSpPr>
          <p:spPr>
            <a:xfrm>
              <a:off x="2828925" y="3900927"/>
              <a:ext cx="95251" cy="90049"/>
            </a:xfrm>
            <a:custGeom>
              <a:avLst/>
              <a:gdLst/>
              <a:ahLst/>
              <a:cxnLst/>
              <a:rect l="0" t="0" r="0" b="0"/>
              <a:pathLst>
                <a:path w="95251" h="90049">
                  <a:moveTo>
                    <a:pt x="0" y="90048"/>
                  </a:moveTo>
                  <a:lnTo>
                    <a:pt x="0" y="90048"/>
                  </a:lnTo>
                  <a:lnTo>
                    <a:pt x="10759" y="45758"/>
                  </a:lnTo>
                  <a:lnTo>
                    <a:pt x="25811" y="18678"/>
                  </a:lnTo>
                  <a:lnTo>
                    <a:pt x="43237" y="7198"/>
                  </a:lnTo>
                  <a:lnTo>
                    <a:pt x="54847" y="1014"/>
                  </a:lnTo>
                  <a:lnTo>
                    <a:pt x="60906" y="0"/>
                  </a:lnTo>
                  <a:lnTo>
                    <a:pt x="95250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58"/>
            <p:cNvSpPr/>
            <p:nvPr>
              <p:custDataLst>
                <p:tags r:id="rId81"/>
              </p:custDataLst>
            </p:nvPr>
          </p:nvSpPr>
          <p:spPr>
            <a:xfrm>
              <a:off x="2819400" y="3924300"/>
              <a:ext cx="24107" cy="228601"/>
            </a:xfrm>
            <a:custGeom>
              <a:avLst/>
              <a:gdLst/>
              <a:ahLst/>
              <a:cxnLst/>
              <a:rect l="0" t="0" r="0" b="0"/>
              <a:pathLst>
                <a:path w="24107" h="228601">
                  <a:moveTo>
                    <a:pt x="19050" y="0"/>
                  </a:moveTo>
                  <a:lnTo>
                    <a:pt x="19050" y="0"/>
                  </a:lnTo>
                  <a:lnTo>
                    <a:pt x="24106" y="10113"/>
                  </a:lnTo>
                  <a:lnTo>
                    <a:pt x="23767" y="23545"/>
                  </a:lnTo>
                  <a:lnTo>
                    <a:pt x="18613" y="61780"/>
                  </a:lnTo>
                  <a:lnTo>
                    <a:pt x="11634" y="106316"/>
                  </a:lnTo>
                  <a:lnTo>
                    <a:pt x="4885" y="150823"/>
                  </a:lnTo>
                  <a:lnTo>
                    <a:pt x="965" y="19567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59"/>
            <p:cNvSpPr/>
            <p:nvPr>
              <p:custDataLst>
                <p:tags r:id="rId82"/>
              </p:custDataLst>
            </p:nvPr>
          </p:nvSpPr>
          <p:spPr>
            <a:xfrm>
              <a:off x="2695575" y="3918453"/>
              <a:ext cx="83364" cy="235795"/>
            </a:xfrm>
            <a:custGeom>
              <a:avLst/>
              <a:gdLst/>
              <a:ahLst/>
              <a:cxnLst/>
              <a:rect l="0" t="0" r="0" b="0"/>
              <a:pathLst>
                <a:path w="83364" h="235795">
                  <a:moveTo>
                    <a:pt x="9525" y="24897"/>
                  </a:moveTo>
                  <a:lnTo>
                    <a:pt x="9525" y="24897"/>
                  </a:lnTo>
                  <a:lnTo>
                    <a:pt x="9525" y="19840"/>
                  </a:lnTo>
                  <a:lnTo>
                    <a:pt x="8467" y="18351"/>
                  </a:lnTo>
                  <a:lnTo>
                    <a:pt x="6703" y="17358"/>
                  </a:lnTo>
                  <a:lnTo>
                    <a:pt x="4469" y="16696"/>
                  </a:lnTo>
                  <a:lnTo>
                    <a:pt x="2979" y="18371"/>
                  </a:lnTo>
                  <a:lnTo>
                    <a:pt x="1324" y="25878"/>
                  </a:lnTo>
                  <a:lnTo>
                    <a:pt x="175" y="67203"/>
                  </a:lnTo>
                  <a:lnTo>
                    <a:pt x="23" y="113959"/>
                  </a:lnTo>
                  <a:lnTo>
                    <a:pt x="5" y="153889"/>
                  </a:lnTo>
                  <a:lnTo>
                    <a:pt x="5057" y="192899"/>
                  </a:lnTo>
                  <a:lnTo>
                    <a:pt x="9264" y="235794"/>
                  </a:lnTo>
                  <a:lnTo>
                    <a:pt x="9502" y="194680"/>
                  </a:lnTo>
                  <a:lnTo>
                    <a:pt x="10576" y="152696"/>
                  </a:lnTo>
                  <a:lnTo>
                    <a:pt x="16069" y="108860"/>
                  </a:lnTo>
                  <a:lnTo>
                    <a:pt x="20283" y="73764"/>
                  </a:lnTo>
                  <a:lnTo>
                    <a:pt x="35336" y="27112"/>
                  </a:lnTo>
                  <a:lnTo>
                    <a:pt x="47394" y="8738"/>
                  </a:lnTo>
                  <a:lnTo>
                    <a:pt x="58458" y="1840"/>
                  </a:lnTo>
                  <a:lnTo>
                    <a:pt x="64372" y="0"/>
                  </a:lnTo>
                  <a:lnTo>
                    <a:pt x="69373" y="1950"/>
                  </a:lnTo>
                  <a:lnTo>
                    <a:pt x="77752" y="12581"/>
                  </a:lnTo>
                  <a:lnTo>
                    <a:pt x="83363" y="46530"/>
                  </a:lnTo>
                  <a:lnTo>
                    <a:pt x="79968" y="85046"/>
                  </a:lnTo>
                  <a:lnTo>
                    <a:pt x="67203" y="123270"/>
                  </a:lnTo>
                  <a:lnTo>
                    <a:pt x="50473" y="158903"/>
                  </a:lnTo>
                  <a:lnTo>
                    <a:pt x="21764" y="192840"/>
                  </a:lnTo>
                  <a:lnTo>
                    <a:pt x="0" y="205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60"/>
            <p:cNvSpPr/>
            <p:nvPr>
              <p:custDataLst>
                <p:tags r:id="rId83"/>
              </p:custDataLst>
            </p:nvPr>
          </p:nvSpPr>
          <p:spPr>
            <a:xfrm>
              <a:off x="2469297" y="3900024"/>
              <a:ext cx="131029" cy="214777"/>
            </a:xfrm>
            <a:custGeom>
              <a:avLst/>
              <a:gdLst/>
              <a:ahLst/>
              <a:cxnLst/>
              <a:rect l="0" t="0" r="0" b="0"/>
              <a:pathLst>
                <a:path w="131029" h="214777">
                  <a:moveTo>
                    <a:pt x="131028" y="14751"/>
                  </a:moveTo>
                  <a:lnTo>
                    <a:pt x="131028" y="14751"/>
                  </a:lnTo>
                  <a:lnTo>
                    <a:pt x="125972" y="9694"/>
                  </a:lnTo>
                  <a:lnTo>
                    <a:pt x="120667" y="7212"/>
                  </a:lnTo>
                  <a:lnTo>
                    <a:pt x="97914" y="0"/>
                  </a:lnTo>
                  <a:lnTo>
                    <a:pt x="79824" y="4266"/>
                  </a:lnTo>
                  <a:lnTo>
                    <a:pt x="67348" y="9385"/>
                  </a:lnTo>
                  <a:lnTo>
                    <a:pt x="48425" y="28330"/>
                  </a:lnTo>
                  <a:lnTo>
                    <a:pt x="24260" y="67718"/>
                  </a:lnTo>
                  <a:lnTo>
                    <a:pt x="5516" y="114231"/>
                  </a:lnTo>
                  <a:lnTo>
                    <a:pt x="0" y="141476"/>
                  </a:lnTo>
                  <a:lnTo>
                    <a:pt x="3422" y="168010"/>
                  </a:lnTo>
                  <a:lnTo>
                    <a:pt x="11139" y="185868"/>
                  </a:lnTo>
                  <a:lnTo>
                    <a:pt x="35298" y="202918"/>
                  </a:lnTo>
                  <a:lnTo>
                    <a:pt x="92928" y="21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402"/>
          <p:cNvGrpSpPr/>
          <p:nvPr/>
        </p:nvGrpSpPr>
        <p:grpSpPr>
          <a:xfrm>
            <a:off x="4328387" y="4114800"/>
            <a:ext cx="186464" cy="93419"/>
            <a:chOff x="4328387" y="4114800"/>
            <a:chExt cx="186464" cy="93419"/>
          </a:xfrm>
        </p:grpSpPr>
        <p:sp>
          <p:nvSpPr>
            <p:cNvPr id="139" name="SMARTInkShape-2261"/>
            <p:cNvSpPr/>
            <p:nvPr>
              <p:custDataLst>
                <p:tags r:id="rId72"/>
              </p:custDataLst>
            </p:nvPr>
          </p:nvSpPr>
          <p:spPr>
            <a:xfrm>
              <a:off x="4352357" y="4181475"/>
              <a:ext cx="162494" cy="26744"/>
            </a:xfrm>
            <a:custGeom>
              <a:avLst/>
              <a:gdLst/>
              <a:ahLst/>
              <a:cxnLst/>
              <a:rect l="0" t="0" r="0" b="0"/>
              <a:pathLst>
                <a:path w="162494" h="26744">
                  <a:moveTo>
                    <a:pt x="19618" y="0"/>
                  </a:moveTo>
                  <a:lnTo>
                    <a:pt x="19618" y="0"/>
                  </a:lnTo>
                  <a:lnTo>
                    <a:pt x="10956" y="7604"/>
                  </a:lnTo>
                  <a:lnTo>
                    <a:pt x="1304" y="13257"/>
                  </a:lnTo>
                  <a:lnTo>
                    <a:pt x="0" y="16247"/>
                  </a:lnTo>
                  <a:lnTo>
                    <a:pt x="1248" y="19298"/>
                  </a:lnTo>
                  <a:lnTo>
                    <a:pt x="4196" y="22390"/>
                  </a:lnTo>
                  <a:lnTo>
                    <a:pt x="33628" y="26743"/>
                  </a:lnTo>
                  <a:lnTo>
                    <a:pt x="75863" y="22975"/>
                  </a:lnTo>
                  <a:lnTo>
                    <a:pt x="109174" y="20794"/>
                  </a:lnTo>
                  <a:lnTo>
                    <a:pt x="16249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62"/>
            <p:cNvSpPr/>
            <p:nvPr>
              <p:custDataLst>
                <p:tags r:id="rId73"/>
              </p:custDataLst>
            </p:nvPr>
          </p:nvSpPr>
          <p:spPr>
            <a:xfrm>
              <a:off x="4328387" y="4114800"/>
              <a:ext cx="176939" cy="9526"/>
            </a:xfrm>
            <a:custGeom>
              <a:avLst/>
              <a:gdLst/>
              <a:ahLst/>
              <a:cxnLst/>
              <a:rect l="0" t="0" r="0" b="0"/>
              <a:pathLst>
                <a:path w="176939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44984" y="8201"/>
                  </a:lnTo>
                  <a:lnTo>
                    <a:pt x="87452" y="2718"/>
                  </a:lnTo>
                  <a:lnTo>
                    <a:pt x="112441" y="1863"/>
                  </a:lnTo>
                  <a:lnTo>
                    <a:pt x="1769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403"/>
          <p:cNvGrpSpPr/>
          <p:nvPr/>
        </p:nvGrpSpPr>
        <p:grpSpPr>
          <a:xfrm>
            <a:off x="5135605" y="3974300"/>
            <a:ext cx="607971" cy="397676"/>
            <a:chOff x="5135605" y="3974300"/>
            <a:chExt cx="607971" cy="397676"/>
          </a:xfrm>
        </p:grpSpPr>
        <p:sp>
          <p:nvSpPr>
            <p:cNvPr id="142" name="SMARTInkShape-2263"/>
            <p:cNvSpPr/>
            <p:nvPr>
              <p:custDataLst>
                <p:tags r:id="rId65"/>
              </p:custDataLst>
            </p:nvPr>
          </p:nvSpPr>
          <p:spPr>
            <a:xfrm>
              <a:off x="5673070" y="4196181"/>
              <a:ext cx="70506" cy="175795"/>
            </a:xfrm>
            <a:custGeom>
              <a:avLst/>
              <a:gdLst/>
              <a:ahLst/>
              <a:cxnLst/>
              <a:rect l="0" t="0" r="0" b="0"/>
              <a:pathLst>
                <a:path w="70506" h="175795">
                  <a:moveTo>
                    <a:pt x="70505" y="23394"/>
                  </a:moveTo>
                  <a:lnTo>
                    <a:pt x="70505" y="23394"/>
                  </a:lnTo>
                  <a:lnTo>
                    <a:pt x="65449" y="18338"/>
                  </a:lnTo>
                  <a:lnTo>
                    <a:pt x="62966" y="13033"/>
                  </a:lnTo>
                  <a:lnTo>
                    <a:pt x="62304" y="10137"/>
                  </a:lnTo>
                  <a:lnTo>
                    <a:pt x="56316" y="1004"/>
                  </a:lnTo>
                  <a:lnTo>
                    <a:pt x="53637" y="0"/>
                  </a:lnTo>
                  <a:lnTo>
                    <a:pt x="50793" y="390"/>
                  </a:lnTo>
                  <a:lnTo>
                    <a:pt x="24807" y="14358"/>
                  </a:lnTo>
                  <a:lnTo>
                    <a:pt x="20991" y="17370"/>
                  </a:lnTo>
                  <a:lnTo>
                    <a:pt x="10561" y="36779"/>
                  </a:lnTo>
                  <a:lnTo>
                    <a:pt x="768" y="62638"/>
                  </a:lnTo>
                  <a:lnTo>
                    <a:pt x="0" y="78230"/>
                  </a:lnTo>
                  <a:lnTo>
                    <a:pt x="3326" y="119594"/>
                  </a:lnTo>
                  <a:lnTo>
                    <a:pt x="3830" y="17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64"/>
            <p:cNvSpPr/>
            <p:nvPr>
              <p:custDataLst>
                <p:tags r:id="rId66"/>
              </p:custDataLst>
            </p:nvPr>
          </p:nvSpPr>
          <p:spPr>
            <a:xfrm>
              <a:off x="5596968" y="4191000"/>
              <a:ext cx="89458" cy="66676"/>
            </a:xfrm>
            <a:custGeom>
              <a:avLst/>
              <a:gdLst/>
              <a:ahLst/>
              <a:cxnLst/>
              <a:rect l="0" t="0" r="0" b="0"/>
              <a:pathLst>
                <a:path w="89458" h="66676">
                  <a:moveTo>
                    <a:pt x="13257" y="0"/>
                  </a:moveTo>
                  <a:lnTo>
                    <a:pt x="13257" y="0"/>
                  </a:lnTo>
                  <a:lnTo>
                    <a:pt x="8201" y="0"/>
                  </a:lnTo>
                  <a:lnTo>
                    <a:pt x="2896" y="2822"/>
                  </a:lnTo>
                  <a:lnTo>
                    <a:pt x="0" y="5056"/>
                  </a:lnTo>
                  <a:lnTo>
                    <a:pt x="185" y="6546"/>
                  </a:lnTo>
                  <a:lnTo>
                    <a:pt x="2426" y="7539"/>
                  </a:lnTo>
                  <a:lnTo>
                    <a:pt x="6037" y="8201"/>
                  </a:lnTo>
                  <a:lnTo>
                    <a:pt x="12870" y="11759"/>
                  </a:lnTo>
                  <a:lnTo>
                    <a:pt x="58298" y="45697"/>
                  </a:lnTo>
                  <a:lnTo>
                    <a:pt x="89457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65"/>
            <p:cNvSpPr/>
            <p:nvPr>
              <p:custDataLst>
                <p:tags r:id="rId67"/>
              </p:custDataLst>
            </p:nvPr>
          </p:nvSpPr>
          <p:spPr>
            <a:xfrm>
              <a:off x="5524123" y="4057650"/>
              <a:ext cx="143253" cy="38101"/>
            </a:xfrm>
            <a:custGeom>
              <a:avLst/>
              <a:gdLst/>
              <a:ahLst/>
              <a:cxnLst/>
              <a:rect l="0" t="0" r="0" b="0"/>
              <a:pathLst>
                <a:path w="143253" h="38101">
                  <a:moveTo>
                    <a:pt x="48002" y="0"/>
                  </a:moveTo>
                  <a:lnTo>
                    <a:pt x="48002" y="0"/>
                  </a:lnTo>
                  <a:lnTo>
                    <a:pt x="1399" y="23831"/>
                  </a:lnTo>
                  <a:lnTo>
                    <a:pt x="0" y="25412"/>
                  </a:lnTo>
                  <a:lnTo>
                    <a:pt x="125" y="26467"/>
                  </a:lnTo>
                  <a:lnTo>
                    <a:pt x="5910" y="27638"/>
                  </a:lnTo>
                  <a:lnTo>
                    <a:pt x="45948" y="28452"/>
                  </a:lnTo>
                  <a:lnTo>
                    <a:pt x="92352" y="33615"/>
                  </a:lnTo>
                  <a:lnTo>
                    <a:pt x="14325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266"/>
            <p:cNvSpPr/>
            <p:nvPr>
              <p:custDataLst>
                <p:tags r:id="rId68"/>
              </p:custDataLst>
            </p:nvPr>
          </p:nvSpPr>
          <p:spPr>
            <a:xfrm>
              <a:off x="5534025" y="3974300"/>
              <a:ext cx="133351" cy="54776"/>
            </a:xfrm>
            <a:custGeom>
              <a:avLst/>
              <a:gdLst/>
              <a:ahLst/>
              <a:cxnLst/>
              <a:rect l="0" t="0" r="0" b="0"/>
              <a:pathLst>
                <a:path w="133351" h="54776">
                  <a:moveTo>
                    <a:pt x="0" y="54775"/>
                  </a:moveTo>
                  <a:lnTo>
                    <a:pt x="0" y="54775"/>
                  </a:lnTo>
                  <a:lnTo>
                    <a:pt x="35648" y="19127"/>
                  </a:lnTo>
                  <a:lnTo>
                    <a:pt x="64302" y="5643"/>
                  </a:lnTo>
                  <a:lnTo>
                    <a:pt x="94547" y="0"/>
                  </a:lnTo>
                  <a:lnTo>
                    <a:pt x="133350" y="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267"/>
            <p:cNvSpPr/>
            <p:nvPr>
              <p:custDataLst>
                <p:tags r:id="rId69"/>
              </p:custDataLst>
            </p:nvPr>
          </p:nvSpPr>
          <p:spPr>
            <a:xfrm>
              <a:off x="5505450" y="4038993"/>
              <a:ext cx="57151" cy="171058"/>
            </a:xfrm>
            <a:custGeom>
              <a:avLst/>
              <a:gdLst/>
              <a:ahLst/>
              <a:cxnLst/>
              <a:rect l="0" t="0" r="0" b="0"/>
              <a:pathLst>
                <a:path w="57151" h="171058">
                  <a:moveTo>
                    <a:pt x="57150" y="9132"/>
                  </a:moveTo>
                  <a:lnTo>
                    <a:pt x="57150" y="9132"/>
                  </a:lnTo>
                  <a:lnTo>
                    <a:pt x="48949" y="931"/>
                  </a:lnTo>
                  <a:lnTo>
                    <a:pt x="42961" y="0"/>
                  </a:lnTo>
                  <a:lnTo>
                    <a:pt x="41340" y="1986"/>
                  </a:lnTo>
                  <a:lnTo>
                    <a:pt x="27928" y="48579"/>
                  </a:lnTo>
                  <a:lnTo>
                    <a:pt x="20803" y="80542"/>
                  </a:lnTo>
                  <a:lnTo>
                    <a:pt x="16458" y="124056"/>
                  </a:lnTo>
                  <a:lnTo>
                    <a:pt x="0" y="17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268"/>
            <p:cNvSpPr/>
            <p:nvPr>
              <p:custDataLst>
                <p:tags r:id="rId70"/>
              </p:custDataLst>
            </p:nvPr>
          </p:nvSpPr>
          <p:spPr>
            <a:xfrm>
              <a:off x="5336335" y="3988848"/>
              <a:ext cx="102197" cy="224899"/>
            </a:xfrm>
            <a:custGeom>
              <a:avLst/>
              <a:gdLst/>
              <a:ahLst/>
              <a:cxnLst/>
              <a:rect l="0" t="0" r="0" b="0"/>
              <a:pathLst>
                <a:path w="102197" h="224899">
                  <a:moveTo>
                    <a:pt x="26240" y="59277"/>
                  </a:moveTo>
                  <a:lnTo>
                    <a:pt x="26240" y="59277"/>
                  </a:lnTo>
                  <a:lnTo>
                    <a:pt x="26240" y="42875"/>
                  </a:lnTo>
                  <a:lnTo>
                    <a:pt x="24123" y="43050"/>
                  </a:lnTo>
                  <a:lnTo>
                    <a:pt x="16127" y="46068"/>
                  </a:lnTo>
                  <a:lnTo>
                    <a:pt x="13148" y="51530"/>
                  </a:lnTo>
                  <a:lnTo>
                    <a:pt x="5545" y="93534"/>
                  </a:lnTo>
                  <a:lnTo>
                    <a:pt x="0" y="134339"/>
                  </a:lnTo>
                  <a:lnTo>
                    <a:pt x="1180" y="170418"/>
                  </a:lnTo>
                  <a:lnTo>
                    <a:pt x="6398" y="217611"/>
                  </a:lnTo>
                  <a:lnTo>
                    <a:pt x="6838" y="224898"/>
                  </a:lnTo>
                  <a:lnTo>
                    <a:pt x="8228" y="181646"/>
                  </a:lnTo>
                  <a:lnTo>
                    <a:pt x="17548" y="139069"/>
                  </a:lnTo>
                  <a:lnTo>
                    <a:pt x="26487" y="98442"/>
                  </a:lnTo>
                  <a:lnTo>
                    <a:pt x="38988" y="51844"/>
                  </a:lnTo>
                  <a:lnTo>
                    <a:pt x="53536" y="21797"/>
                  </a:lnTo>
                  <a:lnTo>
                    <a:pt x="68005" y="8047"/>
                  </a:lnTo>
                  <a:lnTo>
                    <a:pt x="82902" y="525"/>
                  </a:lnTo>
                  <a:lnTo>
                    <a:pt x="88357" y="0"/>
                  </a:lnTo>
                  <a:lnTo>
                    <a:pt x="93051" y="709"/>
                  </a:lnTo>
                  <a:lnTo>
                    <a:pt x="96181" y="3299"/>
                  </a:lnTo>
                  <a:lnTo>
                    <a:pt x="99658" y="11820"/>
                  </a:lnTo>
                  <a:lnTo>
                    <a:pt x="102196" y="58216"/>
                  </a:lnTo>
                  <a:lnTo>
                    <a:pt x="93729" y="97128"/>
                  </a:lnTo>
                  <a:lnTo>
                    <a:pt x="78415" y="139936"/>
                  </a:lnTo>
                  <a:lnTo>
                    <a:pt x="73771" y="155450"/>
                  </a:lnTo>
                  <a:lnTo>
                    <a:pt x="48096" y="194546"/>
                  </a:lnTo>
                  <a:lnTo>
                    <a:pt x="20834" y="216579"/>
                  </a:lnTo>
                  <a:lnTo>
                    <a:pt x="7190" y="2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269"/>
            <p:cNvSpPr/>
            <p:nvPr>
              <p:custDataLst>
                <p:tags r:id="rId71"/>
              </p:custDataLst>
            </p:nvPr>
          </p:nvSpPr>
          <p:spPr>
            <a:xfrm>
              <a:off x="5135605" y="3977496"/>
              <a:ext cx="141246" cy="213505"/>
            </a:xfrm>
            <a:custGeom>
              <a:avLst/>
              <a:gdLst/>
              <a:ahLst/>
              <a:cxnLst/>
              <a:rect l="0" t="0" r="0" b="0"/>
              <a:pathLst>
                <a:path w="141246" h="213505">
                  <a:moveTo>
                    <a:pt x="141245" y="23004"/>
                  </a:moveTo>
                  <a:lnTo>
                    <a:pt x="141245" y="23004"/>
                  </a:lnTo>
                  <a:lnTo>
                    <a:pt x="141245" y="17948"/>
                  </a:lnTo>
                  <a:lnTo>
                    <a:pt x="138423" y="12643"/>
                  </a:lnTo>
                  <a:lnTo>
                    <a:pt x="136189" y="9747"/>
                  </a:lnTo>
                  <a:lnTo>
                    <a:pt x="117875" y="614"/>
                  </a:lnTo>
                  <a:lnTo>
                    <a:pt x="104047" y="0"/>
                  </a:lnTo>
                  <a:lnTo>
                    <a:pt x="77923" y="8229"/>
                  </a:lnTo>
                  <a:lnTo>
                    <a:pt x="53692" y="27093"/>
                  </a:lnTo>
                  <a:lnTo>
                    <a:pt x="19668" y="72312"/>
                  </a:lnTo>
                  <a:lnTo>
                    <a:pt x="3872" y="119726"/>
                  </a:lnTo>
                  <a:lnTo>
                    <a:pt x="0" y="137152"/>
                  </a:lnTo>
                  <a:lnTo>
                    <a:pt x="8966" y="164188"/>
                  </a:lnTo>
                  <a:lnTo>
                    <a:pt x="19972" y="183840"/>
                  </a:lnTo>
                  <a:lnTo>
                    <a:pt x="55520" y="213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404"/>
          <p:cNvGrpSpPr/>
          <p:nvPr/>
        </p:nvGrpSpPr>
        <p:grpSpPr>
          <a:xfrm>
            <a:off x="5973627" y="3992692"/>
            <a:ext cx="368802" cy="274509"/>
            <a:chOff x="5973627" y="3992692"/>
            <a:chExt cx="368802" cy="274509"/>
          </a:xfrm>
        </p:grpSpPr>
        <p:sp>
          <p:nvSpPr>
            <p:cNvPr id="150" name="SMARTInkShape-2270"/>
            <p:cNvSpPr/>
            <p:nvPr>
              <p:custDataLst>
                <p:tags r:id="rId62"/>
              </p:custDataLst>
            </p:nvPr>
          </p:nvSpPr>
          <p:spPr>
            <a:xfrm>
              <a:off x="6286500" y="4014494"/>
              <a:ext cx="55929" cy="252707"/>
            </a:xfrm>
            <a:custGeom>
              <a:avLst/>
              <a:gdLst/>
              <a:ahLst/>
              <a:cxnLst/>
              <a:rect l="0" t="0" r="0" b="0"/>
              <a:pathLst>
                <a:path w="55929" h="252707">
                  <a:moveTo>
                    <a:pt x="28575" y="5056"/>
                  </a:moveTo>
                  <a:lnTo>
                    <a:pt x="28575" y="5056"/>
                  </a:lnTo>
                  <a:lnTo>
                    <a:pt x="33631" y="0"/>
                  </a:lnTo>
                  <a:lnTo>
                    <a:pt x="36179" y="627"/>
                  </a:lnTo>
                  <a:lnTo>
                    <a:pt x="41832" y="6968"/>
                  </a:lnTo>
                  <a:lnTo>
                    <a:pt x="50965" y="27495"/>
                  </a:lnTo>
                  <a:lnTo>
                    <a:pt x="55928" y="68363"/>
                  </a:lnTo>
                  <a:lnTo>
                    <a:pt x="54087" y="107480"/>
                  </a:lnTo>
                  <a:lnTo>
                    <a:pt x="46718" y="147235"/>
                  </a:lnTo>
                  <a:lnTo>
                    <a:pt x="38755" y="173021"/>
                  </a:lnTo>
                  <a:lnTo>
                    <a:pt x="0" y="25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71"/>
            <p:cNvSpPr/>
            <p:nvPr>
              <p:custDataLst>
                <p:tags r:id="rId63"/>
              </p:custDataLst>
            </p:nvPr>
          </p:nvSpPr>
          <p:spPr>
            <a:xfrm>
              <a:off x="6066525" y="4063452"/>
              <a:ext cx="143383" cy="146599"/>
            </a:xfrm>
            <a:custGeom>
              <a:avLst/>
              <a:gdLst/>
              <a:ahLst/>
              <a:cxnLst/>
              <a:rect l="0" t="0" r="0" b="0"/>
              <a:pathLst>
                <a:path w="143383" h="146599">
                  <a:moveTo>
                    <a:pt x="134250" y="22773"/>
                  </a:moveTo>
                  <a:lnTo>
                    <a:pt x="134250" y="22773"/>
                  </a:lnTo>
                  <a:lnTo>
                    <a:pt x="141789" y="4873"/>
                  </a:lnTo>
                  <a:lnTo>
                    <a:pt x="142892" y="0"/>
                  </a:lnTo>
                  <a:lnTo>
                    <a:pt x="143187" y="183"/>
                  </a:lnTo>
                  <a:lnTo>
                    <a:pt x="143382" y="1363"/>
                  </a:lnTo>
                  <a:lnTo>
                    <a:pt x="117226" y="43288"/>
                  </a:lnTo>
                  <a:lnTo>
                    <a:pt x="89296" y="86819"/>
                  </a:lnTo>
                  <a:lnTo>
                    <a:pt x="69396" y="114328"/>
                  </a:lnTo>
                  <a:lnTo>
                    <a:pt x="46243" y="133744"/>
                  </a:lnTo>
                  <a:lnTo>
                    <a:pt x="31283" y="140885"/>
                  </a:lnTo>
                  <a:lnTo>
                    <a:pt x="24331" y="142789"/>
                  </a:lnTo>
                  <a:lnTo>
                    <a:pt x="10961" y="142083"/>
                  </a:lnTo>
                  <a:lnTo>
                    <a:pt x="4432" y="140413"/>
                  </a:lnTo>
                  <a:lnTo>
                    <a:pt x="1138" y="137183"/>
                  </a:lnTo>
                  <a:lnTo>
                    <a:pt x="0" y="132913"/>
                  </a:lnTo>
                  <a:lnTo>
                    <a:pt x="1559" y="122524"/>
                  </a:lnTo>
                  <a:lnTo>
                    <a:pt x="5779" y="110851"/>
                  </a:lnTo>
                  <a:lnTo>
                    <a:pt x="14004" y="101430"/>
                  </a:lnTo>
                  <a:lnTo>
                    <a:pt x="19161" y="97436"/>
                  </a:lnTo>
                  <a:lnTo>
                    <a:pt x="36180" y="95821"/>
                  </a:lnTo>
                  <a:lnTo>
                    <a:pt x="57855" y="99689"/>
                  </a:lnTo>
                  <a:lnTo>
                    <a:pt x="97797" y="116597"/>
                  </a:lnTo>
                  <a:lnTo>
                    <a:pt x="134250" y="146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72"/>
            <p:cNvSpPr/>
            <p:nvPr>
              <p:custDataLst>
                <p:tags r:id="rId64"/>
              </p:custDataLst>
            </p:nvPr>
          </p:nvSpPr>
          <p:spPr>
            <a:xfrm>
              <a:off x="5973627" y="3992692"/>
              <a:ext cx="74749" cy="255459"/>
            </a:xfrm>
            <a:custGeom>
              <a:avLst/>
              <a:gdLst/>
              <a:ahLst/>
              <a:cxnLst/>
              <a:rect l="0" t="0" r="0" b="0"/>
              <a:pathLst>
                <a:path w="74749" h="255459">
                  <a:moveTo>
                    <a:pt x="74748" y="17333"/>
                  </a:moveTo>
                  <a:lnTo>
                    <a:pt x="74748" y="17333"/>
                  </a:lnTo>
                  <a:lnTo>
                    <a:pt x="57415" y="0"/>
                  </a:lnTo>
                  <a:lnTo>
                    <a:pt x="53639" y="4690"/>
                  </a:lnTo>
                  <a:lnTo>
                    <a:pt x="33645" y="50129"/>
                  </a:lnTo>
                  <a:lnTo>
                    <a:pt x="15711" y="87429"/>
                  </a:lnTo>
                  <a:lnTo>
                    <a:pt x="5279" y="123709"/>
                  </a:lnTo>
                  <a:lnTo>
                    <a:pt x="543" y="162917"/>
                  </a:lnTo>
                  <a:lnTo>
                    <a:pt x="0" y="199940"/>
                  </a:lnTo>
                  <a:lnTo>
                    <a:pt x="6269" y="225250"/>
                  </a:lnTo>
                  <a:lnTo>
                    <a:pt x="11857" y="236035"/>
                  </a:lnTo>
                  <a:lnTo>
                    <a:pt x="26010" y="248057"/>
                  </a:lnTo>
                  <a:lnTo>
                    <a:pt x="55698" y="25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405"/>
          <p:cNvGrpSpPr/>
          <p:nvPr/>
        </p:nvGrpSpPr>
        <p:grpSpPr>
          <a:xfrm>
            <a:off x="8848725" y="1861347"/>
            <a:ext cx="295276" cy="414504"/>
            <a:chOff x="8848725" y="1861347"/>
            <a:chExt cx="295276" cy="414504"/>
          </a:xfrm>
        </p:grpSpPr>
        <p:sp>
          <p:nvSpPr>
            <p:cNvPr id="154" name="SMARTInkShape-2273"/>
            <p:cNvSpPr/>
            <p:nvPr>
              <p:custDataLst>
                <p:tags r:id="rId58"/>
              </p:custDataLst>
            </p:nvPr>
          </p:nvSpPr>
          <p:spPr>
            <a:xfrm>
              <a:off x="8892627" y="2228850"/>
              <a:ext cx="241849" cy="47001"/>
            </a:xfrm>
            <a:custGeom>
              <a:avLst/>
              <a:gdLst/>
              <a:ahLst/>
              <a:cxnLst/>
              <a:rect l="0" t="0" r="0" b="0"/>
              <a:pathLst>
                <a:path w="241849" h="47001">
                  <a:moveTo>
                    <a:pt x="22773" y="19050"/>
                  </a:moveTo>
                  <a:lnTo>
                    <a:pt x="22773" y="19050"/>
                  </a:lnTo>
                  <a:lnTo>
                    <a:pt x="1315" y="40509"/>
                  </a:lnTo>
                  <a:lnTo>
                    <a:pt x="0" y="42881"/>
                  </a:lnTo>
                  <a:lnTo>
                    <a:pt x="183" y="44462"/>
                  </a:lnTo>
                  <a:lnTo>
                    <a:pt x="1363" y="45516"/>
                  </a:lnTo>
                  <a:lnTo>
                    <a:pt x="23250" y="47000"/>
                  </a:lnTo>
                  <a:lnTo>
                    <a:pt x="70460" y="37181"/>
                  </a:lnTo>
                  <a:lnTo>
                    <a:pt x="113567" y="25219"/>
                  </a:lnTo>
                  <a:lnTo>
                    <a:pt x="156302" y="19210"/>
                  </a:lnTo>
                  <a:lnTo>
                    <a:pt x="192043" y="11806"/>
                  </a:lnTo>
                  <a:lnTo>
                    <a:pt x="241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274"/>
            <p:cNvSpPr/>
            <p:nvPr>
              <p:custDataLst>
                <p:tags r:id="rId59"/>
              </p:custDataLst>
            </p:nvPr>
          </p:nvSpPr>
          <p:spPr>
            <a:xfrm>
              <a:off x="8848725" y="2181225"/>
              <a:ext cx="266701" cy="18950"/>
            </a:xfrm>
            <a:custGeom>
              <a:avLst/>
              <a:gdLst/>
              <a:ahLst/>
              <a:cxnLst/>
              <a:rect l="0" t="0" r="0" b="0"/>
              <a:pathLst>
                <a:path w="266701" h="18950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2117" y="15188"/>
                  </a:lnTo>
                  <a:lnTo>
                    <a:pt x="10113" y="17334"/>
                  </a:lnTo>
                  <a:lnTo>
                    <a:pt x="55306" y="18711"/>
                  </a:lnTo>
                  <a:lnTo>
                    <a:pt x="97644" y="18949"/>
                  </a:lnTo>
                  <a:lnTo>
                    <a:pt x="133353" y="17962"/>
                  </a:lnTo>
                  <a:lnTo>
                    <a:pt x="176507" y="12495"/>
                  </a:lnTo>
                  <a:lnTo>
                    <a:pt x="218575" y="10405"/>
                  </a:lnTo>
                  <a:lnTo>
                    <a:pt x="2667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75"/>
            <p:cNvSpPr/>
            <p:nvPr>
              <p:custDataLst>
                <p:tags r:id="rId60"/>
              </p:custDataLst>
            </p:nvPr>
          </p:nvSpPr>
          <p:spPr>
            <a:xfrm>
              <a:off x="8915400" y="1861347"/>
              <a:ext cx="228601" cy="272254"/>
            </a:xfrm>
            <a:custGeom>
              <a:avLst/>
              <a:gdLst/>
              <a:ahLst/>
              <a:cxnLst/>
              <a:rect l="0" t="0" r="0" b="0"/>
              <a:pathLst>
                <a:path w="228601" h="272254">
                  <a:moveTo>
                    <a:pt x="228600" y="24603"/>
                  </a:moveTo>
                  <a:lnTo>
                    <a:pt x="228600" y="24603"/>
                  </a:lnTo>
                  <a:lnTo>
                    <a:pt x="228600" y="9434"/>
                  </a:lnTo>
                  <a:lnTo>
                    <a:pt x="227542" y="4965"/>
                  </a:lnTo>
                  <a:lnTo>
                    <a:pt x="225778" y="1986"/>
                  </a:lnTo>
                  <a:lnTo>
                    <a:pt x="223543" y="0"/>
                  </a:lnTo>
                  <a:lnTo>
                    <a:pt x="218879" y="793"/>
                  </a:lnTo>
                  <a:lnTo>
                    <a:pt x="197144" y="13079"/>
                  </a:lnTo>
                  <a:lnTo>
                    <a:pt x="152021" y="59226"/>
                  </a:lnTo>
                  <a:lnTo>
                    <a:pt x="122625" y="102331"/>
                  </a:lnTo>
                  <a:lnTo>
                    <a:pt x="85620" y="147726"/>
                  </a:lnTo>
                  <a:lnTo>
                    <a:pt x="74037" y="161874"/>
                  </a:lnTo>
                  <a:lnTo>
                    <a:pt x="43562" y="208901"/>
                  </a:lnTo>
                  <a:lnTo>
                    <a:pt x="17639" y="253641"/>
                  </a:lnTo>
                  <a:lnTo>
                    <a:pt x="0" y="272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276"/>
            <p:cNvSpPr/>
            <p:nvPr>
              <p:custDataLst>
                <p:tags r:id="rId61"/>
              </p:custDataLst>
            </p:nvPr>
          </p:nvSpPr>
          <p:spPr>
            <a:xfrm>
              <a:off x="8915908" y="1890404"/>
              <a:ext cx="180468" cy="205097"/>
            </a:xfrm>
            <a:custGeom>
              <a:avLst/>
              <a:gdLst/>
              <a:ahLst/>
              <a:cxnLst/>
              <a:rect l="0" t="0" r="0" b="0"/>
              <a:pathLst>
                <a:path w="180468" h="205097">
                  <a:moveTo>
                    <a:pt x="18542" y="33646"/>
                  </a:moveTo>
                  <a:lnTo>
                    <a:pt x="18542" y="33646"/>
                  </a:lnTo>
                  <a:lnTo>
                    <a:pt x="637" y="5418"/>
                  </a:lnTo>
                  <a:lnTo>
                    <a:pt x="0" y="639"/>
                  </a:lnTo>
                  <a:lnTo>
                    <a:pt x="1948" y="0"/>
                  </a:lnTo>
                  <a:lnTo>
                    <a:pt x="9756" y="2112"/>
                  </a:lnTo>
                  <a:lnTo>
                    <a:pt x="56009" y="37391"/>
                  </a:lnTo>
                  <a:lnTo>
                    <a:pt x="92348" y="81304"/>
                  </a:lnTo>
                  <a:lnTo>
                    <a:pt x="123943" y="125019"/>
                  </a:lnTo>
                  <a:lnTo>
                    <a:pt x="148841" y="166230"/>
                  </a:lnTo>
                  <a:lnTo>
                    <a:pt x="168513" y="200708"/>
                  </a:lnTo>
                  <a:lnTo>
                    <a:pt x="170382" y="202171"/>
                  </a:lnTo>
                  <a:lnTo>
                    <a:pt x="180467" y="205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406"/>
          <p:cNvGrpSpPr/>
          <p:nvPr/>
        </p:nvGrpSpPr>
        <p:grpSpPr>
          <a:xfrm>
            <a:off x="8650152" y="2524586"/>
            <a:ext cx="847895" cy="1628315"/>
            <a:chOff x="8650152" y="2524586"/>
            <a:chExt cx="847895" cy="1628315"/>
          </a:xfrm>
        </p:grpSpPr>
        <p:sp>
          <p:nvSpPr>
            <p:cNvPr id="159" name="SMARTInkShape-2277"/>
            <p:cNvSpPr/>
            <p:nvPr>
              <p:custDataLst>
                <p:tags r:id="rId48"/>
              </p:custDataLst>
            </p:nvPr>
          </p:nvSpPr>
          <p:spPr>
            <a:xfrm>
              <a:off x="9288456" y="3844482"/>
              <a:ext cx="112515" cy="308419"/>
            </a:xfrm>
            <a:custGeom>
              <a:avLst/>
              <a:gdLst/>
              <a:ahLst/>
              <a:cxnLst/>
              <a:rect l="0" t="0" r="0" b="0"/>
              <a:pathLst>
                <a:path w="112515" h="308419">
                  <a:moveTo>
                    <a:pt x="84144" y="117918"/>
                  </a:moveTo>
                  <a:lnTo>
                    <a:pt x="84144" y="117918"/>
                  </a:lnTo>
                  <a:lnTo>
                    <a:pt x="90690" y="102709"/>
                  </a:lnTo>
                  <a:lnTo>
                    <a:pt x="92345" y="91403"/>
                  </a:lnTo>
                  <a:lnTo>
                    <a:pt x="85352" y="46119"/>
                  </a:lnTo>
                  <a:lnTo>
                    <a:pt x="79037" y="32738"/>
                  </a:lnTo>
                  <a:lnTo>
                    <a:pt x="62791" y="11957"/>
                  </a:lnTo>
                  <a:lnTo>
                    <a:pt x="42540" y="1032"/>
                  </a:lnTo>
                  <a:lnTo>
                    <a:pt x="25437" y="0"/>
                  </a:lnTo>
                  <a:lnTo>
                    <a:pt x="16430" y="1206"/>
                  </a:lnTo>
                  <a:lnTo>
                    <a:pt x="10427" y="4126"/>
                  </a:lnTo>
                  <a:lnTo>
                    <a:pt x="6424" y="8190"/>
                  </a:lnTo>
                  <a:lnTo>
                    <a:pt x="1976" y="18350"/>
                  </a:lnTo>
                  <a:lnTo>
                    <a:pt x="0" y="29921"/>
                  </a:lnTo>
                  <a:lnTo>
                    <a:pt x="4767" y="42120"/>
                  </a:lnTo>
                  <a:lnTo>
                    <a:pt x="9001" y="48336"/>
                  </a:lnTo>
                  <a:lnTo>
                    <a:pt x="24994" y="58065"/>
                  </a:lnTo>
                  <a:lnTo>
                    <a:pt x="46214" y="64858"/>
                  </a:lnTo>
                  <a:lnTo>
                    <a:pt x="78784" y="70799"/>
                  </a:lnTo>
                  <a:lnTo>
                    <a:pt x="91640" y="79690"/>
                  </a:lnTo>
                  <a:lnTo>
                    <a:pt x="104827" y="101652"/>
                  </a:lnTo>
                  <a:lnTo>
                    <a:pt x="111159" y="138577"/>
                  </a:lnTo>
                  <a:lnTo>
                    <a:pt x="112514" y="182754"/>
                  </a:lnTo>
                  <a:lnTo>
                    <a:pt x="94791" y="223705"/>
                  </a:lnTo>
                  <a:lnTo>
                    <a:pt x="77942" y="268334"/>
                  </a:lnTo>
                  <a:lnTo>
                    <a:pt x="55569" y="308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278"/>
            <p:cNvSpPr/>
            <p:nvPr>
              <p:custDataLst>
                <p:tags r:id="rId49"/>
              </p:custDataLst>
            </p:nvPr>
          </p:nvSpPr>
          <p:spPr>
            <a:xfrm>
              <a:off x="9077325" y="3868085"/>
              <a:ext cx="130781" cy="260227"/>
            </a:xfrm>
            <a:custGeom>
              <a:avLst/>
              <a:gdLst/>
              <a:ahLst/>
              <a:cxnLst/>
              <a:rect l="0" t="0" r="0" b="0"/>
              <a:pathLst>
                <a:path w="130781" h="260227">
                  <a:moveTo>
                    <a:pt x="38100" y="37165"/>
                  </a:moveTo>
                  <a:lnTo>
                    <a:pt x="38100" y="37165"/>
                  </a:lnTo>
                  <a:lnTo>
                    <a:pt x="38100" y="23908"/>
                  </a:lnTo>
                  <a:lnTo>
                    <a:pt x="48213" y="9719"/>
                  </a:lnTo>
                  <a:lnTo>
                    <a:pt x="58822" y="3800"/>
                  </a:lnTo>
                  <a:lnTo>
                    <a:pt x="87936" y="0"/>
                  </a:lnTo>
                  <a:lnTo>
                    <a:pt x="100114" y="2303"/>
                  </a:lnTo>
                  <a:lnTo>
                    <a:pt x="104842" y="4399"/>
                  </a:lnTo>
                  <a:lnTo>
                    <a:pt x="107996" y="7913"/>
                  </a:lnTo>
                  <a:lnTo>
                    <a:pt x="111498" y="17461"/>
                  </a:lnTo>
                  <a:lnTo>
                    <a:pt x="107410" y="31583"/>
                  </a:lnTo>
                  <a:lnTo>
                    <a:pt x="93207" y="54561"/>
                  </a:lnTo>
                  <a:lnTo>
                    <a:pt x="47536" y="100568"/>
                  </a:lnTo>
                  <a:lnTo>
                    <a:pt x="40896" y="114630"/>
                  </a:lnTo>
                  <a:lnTo>
                    <a:pt x="42165" y="124864"/>
                  </a:lnTo>
                  <a:lnTo>
                    <a:pt x="43985" y="130556"/>
                  </a:lnTo>
                  <a:lnTo>
                    <a:pt x="54473" y="142525"/>
                  </a:lnTo>
                  <a:lnTo>
                    <a:pt x="95094" y="173767"/>
                  </a:lnTo>
                  <a:lnTo>
                    <a:pt x="124680" y="200394"/>
                  </a:lnTo>
                  <a:lnTo>
                    <a:pt x="129496" y="210606"/>
                  </a:lnTo>
                  <a:lnTo>
                    <a:pt x="130780" y="216292"/>
                  </a:lnTo>
                  <a:lnTo>
                    <a:pt x="129521" y="222200"/>
                  </a:lnTo>
                  <a:lnTo>
                    <a:pt x="122475" y="234408"/>
                  </a:lnTo>
                  <a:lnTo>
                    <a:pt x="115112" y="241245"/>
                  </a:lnTo>
                  <a:lnTo>
                    <a:pt x="75720" y="259652"/>
                  </a:lnTo>
                  <a:lnTo>
                    <a:pt x="59406" y="260226"/>
                  </a:lnTo>
                  <a:lnTo>
                    <a:pt x="40162" y="255895"/>
                  </a:lnTo>
                  <a:lnTo>
                    <a:pt x="0" y="22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279"/>
            <p:cNvSpPr/>
            <p:nvPr>
              <p:custDataLst>
                <p:tags r:id="rId50"/>
              </p:custDataLst>
            </p:nvPr>
          </p:nvSpPr>
          <p:spPr>
            <a:xfrm>
              <a:off x="9277350" y="3309212"/>
              <a:ext cx="28576" cy="186464"/>
            </a:xfrm>
            <a:custGeom>
              <a:avLst/>
              <a:gdLst/>
              <a:ahLst/>
              <a:cxnLst/>
              <a:rect l="0" t="0" r="0" b="0"/>
              <a:pathLst>
                <a:path w="28576" h="186464">
                  <a:moveTo>
                    <a:pt x="28575" y="5488"/>
                  </a:moveTo>
                  <a:lnTo>
                    <a:pt x="28575" y="5488"/>
                  </a:lnTo>
                  <a:lnTo>
                    <a:pt x="23518" y="431"/>
                  </a:lnTo>
                  <a:lnTo>
                    <a:pt x="22029" y="0"/>
                  </a:lnTo>
                  <a:lnTo>
                    <a:pt x="21035" y="771"/>
                  </a:lnTo>
                  <a:lnTo>
                    <a:pt x="20374" y="2344"/>
                  </a:lnTo>
                  <a:lnTo>
                    <a:pt x="19102" y="49605"/>
                  </a:lnTo>
                  <a:lnTo>
                    <a:pt x="17999" y="94789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280"/>
            <p:cNvSpPr/>
            <p:nvPr>
              <p:custDataLst>
                <p:tags r:id="rId51"/>
              </p:custDataLst>
            </p:nvPr>
          </p:nvSpPr>
          <p:spPr>
            <a:xfrm>
              <a:off x="9039225" y="3306731"/>
              <a:ext cx="95251" cy="182438"/>
            </a:xfrm>
            <a:custGeom>
              <a:avLst/>
              <a:gdLst/>
              <a:ahLst/>
              <a:cxnLst/>
              <a:rect l="0" t="0" r="0" b="0"/>
              <a:pathLst>
                <a:path w="95251" h="182438">
                  <a:moveTo>
                    <a:pt x="0" y="27019"/>
                  </a:moveTo>
                  <a:lnTo>
                    <a:pt x="0" y="27019"/>
                  </a:lnTo>
                  <a:lnTo>
                    <a:pt x="0" y="10617"/>
                  </a:lnTo>
                  <a:lnTo>
                    <a:pt x="10113" y="3697"/>
                  </a:lnTo>
                  <a:lnTo>
                    <a:pt x="26514" y="0"/>
                  </a:lnTo>
                  <a:lnTo>
                    <a:pt x="38595" y="4780"/>
                  </a:lnTo>
                  <a:lnTo>
                    <a:pt x="49962" y="13960"/>
                  </a:lnTo>
                  <a:lnTo>
                    <a:pt x="58542" y="25095"/>
                  </a:lnTo>
                  <a:lnTo>
                    <a:pt x="60195" y="32087"/>
                  </a:lnTo>
                  <a:lnTo>
                    <a:pt x="59209" y="48322"/>
                  </a:lnTo>
                  <a:lnTo>
                    <a:pt x="43406" y="91160"/>
                  </a:lnTo>
                  <a:lnTo>
                    <a:pt x="31324" y="119401"/>
                  </a:lnTo>
                  <a:lnTo>
                    <a:pt x="7757" y="148337"/>
                  </a:lnTo>
                  <a:lnTo>
                    <a:pt x="2298" y="166917"/>
                  </a:lnTo>
                  <a:lnTo>
                    <a:pt x="3844" y="176685"/>
                  </a:lnTo>
                  <a:lnTo>
                    <a:pt x="5737" y="180771"/>
                  </a:lnTo>
                  <a:lnTo>
                    <a:pt x="11233" y="182437"/>
                  </a:lnTo>
                  <a:lnTo>
                    <a:pt x="50471" y="177507"/>
                  </a:lnTo>
                  <a:lnTo>
                    <a:pt x="95250" y="160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81"/>
            <p:cNvSpPr/>
            <p:nvPr>
              <p:custDataLst>
                <p:tags r:id="rId52"/>
              </p:custDataLst>
            </p:nvPr>
          </p:nvSpPr>
          <p:spPr>
            <a:xfrm>
              <a:off x="9353550" y="2524586"/>
              <a:ext cx="144497" cy="294815"/>
            </a:xfrm>
            <a:custGeom>
              <a:avLst/>
              <a:gdLst/>
              <a:ahLst/>
              <a:cxnLst/>
              <a:rect l="0" t="0" r="0" b="0"/>
              <a:pathLst>
                <a:path w="144497" h="294815">
                  <a:moveTo>
                    <a:pt x="38100" y="28114"/>
                  </a:moveTo>
                  <a:lnTo>
                    <a:pt x="38100" y="28114"/>
                  </a:lnTo>
                  <a:lnTo>
                    <a:pt x="29899" y="11712"/>
                  </a:lnTo>
                  <a:lnTo>
                    <a:pt x="28966" y="4792"/>
                  </a:lnTo>
                  <a:lnTo>
                    <a:pt x="30953" y="3041"/>
                  </a:lnTo>
                  <a:lnTo>
                    <a:pt x="38804" y="1095"/>
                  </a:lnTo>
                  <a:lnTo>
                    <a:pt x="55125" y="0"/>
                  </a:lnTo>
                  <a:lnTo>
                    <a:pt x="78422" y="9789"/>
                  </a:lnTo>
                  <a:lnTo>
                    <a:pt x="100378" y="26095"/>
                  </a:lnTo>
                  <a:lnTo>
                    <a:pt x="108111" y="38153"/>
                  </a:lnTo>
                  <a:lnTo>
                    <a:pt x="110174" y="44331"/>
                  </a:lnTo>
                  <a:lnTo>
                    <a:pt x="106821" y="59663"/>
                  </a:lnTo>
                  <a:lnTo>
                    <a:pt x="98276" y="74944"/>
                  </a:lnTo>
                  <a:lnTo>
                    <a:pt x="55726" y="115411"/>
                  </a:lnTo>
                  <a:lnTo>
                    <a:pt x="54084" y="119121"/>
                  </a:lnTo>
                  <a:lnTo>
                    <a:pt x="54049" y="122652"/>
                  </a:lnTo>
                  <a:lnTo>
                    <a:pt x="56831" y="129398"/>
                  </a:lnTo>
                  <a:lnTo>
                    <a:pt x="61594" y="135924"/>
                  </a:lnTo>
                  <a:lnTo>
                    <a:pt x="106002" y="168359"/>
                  </a:lnTo>
                  <a:lnTo>
                    <a:pt x="128658" y="192082"/>
                  </a:lnTo>
                  <a:lnTo>
                    <a:pt x="143718" y="219219"/>
                  </a:lnTo>
                  <a:lnTo>
                    <a:pt x="144496" y="227484"/>
                  </a:lnTo>
                  <a:lnTo>
                    <a:pt x="139715" y="242312"/>
                  </a:lnTo>
                  <a:lnTo>
                    <a:pt x="125945" y="262532"/>
                  </a:lnTo>
                  <a:lnTo>
                    <a:pt x="115595" y="273764"/>
                  </a:lnTo>
                  <a:lnTo>
                    <a:pt x="103940" y="280167"/>
                  </a:lnTo>
                  <a:lnTo>
                    <a:pt x="57707" y="291161"/>
                  </a:lnTo>
                  <a:lnTo>
                    <a:pt x="0" y="294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282"/>
            <p:cNvSpPr/>
            <p:nvPr>
              <p:custDataLst>
                <p:tags r:id="rId53"/>
              </p:custDataLst>
            </p:nvPr>
          </p:nvSpPr>
          <p:spPr>
            <a:xfrm>
              <a:off x="9229725" y="2552700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28575" y="0"/>
                  </a:moveTo>
                  <a:lnTo>
                    <a:pt x="28575" y="0"/>
                  </a:lnTo>
                  <a:lnTo>
                    <a:pt x="25753" y="18828"/>
                  </a:lnTo>
                  <a:lnTo>
                    <a:pt x="20374" y="57106"/>
                  </a:lnTo>
                  <a:lnTo>
                    <a:pt x="12765" y="100729"/>
                  </a:lnTo>
                  <a:lnTo>
                    <a:pt x="4896" y="14380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283"/>
            <p:cNvSpPr/>
            <p:nvPr>
              <p:custDataLst>
                <p:tags r:id="rId54"/>
              </p:custDataLst>
            </p:nvPr>
          </p:nvSpPr>
          <p:spPr>
            <a:xfrm>
              <a:off x="9049572" y="2525957"/>
              <a:ext cx="94429" cy="236294"/>
            </a:xfrm>
            <a:custGeom>
              <a:avLst/>
              <a:gdLst/>
              <a:ahLst/>
              <a:cxnLst/>
              <a:rect l="0" t="0" r="0" b="0"/>
              <a:pathLst>
                <a:path w="94429" h="236294">
                  <a:moveTo>
                    <a:pt x="18228" y="26743"/>
                  </a:moveTo>
                  <a:lnTo>
                    <a:pt x="18228" y="26743"/>
                  </a:lnTo>
                  <a:lnTo>
                    <a:pt x="18228" y="13486"/>
                  </a:lnTo>
                  <a:lnTo>
                    <a:pt x="21050" y="7446"/>
                  </a:lnTo>
                  <a:lnTo>
                    <a:pt x="23285" y="4353"/>
                  </a:lnTo>
                  <a:lnTo>
                    <a:pt x="26891" y="2291"/>
                  </a:lnTo>
                  <a:lnTo>
                    <a:pt x="36542" y="0"/>
                  </a:lnTo>
                  <a:lnTo>
                    <a:pt x="42078" y="1506"/>
                  </a:lnTo>
                  <a:lnTo>
                    <a:pt x="53875" y="8824"/>
                  </a:lnTo>
                  <a:lnTo>
                    <a:pt x="63352" y="21954"/>
                  </a:lnTo>
                  <a:lnTo>
                    <a:pt x="78059" y="46140"/>
                  </a:lnTo>
                  <a:lnTo>
                    <a:pt x="79040" y="62528"/>
                  </a:lnTo>
                  <a:lnTo>
                    <a:pt x="71044" y="102485"/>
                  </a:lnTo>
                  <a:lnTo>
                    <a:pt x="58215" y="133348"/>
                  </a:lnTo>
                  <a:lnTo>
                    <a:pt x="41248" y="153345"/>
                  </a:lnTo>
                  <a:lnTo>
                    <a:pt x="13249" y="179064"/>
                  </a:lnTo>
                  <a:lnTo>
                    <a:pt x="3348" y="195347"/>
                  </a:lnTo>
                  <a:lnTo>
                    <a:pt x="413" y="209697"/>
                  </a:lnTo>
                  <a:lnTo>
                    <a:pt x="0" y="215387"/>
                  </a:lnTo>
                  <a:lnTo>
                    <a:pt x="3961" y="220239"/>
                  </a:lnTo>
                  <a:lnTo>
                    <a:pt x="19648" y="228453"/>
                  </a:lnTo>
                  <a:lnTo>
                    <a:pt x="42168" y="233970"/>
                  </a:lnTo>
                  <a:lnTo>
                    <a:pt x="94428" y="236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284"/>
            <p:cNvSpPr/>
            <p:nvPr>
              <p:custDataLst>
                <p:tags r:id="rId55"/>
              </p:custDataLst>
            </p:nvPr>
          </p:nvSpPr>
          <p:spPr>
            <a:xfrm>
              <a:off x="8943975" y="2548095"/>
              <a:ext cx="18790" cy="204631"/>
            </a:xfrm>
            <a:custGeom>
              <a:avLst/>
              <a:gdLst/>
              <a:ahLst/>
              <a:cxnLst/>
              <a:rect l="0" t="0" r="0" b="0"/>
              <a:pathLst>
                <a:path w="18790" h="204631">
                  <a:moveTo>
                    <a:pt x="9525" y="14130"/>
                  </a:moveTo>
                  <a:lnTo>
                    <a:pt x="9525" y="14130"/>
                  </a:lnTo>
                  <a:lnTo>
                    <a:pt x="9525" y="873"/>
                  </a:lnTo>
                  <a:lnTo>
                    <a:pt x="10583" y="0"/>
                  </a:lnTo>
                  <a:lnTo>
                    <a:pt x="12347" y="477"/>
                  </a:lnTo>
                  <a:lnTo>
                    <a:pt x="14582" y="1853"/>
                  </a:lnTo>
                  <a:lnTo>
                    <a:pt x="17065" y="11849"/>
                  </a:lnTo>
                  <a:lnTo>
                    <a:pt x="18789" y="57613"/>
                  </a:lnTo>
                  <a:lnTo>
                    <a:pt x="13960" y="102824"/>
                  </a:lnTo>
                  <a:lnTo>
                    <a:pt x="10839" y="141069"/>
                  </a:lnTo>
                  <a:lnTo>
                    <a:pt x="0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285"/>
            <p:cNvSpPr/>
            <p:nvPr>
              <p:custDataLst>
                <p:tags r:id="rId56"/>
              </p:custDataLst>
            </p:nvPr>
          </p:nvSpPr>
          <p:spPr>
            <a:xfrm>
              <a:off x="8839200" y="2724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8201" y="13257"/>
                  </a:lnTo>
                  <a:lnTo>
                    <a:pt x="7585" y="15188"/>
                  </a:lnTo>
                  <a:lnTo>
                    <a:pt x="6114" y="16476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286"/>
            <p:cNvSpPr/>
            <p:nvPr>
              <p:custDataLst>
                <p:tags r:id="rId57"/>
              </p:custDataLst>
            </p:nvPr>
          </p:nvSpPr>
          <p:spPr>
            <a:xfrm>
              <a:off x="8650152" y="2550699"/>
              <a:ext cx="110139" cy="216828"/>
            </a:xfrm>
            <a:custGeom>
              <a:avLst/>
              <a:gdLst/>
              <a:ahLst/>
              <a:cxnLst/>
              <a:rect l="0" t="0" r="0" b="0"/>
              <a:pathLst>
                <a:path w="110139" h="216828">
                  <a:moveTo>
                    <a:pt x="55698" y="40101"/>
                  </a:moveTo>
                  <a:lnTo>
                    <a:pt x="55698" y="40101"/>
                  </a:lnTo>
                  <a:lnTo>
                    <a:pt x="55698" y="31900"/>
                  </a:lnTo>
                  <a:lnTo>
                    <a:pt x="54640" y="31459"/>
                  </a:lnTo>
                  <a:lnTo>
                    <a:pt x="50641" y="30968"/>
                  </a:lnTo>
                  <a:lnTo>
                    <a:pt x="45337" y="33573"/>
                  </a:lnTo>
                  <a:lnTo>
                    <a:pt x="42441" y="35749"/>
                  </a:lnTo>
                  <a:lnTo>
                    <a:pt x="23642" y="69658"/>
                  </a:lnTo>
                  <a:lnTo>
                    <a:pt x="8640" y="117122"/>
                  </a:lnTo>
                  <a:lnTo>
                    <a:pt x="542" y="157150"/>
                  </a:lnTo>
                  <a:lnTo>
                    <a:pt x="0" y="191986"/>
                  </a:lnTo>
                  <a:lnTo>
                    <a:pt x="3779" y="206736"/>
                  </a:lnTo>
                  <a:lnTo>
                    <a:pt x="8385" y="211516"/>
                  </a:lnTo>
                  <a:lnTo>
                    <a:pt x="21971" y="216827"/>
                  </a:lnTo>
                  <a:lnTo>
                    <a:pt x="38591" y="213543"/>
                  </a:lnTo>
                  <a:lnTo>
                    <a:pt x="62976" y="199794"/>
                  </a:lnTo>
                  <a:lnTo>
                    <a:pt x="76925" y="186217"/>
                  </a:lnTo>
                  <a:lnTo>
                    <a:pt x="95619" y="153715"/>
                  </a:lnTo>
                  <a:lnTo>
                    <a:pt x="107273" y="113158"/>
                  </a:lnTo>
                  <a:lnTo>
                    <a:pt x="110138" y="79034"/>
                  </a:lnTo>
                  <a:lnTo>
                    <a:pt x="102160" y="32936"/>
                  </a:lnTo>
                  <a:lnTo>
                    <a:pt x="93454" y="8345"/>
                  </a:lnTo>
                  <a:lnTo>
                    <a:pt x="90394" y="3055"/>
                  </a:lnTo>
                  <a:lnTo>
                    <a:pt x="86238" y="587"/>
                  </a:lnTo>
                  <a:lnTo>
                    <a:pt x="81349" y="0"/>
                  </a:lnTo>
                  <a:lnTo>
                    <a:pt x="75974" y="667"/>
                  </a:lnTo>
                  <a:lnTo>
                    <a:pt x="46173" y="21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407"/>
          <p:cNvGrpSpPr/>
          <p:nvPr/>
        </p:nvGrpSpPr>
        <p:grpSpPr>
          <a:xfrm>
            <a:off x="8439834" y="3288350"/>
            <a:ext cx="561292" cy="816926"/>
            <a:chOff x="8439834" y="3288350"/>
            <a:chExt cx="561292" cy="816926"/>
          </a:xfrm>
        </p:grpSpPr>
        <p:sp>
          <p:nvSpPr>
            <p:cNvPr id="170" name="SMARTInkShape-2287"/>
            <p:cNvSpPr/>
            <p:nvPr>
              <p:custDataLst>
                <p:tags r:id="rId41"/>
              </p:custDataLst>
            </p:nvPr>
          </p:nvSpPr>
          <p:spPr>
            <a:xfrm>
              <a:off x="8829675" y="3857625"/>
              <a:ext cx="171451" cy="66676"/>
            </a:xfrm>
            <a:custGeom>
              <a:avLst/>
              <a:gdLst/>
              <a:ahLst/>
              <a:cxnLst/>
              <a:rect l="0" t="0" r="0" b="0"/>
              <a:pathLst>
                <a:path w="171451" h="66676">
                  <a:moveTo>
                    <a:pt x="0" y="66675"/>
                  </a:moveTo>
                  <a:lnTo>
                    <a:pt x="0" y="66675"/>
                  </a:lnTo>
                  <a:lnTo>
                    <a:pt x="17324" y="51467"/>
                  </a:lnTo>
                  <a:lnTo>
                    <a:pt x="59318" y="28079"/>
                  </a:lnTo>
                  <a:lnTo>
                    <a:pt x="90248" y="15022"/>
                  </a:lnTo>
                  <a:lnTo>
                    <a:pt x="129775" y="555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288"/>
            <p:cNvSpPr/>
            <p:nvPr>
              <p:custDataLst>
                <p:tags r:id="rId42"/>
              </p:custDataLst>
            </p:nvPr>
          </p:nvSpPr>
          <p:spPr>
            <a:xfrm>
              <a:off x="8842118" y="3873135"/>
              <a:ext cx="82808" cy="232141"/>
            </a:xfrm>
            <a:custGeom>
              <a:avLst/>
              <a:gdLst/>
              <a:ahLst/>
              <a:cxnLst/>
              <a:rect l="0" t="0" r="0" b="0"/>
              <a:pathLst>
                <a:path w="82808" h="232141">
                  <a:moveTo>
                    <a:pt x="82807" y="22590"/>
                  </a:moveTo>
                  <a:lnTo>
                    <a:pt x="82807" y="22590"/>
                  </a:lnTo>
                  <a:lnTo>
                    <a:pt x="66541" y="8440"/>
                  </a:lnTo>
                  <a:lnTo>
                    <a:pt x="51236" y="1131"/>
                  </a:lnTo>
                  <a:lnTo>
                    <a:pt x="33851" y="0"/>
                  </a:lnTo>
                  <a:lnTo>
                    <a:pt x="17657" y="3025"/>
                  </a:lnTo>
                  <a:lnTo>
                    <a:pt x="6932" y="7897"/>
                  </a:lnTo>
                  <a:lnTo>
                    <a:pt x="3649" y="12795"/>
                  </a:lnTo>
                  <a:lnTo>
                    <a:pt x="0" y="26703"/>
                  </a:lnTo>
                  <a:lnTo>
                    <a:pt x="3003" y="52384"/>
                  </a:lnTo>
                  <a:lnTo>
                    <a:pt x="13499" y="87389"/>
                  </a:lnTo>
                  <a:lnTo>
                    <a:pt x="41547" y="134735"/>
                  </a:lnTo>
                  <a:lnTo>
                    <a:pt x="50003" y="158124"/>
                  </a:lnTo>
                  <a:lnTo>
                    <a:pt x="51921" y="185162"/>
                  </a:lnTo>
                  <a:lnTo>
                    <a:pt x="46255" y="211165"/>
                  </a:lnTo>
                  <a:lnTo>
                    <a:pt x="40809" y="222112"/>
                  </a:lnTo>
                  <a:lnTo>
                    <a:pt x="35759" y="225455"/>
                  </a:lnTo>
                  <a:lnTo>
                    <a:pt x="6607" y="23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289"/>
            <p:cNvSpPr/>
            <p:nvPr>
              <p:custDataLst>
                <p:tags r:id="rId43"/>
              </p:custDataLst>
            </p:nvPr>
          </p:nvSpPr>
          <p:spPr>
            <a:xfrm>
              <a:off x="8639175" y="39814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0"/>
                  </a:moveTo>
                  <a:lnTo>
                    <a:pt x="0" y="0"/>
                  </a:lnTo>
                  <a:lnTo>
                    <a:pt x="13092" y="14151"/>
                  </a:lnTo>
                  <a:lnTo>
                    <a:pt x="16402" y="21459"/>
                  </a:lnTo>
                  <a:lnTo>
                    <a:pt x="18817" y="41207"/>
                  </a:lnTo>
                  <a:lnTo>
                    <a:pt x="19953" y="43347"/>
                  </a:lnTo>
                  <a:lnTo>
                    <a:pt x="285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290"/>
            <p:cNvSpPr/>
            <p:nvPr>
              <p:custDataLst>
                <p:tags r:id="rId44"/>
              </p:custDataLst>
            </p:nvPr>
          </p:nvSpPr>
          <p:spPr>
            <a:xfrm>
              <a:off x="8439834" y="3861566"/>
              <a:ext cx="128562" cy="194478"/>
            </a:xfrm>
            <a:custGeom>
              <a:avLst/>
              <a:gdLst/>
              <a:ahLst/>
              <a:cxnLst/>
              <a:rect l="0" t="0" r="0" b="0"/>
              <a:pathLst>
                <a:path w="128562" h="194478">
                  <a:moveTo>
                    <a:pt x="75516" y="53209"/>
                  </a:moveTo>
                  <a:lnTo>
                    <a:pt x="75516" y="53209"/>
                  </a:lnTo>
                  <a:lnTo>
                    <a:pt x="80572" y="48152"/>
                  </a:lnTo>
                  <a:lnTo>
                    <a:pt x="83716" y="29839"/>
                  </a:lnTo>
                  <a:lnTo>
                    <a:pt x="78808" y="16011"/>
                  </a:lnTo>
                  <a:lnTo>
                    <a:pt x="70629" y="4927"/>
                  </a:lnTo>
                  <a:lnTo>
                    <a:pt x="63466" y="0"/>
                  </a:lnTo>
                  <a:lnTo>
                    <a:pt x="59016" y="803"/>
                  </a:lnTo>
                  <a:lnTo>
                    <a:pt x="48427" y="7340"/>
                  </a:lnTo>
                  <a:lnTo>
                    <a:pt x="39487" y="20123"/>
                  </a:lnTo>
                  <a:lnTo>
                    <a:pt x="25683" y="42347"/>
                  </a:lnTo>
                  <a:lnTo>
                    <a:pt x="20069" y="49143"/>
                  </a:lnTo>
                  <a:lnTo>
                    <a:pt x="7112" y="83990"/>
                  </a:lnTo>
                  <a:lnTo>
                    <a:pt x="1626" y="122772"/>
                  </a:lnTo>
                  <a:lnTo>
                    <a:pt x="0" y="150961"/>
                  </a:lnTo>
                  <a:lnTo>
                    <a:pt x="5264" y="168621"/>
                  </a:lnTo>
                  <a:lnTo>
                    <a:pt x="9632" y="177775"/>
                  </a:lnTo>
                  <a:lnTo>
                    <a:pt x="14660" y="183878"/>
                  </a:lnTo>
                  <a:lnTo>
                    <a:pt x="25892" y="190659"/>
                  </a:lnTo>
                  <a:lnTo>
                    <a:pt x="54227" y="194477"/>
                  </a:lnTo>
                  <a:lnTo>
                    <a:pt x="68877" y="192548"/>
                  </a:lnTo>
                  <a:lnTo>
                    <a:pt x="74265" y="190551"/>
                  </a:lnTo>
                  <a:lnTo>
                    <a:pt x="97018" y="172572"/>
                  </a:lnTo>
                  <a:lnTo>
                    <a:pt x="118811" y="142080"/>
                  </a:lnTo>
                  <a:lnTo>
                    <a:pt x="128561" y="116347"/>
                  </a:lnTo>
                  <a:lnTo>
                    <a:pt x="126393" y="85205"/>
                  </a:lnTo>
                  <a:lnTo>
                    <a:pt x="109633" y="39930"/>
                  </a:lnTo>
                  <a:lnTo>
                    <a:pt x="101967" y="26846"/>
                  </a:lnTo>
                  <a:lnTo>
                    <a:pt x="89389" y="17503"/>
                  </a:lnTo>
                  <a:lnTo>
                    <a:pt x="65557" y="7939"/>
                  </a:lnTo>
                  <a:lnTo>
                    <a:pt x="46941" y="5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291"/>
            <p:cNvSpPr/>
            <p:nvPr>
              <p:custDataLst>
                <p:tags r:id="rId45"/>
              </p:custDataLst>
            </p:nvPr>
          </p:nvSpPr>
          <p:spPr>
            <a:xfrm>
              <a:off x="8831601" y="3288350"/>
              <a:ext cx="115346" cy="226376"/>
            </a:xfrm>
            <a:custGeom>
              <a:avLst/>
              <a:gdLst/>
              <a:ahLst/>
              <a:cxnLst/>
              <a:rect l="0" t="0" r="0" b="0"/>
              <a:pathLst>
                <a:path w="115346" h="226376">
                  <a:moveTo>
                    <a:pt x="93324" y="35875"/>
                  </a:moveTo>
                  <a:lnTo>
                    <a:pt x="93324" y="35875"/>
                  </a:lnTo>
                  <a:lnTo>
                    <a:pt x="93324" y="30818"/>
                  </a:lnTo>
                  <a:lnTo>
                    <a:pt x="75424" y="9038"/>
                  </a:lnTo>
                  <a:lnTo>
                    <a:pt x="71866" y="5284"/>
                  </a:lnTo>
                  <a:lnTo>
                    <a:pt x="62268" y="1112"/>
                  </a:lnTo>
                  <a:lnTo>
                    <a:pt x="56746" y="0"/>
                  </a:lnTo>
                  <a:lnTo>
                    <a:pt x="50946" y="1375"/>
                  </a:lnTo>
                  <a:lnTo>
                    <a:pt x="29253" y="15968"/>
                  </a:lnTo>
                  <a:lnTo>
                    <a:pt x="21456" y="23852"/>
                  </a:lnTo>
                  <a:lnTo>
                    <a:pt x="7828" y="48983"/>
                  </a:lnTo>
                  <a:lnTo>
                    <a:pt x="0" y="74095"/>
                  </a:lnTo>
                  <a:lnTo>
                    <a:pt x="417" y="78288"/>
                  </a:lnTo>
                  <a:lnTo>
                    <a:pt x="3701" y="85770"/>
                  </a:lnTo>
                  <a:lnTo>
                    <a:pt x="17156" y="89800"/>
                  </a:lnTo>
                  <a:lnTo>
                    <a:pt x="36189" y="90534"/>
                  </a:lnTo>
                  <a:lnTo>
                    <a:pt x="55230" y="87332"/>
                  </a:lnTo>
                  <a:lnTo>
                    <a:pt x="78744" y="74522"/>
                  </a:lnTo>
                  <a:lnTo>
                    <a:pt x="104595" y="54406"/>
                  </a:lnTo>
                  <a:lnTo>
                    <a:pt x="109304" y="53521"/>
                  </a:lnTo>
                  <a:lnTo>
                    <a:pt x="113503" y="53989"/>
                  </a:lnTo>
                  <a:lnTo>
                    <a:pt x="115243" y="56418"/>
                  </a:lnTo>
                  <a:lnTo>
                    <a:pt x="115345" y="60153"/>
                  </a:lnTo>
                  <a:lnTo>
                    <a:pt x="109813" y="105740"/>
                  </a:lnTo>
                  <a:lnTo>
                    <a:pt x="105944" y="118784"/>
                  </a:lnTo>
                  <a:lnTo>
                    <a:pt x="100638" y="161653"/>
                  </a:lnTo>
                  <a:lnTo>
                    <a:pt x="97633" y="182793"/>
                  </a:lnTo>
                  <a:lnTo>
                    <a:pt x="102849" y="226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292"/>
            <p:cNvSpPr/>
            <p:nvPr>
              <p:custDataLst>
                <p:tags r:id="rId46"/>
              </p:custDataLst>
            </p:nvPr>
          </p:nvSpPr>
          <p:spPr>
            <a:xfrm>
              <a:off x="8620125" y="3429000"/>
              <a:ext cx="18266" cy="38101"/>
            </a:xfrm>
            <a:custGeom>
              <a:avLst/>
              <a:gdLst/>
              <a:ahLst/>
              <a:cxnLst/>
              <a:rect l="0" t="0" r="0" b="0"/>
              <a:pathLst>
                <a:path w="18266" h="38101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3092" y="7605"/>
                  </a:lnTo>
                  <a:lnTo>
                    <a:pt x="16402" y="13257"/>
                  </a:lnTo>
                  <a:lnTo>
                    <a:pt x="18265" y="22390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293"/>
            <p:cNvSpPr/>
            <p:nvPr>
              <p:custDataLst>
                <p:tags r:id="rId47"/>
              </p:custDataLst>
            </p:nvPr>
          </p:nvSpPr>
          <p:spPr>
            <a:xfrm>
              <a:off x="8459016" y="3312236"/>
              <a:ext cx="111130" cy="198079"/>
            </a:xfrm>
            <a:custGeom>
              <a:avLst/>
              <a:gdLst/>
              <a:ahLst/>
              <a:cxnLst/>
              <a:rect l="0" t="0" r="0" b="0"/>
              <a:pathLst>
                <a:path w="111130" h="198079">
                  <a:moveTo>
                    <a:pt x="37284" y="11989"/>
                  </a:moveTo>
                  <a:lnTo>
                    <a:pt x="37284" y="11989"/>
                  </a:lnTo>
                  <a:lnTo>
                    <a:pt x="32228" y="17046"/>
                  </a:lnTo>
                  <a:lnTo>
                    <a:pt x="30739" y="17477"/>
                  </a:lnTo>
                  <a:lnTo>
                    <a:pt x="29746" y="16706"/>
                  </a:lnTo>
                  <a:lnTo>
                    <a:pt x="28152" y="12921"/>
                  </a:lnTo>
                  <a:lnTo>
                    <a:pt x="17450" y="35656"/>
                  </a:lnTo>
                  <a:lnTo>
                    <a:pt x="5379" y="75108"/>
                  </a:lnTo>
                  <a:lnTo>
                    <a:pt x="0" y="121104"/>
                  </a:lnTo>
                  <a:lnTo>
                    <a:pt x="2248" y="153328"/>
                  </a:lnTo>
                  <a:lnTo>
                    <a:pt x="7954" y="172173"/>
                  </a:lnTo>
                  <a:lnTo>
                    <a:pt x="17546" y="187604"/>
                  </a:lnTo>
                  <a:lnTo>
                    <a:pt x="28864" y="195874"/>
                  </a:lnTo>
                  <a:lnTo>
                    <a:pt x="34846" y="198078"/>
                  </a:lnTo>
                  <a:lnTo>
                    <a:pt x="49958" y="197707"/>
                  </a:lnTo>
                  <a:lnTo>
                    <a:pt x="75418" y="193901"/>
                  </a:lnTo>
                  <a:lnTo>
                    <a:pt x="86335" y="184914"/>
                  </a:lnTo>
                  <a:lnTo>
                    <a:pt x="92210" y="178072"/>
                  </a:lnTo>
                  <a:lnTo>
                    <a:pt x="105534" y="143161"/>
                  </a:lnTo>
                  <a:lnTo>
                    <a:pt x="111129" y="114472"/>
                  </a:lnTo>
                  <a:lnTo>
                    <a:pt x="102673" y="77397"/>
                  </a:lnTo>
                  <a:lnTo>
                    <a:pt x="80853" y="33728"/>
                  </a:lnTo>
                  <a:lnTo>
                    <a:pt x="54924" y="1943"/>
                  </a:lnTo>
                  <a:lnTo>
                    <a:pt x="49045" y="0"/>
                  </a:lnTo>
                  <a:lnTo>
                    <a:pt x="18234" y="2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408"/>
          <p:cNvGrpSpPr/>
          <p:nvPr/>
        </p:nvGrpSpPr>
        <p:grpSpPr>
          <a:xfrm>
            <a:off x="11151044" y="1839458"/>
            <a:ext cx="402782" cy="494156"/>
            <a:chOff x="11151044" y="1839458"/>
            <a:chExt cx="402782" cy="494156"/>
          </a:xfrm>
        </p:grpSpPr>
        <p:sp>
          <p:nvSpPr>
            <p:cNvPr id="178" name="SMARTInkShape-2294"/>
            <p:cNvSpPr/>
            <p:nvPr>
              <p:custDataLst>
                <p:tags r:id="rId37"/>
              </p:custDataLst>
            </p:nvPr>
          </p:nvSpPr>
          <p:spPr>
            <a:xfrm>
              <a:off x="11239597" y="2295525"/>
              <a:ext cx="314229" cy="38089"/>
            </a:xfrm>
            <a:custGeom>
              <a:avLst/>
              <a:gdLst/>
              <a:ahLst/>
              <a:cxnLst/>
              <a:rect l="0" t="0" r="0" b="0"/>
              <a:pathLst>
                <a:path w="314229" h="38089">
                  <a:moveTo>
                    <a:pt x="76103" y="0"/>
                  </a:moveTo>
                  <a:lnTo>
                    <a:pt x="76103" y="0"/>
                  </a:lnTo>
                  <a:lnTo>
                    <a:pt x="31275" y="18314"/>
                  </a:lnTo>
                  <a:lnTo>
                    <a:pt x="1708" y="33094"/>
                  </a:lnTo>
                  <a:lnTo>
                    <a:pt x="49" y="34763"/>
                  </a:lnTo>
                  <a:lnTo>
                    <a:pt x="0" y="35875"/>
                  </a:lnTo>
                  <a:lnTo>
                    <a:pt x="46078" y="37807"/>
                  </a:lnTo>
                  <a:lnTo>
                    <a:pt x="90399" y="38042"/>
                  </a:lnTo>
                  <a:lnTo>
                    <a:pt x="133373" y="38088"/>
                  </a:lnTo>
                  <a:lnTo>
                    <a:pt x="169154" y="37038"/>
                  </a:lnTo>
                  <a:lnTo>
                    <a:pt x="206566" y="31553"/>
                  </a:lnTo>
                  <a:lnTo>
                    <a:pt x="246579" y="28399"/>
                  </a:lnTo>
                  <a:lnTo>
                    <a:pt x="291362" y="22291"/>
                  </a:lnTo>
                  <a:lnTo>
                    <a:pt x="31422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295"/>
            <p:cNvSpPr/>
            <p:nvPr>
              <p:custDataLst>
                <p:tags r:id="rId38"/>
              </p:custDataLst>
            </p:nvPr>
          </p:nvSpPr>
          <p:spPr>
            <a:xfrm>
              <a:off x="11151044" y="2219325"/>
              <a:ext cx="326582" cy="19045"/>
            </a:xfrm>
            <a:custGeom>
              <a:avLst/>
              <a:gdLst/>
              <a:ahLst/>
              <a:cxnLst/>
              <a:rect l="0" t="0" r="0" b="0"/>
              <a:pathLst>
                <a:path w="326582" h="19045">
                  <a:moveTo>
                    <a:pt x="12256" y="0"/>
                  </a:moveTo>
                  <a:lnTo>
                    <a:pt x="12256" y="0"/>
                  </a:lnTo>
                  <a:lnTo>
                    <a:pt x="2144" y="5056"/>
                  </a:lnTo>
                  <a:lnTo>
                    <a:pt x="223" y="7604"/>
                  </a:lnTo>
                  <a:lnTo>
                    <a:pt x="0" y="10361"/>
                  </a:lnTo>
                  <a:lnTo>
                    <a:pt x="910" y="13258"/>
                  </a:lnTo>
                  <a:lnTo>
                    <a:pt x="32532" y="17334"/>
                  </a:lnTo>
                  <a:lnTo>
                    <a:pt x="64658" y="18287"/>
                  </a:lnTo>
                  <a:lnTo>
                    <a:pt x="97988" y="18711"/>
                  </a:lnTo>
                  <a:lnTo>
                    <a:pt x="141609" y="18949"/>
                  </a:lnTo>
                  <a:lnTo>
                    <a:pt x="185462" y="19020"/>
                  </a:lnTo>
                  <a:lnTo>
                    <a:pt x="232619" y="19044"/>
                  </a:lnTo>
                  <a:lnTo>
                    <a:pt x="269813" y="16226"/>
                  </a:lnTo>
                  <a:lnTo>
                    <a:pt x="32658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296"/>
            <p:cNvSpPr/>
            <p:nvPr>
              <p:custDataLst>
                <p:tags r:id="rId39"/>
              </p:custDataLst>
            </p:nvPr>
          </p:nvSpPr>
          <p:spPr>
            <a:xfrm>
              <a:off x="11306175" y="1839458"/>
              <a:ext cx="120478" cy="341768"/>
            </a:xfrm>
            <a:custGeom>
              <a:avLst/>
              <a:gdLst/>
              <a:ahLst/>
              <a:cxnLst/>
              <a:rect l="0" t="0" r="0" b="0"/>
              <a:pathLst>
                <a:path w="120478" h="341768">
                  <a:moveTo>
                    <a:pt x="85725" y="46492"/>
                  </a:moveTo>
                  <a:lnTo>
                    <a:pt x="85725" y="46492"/>
                  </a:lnTo>
                  <a:lnTo>
                    <a:pt x="120392" y="2692"/>
                  </a:lnTo>
                  <a:lnTo>
                    <a:pt x="120477" y="1417"/>
                  </a:lnTo>
                  <a:lnTo>
                    <a:pt x="119476" y="567"/>
                  </a:lnTo>
                  <a:lnTo>
                    <a:pt x="117751" y="0"/>
                  </a:lnTo>
                  <a:lnTo>
                    <a:pt x="83067" y="40069"/>
                  </a:lnTo>
                  <a:lnTo>
                    <a:pt x="46499" y="86898"/>
                  </a:lnTo>
                  <a:lnTo>
                    <a:pt x="28122" y="119025"/>
                  </a:lnTo>
                  <a:lnTo>
                    <a:pt x="18020" y="155560"/>
                  </a:lnTo>
                  <a:lnTo>
                    <a:pt x="11203" y="202915"/>
                  </a:lnTo>
                  <a:lnTo>
                    <a:pt x="9745" y="243062"/>
                  </a:lnTo>
                  <a:lnTo>
                    <a:pt x="9568" y="288991"/>
                  </a:lnTo>
                  <a:lnTo>
                    <a:pt x="8476" y="317074"/>
                  </a:lnTo>
                  <a:lnTo>
                    <a:pt x="0" y="341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297"/>
            <p:cNvSpPr/>
            <p:nvPr>
              <p:custDataLst>
                <p:tags r:id="rId40"/>
              </p:custDataLst>
            </p:nvPr>
          </p:nvSpPr>
          <p:spPr>
            <a:xfrm>
              <a:off x="11182350" y="1839649"/>
              <a:ext cx="133351" cy="179652"/>
            </a:xfrm>
            <a:custGeom>
              <a:avLst/>
              <a:gdLst/>
              <a:ahLst/>
              <a:cxnLst/>
              <a:rect l="0" t="0" r="0" b="0"/>
              <a:pathLst>
                <a:path w="133351" h="1796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47945" y="49460"/>
                  </a:lnTo>
                  <a:lnTo>
                    <a:pt x="73089" y="90081"/>
                  </a:lnTo>
                  <a:lnTo>
                    <a:pt x="96320" y="130208"/>
                  </a:lnTo>
                  <a:lnTo>
                    <a:pt x="104387" y="152772"/>
                  </a:lnTo>
                  <a:lnTo>
                    <a:pt x="118184" y="170746"/>
                  </a:lnTo>
                  <a:lnTo>
                    <a:pt x="13335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SMARTInkShape-2298"/>
          <p:cNvSpPr/>
          <p:nvPr>
            <p:custDataLst>
              <p:tags r:id="rId6"/>
            </p:custDataLst>
          </p:nvPr>
        </p:nvSpPr>
        <p:spPr>
          <a:xfrm>
            <a:off x="4344724" y="1876541"/>
            <a:ext cx="674952" cy="55865"/>
          </a:xfrm>
          <a:custGeom>
            <a:avLst/>
            <a:gdLst/>
            <a:ahLst/>
            <a:cxnLst/>
            <a:rect l="0" t="0" r="0" b="0"/>
            <a:pathLst>
              <a:path w="674952" h="55865">
                <a:moveTo>
                  <a:pt x="8201" y="37984"/>
                </a:moveTo>
                <a:lnTo>
                  <a:pt x="8201" y="37984"/>
                </a:lnTo>
                <a:lnTo>
                  <a:pt x="0" y="37984"/>
                </a:lnTo>
                <a:lnTo>
                  <a:pt x="35579" y="37984"/>
                </a:lnTo>
                <a:lnTo>
                  <a:pt x="82283" y="32928"/>
                </a:lnTo>
                <a:lnTo>
                  <a:pt x="129687" y="29342"/>
                </a:lnTo>
                <a:lnTo>
                  <a:pt x="167199" y="27662"/>
                </a:lnTo>
                <a:lnTo>
                  <a:pt x="205124" y="21991"/>
                </a:lnTo>
                <a:lnTo>
                  <a:pt x="244232" y="18781"/>
                </a:lnTo>
                <a:lnTo>
                  <a:pt x="287804" y="12656"/>
                </a:lnTo>
                <a:lnTo>
                  <a:pt x="327995" y="10371"/>
                </a:lnTo>
                <a:lnTo>
                  <a:pt x="366715" y="9694"/>
                </a:lnTo>
                <a:lnTo>
                  <a:pt x="403941" y="9494"/>
                </a:lnTo>
                <a:lnTo>
                  <a:pt x="445500" y="6604"/>
                </a:lnTo>
                <a:lnTo>
                  <a:pt x="484283" y="1211"/>
                </a:lnTo>
                <a:lnTo>
                  <a:pt x="529561" y="0"/>
                </a:lnTo>
                <a:lnTo>
                  <a:pt x="481969" y="4951"/>
                </a:lnTo>
                <a:lnTo>
                  <a:pt x="437159" y="8528"/>
                </a:lnTo>
                <a:lnTo>
                  <a:pt x="401059" y="10206"/>
                </a:lnTo>
                <a:lnTo>
                  <a:pt x="363552" y="16936"/>
                </a:lnTo>
                <a:lnTo>
                  <a:pt x="325627" y="24574"/>
                </a:lnTo>
                <a:lnTo>
                  <a:pt x="286520" y="28366"/>
                </a:lnTo>
                <a:lnTo>
                  <a:pt x="242948" y="34664"/>
                </a:lnTo>
                <a:lnTo>
                  <a:pt x="203815" y="38058"/>
                </a:lnTo>
                <a:lnTo>
                  <a:pt x="168467" y="45297"/>
                </a:lnTo>
                <a:lnTo>
                  <a:pt x="123421" y="53086"/>
                </a:lnTo>
                <a:lnTo>
                  <a:pt x="103154" y="55279"/>
                </a:lnTo>
                <a:lnTo>
                  <a:pt x="102195" y="55864"/>
                </a:lnTo>
                <a:lnTo>
                  <a:pt x="141499" y="53981"/>
                </a:lnTo>
                <a:lnTo>
                  <a:pt x="186339" y="49427"/>
                </a:lnTo>
                <a:lnTo>
                  <a:pt x="226435" y="48077"/>
                </a:lnTo>
                <a:lnTo>
                  <a:pt x="267949" y="44855"/>
                </a:lnTo>
                <a:lnTo>
                  <a:pt x="313764" y="40020"/>
                </a:lnTo>
                <a:lnTo>
                  <a:pt x="346148" y="37831"/>
                </a:lnTo>
                <a:lnTo>
                  <a:pt x="381708" y="33330"/>
                </a:lnTo>
                <a:lnTo>
                  <a:pt x="415857" y="30624"/>
                </a:lnTo>
                <a:lnTo>
                  <a:pt x="448673" y="29421"/>
                </a:lnTo>
                <a:lnTo>
                  <a:pt x="495840" y="27686"/>
                </a:lnTo>
                <a:lnTo>
                  <a:pt x="537097" y="21997"/>
                </a:lnTo>
                <a:lnTo>
                  <a:pt x="576132" y="18783"/>
                </a:lnTo>
                <a:lnTo>
                  <a:pt x="613451" y="12657"/>
                </a:lnTo>
                <a:lnTo>
                  <a:pt x="674951" y="94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410"/>
          <p:cNvGrpSpPr/>
          <p:nvPr/>
        </p:nvGrpSpPr>
        <p:grpSpPr>
          <a:xfrm>
            <a:off x="2114550" y="4705364"/>
            <a:ext cx="8277226" cy="790562"/>
            <a:chOff x="2114550" y="4705364"/>
            <a:chExt cx="8277226" cy="790562"/>
          </a:xfrm>
        </p:grpSpPr>
        <p:sp>
          <p:nvSpPr>
            <p:cNvPr id="184" name="SMARTInkShape-2299"/>
            <p:cNvSpPr/>
            <p:nvPr>
              <p:custDataLst>
                <p:tags r:id="rId16"/>
              </p:custDataLst>
            </p:nvPr>
          </p:nvSpPr>
          <p:spPr>
            <a:xfrm>
              <a:off x="2114550" y="4705364"/>
              <a:ext cx="8277226" cy="276212"/>
            </a:xfrm>
            <a:custGeom>
              <a:avLst/>
              <a:gdLst/>
              <a:ahLst/>
              <a:cxnLst/>
              <a:rect l="0" t="0" r="0" b="0"/>
              <a:pathLst>
                <a:path w="8277226" h="276212">
                  <a:moveTo>
                    <a:pt x="0" y="276211"/>
                  </a:moveTo>
                  <a:lnTo>
                    <a:pt x="0" y="276211"/>
                  </a:lnTo>
                  <a:lnTo>
                    <a:pt x="24930" y="269666"/>
                  </a:lnTo>
                  <a:lnTo>
                    <a:pt x="61832" y="264394"/>
                  </a:lnTo>
                  <a:lnTo>
                    <a:pt x="103818" y="241421"/>
                  </a:lnTo>
                  <a:lnTo>
                    <a:pt x="125516" y="234291"/>
                  </a:lnTo>
                  <a:lnTo>
                    <a:pt x="167483" y="230277"/>
                  </a:lnTo>
                  <a:lnTo>
                    <a:pt x="214489" y="228028"/>
                  </a:lnTo>
                  <a:lnTo>
                    <a:pt x="249845" y="223752"/>
                  </a:lnTo>
                  <a:lnTo>
                    <a:pt x="289548" y="218324"/>
                  </a:lnTo>
                  <a:lnTo>
                    <a:pt x="334005" y="212383"/>
                  </a:lnTo>
                  <a:lnTo>
                    <a:pt x="359195" y="209317"/>
                  </a:lnTo>
                  <a:lnTo>
                    <a:pt x="385513" y="206215"/>
                  </a:lnTo>
                  <a:lnTo>
                    <a:pt x="410467" y="203089"/>
                  </a:lnTo>
                  <a:lnTo>
                    <a:pt x="457949" y="196793"/>
                  </a:lnTo>
                  <a:lnTo>
                    <a:pt x="483100" y="193632"/>
                  </a:lnTo>
                  <a:lnTo>
                    <a:pt x="509391" y="190466"/>
                  </a:lnTo>
                  <a:lnTo>
                    <a:pt x="536444" y="187297"/>
                  </a:lnTo>
                  <a:lnTo>
                    <a:pt x="565063" y="184127"/>
                  </a:lnTo>
                  <a:lnTo>
                    <a:pt x="594726" y="180955"/>
                  </a:lnTo>
                  <a:lnTo>
                    <a:pt x="625083" y="177782"/>
                  </a:lnTo>
                  <a:lnTo>
                    <a:pt x="655906" y="174608"/>
                  </a:lnTo>
                  <a:lnTo>
                    <a:pt x="687037" y="171434"/>
                  </a:lnTo>
                  <a:lnTo>
                    <a:pt x="718375" y="168259"/>
                  </a:lnTo>
                  <a:lnTo>
                    <a:pt x="751967" y="165085"/>
                  </a:lnTo>
                  <a:lnTo>
                    <a:pt x="787061" y="161911"/>
                  </a:lnTo>
                  <a:lnTo>
                    <a:pt x="823157" y="158736"/>
                  </a:lnTo>
                  <a:lnTo>
                    <a:pt x="860980" y="155561"/>
                  </a:lnTo>
                  <a:lnTo>
                    <a:pt x="899953" y="152386"/>
                  </a:lnTo>
                  <a:lnTo>
                    <a:pt x="939694" y="149211"/>
                  </a:lnTo>
                  <a:lnTo>
                    <a:pt x="979946" y="146036"/>
                  </a:lnTo>
                  <a:lnTo>
                    <a:pt x="1020539" y="142861"/>
                  </a:lnTo>
                  <a:lnTo>
                    <a:pt x="1061359" y="139686"/>
                  </a:lnTo>
                  <a:lnTo>
                    <a:pt x="1101273" y="136511"/>
                  </a:lnTo>
                  <a:lnTo>
                    <a:pt x="1140582" y="133336"/>
                  </a:lnTo>
                  <a:lnTo>
                    <a:pt x="1179488" y="130161"/>
                  </a:lnTo>
                  <a:lnTo>
                    <a:pt x="1220242" y="126986"/>
                  </a:lnTo>
                  <a:lnTo>
                    <a:pt x="1262228" y="123811"/>
                  </a:lnTo>
                  <a:lnTo>
                    <a:pt x="1305035" y="120636"/>
                  </a:lnTo>
                  <a:lnTo>
                    <a:pt x="1349448" y="116403"/>
                  </a:lnTo>
                  <a:lnTo>
                    <a:pt x="1394932" y="111464"/>
                  </a:lnTo>
                  <a:lnTo>
                    <a:pt x="1441130" y="106054"/>
                  </a:lnTo>
                  <a:lnTo>
                    <a:pt x="1489920" y="101390"/>
                  </a:lnTo>
                  <a:lnTo>
                    <a:pt x="1540439" y="97222"/>
                  </a:lnTo>
                  <a:lnTo>
                    <a:pt x="1592109" y="93385"/>
                  </a:lnTo>
                  <a:lnTo>
                    <a:pt x="1643489" y="89769"/>
                  </a:lnTo>
                  <a:lnTo>
                    <a:pt x="1694676" y="86299"/>
                  </a:lnTo>
                  <a:lnTo>
                    <a:pt x="1745734" y="82929"/>
                  </a:lnTo>
                  <a:lnTo>
                    <a:pt x="1798823" y="79623"/>
                  </a:lnTo>
                  <a:lnTo>
                    <a:pt x="1853265" y="76361"/>
                  </a:lnTo>
                  <a:lnTo>
                    <a:pt x="1908610" y="73127"/>
                  </a:lnTo>
                  <a:lnTo>
                    <a:pt x="1961382" y="69914"/>
                  </a:lnTo>
                  <a:lnTo>
                    <a:pt x="2012438" y="66713"/>
                  </a:lnTo>
                  <a:lnTo>
                    <a:pt x="2062350" y="63520"/>
                  </a:lnTo>
                  <a:lnTo>
                    <a:pt x="2116792" y="59275"/>
                  </a:lnTo>
                  <a:lnTo>
                    <a:pt x="2174253" y="54329"/>
                  </a:lnTo>
                  <a:lnTo>
                    <a:pt x="2233727" y="48914"/>
                  </a:lnTo>
                  <a:lnTo>
                    <a:pt x="2292426" y="44247"/>
                  </a:lnTo>
                  <a:lnTo>
                    <a:pt x="2350609" y="40077"/>
                  </a:lnTo>
                  <a:lnTo>
                    <a:pt x="2408448" y="36238"/>
                  </a:lnTo>
                  <a:lnTo>
                    <a:pt x="2468173" y="32621"/>
                  </a:lnTo>
                  <a:lnTo>
                    <a:pt x="2529157" y="29150"/>
                  </a:lnTo>
                  <a:lnTo>
                    <a:pt x="2590980" y="25779"/>
                  </a:lnTo>
                  <a:lnTo>
                    <a:pt x="2652303" y="23531"/>
                  </a:lnTo>
                  <a:lnTo>
                    <a:pt x="2713294" y="22033"/>
                  </a:lnTo>
                  <a:lnTo>
                    <a:pt x="2774063" y="21034"/>
                  </a:lnTo>
                  <a:lnTo>
                    <a:pt x="2836800" y="19310"/>
                  </a:lnTo>
                  <a:lnTo>
                    <a:pt x="2900850" y="17102"/>
                  </a:lnTo>
                  <a:lnTo>
                    <a:pt x="2965774" y="14572"/>
                  </a:lnTo>
                  <a:lnTo>
                    <a:pt x="3033401" y="11826"/>
                  </a:lnTo>
                  <a:lnTo>
                    <a:pt x="3102825" y="8938"/>
                  </a:lnTo>
                  <a:lnTo>
                    <a:pt x="3173450" y="5953"/>
                  </a:lnTo>
                  <a:lnTo>
                    <a:pt x="3242758" y="3965"/>
                  </a:lnTo>
                  <a:lnTo>
                    <a:pt x="3311189" y="2639"/>
                  </a:lnTo>
                  <a:lnTo>
                    <a:pt x="3379034" y="1754"/>
                  </a:lnTo>
                  <a:lnTo>
                    <a:pt x="3447548" y="1164"/>
                  </a:lnTo>
                  <a:lnTo>
                    <a:pt x="3516507" y="772"/>
                  </a:lnTo>
                  <a:lnTo>
                    <a:pt x="3585763" y="510"/>
                  </a:lnTo>
                  <a:lnTo>
                    <a:pt x="3654158" y="335"/>
                  </a:lnTo>
                  <a:lnTo>
                    <a:pt x="3721981" y="219"/>
                  </a:lnTo>
                  <a:lnTo>
                    <a:pt x="3789420" y="141"/>
                  </a:lnTo>
                  <a:lnTo>
                    <a:pt x="3858722" y="89"/>
                  </a:lnTo>
                  <a:lnTo>
                    <a:pt x="3929265" y="55"/>
                  </a:lnTo>
                  <a:lnTo>
                    <a:pt x="4000635" y="32"/>
                  </a:lnTo>
                  <a:lnTo>
                    <a:pt x="4072556" y="16"/>
                  </a:lnTo>
                  <a:lnTo>
                    <a:pt x="4144846" y="6"/>
                  </a:lnTo>
                  <a:lnTo>
                    <a:pt x="4217381" y="0"/>
                  </a:lnTo>
                  <a:lnTo>
                    <a:pt x="4292195" y="1054"/>
                  </a:lnTo>
                  <a:lnTo>
                    <a:pt x="4368531" y="2814"/>
                  </a:lnTo>
                  <a:lnTo>
                    <a:pt x="4445879" y="5047"/>
                  </a:lnTo>
                  <a:lnTo>
                    <a:pt x="4519669" y="7593"/>
                  </a:lnTo>
                  <a:lnTo>
                    <a:pt x="4591088" y="10349"/>
                  </a:lnTo>
                  <a:lnTo>
                    <a:pt x="4660925" y="13244"/>
                  </a:lnTo>
                  <a:lnTo>
                    <a:pt x="4731825" y="16233"/>
                  </a:lnTo>
                  <a:lnTo>
                    <a:pt x="4803433" y="19284"/>
                  </a:lnTo>
                  <a:lnTo>
                    <a:pt x="4875514" y="22376"/>
                  </a:lnTo>
                  <a:lnTo>
                    <a:pt x="4946851" y="25496"/>
                  </a:lnTo>
                  <a:lnTo>
                    <a:pt x="5017693" y="28634"/>
                  </a:lnTo>
                  <a:lnTo>
                    <a:pt x="5088203" y="31784"/>
                  </a:lnTo>
                  <a:lnTo>
                    <a:pt x="5162728" y="34944"/>
                  </a:lnTo>
                  <a:lnTo>
                    <a:pt x="5239927" y="38108"/>
                  </a:lnTo>
                  <a:lnTo>
                    <a:pt x="5318909" y="41275"/>
                  </a:lnTo>
                  <a:lnTo>
                    <a:pt x="5396964" y="45504"/>
                  </a:lnTo>
                  <a:lnTo>
                    <a:pt x="5474402" y="50440"/>
                  </a:lnTo>
                  <a:lnTo>
                    <a:pt x="5551425" y="55847"/>
                  </a:lnTo>
                  <a:lnTo>
                    <a:pt x="5626059" y="60509"/>
                  </a:lnTo>
                  <a:lnTo>
                    <a:pt x="5699098" y="64677"/>
                  </a:lnTo>
                  <a:lnTo>
                    <a:pt x="5771074" y="68513"/>
                  </a:lnTo>
                  <a:lnTo>
                    <a:pt x="5843399" y="73187"/>
                  </a:lnTo>
                  <a:lnTo>
                    <a:pt x="5915958" y="78420"/>
                  </a:lnTo>
                  <a:lnTo>
                    <a:pt x="5988672" y="84026"/>
                  </a:lnTo>
                  <a:lnTo>
                    <a:pt x="6057256" y="88821"/>
                  </a:lnTo>
                  <a:lnTo>
                    <a:pt x="6123087" y="93076"/>
                  </a:lnTo>
                  <a:lnTo>
                    <a:pt x="6187083" y="96971"/>
                  </a:lnTo>
                  <a:lnTo>
                    <a:pt x="6254089" y="101684"/>
                  </a:lnTo>
                  <a:lnTo>
                    <a:pt x="6323101" y="106943"/>
                  </a:lnTo>
                  <a:lnTo>
                    <a:pt x="6393451" y="112566"/>
                  </a:lnTo>
                  <a:lnTo>
                    <a:pt x="6460459" y="118431"/>
                  </a:lnTo>
                  <a:lnTo>
                    <a:pt x="6525240" y="124458"/>
                  </a:lnTo>
                  <a:lnTo>
                    <a:pt x="6588534" y="130592"/>
                  </a:lnTo>
                  <a:lnTo>
                    <a:pt x="6652956" y="136798"/>
                  </a:lnTo>
                  <a:lnTo>
                    <a:pt x="6718129" y="143053"/>
                  </a:lnTo>
                  <a:lnTo>
                    <a:pt x="6783803" y="149339"/>
                  </a:lnTo>
                  <a:lnTo>
                    <a:pt x="6845577" y="154589"/>
                  </a:lnTo>
                  <a:lnTo>
                    <a:pt x="6904751" y="159146"/>
                  </a:lnTo>
                  <a:lnTo>
                    <a:pt x="6962193" y="163242"/>
                  </a:lnTo>
                  <a:lnTo>
                    <a:pt x="7019537" y="168090"/>
                  </a:lnTo>
                  <a:lnTo>
                    <a:pt x="7076817" y="173439"/>
                  </a:lnTo>
                  <a:lnTo>
                    <a:pt x="7134054" y="179121"/>
                  </a:lnTo>
                  <a:lnTo>
                    <a:pt x="7192318" y="185026"/>
                  </a:lnTo>
                  <a:lnTo>
                    <a:pt x="7251271" y="191079"/>
                  </a:lnTo>
                  <a:lnTo>
                    <a:pt x="7310680" y="197231"/>
                  </a:lnTo>
                  <a:lnTo>
                    <a:pt x="7366161" y="202391"/>
                  </a:lnTo>
                  <a:lnTo>
                    <a:pt x="7419024" y="206890"/>
                  </a:lnTo>
                  <a:lnTo>
                    <a:pt x="7470142" y="210947"/>
                  </a:lnTo>
                  <a:lnTo>
                    <a:pt x="7523269" y="215768"/>
                  </a:lnTo>
                  <a:lnTo>
                    <a:pt x="7577738" y="221099"/>
                  </a:lnTo>
                  <a:lnTo>
                    <a:pt x="7633100" y="226770"/>
                  </a:lnTo>
                  <a:lnTo>
                    <a:pt x="7683766" y="231609"/>
                  </a:lnTo>
                  <a:lnTo>
                    <a:pt x="7731303" y="235893"/>
                  </a:lnTo>
                  <a:lnTo>
                    <a:pt x="7776752" y="239807"/>
                  </a:lnTo>
                  <a:lnTo>
                    <a:pt x="7821868" y="243475"/>
                  </a:lnTo>
                  <a:lnTo>
                    <a:pt x="7866761" y="246979"/>
                  </a:lnTo>
                  <a:lnTo>
                    <a:pt x="7911508" y="250373"/>
                  </a:lnTo>
                  <a:lnTo>
                    <a:pt x="7951922" y="253693"/>
                  </a:lnTo>
                  <a:lnTo>
                    <a:pt x="7989448" y="256966"/>
                  </a:lnTo>
                  <a:lnTo>
                    <a:pt x="8025048" y="260206"/>
                  </a:lnTo>
                  <a:lnTo>
                    <a:pt x="8061483" y="263425"/>
                  </a:lnTo>
                  <a:lnTo>
                    <a:pt x="8098472" y="266629"/>
                  </a:lnTo>
                  <a:lnTo>
                    <a:pt x="8135831" y="269823"/>
                  </a:lnTo>
                  <a:lnTo>
                    <a:pt x="8168146" y="271952"/>
                  </a:lnTo>
                  <a:lnTo>
                    <a:pt x="8277225" y="27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00"/>
            <p:cNvSpPr/>
            <p:nvPr>
              <p:custDataLst>
                <p:tags r:id="rId17"/>
              </p:custDataLst>
            </p:nvPr>
          </p:nvSpPr>
          <p:spPr>
            <a:xfrm>
              <a:off x="3391293" y="5128487"/>
              <a:ext cx="209158" cy="246449"/>
            </a:xfrm>
            <a:custGeom>
              <a:avLst/>
              <a:gdLst/>
              <a:ahLst/>
              <a:cxnLst/>
              <a:rect l="0" t="0" r="0" b="0"/>
              <a:pathLst>
                <a:path w="209158" h="246449">
                  <a:moveTo>
                    <a:pt x="9132" y="5488"/>
                  </a:moveTo>
                  <a:lnTo>
                    <a:pt x="9132" y="5488"/>
                  </a:lnTo>
                  <a:lnTo>
                    <a:pt x="931" y="5488"/>
                  </a:lnTo>
                  <a:lnTo>
                    <a:pt x="490" y="4430"/>
                  </a:lnTo>
                  <a:lnTo>
                    <a:pt x="0" y="432"/>
                  </a:lnTo>
                  <a:lnTo>
                    <a:pt x="927" y="0"/>
                  </a:lnTo>
                  <a:lnTo>
                    <a:pt x="23481" y="13529"/>
                  </a:lnTo>
                  <a:lnTo>
                    <a:pt x="71095" y="53398"/>
                  </a:lnTo>
                  <a:lnTo>
                    <a:pt x="105957" y="97580"/>
                  </a:lnTo>
                  <a:lnTo>
                    <a:pt x="143944" y="142499"/>
                  </a:lnTo>
                  <a:lnTo>
                    <a:pt x="175091" y="188669"/>
                  </a:lnTo>
                  <a:lnTo>
                    <a:pt x="195195" y="235144"/>
                  </a:lnTo>
                  <a:lnTo>
                    <a:pt x="197660" y="244436"/>
                  </a:lnTo>
                  <a:lnTo>
                    <a:pt x="199376" y="246278"/>
                  </a:lnTo>
                  <a:lnTo>
                    <a:pt x="201578" y="246448"/>
                  </a:lnTo>
                  <a:lnTo>
                    <a:pt x="204104" y="245503"/>
                  </a:lnTo>
                  <a:lnTo>
                    <a:pt x="205789" y="243815"/>
                  </a:lnTo>
                  <a:lnTo>
                    <a:pt x="209157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01"/>
            <p:cNvSpPr/>
            <p:nvPr>
              <p:custDataLst>
                <p:tags r:id="rId18"/>
              </p:custDataLst>
            </p:nvPr>
          </p:nvSpPr>
          <p:spPr>
            <a:xfrm>
              <a:off x="3790950" y="5232519"/>
              <a:ext cx="247651" cy="93148"/>
            </a:xfrm>
            <a:custGeom>
              <a:avLst/>
              <a:gdLst/>
              <a:ahLst/>
              <a:cxnLst/>
              <a:rect l="0" t="0" r="0" b="0"/>
              <a:pathLst>
                <a:path w="247651" h="93148">
                  <a:moveTo>
                    <a:pt x="0" y="82431"/>
                  </a:moveTo>
                  <a:lnTo>
                    <a:pt x="0" y="82431"/>
                  </a:lnTo>
                  <a:lnTo>
                    <a:pt x="1058" y="49317"/>
                  </a:lnTo>
                  <a:lnTo>
                    <a:pt x="10759" y="19007"/>
                  </a:lnTo>
                  <a:lnTo>
                    <a:pt x="19246" y="8028"/>
                  </a:lnTo>
                  <a:lnTo>
                    <a:pt x="32895" y="1738"/>
                  </a:lnTo>
                  <a:lnTo>
                    <a:pt x="47429" y="0"/>
                  </a:lnTo>
                  <a:lnTo>
                    <a:pt x="57415" y="2756"/>
                  </a:lnTo>
                  <a:lnTo>
                    <a:pt x="79101" y="15314"/>
                  </a:lnTo>
                  <a:lnTo>
                    <a:pt x="119194" y="59287"/>
                  </a:lnTo>
                  <a:lnTo>
                    <a:pt x="131860" y="76750"/>
                  </a:lnTo>
                  <a:lnTo>
                    <a:pt x="146446" y="89078"/>
                  </a:lnTo>
                  <a:lnTo>
                    <a:pt x="152664" y="92154"/>
                  </a:lnTo>
                  <a:lnTo>
                    <a:pt x="157867" y="93147"/>
                  </a:lnTo>
                  <a:lnTo>
                    <a:pt x="162395" y="92750"/>
                  </a:lnTo>
                  <a:lnTo>
                    <a:pt x="173070" y="86664"/>
                  </a:lnTo>
                  <a:lnTo>
                    <a:pt x="210938" y="52253"/>
                  </a:lnTo>
                  <a:lnTo>
                    <a:pt x="233787" y="19906"/>
                  </a:lnTo>
                  <a:lnTo>
                    <a:pt x="236197" y="13014"/>
                  </a:lnTo>
                  <a:lnTo>
                    <a:pt x="237898" y="10753"/>
                  </a:lnTo>
                  <a:lnTo>
                    <a:pt x="247650" y="6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02"/>
            <p:cNvSpPr/>
            <p:nvPr>
              <p:custDataLst>
                <p:tags r:id="rId19"/>
              </p:custDataLst>
            </p:nvPr>
          </p:nvSpPr>
          <p:spPr>
            <a:xfrm>
              <a:off x="3409950" y="5116249"/>
              <a:ext cx="219076" cy="303477"/>
            </a:xfrm>
            <a:custGeom>
              <a:avLst/>
              <a:gdLst/>
              <a:ahLst/>
              <a:cxnLst/>
              <a:rect l="0" t="0" r="0" b="0"/>
              <a:pathLst>
                <a:path w="219076" h="303477">
                  <a:moveTo>
                    <a:pt x="219075" y="8201"/>
                  </a:moveTo>
                  <a:lnTo>
                    <a:pt x="219075" y="8201"/>
                  </a:lnTo>
                  <a:lnTo>
                    <a:pt x="219075" y="3145"/>
                  </a:lnTo>
                  <a:lnTo>
                    <a:pt x="218017" y="1656"/>
                  </a:lnTo>
                  <a:lnTo>
                    <a:pt x="216253" y="662"/>
                  </a:lnTo>
                  <a:lnTo>
                    <a:pt x="214018" y="0"/>
                  </a:lnTo>
                  <a:lnTo>
                    <a:pt x="200761" y="4125"/>
                  </a:lnTo>
                  <a:lnTo>
                    <a:pt x="183427" y="17106"/>
                  </a:lnTo>
                  <a:lnTo>
                    <a:pt x="151043" y="61076"/>
                  </a:lnTo>
                  <a:lnTo>
                    <a:pt x="122134" y="105237"/>
                  </a:lnTo>
                  <a:lnTo>
                    <a:pt x="93529" y="152557"/>
                  </a:lnTo>
                  <a:lnTo>
                    <a:pt x="64952" y="200155"/>
                  </a:lnTo>
                  <a:lnTo>
                    <a:pt x="37455" y="241801"/>
                  </a:lnTo>
                  <a:lnTo>
                    <a:pt x="10304" y="285179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03"/>
            <p:cNvSpPr/>
            <p:nvPr>
              <p:custDataLst>
                <p:tags r:id="rId20"/>
              </p:custDataLst>
            </p:nvPr>
          </p:nvSpPr>
          <p:spPr>
            <a:xfrm>
              <a:off x="4250187" y="5087592"/>
              <a:ext cx="176604" cy="296311"/>
            </a:xfrm>
            <a:custGeom>
              <a:avLst/>
              <a:gdLst/>
              <a:ahLst/>
              <a:cxnLst/>
              <a:rect l="0" t="0" r="0" b="0"/>
              <a:pathLst>
                <a:path w="176604" h="296311">
                  <a:moveTo>
                    <a:pt x="17013" y="17808"/>
                  </a:moveTo>
                  <a:lnTo>
                    <a:pt x="17013" y="17808"/>
                  </a:lnTo>
                  <a:lnTo>
                    <a:pt x="7881" y="8675"/>
                  </a:lnTo>
                  <a:lnTo>
                    <a:pt x="0" y="49780"/>
                  </a:lnTo>
                  <a:lnTo>
                    <a:pt x="1389" y="88312"/>
                  </a:lnTo>
                  <a:lnTo>
                    <a:pt x="6283" y="133570"/>
                  </a:lnTo>
                  <a:lnTo>
                    <a:pt x="14869" y="179925"/>
                  </a:lnTo>
                  <a:lnTo>
                    <a:pt x="22022" y="214010"/>
                  </a:lnTo>
                  <a:lnTo>
                    <a:pt x="34725" y="251978"/>
                  </a:lnTo>
                  <a:lnTo>
                    <a:pt x="42877" y="271108"/>
                  </a:lnTo>
                  <a:lnTo>
                    <a:pt x="53555" y="283139"/>
                  </a:lnTo>
                  <a:lnTo>
                    <a:pt x="76524" y="295861"/>
                  </a:lnTo>
                  <a:lnTo>
                    <a:pt x="85262" y="296310"/>
                  </a:lnTo>
                  <a:lnTo>
                    <a:pt x="103437" y="291165"/>
                  </a:lnTo>
                  <a:lnTo>
                    <a:pt x="119277" y="278999"/>
                  </a:lnTo>
                  <a:lnTo>
                    <a:pt x="141636" y="250376"/>
                  </a:lnTo>
                  <a:lnTo>
                    <a:pt x="157890" y="215599"/>
                  </a:lnTo>
                  <a:lnTo>
                    <a:pt x="171055" y="171780"/>
                  </a:lnTo>
                  <a:lnTo>
                    <a:pt x="176603" y="135396"/>
                  </a:lnTo>
                  <a:lnTo>
                    <a:pt x="173190" y="94394"/>
                  </a:lnTo>
                  <a:lnTo>
                    <a:pt x="165476" y="48732"/>
                  </a:lnTo>
                  <a:lnTo>
                    <a:pt x="147121" y="2209"/>
                  </a:lnTo>
                  <a:lnTo>
                    <a:pt x="143968" y="0"/>
                  </a:lnTo>
                  <a:lnTo>
                    <a:pt x="140809" y="644"/>
                  </a:lnTo>
                  <a:lnTo>
                    <a:pt x="137643" y="3190"/>
                  </a:lnTo>
                  <a:lnTo>
                    <a:pt x="131313" y="46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04"/>
            <p:cNvSpPr/>
            <p:nvPr>
              <p:custDataLst>
                <p:tags r:id="rId21"/>
              </p:custDataLst>
            </p:nvPr>
          </p:nvSpPr>
          <p:spPr>
            <a:xfrm>
              <a:off x="4476750" y="5240292"/>
              <a:ext cx="65246" cy="119447"/>
            </a:xfrm>
            <a:custGeom>
              <a:avLst/>
              <a:gdLst/>
              <a:ahLst/>
              <a:cxnLst/>
              <a:rect l="0" t="0" r="0" b="0"/>
              <a:pathLst>
                <a:path w="65246" h="119447">
                  <a:moveTo>
                    <a:pt x="0" y="36558"/>
                  </a:moveTo>
                  <a:lnTo>
                    <a:pt x="0" y="36558"/>
                  </a:lnTo>
                  <a:lnTo>
                    <a:pt x="0" y="78752"/>
                  </a:lnTo>
                  <a:lnTo>
                    <a:pt x="0" y="119446"/>
                  </a:lnTo>
                  <a:lnTo>
                    <a:pt x="1058" y="99968"/>
                  </a:lnTo>
                  <a:lnTo>
                    <a:pt x="16247" y="55404"/>
                  </a:lnTo>
                  <a:lnTo>
                    <a:pt x="34958" y="10164"/>
                  </a:lnTo>
                  <a:lnTo>
                    <a:pt x="41289" y="3661"/>
                  </a:lnTo>
                  <a:lnTo>
                    <a:pt x="47631" y="771"/>
                  </a:lnTo>
                  <a:lnTo>
                    <a:pt x="50804" y="0"/>
                  </a:lnTo>
                  <a:lnTo>
                    <a:pt x="53978" y="1602"/>
                  </a:lnTo>
                  <a:lnTo>
                    <a:pt x="60326" y="9028"/>
                  </a:lnTo>
                  <a:lnTo>
                    <a:pt x="64794" y="30165"/>
                  </a:lnTo>
                  <a:lnTo>
                    <a:pt x="65245" y="70181"/>
                  </a:lnTo>
                  <a:lnTo>
                    <a:pt x="57150" y="9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05"/>
            <p:cNvSpPr/>
            <p:nvPr>
              <p:custDataLst>
                <p:tags r:id="rId22"/>
              </p:custDataLst>
            </p:nvPr>
          </p:nvSpPr>
          <p:spPr>
            <a:xfrm>
              <a:off x="4610100" y="5249599"/>
              <a:ext cx="28576" cy="74877"/>
            </a:xfrm>
            <a:custGeom>
              <a:avLst/>
              <a:gdLst/>
              <a:ahLst/>
              <a:cxnLst/>
              <a:rect l="0" t="0" r="0" b="0"/>
              <a:pathLst>
                <a:path w="28576" h="7487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18314" y="4125"/>
                  </a:lnTo>
                  <a:lnTo>
                    <a:pt x="21735" y="8658"/>
                  </a:lnTo>
                  <a:lnTo>
                    <a:pt x="25535" y="22163"/>
                  </a:lnTo>
                  <a:lnTo>
                    <a:pt x="2857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06"/>
            <p:cNvSpPr/>
            <p:nvPr>
              <p:custDataLst>
                <p:tags r:id="rId23"/>
              </p:custDataLst>
            </p:nvPr>
          </p:nvSpPr>
          <p:spPr>
            <a:xfrm>
              <a:off x="4762500" y="5054828"/>
              <a:ext cx="74877" cy="288698"/>
            </a:xfrm>
            <a:custGeom>
              <a:avLst/>
              <a:gdLst/>
              <a:ahLst/>
              <a:cxnLst/>
              <a:rect l="0" t="0" r="0" b="0"/>
              <a:pathLst>
                <a:path w="74877" h="288698">
                  <a:moveTo>
                    <a:pt x="66675" y="41047"/>
                  </a:moveTo>
                  <a:lnTo>
                    <a:pt x="66675" y="41047"/>
                  </a:lnTo>
                  <a:lnTo>
                    <a:pt x="71732" y="35991"/>
                  </a:lnTo>
                  <a:lnTo>
                    <a:pt x="74214" y="27864"/>
                  </a:lnTo>
                  <a:lnTo>
                    <a:pt x="74876" y="22733"/>
                  </a:lnTo>
                  <a:lnTo>
                    <a:pt x="73201" y="18254"/>
                  </a:lnTo>
                  <a:lnTo>
                    <a:pt x="54625" y="115"/>
                  </a:lnTo>
                  <a:lnTo>
                    <a:pt x="49117" y="0"/>
                  </a:lnTo>
                  <a:lnTo>
                    <a:pt x="34530" y="5519"/>
                  </a:lnTo>
                  <a:lnTo>
                    <a:pt x="13524" y="25581"/>
                  </a:lnTo>
                  <a:lnTo>
                    <a:pt x="6010" y="48284"/>
                  </a:lnTo>
                  <a:lnTo>
                    <a:pt x="1781" y="90816"/>
                  </a:lnTo>
                  <a:lnTo>
                    <a:pt x="528" y="134110"/>
                  </a:lnTo>
                  <a:lnTo>
                    <a:pt x="104" y="176552"/>
                  </a:lnTo>
                  <a:lnTo>
                    <a:pt x="31" y="213724"/>
                  </a:lnTo>
                  <a:lnTo>
                    <a:pt x="1065" y="250878"/>
                  </a:lnTo>
                  <a:lnTo>
                    <a:pt x="0" y="288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07"/>
            <p:cNvSpPr/>
            <p:nvPr>
              <p:custDataLst>
                <p:tags r:id="rId24"/>
              </p:custDataLst>
            </p:nvPr>
          </p:nvSpPr>
          <p:spPr>
            <a:xfrm>
              <a:off x="4690768" y="5240410"/>
              <a:ext cx="147933" cy="55491"/>
            </a:xfrm>
            <a:custGeom>
              <a:avLst/>
              <a:gdLst/>
              <a:ahLst/>
              <a:cxnLst/>
              <a:rect l="0" t="0" r="0" b="0"/>
              <a:pathLst>
                <a:path w="147933" h="55491">
                  <a:moveTo>
                    <a:pt x="5057" y="55490"/>
                  </a:moveTo>
                  <a:lnTo>
                    <a:pt x="5057" y="55490"/>
                  </a:lnTo>
                  <a:lnTo>
                    <a:pt x="0" y="40320"/>
                  </a:lnTo>
                  <a:lnTo>
                    <a:pt x="628" y="33735"/>
                  </a:lnTo>
                  <a:lnTo>
                    <a:pt x="6969" y="20774"/>
                  </a:lnTo>
                  <a:lnTo>
                    <a:pt x="11624" y="16471"/>
                  </a:lnTo>
                  <a:lnTo>
                    <a:pt x="30404" y="9357"/>
                  </a:lnTo>
                  <a:lnTo>
                    <a:pt x="70510" y="0"/>
                  </a:lnTo>
                  <a:lnTo>
                    <a:pt x="108493" y="5214"/>
                  </a:lnTo>
                  <a:lnTo>
                    <a:pt x="147932" y="7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08"/>
            <p:cNvSpPr/>
            <p:nvPr>
              <p:custDataLst>
                <p:tags r:id="rId25"/>
              </p:custDataLst>
            </p:nvPr>
          </p:nvSpPr>
          <p:spPr>
            <a:xfrm>
              <a:off x="4648984" y="5133975"/>
              <a:ext cx="18267" cy="19051"/>
            </a:xfrm>
            <a:custGeom>
              <a:avLst/>
              <a:gdLst/>
              <a:ahLst/>
              <a:cxnLst/>
              <a:rect l="0" t="0" r="0" b="0"/>
              <a:pathLst>
                <a:path w="18267" h="19051">
                  <a:moveTo>
                    <a:pt x="18266" y="0"/>
                  </a:moveTo>
                  <a:lnTo>
                    <a:pt x="18266" y="0"/>
                  </a:lnTo>
                  <a:lnTo>
                    <a:pt x="8153" y="0"/>
                  </a:lnTo>
                  <a:lnTo>
                    <a:pt x="5174" y="1058"/>
                  </a:lnTo>
                  <a:lnTo>
                    <a:pt x="3188" y="2822"/>
                  </a:lnTo>
                  <a:lnTo>
                    <a:pt x="981" y="7604"/>
                  </a:lnTo>
                  <a:lnTo>
                    <a:pt x="0" y="13257"/>
                  </a:lnTo>
                  <a:lnTo>
                    <a:pt x="1856" y="15188"/>
                  </a:lnTo>
                  <a:lnTo>
                    <a:pt x="1826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09"/>
            <p:cNvSpPr/>
            <p:nvPr>
              <p:custDataLst>
                <p:tags r:id="rId26"/>
              </p:custDataLst>
            </p:nvPr>
          </p:nvSpPr>
          <p:spPr>
            <a:xfrm>
              <a:off x="5001482" y="5078149"/>
              <a:ext cx="94394" cy="288907"/>
            </a:xfrm>
            <a:custGeom>
              <a:avLst/>
              <a:gdLst/>
              <a:ahLst/>
              <a:cxnLst/>
              <a:rect l="0" t="0" r="0" b="0"/>
              <a:pathLst>
                <a:path w="94394" h="288907">
                  <a:moveTo>
                    <a:pt x="84868" y="8201"/>
                  </a:moveTo>
                  <a:lnTo>
                    <a:pt x="84868" y="8201"/>
                  </a:lnTo>
                  <a:lnTo>
                    <a:pt x="84868" y="0"/>
                  </a:lnTo>
                  <a:lnTo>
                    <a:pt x="69659" y="15205"/>
                  </a:lnTo>
                  <a:lnTo>
                    <a:pt x="46273" y="53329"/>
                  </a:lnTo>
                  <a:lnTo>
                    <a:pt x="26327" y="96020"/>
                  </a:lnTo>
                  <a:lnTo>
                    <a:pt x="8902" y="141827"/>
                  </a:lnTo>
                  <a:lnTo>
                    <a:pt x="2035" y="175852"/>
                  </a:lnTo>
                  <a:lnTo>
                    <a:pt x="0" y="216625"/>
                  </a:lnTo>
                  <a:lnTo>
                    <a:pt x="582" y="239476"/>
                  </a:lnTo>
                  <a:lnTo>
                    <a:pt x="4369" y="253159"/>
                  </a:lnTo>
                  <a:lnTo>
                    <a:pt x="22564" y="276926"/>
                  </a:lnTo>
                  <a:lnTo>
                    <a:pt x="33541" y="286384"/>
                  </a:lnTo>
                  <a:lnTo>
                    <a:pt x="37950" y="288906"/>
                  </a:lnTo>
                  <a:lnTo>
                    <a:pt x="94393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10"/>
            <p:cNvSpPr/>
            <p:nvPr>
              <p:custDataLst>
                <p:tags r:id="rId27"/>
              </p:custDataLst>
            </p:nvPr>
          </p:nvSpPr>
          <p:spPr>
            <a:xfrm>
              <a:off x="5130576" y="5172075"/>
              <a:ext cx="114399" cy="160802"/>
            </a:xfrm>
            <a:custGeom>
              <a:avLst/>
              <a:gdLst/>
              <a:ahLst/>
              <a:cxnLst/>
              <a:rect l="0" t="0" r="0" b="0"/>
              <a:pathLst>
                <a:path w="114399" h="160802">
                  <a:moveTo>
                    <a:pt x="79599" y="28575"/>
                  </a:moveTo>
                  <a:lnTo>
                    <a:pt x="79599" y="28575"/>
                  </a:lnTo>
                  <a:lnTo>
                    <a:pt x="40977" y="41758"/>
                  </a:lnTo>
                  <a:lnTo>
                    <a:pt x="24333" y="52426"/>
                  </a:lnTo>
                  <a:lnTo>
                    <a:pt x="13409" y="64223"/>
                  </a:lnTo>
                  <a:lnTo>
                    <a:pt x="1308" y="87820"/>
                  </a:lnTo>
                  <a:lnTo>
                    <a:pt x="0" y="102884"/>
                  </a:lnTo>
                  <a:lnTo>
                    <a:pt x="7784" y="129801"/>
                  </a:lnTo>
                  <a:lnTo>
                    <a:pt x="21514" y="149115"/>
                  </a:lnTo>
                  <a:lnTo>
                    <a:pt x="30148" y="156232"/>
                  </a:lnTo>
                  <a:lnTo>
                    <a:pt x="33932" y="158129"/>
                  </a:lnTo>
                  <a:lnTo>
                    <a:pt x="54427" y="160801"/>
                  </a:lnTo>
                  <a:lnTo>
                    <a:pt x="85664" y="151479"/>
                  </a:lnTo>
                  <a:lnTo>
                    <a:pt x="100991" y="138232"/>
                  </a:lnTo>
                  <a:lnTo>
                    <a:pt x="110273" y="122820"/>
                  </a:lnTo>
                  <a:lnTo>
                    <a:pt x="114398" y="108914"/>
                  </a:lnTo>
                  <a:lnTo>
                    <a:pt x="109443" y="68591"/>
                  </a:lnTo>
                  <a:lnTo>
                    <a:pt x="98272" y="34598"/>
                  </a:lnTo>
                  <a:lnTo>
                    <a:pt x="80818" y="12008"/>
                  </a:lnTo>
                  <a:lnTo>
                    <a:pt x="60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11"/>
            <p:cNvSpPr/>
            <p:nvPr>
              <p:custDataLst>
                <p:tags r:id="rId28"/>
              </p:custDataLst>
            </p:nvPr>
          </p:nvSpPr>
          <p:spPr>
            <a:xfrm>
              <a:off x="5295900" y="5305425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57150" y="0"/>
                  </a:moveTo>
                  <a:lnTo>
                    <a:pt x="57150" y="0"/>
                  </a:lnTo>
                  <a:lnTo>
                    <a:pt x="57150" y="10113"/>
                  </a:lnTo>
                  <a:lnTo>
                    <a:pt x="39250" y="48957"/>
                  </a:lnTo>
                  <a:lnTo>
                    <a:pt x="25627" y="7587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12"/>
            <p:cNvSpPr/>
            <p:nvPr>
              <p:custDataLst>
                <p:tags r:id="rId29"/>
              </p:custDataLst>
            </p:nvPr>
          </p:nvSpPr>
          <p:spPr>
            <a:xfrm>
              <a:off x="5438775" y="5181600"/>
              <a:ext cx="17033" cy="152401"/>
            </a:xfrm>
            <a:custGeom>
              <a:avLst/>
              <a:gdLst/>
              <a:ahLst/>
              <a:cxnLst/>
              <a:rect l="0" t="0" r="0" b="0"/>
              <a:pathLst>
                <a:path w="17033" h="1524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15810" y="41156"/>
                  </a:lnTo>
                  <a:lnTo>
                    <a:pt x="17032" y="72754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13"/>
            <p:cNvSpPr/>
            <p:nvPr>
              <p:custDataLst>
                <p:tags r:id="rId30"/>
              </p:custDataLst>
            </p:nvPr>
          </p:nvSpPr>
          <p:spPr>
            <a:xfrm>
              <a:off x="5543550" y="5071337"/>
              <a:ext cx="81239" cy="329339"/>
            </a:xfrm>
            <a:custGeom>
              <a:avLst/>
              <a:gdLst/>
              <a:ahLst/>
              <a:cxnLst/>
              <a:rect l="0" t="0" r="0" b="0"/>
              <a:pathLst>
                <a:path w="81239" h="32933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2"/>
                  </a:lnTo>
                  <a:lnTo>
                    <a:pt x="13257" y="2344"/>
                  </a:lnTo>
                  <a:lnTo>
                    <a:pt x="34958" y="47498"/>
                  </a:lnTo>
                  <a:lnTo>
                    <a:pt x="50454" y="79638"/>
                  </a:lnTo>
                  <a:lnTo>
                    <a:pt x="64691" y="102953"/>
                  </a:lnTo>
                  <a:lnTo>
                    <a:pt x="71084" y="121831"/>
                  </a:lnTo>
                  <a:lnTo>
                    <a:pt x="78012" y="165621"/>
                  </a:lnTo>
                  <a:lnTo>
                    <a:pt x="81238" y="188841"/>
                  </a:lnTo>
                  <a:lnTo>
                    <a:pt x="79144" y="220329"/>
                  </a:lnTo>
                  <a:lnTo>
                    <a:pt x="71864" y="252667"/>
                  </a:lnTo>
                  <a:lnTo>
                    <a:pt x="58687" y="292157"/>
                  </a:lnTo>
                  <a:lnTo>
                    <a:pt x="50425" y="308580"/>
                  </a:lnTo>
                  <a:lnTo>
                    <a:pt x="28575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14"/>
            <p:cNvSpPr/>
            <p:nvPr>
              <p:custDataLst>
                <p:tags r:id="rId31"/>
              </p:custDataLst>
            </p:nvPr>
          </p:nvSpPr>
          <p:spPr>
            <a:xfrm>
              <a:off x="6810768" y="5086350"/>
              <a:ext cx="161533" cy="197493"/>
            </a:xfrm>
            <a:custGeom>
              <a:avLst/>
              <a:gdLst/>
              <a:ahLst/>
              <a:cxnLst/>
              <a:rect l="0" t="0" r="0" b="0"/>
              <a:pathLst>
                <a:path w="161533" h="197493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780" y="0"/>
                  </a:lnTo>
                  <a:lnTo>
                    <a:pt x="10020" y="2822"/>
                  </a:lnTo>
                  <a:lnTo>
                    <a:pt x="53767" y="34958"/>
                  </a:lnTo>
                  <a:lnTo>
                    <a:pt x="68336" y="44460"/>
                  </a:lnTo>
                  <a:lnTo>
                    <a:pt x="74652" y="52919"/>
                  </a:lnTo>
                  <a:lnTo>
                    <a:pt x="79879" y="55270"/>
                  </a:lnTo>
                  <a:lnTo>
                    <a:pt x="81697" y="56955"/>
                  </a:lnTo>
                  <a:lnTo>
                    <a:pt x="101485" y="97836"/>
                  </a:lnTo>
                  <a:lnTo>
                    <a:pt x="113735" y="139535"/>
                  </a:lnTo>
                  <a:lnTo>
                    <a:pt x="130046" y="182381"/>
                  </a:lnTo>
                  <a:lnTo>
                    <a:pt x="140636" y="197492"/>
                  </a:lnTo>
                  <a:lnTo>
                    <a:pt x="142309" y="197278"/>
                  </a:lnTo>
                  <a:lnTo>
                    <a:pt x="149721" y="191920"/>
                  </a:lnTo>
                  <a:lnTo>
                    <a:pt x="16153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15"/>
            <p:cNvSpPr/>
            <p:nvPr>
              <p:custDataLst>
                <p:tags r:id="rId32"/>
              </p:custDataLst>
            </p:nvPr>
          </p:nvSpPr>
          <p:spPr>
            <a:xfrm>
              <a:off x="6953264" y="5096267"/>
              <a:ext cx="104646" cy="371084"/>
            </a:xfrm>
            <a:custGeom>
              <a:avLst/>
              <a:gdLst/>
              <a:ahLst/>
              <a:cxnLst/>
              <a:rect l="0" t="0" r="0" b="0"/>
              <a:pathLst>
                <a:path w="104646" h="371084">
                  <a:moveTo>
                    <a:pt x="95236" y="9133"/>
                  </a:moveTo>
                  <a:lnTo>
                    <a:pt x="95236" y="9133"/>
                  </a:lnTo>
                  <a:lnTo>
                    <a:pt x="104368" y="0"/>
                  </a:lnTo>
                  <a:lnTo>
                    <a:pt x="104645" y="4781"/>
                  </a:lnTo>
                  <a:lnTo>
                    <a:pt x="99671" y="17956"/>
                  </a:lnTo>
                  <a:lnTo>
                    <a:pt x="91563" y="26460"/>
                  </a:lnTo>
                  <a:lnTo>
                    <a:pt x="45530" y="68472"/>
                  </a:lnTo>
                  <a:lnTo>
                    <a:pt x="26856" y="87059"/>
                  </a:lnTo>
                  <a:lnTo>
                    <a:pt x="22512" y="99858"/>
                  </a:lnTo>
                  <a:lnTo>
                    <a:pt x="8980" y="144909"/>
                  </a:lnTo>
                  <a:lnTo>
                    <a:pt x="2651" y="174599"/>
                  </a:lnTo>
                  <a:lnTo>
                    <a:pt x="220" y="222130"/>
                  </a:lnTo>
                  <a:lnTo>
                    <a:pt x="32" y="262521"/>
                  </a:lnTo>
                  <a:lnTo>
                    <a:pt x="0" y="298817"/>
                  </a:lnTo>
                  <a:lnTo>
                    <a:pt x="1047" y="340345"/>
                  </a:lnTo>
                  <a:lnTo>
                    <a:pt x="9511" y="37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16"/>
            <p:cNvSpPr/>
            <p:nvPr>
              <p:custDataLst>
                <p:tags r:id="rId33"/>
              </p:custDataLst>
            </p:nvPr>
          </p:nvSpPr>
          <p:spPr>
            <a:xfrm>
              <a:off x="7277493" y="5277810"/>
              <a:ext cx="142483" cy="18091"/>
            </a:xfrm>
            <a:custGeom>
              <a:avLst/>
              <a:gdLst/>
              <a:ahLst/>
              <a:cxnLst/>
              <a:rect l="0" t="0" r="0" b="0"/>
              <a:pathLst>
                <a:path w="142483" h="18091">
                  <a:moveTo>
                    <a:pt x="9132" y="18090"/>
                  </a:moveTo>
                  <a:lnTo>
                    <a:pt x="9132" y="18090"/>
                  </a:lnTo>
                  <a:lnTo>
                    <a:pt x="0" y="18090"/>
                  </a:lnTo>
                  <a:lnTo>
                    <a:pt x="4780" y="13034"/>
                  </a:lnTo>
                  <a:lnTo>
                    <a:pt x="48522" y="3901"/>
                  </a:lnTo>
                  <a:lnTo>
                    <a:pt x="90016" y="0"/>
                  </a:lnTo>
                  <a:lnTo>
                    <a:pt x="109533" y="383"/>
                  </a:lnTo>
                  <a:lnTo>
                    <a:pt x="142482" y="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17"/>
            <p:cNvSpPr/>
            <p:nvPr>
              <p:custDataLst>
                <p:tags r:id="rId34"/>
              </p:custDataLst>
            </p:nvPr>
          </p:nvSpPr>
          <p:spPr>
            <a:xfrm>
              <a:off x="7290854" y="5362575"/>
              <a:ext cx="167222" cy="37186"/>
            </a:xfrm>
            <a:custGeom>
              <a:avLst/>
              <a:gdLst/>
              <a:ahLst/>
              <a:cxnLst/>
              <a:rect l="0" t="0" r="0" b="0"/>
              <a:pathLst>
                <a:path w="167222" h="37186">
                  <a:moveTo>
                    <a:pt x="43396" y="0"/>
                  </a:moveTo>
                  <a:lnTo>
                    <a:pt x="43396" y="0"/>
                  </a:lnTo>
                  <a:lnTo>
                    <a:pt x="6473" y="16247"/>
                  </a:lnTo>
                  <a:lnTo>
                    <a:pt x="528" y="22390"/>
                  </a:lnTo>
                  <a:lnTo>
                    <a:pt x="0" y="24452"/>
                  </a:lnTo>
                  <a:lnTo>
                    <a:pt x="708" y="25826"/>
                  </a:lnTo>
                  <a:lnTo>
                    <a:pt x="2236" y="26743"/>
                  </a:lnTo>
                  <a:lnTo>
                    <a:pt x="49856" y="33471"/>
                  </a:lnTo>
                  <a:lnTo>
                    <a:pt x="85986" y="37185"/>
                  </a:lnTo>
                  <a:lnTo>
                    <a:pt x="123866" y="36770"/>
                  </a:lnTo>
                  <a:lnTo>
                    <a:pt x="16722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18"/>
            <p:cNvSpPr/>
            <p:nvPr>
              <p:custDataLst>
                <p:tags r:id="rId35"/>
              </p:custDataLst>
            </p:nvPr>
          </p:nvSpPr>
          <p:spPr>
            <a:xfrm>
              <a:off x="7621325" y="5177256"/>
              <a:ext cx="141551" cy="232945"/>
            </a:xfrm>
            <a:custGeom>
              <a:avLst/>
              <a:gdLst/>
              <a:ahLst/>
              <a:cxnLst/>
              <a:rect l="0" t="0" r="0" b="0"/>
              <a:pathLst>
                <a:path w="141551" h="232945">
                  <a:moveTo>
                    <a:pt x="8200" y="23394"/>
                  </a:moveTo>
                  <a:lnTo>
                    <a:pt x="8200" y="23394"/>
                  </a:lnTo>
                  <a:lnTo>
                    <a:pt x="8200" y="18338"/>
                  </a:lnTo>
                  <a:lnTo>
                    <a:pt x="5378" y="13033"/>
                  </a:lnTo>
                  <a:lnTo>
                    <a:pt x="1655" y="7147"/>
                  </a:lnTo>
                  <a:lnTo>
                    <a:pt x="0" y="1004"/>
                  </a:lnTo>
                  <a:lnTo>
                    <a:pt x="616" y="0"/>
                  </a:lnTo>
                  <a:lnTo>
                    <a:pt x="2086" y="390"/>
                  </a:lnTo>
                  <a:lnTo>
                    <a:pt x="4124" y="1707"/>
                  </a:lnTo>
                  <a:lnTo>
                    <a:pt x="30754" y="44287"/>
                  </a:lnTo>
                  <a:lnTo>
                    <a:pt x="49101" y="85255"/>
                  </a:lnTo>
                  <a:lnTo>
                    <a:pt x="72840" y="125966"/>
                  </a:lnTo>
                  <a:lnTo>
                    <a:pt x="92230" y="163247"/>
                  </a:lnTo>
                  <a:lnTo>
                    <a:pt x="119873" y="207851"/>
                  </a:lnTo>
                  <a:lnTo>
                    <a:pt x="141550" y="23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19"/>
            <p:cNvSpPr/>
            <p:nvPr>
              <p:custDataLst>
                <p:tags r:id="rId36"/>
              </p:custDataLst>
            </p:nvPr>
          </p:nvSpPr>
          <p:spPr>
            <a:xfrm>
              <a:off x="7600950" y="5212007"/>
              <a:ext cx="215038" cy="283919"/>
            </a:xfrm>
            <a:custGeom>
              <a:avLst/>
              <a:gdLst/>
              <a:ahLst/>
              <a:cxnLst/>
              <a:rect l="0" t="0" r="0" b="0"/>
              <a:pathLst>
                <a:path w="215038" h="283919">
                  <a:moveTo>
                    <a:pt x="209550" y="26743"/>
                  </a:moveTo>
                  <a:lnTo>
                    <a:pt x="209550" y="26743"/>
                  </a:lnTo>
                  <a:lnTo>
                    <a:pt x="209550" y="21687"/>
                  </a:lnTo>
                  <a:lnTo>
                    <a:pt x="212372" y="16382"/>
                  </a:lnTo>
                  <a:lnTo>
                    <a:pt x="214606" y="13486"/>
                  </a:lnTo>
                  <a:lnTo>
                    <a:pt x="215037" y="10496"/>
                  </a:lnTo>
                  <a:lnTo>
                    <a:pt x="210481" y="0"/>
                  </a:lnTo>
                  <a:lnTo>
                    <a:pt x="199713" y="8824"/>
                  </a:lnTo>
                  <a:lnTo>
                    <a:pt x="170566" y="45977"/>
                  </a:lnTo>
                  <a:lnTo>
                    <a:pt x="143328" y="88437"/>
                  </a:lnTo>
                  <a:lnTo>
                    <a:pt x="112508" y="133003"/>
                  </a:lnTo>
                  <a:lnTo>
                    <a:pt x="76800" y="177247"/>
                  </a:lnTo>
                  <a:lnTo>
                    <a:pt x="31785" y="223483"/>
                  </a:lnTo>
                  <a:lnTo>
                    <a:pt x="8474" y="254459"/>
                  </a:lnTo>
                  <a:lnTo>
                    <a:pt x="0" y="28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411"/>
          <p:cNvGrpSpPr/>
          <p:nvPr/>
        </p:nvGrpSpPr>
        <p:grpSpPr>
          <a:xfrm>
            <a:off x="9391650" y="5205799"/>
            <a:ext cx="311677" cy="384053"/>
            <a:chOff x="9391650" y="5205799"/>
            <a:chExt cx="311677" cy="384053"/>
          </a:xfrm>
        </p:grpSpPr>
        <p:sp>
          <p:nvSpPr>
            <p:cNvPr id="206" name="SMARTInkShape-2320"/>
            <p:cNvSpPr/>
            <p:nvPr>
              <p:custDataLst>
                <p:tags r:id="rId12"/>
              </p:custDataLst>
            </p:nvPr>
          </p:nvSpPr>
          <p:spPr>
            <a:xfrm>
              <a:off x="9479090" y="5244935"/>
              <a:ext cx="141161" cy="231941"/>
            </a:xfrm>
            <a:custGeom>
              <a:avLst/>
              <a:gdLst/>
              <a:ahLst/>
              <a:cxnLst/>
              <a:rect l="0" t="0" r="0" b="0"/>
              <a:pathLst>
                <a:path w="141161" h="231941">
                  <a:moveTo>
                    <a:pt x="17335" y="22390"/>
                  </a:moveTo>
                  <a:lnTo>
                    <a:pt x="17335" y="22390"/>
                  </a:lnTo>
                  <a:lnTo>
                    <a:pt x="2148" y="6143"/>
                  </a:lnTo>
                  <a:lnTo>
                    <a:pt x="0" y="0"/>
                  </a:lnTo>
                  <a:lnTo>
                    <a:pt x="487" y="55"/>
                  </a:lnTo>
                  <a:lnTo>
                    <a:pt x="30833" y="38296"/>
                  </a:lnTo>
                  <a:lnTo>
                    <a:pt x="60858" y="81047"/>
                  </a:lnTo>
                  <a:lnTo>
                    <a:pt x="81632" y="110608"/>
                  </a:lnTo>
                  <a:lnTo>
                    <a:pt x="101297" y="151764"/>
                  </a:lnTo>
                  <a:lnTo>
                    <a:pt x="121707" y="196139"/>
                  </a:lnTo>
                  <a:lnTo>
                    <a:pt x="141160" y="23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321"/>
            <p:cNvSpPr/>
            <p:nvPr>
              <p:custDataLst>
                <p:tags r:id="rId13"/>
              </p:custDataLst>
            </p:nvPr>
          </p:nvSpPr>
          <p:spPr>
            <a:xfrm>
              <a:off x="9531791" y="5205799"/>
              <a:ext cx="171536" cy="242502"/>
            </a:xfrm>
            <a:custGeom>
              <a:avLst/>
              <a:gdLst/>
              <a:ahLst/>
              <a:cxnLst/>
              <a:rect l="0" t="0" r="0" b="0"/>
              <a:pathLst>
                <a:path w="171536" h="242502">
                  <a:moveTo>
                    <a:pt x="155134" y="52001"/>
                  </a:moveTo>
                  <a:lnTo>
                    <a:pt x="155134" y="52001"/>
                  </a:lnTo>
                  <a:lnTo>
                    <a:pt x="168225" y="29188"/>
                  </a:lnTo>
                  <a:lnTo>
                    <a:pt x="171535" y="12228"/>
                  </a:lnTo>
                  <a:lnTo>
                    <a:pt x="171359" y="6436"/>
                  </a:lnTo>
                  <a:lnTo>
                    <a:pt x="170184" y="2573"/>
                  </a:lnTo>
                  <a:lnTo>
                    <a:pt x="168342" y="0"/>
                  </a:lnTo>
                  <a:lnTo>
                    <a:pt x="164998" y="400"/>
                  </a:lnTo>
                  <a:lnTo>
                    <a:pt x="155637" y="6489"/>
                  </a:lnTo>
                  <a:lnTo>
                    <a:pt x="129030" y="41186"/>
                  </a:lnTo>
                  <a:lnTo>
                    <a:pt x="97365" y="80463"/>
                  </a:lnTo>
                  <a:lnTo>
                    <a:pt x="53498" y="125019"/>
                  </a:lnTo>
                  <a:lnTo>
                    <a:pt x="18783" y="170534"/>
                  </a:lnTo>
                  <a:lnTo>
                    <a:pt x="0" y="204371"/>
                  </a:lnTo>
                  <a:lnTo>
                    <a:pt x="2734" y="24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22"/>
            <p:cNvSpPr/>
            <p:nvPr>
              <p:custDataLst>
                <p:tags r:id="rId14"/>
              </p:custDataLst>
            </p:nvPr>
          </p:nvSpPr>
          <p:spPr>
            <a:xfrm>
              <a:off x="9391650" y="5534025"/>
              <a:ext cx="209551" cy="9351"/>
            </a:xfrm>
            <a:custGeom>
              <a:avLst/>
              <a:gdLst/>
              <a:ahLst/>
              <a:cxnLst/>
              <a:rect l="0" t="0" r="0" b="0"/>
              <a:pathLst>
                <a:path w="209551" h="93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7324" y="8642"/>
                  </a:lnTo>
                  <a:lnTo>
                    <a:pt x="62140" y="9350"/>
                  </a:lnTo>
                  <a:lnTo>
                    <a:pt x="100609" y="6651"/>
                  </a:lnTo>
                  <a:lnTo>
                    <a:pt x="137760" y="1971"/>
                  </a:lnTo>
                  <a:lnTo>
                    <a:pt x="183948" y="26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23"/>
            <p:cNvSpPr/>
            <p:nvPr>
              <p:custDataLst>
                <p:tags r:id="rId15"/>
              </p:custDataLst>
            </p:nvPr>
          </p:nvSpPr>
          <p:spPr>
            <a:xfrm>
              <a:off x="9481412" y="5562600"/>
              <a:ext cx="195989" cy="27252"/>
            </a:xfrm>
            <a:custGeom>
              <a:avLst/>
              <a:gdLst/>
              <a:ahLst/>
              <a:cxnLst/>
              <a:rect l="0" t="0" r="0" b="0"/>
              <a:pathLst>
                <a:path w="195989" h="27252">
                  <a:moveTo>
                    <a:pt x="5488" y="19050"/>
                  </a:moveTo>
                  <a:lnTo>
                    <a:pt x="5488" y="19050"/>
                  </a:lnTo>
                  <a:lnTo>
                    <a:pt x="431" y="24106"/>
                  </a:lnTo>
                  <a:lnTo>
                    <a:pt x="0" y="25595"/>
                  </a:lnTo>
                  <a:lnTo>
                    <a:pt x="771" y="26589"/>
                  </a:lnTo>
                  <a:lnTo>
                    <a:pt x="2343" y="27251"/>
                  </a:lnTo>
                  <a:lnTo>
                    <a:pt x="43697" y="20862"/>
                  </a:lnTo>
                  <a:lnTo>
                    <a:pt x="80662" y="16764"/>
                  </a:lnTo>
                  <a:lnTo>
                    <a:pt x="126187" y="11670"/>
                  </a:lnTo>
                  <a:lnTo>
                    <a:pt x="163664" y="7339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412"/>
          <p:cNvGrpSpPr/>
          <p:nvPr/>
        </p:nvGrpSpPr>
        <p:grpSpPr>
          <a:xfrm>
            <a:off x="10610850" y="5257800"/>
            <a:ext cx="304801" cy="381001"/>
            <a:chOff x="10610850" y="5257800"/>
            <a:chExt cx="304801" cy="381001"/>
          </a:xfrm>
        </p:grpSpPr>
        <p:sp>
          <p:nvSpPr>
            <p:cNvPr id="211" name="SMARTInkShape-2324"/>
            <p:cNvSpPr/>
            <p:nvPr>
              <p:custDataLst>
                <p:tags r:id="rId8"/>
              </p:custDataLst>
            </p:nvPr>
          </p:nvSpPr>
          <p:spPr>
            <a:xfrm>
              <a:off x="10610850" y="5257800"/>
              <a:ext cx="161926" cy="114301"/>
            </a:xfrm>
            <a:custGeom>
              <a:avLst/>
              <a:gdLst/>
              <a:ahLst/>
              <a:cxnLst/>
              <a:rect l="0" t="0" r="0" b="0"/>
              <a:pathLst>
                <a:path w="161926" h="114301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1058" y="3155"/>
                  </a:lnTo>
                  <a:lnTo>
                    <a:pt x="43849" y="27529"/>
                  </a:lnTo>
                  <a:lnTo>
                    <a:pt x="88377" y="57431"/>
                  </a:lnTo>
                  <a:lnTo>
                    <a:pt x="116706" y="82605"/>
                  </a:lnTo>
                  <a:lnTo>
                    <a:pt x="1619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25"/>
            <p:cNvSpPr/>
            <p:nvPr>
              <p:custDataLst>
                <p:tags r:id="rId9"/>
              </p:custDataLst>
            </p:nvPr>
          </p:nvSpPr>
          <p:spPr>
            <a:xfrm>
              <a:off x="10772797" y="5258701"/>
              <a:ext cx="66654" cy="246750"/>
            </a:xfrm>
            <a:custGeom>
              <a:avLst/>
              <a:gdLst/>
              <a:ahLst/>
              <a:cxnLst/>
              <a:rect l="0" t="0" r="0" b="0"/>
              <a:pathLst>
                <a:path w="66654" h="246750">
                  <a:moveTo>
                    <a:pt x="66653" y="27674"/>
                  </a:moveTo>
                  <a:lnTo>
                    <a:pt x="66653" y="27674"/>
                  </a:lnTo>
                  <a:lnTo>
                    <a:pt x="66653" y="22618"/>
                  </a:lnTo>
                  <a:lnTo>
                    <a:pt x="58451" y="2140"/>
                  </a:lnTo>
                  <a:lnTo>
                    <a:pt x="52072" y="450"/>
                  </a:lnTo>
                  <a:lnTo>
                    <a:pt x="47408" y="0"/>
                  </a:lnTo>
                  <a:lnTo>
                    <a:pt x="36580" y="5144"/>
                  </a:lnTo>
                  <a:lnTo>
                    <a:pt x="17438" y="20637"/>
                  </a:lnTo>
                  <a:lnTo>
                    <a:pt x="6799" y="45814"/>
                  </a:lnTo>
                  <a:lnTo>
                    <a:pt x="875" y="89512"/>
                  </a:lnTo>
                  <a:lnTo>
                    <a:pt x="155" y="131494"/>
                  </a:lnTo>
                  <a:lnTo>
                    <a:pt x="0" y="172409"/>
                  </a:lnTo>
                  <a:lnTo>
                    <a:pt x="1039" y="216303"/>
                  </a:lnTo>
                  <a:lnTo>
                    <a:pt x="9503" y="24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26"/>
            <p:cNvSpPr/>
            <p:nvPr>
              <p:custDataLst>
                <p:tags r:id="rId10"/>
              </p:custDataLst>
            </p:nvPr>
          </p:nvSpPr>
          <p:spPr>
            <a:xfrm>
              <a:off x="10668000" y="5553075"/>
              <a:ext cx="209551" cy="9133"/>
            </a:xfrm>
            <a:custGeom>
              <a:avLst/>
              <a:gdLst/>
              <a:ahLst/>
              <a:cxnLst/>
              <a:rect l="0" t="0" r="0" b="0"/>
              <a:pathLst>
                <a:path w="209551" h="913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5170" y="9132"/>
                  </a:lnTo>
                  <a:lnTo>
                    <a:pt x="60774" y="2901"/>
                  </a:lnTo>
                  <a:lnTo>
                    <a:pt x="104746" y="573"/>
                  </a:lnTo>
                  <a:lnTo>
                    <a:pt x="149569" y="16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27"/>
            <p:cNvSpPr/>
            <p:nvPr>
              <p:custDataLst>
                <p:tags r:id="rId11"/>
              </p:custDataLst>
            </p:nvPr>
          </p:nvSpPr>
          <p:spPr>
            <a:xfrm>
              <a:off x="10691280" y="5591175"/>
              <a:ext cx="224371" cy="47626"/>
            </a:xfrm>
            <a:custGeom>
              <a:avLst/>
              <a:gdLst/>
              <a:ahLst/>
              <a:cxnLst/>
              <a:rect l="0" t="0" r="0" b="0"/>
              <a:pathLst>
                <a:path w="224371" h="47626">
                  <a:moveTo>
                    <a:pt x="43395" y="0"/>
                  </a:moveTo>
                  <a:lnTo>
                    <a:pt x="43395" y="0"/>
                  </a:lnTo>
                  <a:lnTo>
                    <a:pt x="6473" y="16247"/>
                  </a:lnTo>
                  <a:lnTo>
                    <a:pt x="526" y="22390"/>
                  </a:lnTo>
                  <a:lnTo>
                    <a:pt x="0" y="24452"/>
                  </a:lnTo>
                  <a:lnTo>
                    <a:pt x="706" y="25826"/>
                  </a:lnTo>
                  <a:lnTo>
                    <a:pt x="2235" y="26742"/>
                  </a:lnTo>
                  <a:lnTo>
                    <a:pt x="43515" y="31156"/>
                  </a:lnTo>
                  <a:lnTo>
                    <a:pt x="80472" y="38864"/>
                  </a:lnTo>
                  <a:lnTo>
                    <a:pt x="125994" y="45029"/>
                  </a:lnTo>
                  <a:lnTo>
                    <a:pt x="22437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SMARTInkShape-2328"/>
          <p:cNvSpPr/>
          <p:nvPr>
            <p:custDataLst>
              <p:tags r:id="rId7"/>
            </p:custDataLst>
          </p:nvPr>
        </p:nvSpPr>
        <p:spPr>
          <a:xfrm>
            <a:off x="6854319" y="5667968"/>
            <a:ext cx="856894" cy="42529"/>
          </a:xfrm>
          <a:custGeom>
            <a:avLst/>
            <a:gdLst/>
            <a:ahLst/>
            <a:cxnLst/>
            <a:rect l="0" t="0" r="0" b="0"/>
            <a:pathLst>
              <a:path w="856894" h="42529">
                <a:moveTo>
                  <a:pt x="851406" y="27982"/>
                </a:moveTo>
                <a:lnTo>
                  <a:pt x="851406" y="27982"/>
                </a:lnTo>
                <a:lnTo>
                  <a:pt x="856462" y="22926"/>
                </a:lnTo>
                <a:lnTo>
                  <a:pt x="856893" y="21437"/>
                </a:lnTo>
                <a:lnTo>
                  <a:pt x="856123" y="20443"/>
                </a:lnTo>
                <a:lnTo>
                  <a:pt x="854551" y="19781"/>
                </a:lnTo>
                <a:lnTo>
                  <a:pt x="809998" y="13517"/>
                </a:lnTo>
                <a:lnTo>
                  <a:pt x="764793" y="9838"/>
                </a:lnTo>
                <a:lnTo>
                  <a:pt x="722261" y="9200"/>
                </a:lnTo>
                <a:lnTo>
                  <a:pt x="691703" y="9051"/>
                </a:lnTo>
                <a:lnTo>
                  <a:pt x="654837" y="6162"/>
                </a:lnTo>
                <a:lnTo>
                  <a:pt x="613759" y="2410"/>
                </a:lnTo>
                <a:lnTo>
                  <a:pt x="570807" y="741"/>
                </a:lnTo>
                <a:lnTo>
                  <a:pt x="527023" y="0"/>
                </a:lnTo>
                <a:lnTo>
                  <a:pt x="481811" y="729"/>
                </a:lnTo>
                <a:lnTo>
                  <a:pt x="457901" y="2404"/>
                </a:lnTo>
                <a:lnTo>
                  <a:pt x="433494" y="4580"/>
                </a:lnTo>
                <a:lnTo>
                  <a:pt x="408756" y="6031"/>
                </a:lnTo>
                <a:lnTo>
                  <a:pt x="383798" y="6998"/>
                </a:lnTo>
                <a:lnTo>
                  <a:pt x="358693" y="7642"/>
                </a:lnTo>
                <a:lnTo>
                  <a:pt x="334547" y="8072"/>
                </a:lnTo>
                <a:lnTo>
                  <a:pt x="287964" y="8550"/>
                </a:lnTo>
                <a:lnTo>
                  <a:pt x="242565" y="11585"/>
                </a:lnTo>
                <a:lnTo>
                  <a:pt x="198752" y="15403"/>
                </a:lnTo>
                <a:lnTo>
                  <a:pt x="158113" y="17099"/>
                </a:lnTo>
                <a:lnTo>
                  <a:pt x="121706" y="20676"/>
                </a:lnTo>
                <a:lnTo>
                  <a:pt x="74282" y="25818"/>
                </a:lnTo>
                <a:lnTo>
                  <a:pt x="36241" y="27341"/>
                </a:lnTo>
                <a:lnTo>
                  <a:pt x="7684" y="30614"/>
                </a:lnTo>
                <a:lnTo>
                  <a:pt x="0" y="32912"/>
                </a:lnTo>
                <a:lnTo>
                  <a:pt x="1226" y="34444"/>
                </a:lnTo>
                <a:lnTo>
                  <a:pt x="43177" y="36902"/>
                </a:lnTo>
                <a:lnTo>
                  <a:pt x="83117" y="37328"/>
                </a:lnTo>
                <a:lnTo>
                  <a:pt x="115187" y="38485"/>
                </a:lnTo>
                <a:lnTo>
                  <a:pt x="154134" y="42528"/>
                </a:lnTo>
                <a:lnTo>
                  <a:pt x="196138" y="42208"/>
                </a:lnTo>
                <a:lnTo>
                  <a:pt x="240560" y="39596"/>
                </a:lnTo>
                <a:lnTo>
                  <a:pt x="264258" y="38900"/>
                </a:lnTo>
                <a:lnTo>
                  <a:pt x="288524" y="38436"/>
                </a:lnTo>
                <a:lnTo>
                  <a:pt x="313168" y="38126"/>
                </a:lnTo>
                <a:lnTo>
                  <a:pt x="338064" y="37920"/>
                </a:lnTo>
                <a:lnTo>
                  <a:pt x="363128" y="37783"/>
                </a:lnTo>
                <a:lnTo>
                  <a:pt x="389363" y="37691"/>
                </a:lnTo>
                <a:lnTo>
                  <a:pt x="416378" y="37629"/>
                </a:lnTo>
                <a:lnTo>
                  <a:pt x="443911" y="37589"/>
                </a:lnTo>
                <a:lnTo>
                  <a:pt x="470735" y="37561"/>
                </a:lnTo>
                <a:lnTo>
                  <a:pt x="497083" y="37543"/>
                </a:lnTo>
                <a:lnTo>
                  <a:pt x="523116" y="37531"/>
                </a:lnTo>
                <a:lnTo>
                  <a:pt x="548938" y="37524"/>
                </a:lnTo>
                <a:lnTo>
                  <a:pt x="574619" y="37518"/>
                </a:lnTo>
                <a:lnTo>
                  <a:pt x="600207" y="37514"/>
                </a:lnTo>
                <a:lnTo>
                  <a:pt x="624673" y="37512"/>
                </a:lnTo>
                <a:lnTo>
                  <a:pt x="671613" y="37509"/>
                </a:lnTo>
                <a:lnTo>
                  <a:pt x="714348" y="37508"/>
                </a:lnTo>
                <a:lnTo>
                  <a:pt x="775206" y="375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7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14"/>
          <p:cNvGrpSpPr/>
          <p:nvPr/>
        </p:nvGrpSpPr>
        <p:grpSpPr>
          <a:xfrm>
            <a:off x="695325" y="564178"/>
            <a:ext cx="571501" cy="283095"/>
            <a:chOff x="695325" y="564178"/>
            <a:chExt cx="571501" cy="283095"/>
          </a:xfrm>
        </p:grpSpPr>
        <p:sp>
          <p:nvSpPr>
            <p:cNvPr id="2" name="SMARTInkShape-2329"/>
            <p:cNvSpPr/>
            <p:nvPr>
              <p:custDataLst>
                <p:tags r:id="rId207"/>
              </p:custDataLst>
            </p:nvPr>
          </p:nvSpPr>
          <p:spPr>
            <a:xfrm>
              <a:off x="1091589" y="564178"/>
              <a:ext cx="175237" cy="283095"/>
            </a:xfrm>
            <a:custGeom>
              <a:avLst/>
              <a:gdLst/>
              <a:ahLst/>
              <a:cxnLst/>
              <a:rect l="0" t="0" r="0" b="0"/>
              <a:pathLst>
                <a:path w="175237" h="283095">
                  <a:moveTo>
                    <a:pt x="165711" y="197822"/>
                  </a:moveTo>
                  <a:lnTo>
                    <a:pt x="165711" y="197822"/>
                  </a:lnTo>
                  <a:lnTo>
                    <a:pt x="147397" y="197822"/>
                  </a:lnTo>
                  <a:lnTo>
                    <a:pt x="136052" y="192178"/>
                  </a:lnTo>
                  <a:lnTo>
                    <a:pt x="92623" y="161243"/>
                  </a:lnTo>
                  <a:lnTo>
                    <a:pt x="78674" y="143357"/>
                  </a:lnTo>
                  <a:lnTo>
                    <a:pt x="61181" y="96955"/>
                  </a:lnTo>
                  <a:lnTo>
                    <a:pt x="55753" y="81025"/>
                  </a:lnTo>
                  <a:lnTo>
                    <a:pt x="53756" y="54207"/>
                  </a:lnTo>
                  <a:lnTo>
                    <a:pt x="59396" y="28269"/>
                  </a:lnTo>
                  <a:lnTo>
                    <a:pt x="67771" y="12941"/>
                  </a:lnTo>
                  <a:lnTo>
                    <a:pt x="73851" y="5233"/>
                  </a:lnTo>
                  <a:lnTo>
                    <a:pt x="82904" y="1102"/>
                  </a:lnTo>
                  <a:lnTo>
                    <a:pt x="88281" y="0"/>
                  </a:lnTo>
                  <a:lnTo>
                    <a:pt x="116075" y="3506"/>
                  </a:lnTo>
                  <a:lnTo>
                    <a:pt x="124154" y="7953"/>
                  </a:lnTo>
                  <a:lnTo>
                    <a:pt x="135952" y="21361"/>
                  </a:lnTo>
                  <a:lnTo>
                    <a:pt x="138464" y="29381"/>
                  </a:lnTo>
                  <a:lnTo>
                    <a:pt x="137520" y="69337"/>
                  </a:lnTo>
                  <a:lnTo>
                    <a:pt x="116516" y="109021"/>
                  </a:lnTo>
                  <a:lnTo>
                    <a:pt x="85501" y="152823"/>
                  </a:lnTo>
                  <a:lnTo>
                    <a:pt x="49420" y="195163"/>
                  </a:lnTo>
                  <a:lnTo>
                    <a:pt x="12400" y="241481"/>
                  </a:lnTo>
                  <a:lnTo>
                    <a:pt x="1282" y="266144"/>
                  </a:lnTo>
                  <a:lnTo>
                    <a:pt x="0" y="271945"/>
                  </a:lnTo>
                  <a:lnTo>
                    <a:pt x="204" y="275812"/>
                  </a:lnTo>
                  <a:lnTo>
                    <a:pt x="1398" y="278390"/>
                  </a:lnTo>
                  <a:lnTo>
                    <a:pt x="14013" y="281255"/>
                  </a:lnTo>
                  <a:lnTo>
                    <a:pt x="56606" y="283094"/>
                  </a:lnTo>
                  <a:lnTo>
                    <a:pt x="98341" y="278356"/>
                  </a:lnTo>
                  <a:lnTo>
                    <a:pt x="138096" y="273820"/>
                  </a:lnTo>
                  <a:lnTo>
                    <a:pt x="175236" y="264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30"/>
            <p:cNvSpPr/>
            <p:nvPr>
              <p:custDataLst>
                <p:tags r:id="rId208"/>
              </p:custDataLst>
            </p:nvPr>
          </p:nvSpPr>
          <p:spPr>
            <a:xfrm>
              <a:off x="714375" y="582741"/>
              <a:ext cx="142876" cy="240822"/>
            </a:xfrm>
            <a:custGeom>
              <a:avLst/>
              <a:gdLst/>
              <a:ahLst/>
              <a:cxnLst/>
              <a:rect l="0" t="0" r="0" b="0"/>
              <a:pathLst>
                <a:path w="142876" h="240822">
                  <a:moveTo>
                    <a:pt x="142875" y="17334"/>
                  </a:moveTo>
                  <a:lnTo>
                    <a:pt x="142875" y="17334"/>
                  </a:lnTo>
                  <a:lnTo>
                    <a:pt x="142875" y="12277"/>
                  </a:lnTo>
                  <a:lnTo>
                    <a:pt x="140053" y="6973"/>
                  </a:lnTo>
                  <a:lnTo>
                    <a:pt x="134674" y="0"/>
                  </a:lnTo>
                  <a:lnTo>
                    <a:pt x="134233" y="487"/>
                  </a:lnTo>
                  <a:lnTo>
                    <a:pt x="133742" y="3849"/>
                  </a:lnTo>
                  <a:lnTo>
                    <a:pt x="106529" y="44852"/>
                  </a:lnTo>
                  <a:lnTo>
                    <a:pt x="87365" y="81213"/>
                  </a:lnTo>
                  <a:lnTo>
                    <a:pt x="64339" y="121869"/>
                  </a:lnTo>
                  <a:lnTo>
                    <a:pt x="42464" y="162372"/>
                  </a:lnTo>
                  <a:lnTo>
                    <a:pt x="17221" y="208850"/>
                  </a:lnTo>
                  <a:lnTo>
                    <a:pt x="2268" y="233838"/>
                  </a:lnTo>
                  <a:lnTo>
                    <a:pt x="672" y="240821"/>
                  </a:lnTo>
                  <a:lnTo>
                    <a:pt x="0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31"/>
            <p:cNvSpPr/>
            <p:nvPr>
              <p:custDataLst>
                <p:tags r:id="rId209"/>
              </p:custDataLst>
            </p:nvPr>
          </p:nvSpPr>
          <p:spPr>
            <a:xfrm>
              <a:off x="695325" y="609600"/>
              <a:ext cx="142876" cy="229923"/>
            </a:xfrm>
            <a:custGeom>
              <a:avLst/>
              <a:gdLst/>
              <a:ahLst/>
              <a:cxnLst/>
              <a:rect l="0" t="0" r="0" b="0"/>
              <a:pathLst>
                <a:path w="142876" h="229923">
                  <a:moveTo>
                    <a:pt x="0" y="0"/>
                  </a:moveTo>
                  <a:lnTo>
                    <a:pt x="0" y="0"/>
                  </a:lnTo>
                  <a:lnTo>
                    <a:pt x="44658" y="45717"/>
                  </a:lnTo>
                  <a:lnTo>
                    <a:pt x="79672" y="91489"/>
                  </a:lnTo>
                  <a:lnTo>
                    <a:pt x="98513" y="129531"/>
                  </a:lnTo>
                  <a:lnTo>
                    <a:pt x="116443" y="167026"/>
                  </a:lnTo>
                  <a:lnTo>
                    <a:pt x="138272" y="214061"/>
                  </a:lnTo>
                  <a:lnTo>
                    <a:pt x="141966" y="229922"/>
                  </a:lnTo>
                  <a:lnTo>
                    <a:pt x="142269" y="229481"/>
                  </a:lnTo>
                  <a:lnTo>
                    <a:pt x="1428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415"/>
          <p:cNvGrpSpPr/>
          <p:nvPr/>
        </p:nvGrpSpPr>
        <p:grpSpPr>
          <a:xfrm>
            <a:off x="1562100" y="552635"/>
            <a:ext cx="200026" cy="266516"/>
            <a:chOff x="1562100" y="552635"/>
            <a:chExt cx="200026" cy="266516"/>
          </a:xfrm>
        </p:grpSpPr>
        <p:sp>
          <p:nvSpPr>
            <p:cNvPr id="6" name="SMARTInkShape-2332"/>
            <p:cNvSpPr/>
            <p:nvPr>
              <p:custDataLst>
                <p:tags r:id="rId205"/>
              </p:custDataLst>
            </p:nvPr>
          </p:nvSpPr>
          <p:spPr>
            <a:xfrm>
              <a:off x="1686002" y="552635"/>
              <a:ext cx="76124" cy="266516"/>
            </a:xfrm>
            <a:custGeom>
              <a:avLst/>
              <a:gdLst/>
              <a:ahLst/>
              <a:cxnLst/>
              <a:rect l="0" t="0" r="0" b="0"/>
              <a:pathLst>
                <a:path w="76124" h="266516">
                  <a:moveTo>
                    <a:pt x="76123" y="28390"/>
                  </a:moveTo>
                  <a:lnTo>
                    <a:pt x="76123" y="28390"/>
                  </a:lnTo>
                  <a:lnTo>
                    <a:pt x="76123" y="1924"/>
                  </a:lnTo>
                  <a:lnTo>
                    <a:pt x="75065" y="1221"/>
                  </a:lnTo>
                  <a:lnTo>
                    <a:pt x="65762" y="93"/>
                  </a:lnTo>
                  <a:lnTo>
                    <a:pt x="62865" y="0"/>
                  </a:lnTo>
                  <a:lnTo>
                    <a:pt x="54003" y="5542"/>
                  </a:lnTo>
                  <a:lnTo>
                    <a:pt x="38011" y="20286"/>
                  </a:lnTo>
                  <a:lnTo>
                    <a:pt x="20538" y="49602"/>
                  </a:lnTo>
                  <a:lnTo>
                    <a:pt x="6582" y="96080"/>
                  </a:lnTo>
                  <a:lnTo>
                    <a:pt x="1238" y="143126"/>
                  </a:lnTo>
                  <a:lnTo>
                    <a:pt x="313" y="183859"/>
                  </a:lnTo>
                  <a:lnTo>
                    <a:pt x="0" y="224317"/>
                  </a:lnTo>
                  <a:lnTo>
                    <a:pt x="1016" y="238236"/>
                  </a:lnTo>
                  <a:lnTo>
                    <a:pt x="9448" y="266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33"/>
            <p:cNvSpPr/>
            <p:nvPr>
              <p:custDataLst>
                <p:tags r:id="rId206"/>
              </p:custDataLst>
            </p:nvPr>
          </p:nvSpPr>
          <p:spPr>
            <a:xfrm>
              <a:off x="1562100" y="561975"/>
              <a:ext cx="123826" cy="104776"/>
            </a:xfrm>
            <a:custGeom>
              <a:avLst/>
              <a:gdLst/>
              <a:ahLst/>
              <a:cxnLst/>
              <a:rect l="0" t="0" r="0" b="0"/>
              <a:pathLst>
                <a:path w="123826" h="10477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8" y="2822"/>
                  </a:lnTo>
                  <a:lnTo>
                    <a:pt x="49490" y="30591"/>
                  </a:lnTo>
                  <a:lnTo>
                    <a:pt x="76864" y="62550"/>
                  </a:lnTo>
                  <a:lnTo>
                    <a:pt x="88137" y="72250"/>
                  </a:lnTo>
                  <a:lnTo>
                    <a:pt x="1238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416"/>
          <p:cNvGrpSpPr/>
          <p:nvPr/>
        </p:nvGrpSpPr>
        <p:grpSpPr>
          <a:xfrm>
            <a:off x="2182205" y="674571"/>
            <a:ext cx="399071" cy="146296"/>
            <a:chOff x="2182205" y="674571"/>
            <a:chExt cx="399071" cy="146296"/>
          </a:xfrm>
        </p:grpSpPr>
        <p:sp>
          <p:nvSpPr>
            <p:cNvPr id="9" name="SMARTInkShape-2334"/>
            <p:cNvSpPr/>
            <p:nvPr>
              <p:custDataLst>
                <p:tags r:id="rId202"/>
              </p:custDataLst>
            </p:nvPr>
          </p:nvSpPr>
          <p:spPr>
            <a:xfrm>
              <a:off x="2439495" y="674571"/>
              <a:ext cx="141781" cy="143014"/>
            </a:xfrm>
            <a:custGeom>
              <a:avLst/>
              <a:gdLst/>
              <a:ahLst/>
              <a:cxnLst/>
              <a:rect l="0" t="0" r="0" b="0"/>
              <a:pathLst>
                <a:path w="141781" h="143014">
                  <a:moveTo>
                    <a:pt x="8430" y="58854"/>
                  </a:moveTo>
                  <a:lnTo>
                    <a:pt x="8430" y="58854"/>
                  </a:lnTo>
                  <a:lnTo>
                    <a:pt x="8430" y="73043"/>
                  </a:lnTo>
                  <a:lnTo>
                    <a:pt x="9488" y="74664"/>
                  </a:lnTo>
                  <a:lnTo>
                    <a:pt x="11252" y="75744"/>
                  </a:lnTo>
                  <a:lnTo>
                    <a:pt x="13486" y="76464"/>
                  </a:lnTo>
                  <a:lnTo>
                    <a:pt x="26744" y="72421"/>
                  </a:lnTo>
                  <a:lnTo>
                    <a:pt x="44078" y="59464"/>
                  </a:lnTo>
                  <a:lnTo>
                    <a:pt x="57563" y="37162"/>
                  </a:lnTo>
                  <a:lnTo>
                    <a:pt x="63204" y="15503"/>
                  </a:lnTo>
                  <a:lnTo>
                    <a:pt x="61702" y="5015"/>
                  </a:lnTo>
                  <a:lnTo>
                    <a:pt x="59820" y="736"/>
                  </a:lnTo>
                  <a:lnTo>
                    <a:pt x="56448" y="0"/>
                  </a:lnTo>
                  <a:lnTo>
                    <a:pt x="47058" y="4827"/>
                  </a:lnTo>
                  <a:lnTo>
                    <a:pt x="11372" y="50439"/>
                  </a:lnTo>
                  <a:lnTo>
                    <a:pt x="2599" y="73177"/>
                  </a:lnTo>
                  <a:lnTo>
                    <a:pt x="0" y="98375"/>
                  </a:lnTo>
                  <a:lnTo>
                    <a:pt x="4286" y="120894"/>
                  </a:lnTo>
                  <a:lnTo>
                    <a:pt x="8842" y="126672"/>
                  </a:lnTo>
                  <a:lnTo>
                    <a:pt x="22371" y="135915"/>
                  </a:lnTo>
                  <a:lnTo>
                    <a:pt x="42782" y="142012"/>
                  </a:lnTo>
                  <a:lnTo>
                    <a:pt x="82792" y="143013"/>
                  </a:lnTo>
                  <a:lnTo>
                    <a:pt x="141780" y="135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35"/>
            <p:cNvSpPr/>
            <p:nvPr>
              <p:custDataLst>
                <p:tags r:id="rId203"/>
              </p:custDataLst>
            </p:nvPr>
          </p:nvSpPr>
          <p:spPr>
            <a:xfrm>
              <a:off x="2337662" y="701128"/>
              <a:ext cx="91214" cy="105834"/>
            </a:xfrm>
            <a:custGeom>
              <a:avLst/>
              <a:gdLst/>
              <a:ahLst/>
              <a:cxnLst/>
              <a:rect l="0" t="0" r="0" b="0"/>
              <a:pathLst>
                <a:path w="91214" h="105834">
                  <a:moveTo>
                    <a:pt x="5488" y="22772"/>
                  </a:moveTo>
                  <a:lnTo>
                    <a:pt x="5488" y="22772"/>
                  </a:lnTo>
                  <a:lnTo>
                    <a:pt x="5488" y="12659"/>
                  </a:lnTo>
                  <a:lnTo>
                    <a:pt x="2666" y="4872"/>
                  </a:lnTo>
                  <a:lnTo>
                    <a:pt x="432" y="1313"/>
                  </a:lnTo>
                  <a:lnTo>
                    <a:pt x="0" y="0"/>
                  </a:lnTo>
                  <a:lnTo>
                    <a:pt x="771" y="182"/>
                  </a:lnTo>
                  <a:lnTo>
                    <a:pt x="2343" y="1362"/>
                  </a:lnTo>
                  <a:lnTo>
                    <a:pt x="28097" y="38194"/>
                  </a:lnTo>
                  <a:lnTo>
                    <a:pt x="40214" y="76070"/>
                  </a:lnTo>
                  <a:lnTo>
                    <a:pt x="42922" y="99505"/>
                  </a:lnTo>
                  <a:lnTo>
                    <a:pt x="42086" y="102502"/>
                  </a:lnTo>
                  <a:lnTo>
                    <a:pt x="40470" y="104500"/>
                  </a:lnTo>
                  <a:lnTo>
                    <a:pt x="38334" y="105833"/>
                  </a:lnTo>
                  <a:lnTo>
                    <a:pt x="36910" y="105662"/>
                  </a:lnTo>
                  <a:lnTo>
                    <a:pt x="35961" y="104491"/>
                  </a:lnTo>
                  <a:lnTo>
                    <a:pt x="35329" y="102651"/>
                  </a:lnTo>
                  <a:lnTo>
                    <a:pt x="42375" y="69636"/>
                  </a:lnTo>
                  <a:lnTo>
                    <a:pt x="57499" y="41907"/>
                  </a:lnTo>
                  <a:lnTo>
                    <a:pt x="91213" y="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36"/>
            <p:cNvSpPr/>
            <p:nvPr>
              <p:custDataLst>
                <p:tags r:id="rId204"/>
              </p:custDataLst>
            </p:nvPr>
          </p:nvSpPr>
          <p:spPr>
            <a:xfrm>
              <a:off x="2182205" y="701750"/>
              <a:ext cx="113321" cy="119117"/>
            </a:xfrm>
            <a:custGeom>
              <a:avLst/>
              <a:gdLst/>
              <a:ahLst/>
              <a:cxnLst/>
              <a:rect l="0" t="0" r="0" b="0"/>
              <a:pathLst>
                <a:path w="113321" h="119117">
                  <a:moveTo>
                    <a:pt x="46645" y="60250"/>
                  </a:moveTo>
                  <a:lnTo>
                    <a:pt x="46645" y="60250"/>
                  </a:lnTo>
                  <a:lnTo>
                    <a:pt x="46645" y="46993"/>
                  </a:lnTo>
                  <a:lnTo>
                    <a:pt x="55778" y="9828"/>
                  </a:lnTo>
                  <a:lnTo>
                    <a:pt x="53173" y="3268"/>
                  </a:lnTo>
                  <a:lnTo>
                    <a:pt x="50997" y="37"/>
                  </a:lnTo>
                  <a:lnTo>
                    <a:pt x="47430" y="0"/>
                  </a:lnTo>
                  <a:lnTo>
                    <a:pt x="37822" y="5603"/>
                  </a:lnTo>
                  <a:lnTo>
                    <a:pt x="10179" y="43580"/>
                  </a:lnTo>
                  <a:lnTo>
                    <a:pt x="2326" y="60367"/>
                  </a:lnTo>
                  <a:lnTo>
                    <a:pt x="0" y="82157"/>
                  </a:lnTo>
                  <a:lnTo>
                    <a:pt x="4367" y="103665"/>
                  </a:lnTo>
                  <a:lnTo>
                    <a:pt x="12364" y="118387"/>
                  </a:lnTo>
                  <a:lnTo>
                    <a:pt x="17441" y="119116"/>
                  </a:lnTo>
                  <a:lnTo>
                    <a:pt x="42172" y="109773"/>
                  </a:lnTo>
                  <a:lnTo>
                    <a:pt x="60970" y="91983"/>
                  </a:lnTo>
                  <a:lnTo>
                    <a:pt x="79421" y="64637"/>
                  </a:lnTo>
                  <a:lnTo>
                    <a:pt x="83693" y="53473"/>
                  </a:lnTo>
                  <a:lnTo>
                    <a:pt x="84278" y="57591"/>
                  </a:lnTo>
                  <a:lnTo>
                    <a:pt x="84653" y="77481"/>
                  </a:lnTo>
                  <a:lnTo>
                    <a:pt x="90349" y="89428"/>
                  </a:lnTo>
                  <a:lnTo>
                    <a:pt x="113320" y="117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17"/>
          <p:cNvGrpSpPr/>
          <p:nvPr/>
        </p:nvGrpSpPr>
        <p:grpSpPr>
          <a:xfrm>
            <a:off x="3028950" y="508663"/>
            <a:ext cx="491264" cy="303694"/>
            <a:chOff x="3028950" y="508663"/>
            <a:chExt cx="491264" cy="303694"/>
          </a:xfrm>
        </p:grpSpPr>
        <p:sp>
          <p:nvSpPr>
            <p:cNvPr id="13" name="SMARTInkShape-2337"/>
            <p:cNvSpPr/>
            <p:nvPr>
              <p:custDataLst>
                <p:tags r:id="rId194"/>
              </p:custDataLst>
            </p:nvPr>
          </p:nvSpPr>
          <p:spPr>
            <a:xfrm>
              <a:off x="3505200" y="800100"/>
              <a:ext cx="15014" cy="12257"/>
            </a:xfrm>
            <a:custGeom>
              <a:avLst/>
              <a:gdLst/>
              <a:ahLst/>
              <a:cxnLst/>
              <a:rect l="0" t="0" r="0" b="0"/>
              <a:pathLst>
                <a:path w="15014" h="12257">
                  <a:moveTo>
                    <a:pt x="9525" y="0"/>
                  </a:moveTo>
                  <a:lnTo>
                    <a:pt x="9525" y="0"/>
                  </a:lnTo>
                  <a:lnTo>
                    <a:pt x="14582" y="10113"/>
                  </a:lnTo>
                  <a:lnTo>
                    <a:pt x="15013" y="12034"/>
                  </a:lnTo>
                  <a:lnTo>
                    <a:pt x="14242" y="12256"/>
                  </a:lnTo>
                  <a:lnTo>
                    <a:pt x="12669" y="113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38"/>
            <p:cNvSpPr/>
            <p:nvPr>
              <p:custDataLst>
                <p:tags r:id="rId195"/>
              </p:custDataLst>
            </p:nvPr>
          </p:nvSpPr>
          <p:spPr>
            <a:xfrm>
              <a:off x="3330158" y="508663"/>
              <a:ext cx="127251" cy="284143"/>
            </a:xfrm>
            <a:custGeom>
              <a:avLst/>
              <a:gdLst/>
              <a:ahLst/>
              <a:cxnLst/>
              <a:rect l="0" t="0" r="0" b="0"/>
              <a:pathLst>
                <a:path w="127251" h="284143">
                  <a:moveTo>
                    <a:pt x="79792" y="224762"/>
                  </a:moveTo>
                  <a:lnTo>
                    <a:pt x="79792" y="224762"/>
                  </a:lnTo>
                  <a:lnTo>
                    <a:pt x="79792" y="219706"/>
                  </a:lnTo>
                  <a:lnTo>
                    <a:pt x="74735" y="206448"/>
                  </a:lnTo>
                  <a:lnTo>
                    <a:pt x="75362" y="201969"/>
                  </a:lnTo>
                  <a:lnTo>
                    <a:pt x="77897" y="197925"/>
                  </a:lnTo>
                  <a:lnTo>
                    <a:pt x="81704" y="194171"/>
                  </a:lnTo>
                  <a:lnTo>
                    <a:pt x="83183" y="189551"/>
                  </a:lnTo>
                  <a:lnTo>
                    <a:pt x="82005" y="178774"/>
                  </a:lnTo>
                  <a:lnTo>
                    <a:pt x="79151" y="175053"/>
                  </a:lnTo>
                  <a:lnTo>
                    <a:pt x="70334" y="170919"/>
                  </a:lnTo>
                  <a:lnTo>
                    <a:pt x="48415" y="173648"/>
                  </a:lnTo>
                  <a:lnTo>
                    <a:pt x="26868" y="186216"/>
                  </a:lnTo>
                  <a:lnTo>
                    <a:pt x="12135" y="198289"/>
                  </a:lnTo>
                  <a:lnTo>
                    <a:pt x="1067" y="218682"/>
                  </a:lnTo>
                  <a:lnTo>
                    <a:pt x="0" y="238640"/>
                  </a:lnTo>
                  <a:lnTo>
                    <a:pt x="4113" y="258447"/>
                  </a:lnTo>
                  <a:lnTo>
                    <a:pt x="12996" y="270777"/>
                  </a:lnTo>
                  <a:lnTo>
                    <a:pt x="34953" y="283669"/>
                  </a:lnTo>
                  <a:lnTo>
                    <a:pt x="42492" y="284142"/>
                  </a:lnTo>
                  <a:lnTo>
                    <a:pt x="56511" y="279022"/>
                  </a:lnTo>
                  <a:lnTo>
                    <a:pt x="76304" y="259184"/>
                  </a:lnTo>
                  <a:lnTo>
                    <a:pt x="94351" y="218548"/>
                  </a:lnTo>
                  <a:lnTo>
                    <a:pt x="111369" y="176110"/>
                  </a:lnTo>
                  <a:lnTo>
                    <a:pt x="121015" y="133088"/>
                  </a:lnTo>
                  <a:lnTo>
                    <a:pt x="124572" y="98293"/>
                  </a:lnTo>
                  <a:lnTo>
                    <a:pt x="126152" y="63779"/>
                  </a:lnTo>
                  <a:lnTo>
                    <a:pt x="127042" y="23723"/>
                  </a:lnTo>
                  <a:lnTo>
                    <a:pt x="127250" y="9117"/>
                  </a:lnTo>
                  <a:lnTo>
                    <a:pt x="126248" y="4798"/>
                  </a:lnTo>
                  <a:lnTo>
                    <a:pt x="124521" y="1920"/>
                  </a:lnTo>
                  <a:lnTo>
                    <a:pt x="122311" y="0"/>
                  </a:lnTo>
                  <a:lnTo>
                    <a:pt x="119780" y="1896"/>
                  </a:lnTo>
                  <a:lnTo>
                    <a:pt x="99966" y="41328"/>
                  </a:lnTo>
                  <a:lnTo>
                    <a:pt x="90362" y="86889"/>
                  </a:lnTo>
                  <a:lnTo>
                    <a:pt x="84453" y="114531"/>
                  </a:lnTo>
                  <a:lnTo>
                    <a:pt x="87405" y="154824"/>
                  </a:lnTo>
                  <a:lnTo>
                    <a:pt x="89809" y="197102"/>
                  </a:lnTo>
                  <a:lnTo>
                    <a:pt x="98842" y="23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39"/>
            <p:cNvSpPr/>
            <p:nvPr>
              <p:custDataLst>
                <p:tags r:id="rId196"/>
              </p:custDataLst>
            </p:nvPr>
          </p:nvSpPr>
          <p:spPr>
            <a:xfrm>
              <a:off x="3295650" y="7524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5793" y="9525"/>
                  </a:lnTo>
                  <a:lnTo>
                    <a:pt x="3862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40"/>
            <p:cNvSpPr/>
            <p:nvPr>
              <p:custDataLst>
                <p:tags r:id="rId197"/>
              </p:custDataLst>
            </p:nvPr>
          </p:nvSpPr>
          <p:spPr>
            <a:xfrm>
              <a:off x="3238500" y="6191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41"/>
            <p:cNvSpPr/>
            <p:nvPr>
              <p:custDataLst>
                <p:tags r:id="rId198"/>
              </p:custDataLst>
            </p:nvPr>
          </p:nvSpPr>
          <p:spPr>
            <a:xfrm>
              <a:off x="3228975" y="71437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654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42"/>
            <p:cNvSpPr/>
            <p:nvPr>
              <p:custDataLst>
                <p:tags r:id="rId199"/>
              </p:custDataLst>
            </p:nvPr>
          </p:nvSpPr>
          <p:spPr>
            <a:xfrm>
              <a:off x="3143250" y="7620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43"/>
            <p:cNvSpPr/>
            <p:nvPr>
              <p:custDataLst>
                <p:tags r:id="rId200"/>
              </p:custDataLst>
            </p:nvPr>
          </p:nvSpPr>
          <p:spPr>
            <a:xfrm>
              <a:off x="3048000" y="609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44"/>
            <p:cNvSpPr/>
            <p:nvPr>
              <p:custDataLst>
                <p:tags r:id="rId201"/>
              </p:custDataLst>
            </p:nvPr>
          </p:nvSpPr>
          <p:spPr>
            <a:xfrm>
              <a:off x="3028950" y="715699"/>
              <a:ext cx="27675" cy="93927"/>
            </a:xfrm>
            <a:custGeom>
              <a:avLst/>
              <a:gdLst/>
              <a:ahLst/>
              <a:cxnLst/>
              <a:rect l="0" t="0" r="0" b="0"/>
              <a:pathLst>
                <a:path w="27675" h="9392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21734" y="1675"/>
                  </a:lnTo>
                  <a:lnTo>
                    <a:pt x="24015" y="4909"/>
                  </a:lnTo>
                  <a:lnTo>
                    <a:pt x="27674" y="20251"/>
                  </a:lnTo>
                  <a:lnTo>
                    <a:pt x="20917" y="62129"/>
                  </a:lnTo>
                  <a:lnTo>
                    <a:pt x="1905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18"/>
          <p:cNvGrpSpPr/>
          <p:nvPr/>
        </p:nvGrpSpPr>
        <p:grpSpPr>
          <a:xfrm>
            <a:off x="4785587" y="533400"/>
            <a:ext cx="965406" cy="407405"/>
            <a:chOff x="4785587" y="533400"/>
            <a:chExt cx="965406" cy="407405"/>
          </a:xfrm>
        </p:grpSpPr>
        <p:sp>
          <p:nvSpPr>
            <p:cNvPr id="22" name="SMARTInkShape-2345"/>
            <p:cNvSpPr/>
            <p:nvPr>
              <p:custDataLst>
                <p:tags r:id="rId188"/>
              </p:custDataLst>
            </p:nvPr>
          </p:nvSpPr>
          <p:spPr>
            <a:xfrm>
              <a:off x="5724525" y="809625"/>
              <a:ext cx="26468" cy="17727"/>
            </a:xfrm>
            <a:custGeom>
              <a:avLst/>
              <a:gdLst/>
              <a:ahLst/>
              <a:cxnLst/>
              <a:rect l="0" t="0" r="0" b="0"/>
              <a:pathLst>
                <a:path w="26468" h="17727">
                  <a:moveTo>
                    <a:pt x="0" y="9525"/>
                  </a:moveTo>
                  <a:lnTo>
                    <a:pt x="0" y="9525"/>
                  </a:lnTo>
                  <a:lnTo>
                    <a:pt x="17900" y="17064"/>
                  </a:lnTo>
                  <a:lnTo>
                    <a:pt x="21459" y="17726"/>
                  </a:lnTo>
                  <a:lnTo>
                    <a:pt x="23831" y="17109"/>
                  </a:lnTo>
                  <a:lnTo>
                    <a:pt x="25412" y="15639"/>
                  </a:lnTo>
                  <a:lnTo>
                    <a:pt x="26467" y="13601"/>
                  </a:lnTo>
                  <a:lnTo>
                    <a:pt x="26111" y="1118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46"/>
            <p:cNvSpPr/>
            <p:nvPr>
              <p:custDataLst>
                <p:tags r:id="rId189"/>
              </p:custDataLst>
            </p:nvPr>
          </p:nvSpPr>
          <p:spPr>
            <a:xfrm>
              <a:off x="5495925" y="649765"/>
              <a:ext cx="176939" cy="245586"/>
            </a:xfrm>
            <a:custGeom>
              <a:avLst/>
              <a:gdLst/>
              <a:ahLst/>
              <a:cxnLst/>
              <a:rect l="0" t="0" r="0" b="0"/>
              <a:pathLst>
                <a:path w="176939" h="245586">
                  <a:moveTo>
                    <a:pt x="171450" y="45560"/>
                  </a:moveTo>
                  <a:lnTo>
                    <a:pt x="171450" y="45560"/>
                  </a:lnTo>
                  <a:lnTo>
                    <a:pt x="176506" y="30391"/>
                  </a:lnTo>
                  <a:lnTo>
                    <a:pt x="176938" y="24864"/>
                  </a:lnTo>
                  <a:lnTo>
                    <a:pt x="172382" y="4904"/>
                  </a:lnTo>
                  <a:lnTo>
                    <a:pt x="171013" y="2581"/>
                  </a:lnTo>
                  <a:lnTo>
                    <a:pt x="169042" y="1033"/>
                  </a:lnTo>
                  <a:lnTo>
                    <a:pt x="166669" y="0"/>
                  </a:lnTo>
                  <a:lnTo>
                    <a:pt x="164029" y="370"/>
                  </a:lnTo>
                  <a:lnTo>
                    <a:pt x="158274" y="3603"/>
                  </a:lnTo>
                  <a:lnTo>
                    <a:pt x="129951" y="40786"/>
                  </a:lnTo>
                  <a:lnTo>
                    <a:pt x="101400" y="84286"/>
                  </a:lnTo>
                  <a:lnTo>
                    <a:pt x="68126" y="127371"/>
                  </a:lnTo>
                  <a:lnTo>
                    <a:pt x="46343" y="164104"/>
                  </a:lnTo>
                  <a:lnTo>
                    <a:pt x="21972" y="206442"/>
                  </a:lnTo>
                  <a:lnTo>
                    <a:pt x="0" y="24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47"/>
            <p:cNvSpPr/>
            <p:nvPr>
              <p:custDataLst>
                <p:tags r:id="rId190"/>
              </p:custDataLst>
            </p:nvPr>
          </p:nvSpPr>
          <p:spPr>
            <a:xfrm>
              <a:off x="5476875" y="648485"/>
              <a:ext cx="190501" cy="237341"/>
            </a:xfrm>
            <a:custGeom>
              <a:avLst/>
              <a:gdLst/>
              <a:ahLst/>
              <a:cxnLst/>
              <a:rect l="0" t="0" r="0" b="0"/>
              <a:pathLst>
                <a:path w="190501" h="237341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0" y="4504"/>
                  </a:lnTo>
                  <a:lnTo>
                    <a:pt x="8662" y="24170"/>
                  </a:lnTo>
                  <a:lnTo>
                    <a:pt x="24910" y="47531"/>
                  </a:lnTo>
                  <a:lnTo>
                    <a:pt x="70169" y="88955"/>
                  </a:lnTo>
                  <a:lnTo>
                    <a:pt x="109981" y="134838"/>
                  </a:lnTo>
                  <a:lnTo>
                    <a:pt x="144979" y="175420"/>
                  </a:lnTo>
                  <a:lnTo>
                    <a:pt x="177510" y="221103"/>
                  </a:lnTo>
                  <a:lnTo>
                    <a:pt x="190500" y="23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48"/>
            <p:cNvSpPr/>
            <p:nvPr>
              <p:custDataLst>
                <p:tags r:id="rId191"/>
              </p:custDataLst>
            </p:nvPr>
          </p:nvSpPr>
          <p:spPr>
            <a:xfrm>
              <a:off x="5172595" y="544283"/>
              <a:ext cx="255332" cy="396522"/>
            </a:xfrm>
            <a:custGeom>
              <a:avLst/>
              <a:gdLst/>
              <a:ahLst/>
              <a:cxnLst/>
              <a:rect l="0" t="0" r="0" b="0"/>
              <a:pathLst>
                <a:path w="255332" h="396522">
                  <a:moveTo>
                    <a:pt x="247130" y="17692"/>
                  </a:moveTo>
                  <a:lnTo>
                    <a:pt x="247130" y="17692"/>
                  </a:lnTo>
                  <a:lnTo>
                    <a:pt x="255331" y="9491"/>
                  </a:lnTo>
                  <a:lnTo>
                    <a:pt x="254714" y="9050"/>
                  </a:lnTo>
                  <a:lnTo>
                    <a:pt x="243297" y="5519"/>
                  </a:lnTo>
                  <a:lnTo>
                    <a:pt x="232727" y="1699"/>
                  </a:lnTo>
                  <a:lnTo>
                    <a:pt x="220973" y="0"/>
                  </a:lnTo>
                  <a:lnTo>
                    <a:pt x="179519" y="6360"/>
                  </a:lnTo>
                  <a:lnTo>
                    <a:pt x="134824" y="14475"/>
                  </a:lnTo>
                  <a:lnTo>
                    <a:pt x="91560" y="27865"/>
                  </a:lnTo>
                  <a:lnTo>
                    <a:pt x="71173" y="34989"/>
                  </a:lnTo>
                  <a:lnTo>
                    <a:pt x="57529" y="46335"/>
                  </a:lnTo>
                  <a:lnTo>
                    <a:pt x="51738" y="54411"/>
                  </a:lnTo>
                  <a:lnTo>
                    <a:pt x="42964" y="78332"/>
                  </a:lnTo>
                  <a:lnTo>
                    <a:pt x="39175" y="114564"/>
                  </a:lnTo>
                  <a:lnTo>
                    <a:pt x="38053" y="153757"/>
                  </a:lnTo>
                  <a:lnTo>
                    <a:pt x="32664" y="192181"/>
                  </a:lnTo>
                  <a:lnTo>
                    <a:pt x="27907" y="229998"/>
                  </a:lnTo>
                  <a:lnTo>
                    <a:pt x="20696" y="276039"/>
                  </a:lnTo>
                  <a:lnTo>
                    <a:pt x="16350" y="307670"/>
                  </a:lnTo>
                  <a:lnTo>
                    <a:pt x="2111" y="353424"/>
                  </a:lnTo>
                  <a:lnTo>
                    <a:pt x="0" y="379520"/>
                  </a:lnTo>
                  <a:lnTo>
                    <a:pt x="3001" y="383794"/>
                  </a:lnTo>
                  <a:lnTo>
                    <a:pt x="14803" y="391365"/>
                  </a:lnTo>
                  <a:lnTo>
                    <a:pt x="39298" y="396521"/>
                  </a:lnTo>
                  <a:lnTo>
                    <a:pt x="85432" y="390867"/>
                  </a:lnTo>
                  <a:lnTo>
                    <a:pt x="104356" y="387806"/>
                  </a:lnTo>
                  <a:lnTo>
                    <a:pt x="161405" y="37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49"/>
            <p:cNvSpPr/>
            <p:nvPr>
              <p:custDataLst>
                <p:tags r:id="rId192"/>
              </p:custDataLst>
            </p:nvPr>
          </p:nvSpPr>
          <p:spPr>
            <a:xfrm>
              <a:off x="4785587" y="733425"/>
              <a:ext cx="167414" cy="38101"/>
            </a:xfrm>
            <a:custGeom>
              <a:avLst/>
              <a:gdLst/>
              <a:ahLst/>
              <a:cxnLst/>
              <a:rect l="0" t="0" r="0" b="0"/>
              <a:pathLst>
                <a:path w="167414" h="38101">
                  <a:moveTo>
                    <a:pt x="5488" y="38100"/>
                  </a:moveTo>
                  <a:lnTo>
                    <a:pt x="5488" y="38100"/>
                  </a:lnTo>
                  <a:lnTo>
                    <a:pt x="431" y="38100"/>
                  </a:lnTo>
                  <a:lnTo>
                    <a:pt x="0" y="37042"/>
                  </a:lnTo>
                  <a:lnTo>
                    <a:pt x="2344" y="33044"/>
                  </a:lnTo>
                  <a:lnTo>
                    <a:pt x="12557" y="30561"/>
                  </a:lnTo>
                  <a:lnTo>
                    <a:pt x="57614" y="21210"/>
                  </a:lnTo>
                  <a:lnTo>
                    <a:pt x="95177" y="11730"/>
                  </a:lnTo>
                  <a:lnTo>
                    <a:pt x="167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50"/>
            <p:cNvSpPr/>
            <p:nvPr>
              <p:custDataLst>
                <p:tags r:id="rId193"/>
              </p:custDataLst>
            </p:nvPr>
          </p:nvSpPr>
          <p:spPr>
            <a:xfrm>
              <a:off x="4792244" y="533400"/>
              <a:ext cx="226108" cy="375096"/>
            </a:xfrm>
            <a:custGeom>
              <a:avLst/>
              <a:gdLst/>
              <a:ahLst/>
              <a:cxnLst/>
              <a:rect l="0" t="0" r="0" b="0"/>
              <a:pathLst>
                <a:path w="226108" h="375096">
                  <a:moveTo>
                    <a:pt x="217906" y="0"/>
                  </a:moveTo>
                  <a:lnTo>
                    <a:pt x="217906" y="0"/>
                  </a:lnTo>
                  <a:lnTo>
                    <a:pt x="226107" y="0"/>
                  </a:lnTo>
                  <a:lnTo>
                    <a:pt x="185962" y="0"/>
                  </a:lnTo>
                  <a:lnTo>
                    <a:pt x="139424" y="2822"/>
                  </a:lnTo>
                  <a:lnTo>
                    <a:pt x="118325" y="8201"/>
                  </a:lnTo>
                  <a:lnTo>
                    <a:pt x="76687" y="46070"/>
                  </a:lnTo>
                  <a:lnTo>
                    <a:pt x="56617" y="91491"/>
                  </a:lnTo>
                  <a:lnTo>
                    <a:pt x="43407" y="130021"/>
                  </a:lnTo>
                  <a:lnTo>
                    <a:pt x="30606" y="177338"/>
                  </a:lnTo>
                  <a:lnTo>
                    <a:pt x="17886" y="221179"/>
                  </a:lnTo>
                  <a:lnTo>
                    <a:pt x="5182" y="265234"/>
                  </a:lnTo>
                  <a:lnTo>
                    <a:pt x="86" y="308940"/>
                  </a:lnTo>
                  <a:lnTo>
                    <a:pt x="0" y="351787"/>
                  </a:lnTo>
                  <a:lnTo>
                    <a:pt x="3937" y="362019"/>
                  </a:lnTo>
                  <a:lnTo>
                    <a:pt x="17681" y="370094"/>
                  </a:lnTo>
                  <a:lnTo>
                    <a:pt x="36841" y="375095"/>
                  </a:lnTo>
                  <a:lnTo>
                    <a:pt x="77835" y="369682"/>
                  </a:lnTo>
                  <a:lnTo>
                    <a:pt x="124750" y="361910"/>
                  </a:lnTo>
                  <a:lnTo>
                    <a:pt x="150793" y="353589"/>
                  </a:lnTo>
                  <a:lnTo>
                    <a:pt x="179806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19"/>
          <p:cNvGrpSpPr/>
          <p:nvPr/>
        </p:nvGrpSpPr>
        <p:grpSpPr>
          <a:xfrm>
            <a:off x="6024099" y="514896"/>
            <a:ext cx="459240" cy="492585"/>
            <a:chOff x="6024099" y="514896"/>
            <a:chExt cx="459240" cy="492585"/>
          </a:xfrm>
        </p:grpSpPr>
        <p:sp>
          <p:nvSpPr>
            <p:cNvPr id="29" name="SMARTInkShape-2351"/>
            <p:cNvSpPr/>
            <p:nvPr>
              <p:custDataLst>
                <p:tags r:id="rId185"/>
              </p:custDataLst>
            </p:nvPr>
          </p:nvSpPr>
          <p:spPr>
            <a:xfrm>
              <a:off x="6339045" y="514896"/>
              <a:ext cx="144294" cy="492585"/>
            </a:xfrm>
            <a:custGeom>
              <a:avLst/>
              <a:gdLst/>
              <a:ahLst/>
              <a:cxnLst/>
              <a:rect l="0" t="0" r="0" b="0"/>
              <a:pathLst>
                <a:path w="144294" h="492585">
                  <a:moveTo>
                    <a:pt x="14130" y="37554"/>
                  </a:moveTo>
                  <a:lnTo>
                    <a:pt x="14130" y="37554"/>
                  </a:lnTo>
                  <a:lnTo>
                    <a:pt x="9074" y="32497"/>
                  </a:lnTo>
                  <a:lnTo>
                    <a:pt x="3769" y="30015"/>
                  </a:lnTo>
                  <a:lnTo>
                    <a:pt x="873" y="29353"/>
                  </a:lnTo>
                  <a:lnTo>
                    <a:pt x="0" y="27853"/>
                  </a:lnTo>
                  <a:lnTo>
                    <a:pt x="477" y="25795"/>
                  </a:lnTo>
                  <a:lnTo>
                    <a:pt x="1853" y="23365"/>
                  </a:lnTo>
                  <a:lnTo>
                    <a:pt x="47280" y="5673"/>
                  </a:lnTo>
                  <a:lnTo>
                    <a:pt x="94800" y="682"/>
                  </a:lnTo>
                  <a:lnTo>
                    <a:pt x="116659" y="0"/>
                  </a:lnTo>
                  <a:lnTo>
                    <a:pt x="124816" y="1935"/>
                  </a:lnTo>
                  <a:lnTo>
                    <a:pt x="136701" y="9729"/>
                  </a:lnTo>
                  <a:lnTo>
                    <a:pt x="142689" y="23071"/>
                  </a:lnTo>
                  <a:lnTo>
                    <a:pt x="144293" y="39584"/>
                  </a:lnTo>
                  <a:lnTo>
                    <a:pt x="133942" y="85446"/>
                  </a:lnTo>
                  <a:lnTo>
                    <a:pt x="121915" y="128819"/>
                  </a:lnTo>
                  <a:lnTo>
                    <a:pt x="112170" y="165609"/>
                  </a:lnTo>
                  <a:lnTo>
                    <a:pt x="104875" y="213015"/>
                  </a:lnTo>
                  <a:lnTo>
                    <a:pt x="101905" y="251110"/>
                  </a:lnTo>
                  <a:lnTo>
                    <a:pt x="107590" y="297833"/>
                  </a:lnTo>
                  <a:lnTo>
                    <a:pt x="114083" y="338499"/>
                  </a:lnTo>
                  <a:lnTo>
                    <a:pt x="124498" y="385180"/>
                  </a:lnTo>
                  <a:lnTo>
                    <a:pt x="132969" y="428910"/>
                  </a:lnTo>
                  <a:lnTo>
                    <a:pt x="132917" y="444676"/>
                  </a:lnTo>
                  <a:lnTo>
                    <a:pt x="128308" y="458739"/>
                  </a:lnTo>
                  <a:lnTo>
                    <a:pt x="114870" y="476439"/>
                  </a:lnTo>
                  <a:lnTo>
                    <a:pt x="107234" y="481323"/>
                  </a:lnTo>
                  <a:lnTo>
                    <a:pt x="78500" y="491004"/>
                  </a:lnTo>
                  <a:lnTo>
                    <a:pt x="50489" y="492584"/>
                  </a:lnTo>
                  <a:lnTo>
                    <a:pt x="20082" y="486820"/>
                  </a:lnTo>
                  <a:lnTo>
                    <a:pt x="4605" y="475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52"/>
            <p:cNvSpPr/>
            <p:nvPr>
              <p:custDataLst>
                <p:tags r:id="rId186"/>
              </p:custDataLst>
            </p:nvPr>
          </p:nvSpPr>
          <p:spPr>
            <a:xfrm>
              <a:off x="6106223" y="602184"/>
              <a:ext cx="132653" cy="307510"/>
            </a:xfrm>
            <a:custGeom>
              <a:avLst/>
              <a:gdLst/>
              <a:ahLst/>
              <a:cxnLst/>
              <a:rect l="0" t="0" r="0" b="0"/>
              <a:pathLst>
                <a:path w="132653" h="307510">
                  <a:moveTo>
                    <a:pt x="132652" y="26466"/>
                  </a:moveTo>
                  <a:lnTo>
                    <a:pt x="132652" y="26466"/>
                  </a:lnTo>
                  <a:lnTo>
                    <a:pt x="132652" y="16353"/>
                  </a:lnTo>
                  <a:lnTo>
                    <a:pt x="129830" y="8566"/>
                  </a:lnTo>
                  <a:lnTo>
                    <a:pt x="127596" y="5007"/>
                  </a:lnTo>
                  <a:lnTo>
                    <a:pt x="123990" y="2635"/>
                  </a:lnTo>
                  <a:lnTo>
                    <a:pt x="114338" y="0"/>
                  </a:lnTo>
                  <a:lnTo>
                    <a:pt x="102993" y="1650"/>
                  </a:lnTo>
                  <a:lnTo>
                    <a:pt x="87528" y="8530"/>
                  </a:lnTo>
                  <a:lnTo>
                    <a:pt x="67764" y="25393"/>
                  </a:lnTo>
                  <a:lnTo>
                    <a:pt x="54748" y="48020"/>
                  </a:lnTo>
                  <a:lnTo>
                    <a:pt x="37596" y="93471"/>
                  </a:lnTo>
                  <a:lnTo>
                    <a:pt x="27040" y="134263"/>
                  </a:lnTo>
                  <a:lnTo>
                    <a:pt x="13052" y="167116"/>
                  </a:lnTo>
                  <a:lnTo>
                    <a:pt x="2837" y="210519"/>
                  </a:lnTo>
                  <a:lnTo>
                    <a:pt x="0" y="257987"/>
                  </a:lnTo>
                  <a:lnTo>
                    <a:pt x="2331" y="284507"/>
                  </a:lnTo>
                  <a:lnTo>
                    <a:pt x="6999" y="299901"/>
                  </a:lnTo>
                  <a:lnTo>
                    <a:pt x="12600" y="306742"/>
                  </a:lnTo>
                  <a:lnTo>
                    <a:pt x="14518" y="307509"/>
                  </a:lnTo>
                  <a:lnTo>
                    <a:pt x="18352" y="30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53"/>
            <p:cNvSpPr/>
            <p:nvPr>
              <p:custDataLst>
                <p:tags r:id="rId187"/>
              </p:custDataLst>
            </p:nvPr>
          </p:nvSpPr>
          <p:spPr>
            <a:xfrm>
              <a:off x="6024099" y="609992"/>
              <a:ext cx="119527" cy="113909"/>
            </a:xfrm>
            <a:custGeom>
              <a:avLst/>
              <a:gdLst/>
              <a:ahLst/>
              <a:cxnLst/>
              <a:rect l="0" t="0" r="0" b="0"/>
              <a:pathLst>
                <a:path w="119527" h="113909">
                  <a:moveTo>
                    <a:pt x="14751" y="9133"/>
                  </a:moveTo>
                  <a:lnTo>
                    <a:pt x="14751" y="9133"/>
                  </a:lnTo>
                  <a:lnTo>
                    <a:pt x="9695" y="9133"/>
                  </a:lnTo>
                  <a:lnTo>
                    <a:pt x="8206" y="8075"/>
                  </a:lnTo>
                  <a:lnTo>
                    <a:pt x="7212" y="6311"/>
                  </a:lnTo>
                  <a:lnTo>
                    <a:pt x="6550" y="4076"/>
                  </a:lnTo>
                  <a:lnTo>
                    <a:pt x="5050" y="2587"/>
                  </a:lnTo>
                  <a:lnTo>
                    <a:pt x="0" y="491"/>
                  </a:lnTo>
                  <a:lnTo>
                    <a:pt x="685" y="196"/>
                  </a:lnTo>
                  <a:lnTo>
                    <a:pt x="2198" y="0"/>
                  </a:lnTo>
                  <a:lnTo>
                    <a:pt x="6703" y="2605"/>
                  </a:lnTo>
                  <a:lnTo>
                    <a:pt x="46930" y="42430"/>
                  </a:lnTo>
                  <a:lnTo>
                    <a:pt x="66340" y="71096"/>
                  </a:lnTo>
                  <a:lnTo>
                    <a:pt x="71546" y="81122"/>
                  </a:lnTo>
                  <a:lnTo>
                    <a:pt x="86378" y="97609"/>
                  </a:lnTo>
                  <a:lnTo>
                    <a:pt x="119526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20"/>
          <p:cNvGrpSpPr/>
          <p:nvPr/>
        </p:nvGrpSpPr>
        <p:grpSpPr>
          <a:xfrm>
            <a:off x="6850192" y="766138"/>
            <a:ext cx="226884" cy="147478"/>
            <a:chOff x="6850192" y="766138"/>
            <a:chExt cx="226884" cy="147478"/>
          </a:xfrm>
        </p:grpSpPr>
        <p:sp>
          <p:nvSpPr>
            <p:cNvPr id="33" name="SMARTInkShape-2354"/>
            <p:cNvSpPr/>
            <p:nvPr>
              <p:custDataLst>
                <p:tags r:id="rId183"/>
              </p:custDataLst>
            </p:nvPr>
          </p:nvSpPr>
          <p:spPr>
            <a:xfrm>
              <a:off x="6896100" y="885825"/>
              <a:ext cx="180976" cy="27791"/>
            </a:xfrm>
            <a:custGeom>
              <a:avLst/>
              <a:gdLst/>
              <a:ahLst/>
              <a:cxnLst/>
              <a:rect l="0" t="0" r="0" b="0"/>
              <a:pathLst>
                <a:path w="180976" h="27791">
                  <a:moveTo>
                    <a:pt x="0" y="9525"/>
                  </a:moveTo>
                  <a:lnTo>
                    <a:pt x="0" y="9525"/>
                  </a:lnTo>
                  <a:lnTo>
                    <a:pt x="0" y="19638"/>
                  </a:lnTo>
                  <a:lnTo>
                    <a:pt x="1058" y="22617"/>
                  </a:lnTo>
                  <a:lnTo>
                    <a:pt x="2822" y="24603"/>
                  </a:lnTo>
                  <a:lnTo>
                    <a:pt x="5056" y="25927"/>
                  </a:lnTo>
                  <a:lnTo>
                    <a:pt x="28427" y="27790"/>
                  </a:lnTo>
                  <a:lnTo>
                    <a:pt x="71464" y="20933"/>
                  </a:lnTo>
                  <a:lnTo>
                    <a:pt x="113364" y="1436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55"/>
            <p:cNvSpPr/>
            <p:nvPr>
              <p:custDataLst>
                <p:tags r:id="rId184"/>
              </p:custDataLst>
            </p:nvPr>
          </p:nvSpPr>
          <p:spPr>
            <a:xfrm>
              <a:off x="6850192" y="766138"/>
              <a:ext cx="198309" cy="24438"/>
            </a:xfrm>
            <a:custGeom>
              <a:avLst/>
              <a:gdLst/>
              <a:ahLst/>
              <a:cxnLst/>
              <a:rect l="0" t="0" r="0" b="0"/>
              <a:pathLst>
                <a:path w="198309" h="24438">
                  <a:moveTo>
                    <a:pt x="17333" y="24437"/>
                  </a:moveTo>
                  <a:lnTo>
                    <a:pt x="17333" y="24437"/>
                  </a:lnTo>
                  <a:lnTo>
                    <a:pt x="0" y="24437"/>
                  </a:lnTo>
                  <a:lnTo>
                    <a:pt x="8905" y="19381"/>
                  </a:lnTo>
                  <a:lnTo>
                    <a:pt x="47144" y="9249"/>
                  </a:lnTo>
                  <a:lnTo>
                    <a:pt x="86255" y="6531"/>
                  </a:lnTo>
                  <a:lnTo>
                    <a:pt x="125688" y="2791"/>
                  </a:lnTo>
                  <a:lnTo>
                    <a:pt x="148041" y="0"/>
                  </a:lnTo>
                  <a:lnTo>
                    <a:pt x="198308" y="5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21"/>
          <p:cNvGrpSpPr/>
          <p:nvPr/>
        </p:nvGrpSpPr>
        <p:grpSpPr>
          <a:xfrm>
            <a:off x="6835228" y="248159"/>
            <a:ext cx="241848" cy="236293"/>
            <a:chOff x="6835228" y="248159"/>
            <a:chExt cx="241848" cy="236293"/>
          </a:xfrm>
        </p:grpSpPr>
        <p:sp>
          <p:nvSpPr>
            <p:cNvPr id="36" name="SMARTInkShape-2356"/>
            <p:cNvSpPr/>
            <p:nvPr>
              <p:custDataLst>
                <p:tags r:id="rId181"/>
              </p:custDataLst>
            </p:nvPr>
          </p:nvSpPr>
          <p:spPr>
            <a:xfrm>
              <a:off x="6835228" y="466725"/>
              <a:ext cx="241848" cy="17727"/>
            </a:xfrm>
            <a:custGeom>
              <a:avLst/>
              <a:gdLst/>
              <a:ahLst/>
              <a:cxnLst/>
              <a:rect l="0" t="0" r="0" b="0"/>
              <a:pathLst>
                <a:path w="241848" h="17727">
                  <a:moveTo>
                    <a:pt x="22772" y="9525"/>
                  </a:moveTo>
                  <a:lnTo>
                    <a:pt x="22772" y="9525"/>
                  </a:lnTo>
                  <a:lnTo>
                    <a:pt x="0" y="9525"/>
                  </a:lnTo>
                  <a:lnTo>
                    <a:pt x="8718" y="9525"/>
                  </a:lnTo>
                  <a:lnTo>
                    <a:pt x="44421" y="17726"/>
                  </a:lnTo>
                  <a:lnTo>
                    <a:pt x="81280" y="13601"/>
                  </a:lnTo>
                  <a:lnTo>
                    <a:pt x="121505" y="9272"/>
                  </a:lnTo>
                  <a:lnTo>
                    <a:pt x="161152" y="3218"/>
                  </a:lnTo>
                  <a:lnTo>
                    <a:pt x="204545" y="636"/>
                  </a:lnTo>
                  <a:lnTo>
                    <a:pt x="2418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57"/>
            <p:cNvSpPr/>
            <p:nvPr>
              <p:custDataLst>
                <p:tags r:id="rId182"/>
              </p:custDataLst>
            </p:nvPr>
          </p:nvSpPr>
          <p:spPr>
            <a:xfrm>
              <a:off x="6962775" y="248159"/>
              <a:ext cx="18447" cy="199517"/>
            </a:xfrm>
            <a:custGeom>
              <a:avLst/>
              <a:gdLst/>
              <a:ahLst/>
              <a:cxnLst/>
              <a:rect l="0" t="0" r="0" b="0"/>
              <a:pathLst>
                <a:path w="18447" h="199517">
                  <a:moveTo>
                    <a:pt x="0" y="18541"/>
                  </a:moveTo>
                  <a:lnTo>
                    <a:pt x="0" y="18541"/>
                  </a:lnTo>
                  <a:lnTo>
                    <a:pt x="5056" y="13484"/>
                  </a:lnTo>
                  <a:lnTo>
                    <a:pt x="7538" y="8180"/>
                  </a:lnTo>
                  <a:lnTo>
                    <a:pt x="9132" y="1207"/>
                  </a:lnTo>
                  <a:lnTo>
                    <a:pt x="10321" y="635"/>
                  </a:lnTo>
                  <a:lnTo>
                    <a:pt x="14465" y="0"/>
                  </a:lnTo>
                  <a:lnTo>
                    <a:pt x="15994" y="888"/>
                  </a:lnTo>
                  <a:lnTo>
                    <a:pt x="17012" y="2539"/>
                  </a:lnTo>
                  <a:lnTo>
                    <a:pt x="18446" y="9919"/>
                  </a:lnTo>
                  <a:lnTo>
                    <a:pt x="17912" y="53311"/>
                  </a:lnTo>
                  <a:lnTo>
                    <a:pt x="11495" y="96905"/>
                  </a:lnTo>
                  <a:lnTo>
                    <a:pt x="9785" y="137830"/>
                  </a:lnTo>
                  <a:lnTo>
                    <a:pt x="9548" y="181766"/>
                  </a:lnTo>
                  <a:lnTo>
                    <a:pt x="9525" y="19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22"/>
          <p:cNvGrpSpPr/>
          <p:nvPr/>
        </p:nvGrpSpPr>
        <p:grpSpPr>
          <a:xfrm>
            <a:off x="6791325" y="1067377"/>
            <a:ext cx="419101" cy="229344"/>
            <a:chOff x="6791325" y="1067377"/>
            <a:chExt cx="419101" cy="229344"/>
          </a:xfrm>
        </p:grpSpPr>
        <p:sp>
          <p:nvSpPr>
            <p:cNvPr id="39" name="SMARTInkShape-2358"/>
            <p:cNvSpPr/>
            <p:nvPr>
              <p:custDataLst>
                <p:tags r:id="rId177"/>
              </p:custDataLst>
            </p:nvPr>
          </p:nvSpPr>
          <p:spPr>
            <a:xfrm>
              <a:off x="7067593" y="1067377"/>
              <a:ext cx="132915" cy="226812"/>
            </a:xfrm>
            <a:custGeom>
              <a:avLst/>
              <a:gdLst/>
              <a:ahLst/>
              <a:cxnLst/>
              <a:rect l="0" t="0" r="0" b="0"/>
              <a:pathLst>
                <a:path w="132915" h="226812">
                  <a:moveTo>
                    <a:pt x="123782" y="37523"/>
                  </a:moveTo>
                  <a:lnTo>
                    <a:pt x="123782" y="37523"/>
                  </a:lnTo>
                  <a:lnTo>
                    <a:pt x="128838" y="37523"/>
                  </a:lnTo>
                  <a:lnTo>
                    <a:pt x="130327" y="35406"/>
                  </a:lnTo>
                  <a:lnTo>
                    <a:pt x="132914" y="16065"/>
                  </a:lnTo>
                  <a:lnTo>
                    <a:pt x="130310" y="9289"/>
                  </a:lnTo>
                  <a:lnTo>
                    <a:pt x="125072" y="1372"/>
                  </a:lnTo>
                  <a:lnTo>
                    <a:pt x="114052" y="0"/>
                  </a:lnTo>
                  <a:lnTo>
                    <a:pt x="92324" y="4651"/>
                  </a:lnTo>
                  <a:lnTo>
                    <a:pt x="54206" y="26885"/>
                  </a:lnTo>
                  <a:lnTo>
                    <a:pt x="17268" y="68335"/>
                  </a:lnTo>
                  <a:lnTo>
                    <a:pt x="5451" y="92838"/>
                  </a:lnTo>
                  <a:lnTo>
                    <a:pt x="680" y="136608"/>
                  </a:lnTo>
                  <a:lnTo>
                    <a:pt x="100" y="179274"/>
                  </a:lnTo>
                  <a:lnTo>
                    <a:pt x="0" y="203584"/>
                  </a:lnTo>
                  <a:lnTo>
                    <a:pt x="2102" y="209613"/>
                  </a:lnTo>
                  <a:lnTo>
                    <a:pt x="10083" y="219135"/>
                  </a:lnTo>
                  <a:lnTo>
                    <a:pt x="17863" y="224073"/>
                  </a:lnTo>
                  <a:lnTo>
                    <a:pt x="26965" y="226267"/>
                  </a:lnTo>
                  <a:lnTo>
                    <a:pt x="70310" y="226811"/>
                  </a:lnTo>
                  <a:lnTo>
                    <a:pt x="123782" y="218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59"/>
            <p:cNvSpPr/>
            <p:nvPr>
              <p:custDataLst>
                <p:tags r:id="rId178"/>
              </p:custDataLst>
            </p:nvPr>
          </p:nvSpPr>
          <p:spPr>
            <a:xfrm>
              <a:off x="6898436" y="1129131"/>
              <a:ext cx="92300" cy="144205"/>
            </a:xfrm>
            <a:custGeom>
              <a:avLst/>
              <a:gdLst/>
              <a:ahLst/>
              <a:cxnLst/>
              <a:rect l="0" t="0" r="0" b="0"/>
              <a:pathLst>
                <a:path w="92300" h="144205">
                  <a:moveTo>
                    <a:pt x="73864" y="23394"/>
                  </a:moveTo>
                  <a:lnTo>
                    <a:pt x="73864" y="23394"/>
                  </a:lnTo>
                  <a:lnTo>
                    <a:pt x="73864" y="18338"/>
                  </a:lnTo>
                  <a:lnTo>
                    <a:pt x="68219" y="13033"/>
                  </a:lnTo>
                  <a:lnTo>
                    <a:pt x="52406" y="1004"/>
                  </a:lnTo>
                  <a:lnTo>
                    <a:pt x="47917" y="0"/>
                  </a:lnTo>
                  <a:lnTo>
                    <a:pt x="37285" y="1708"/>
                  </a:lnTo>
                  <a:lnTo>
                    <a:pt x="28326" y="8817"/>
                  </a:lnTo>
                  <a:lnTo>
                    <a:pt x="13951" y="30628"/>
                  </a:lnTo>
                  <a:lnTo>
                    <a:pt x="1979" y="69469"/>
                  </a:lnTo>
                  <a:lnTo>
                    <a:pt x="0" y="99135"/>
                  </a:lnTo>
                  <a:lnTo>
                    <a:pt x="3289" y="118440"/>
                  </a:lnTo>
                  <a:lnTo>
                    <a:pt x="11100" y="131959"/>
                  </a:lnTo>
                  <a:lnTo>
                    <a:pt x="16146" y="137046"/>
                  </a:lnTo>
                  <a:lnTo>
                    <a:pt x="30220" y="142697"/>
                  </a:lnTo>
                  <a:lnTo>
                    <a:pt x="38418" y="144204"/>
                  </a:lnTo>
                  <a:lnTo>
                    <a:pt x="46000" y="143093"/>
                  </a:lnTo>
                  <a:lnTo>
                    <a:pt x="60069" y="136213"/>
                  </a:lnTo>
                  <a:lnTo>
                    <a:pt x="70555" y="123277"/>
                  </a:lnTo>
                  <a:lnTo>
                    <a:pt x="88245" y="82016"/>
                  </a:lnTo>
                  <a:lnTo>
                    <a:pt x="91992" y="57395"/>
                  </a:lnTo>
                  <a:lnTo>
                    <a:pt x="92299" y="49236"/>
                  </a:lnTo>
                  <a:lnTo>
                    <a:pt x="86997" y="31705"/>
                  </a:lnTo>
                  <a:lnTo>
                    <a:pt x="78642" y="16504"/>
                  </a:lnTo>
                  <a:lnTo>
                    <a:pt x="71401" y="9749"/>
                  </a:lnTo>
                  <a:lnTo>
                    <a:pt x="67989" y="9005"/>
                  </a:lnTo>
                  <a:lnTo>
                    <a:pt x="64656" y="9568"/>
                  </a:lnTo>
                  <a:lnTo>
                    <a:pt x="58129" y="13016"/>
                  </a:lnTo>
                  <a:lnTo>
                    <a:pt x="45289" y="2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60"/>
            <p:cNvSpPr/>
            <p:nvPr>
              <p:custDataLst>
                <p:tags r:id="rId179"/>
              </p:custDataLst>
            </p:nvPr>
          </p:nvSpPr>
          <p:spPr>
            <a:xfrm>
              <a:off x="6791325" y="1077559"/>
              <a:ext cx="74321" cy="219162"/>
            </a:xfrm>
            <a:custGeom>
              <a:avLst/>
              <a:gdLst/>
              <a:ahLst/>
              <a:cxnLst/>
              <a:rect l="0" t="0" r="0" b="0"/>
              <a:pathLst>
                <a:path w="74321" h="219162">
                  <a:moveTo>
                    <a:pt x="0" y="74966"/>
                  </a:moveTo>
                  <a:lnTo>
                    <a:pt x="0" y="74966"/>
                  </a:lnTo>
                  <a:lnTo>
                    <a:pt x="8200" y="74966"/>
                  </a:lnTo>
                  <a:lnTo>
                    <a:pt x="8642" y="76024"/>
                  </a:lnTo>
                  <a:lnTo>
                    <a:pt x="12173" y="88149"/>
                  </a:lnTo>
                  <a:lnTo>
                    <a:pt x="15994" y="98817"/>
                  </a:lnTo>
                  <a:lnTo>
                    <a:pt x="18648" y="144325"/>
                  </a:lnTo>
                  <a:lnTo>
                    <a:pt x="18970" y="185798"/>
                  </a:lnTo>
                  <a:lnTo>
                    <a:pt x="19045" y="219161"/>
                  </a:lnTo>
                  <a:lnTo>
                    <a:pt x="19050" y="172307"/>
                  </a:lnTo>
                  <a:lnTo>
                    <a:pt x="19050" y="125871"/>
                  </a:lnTo>
                  <a:lnTo>
                    <a:pt x="19050" y="84875"/>
                  </a:lnTo>
                  <a:lnTo>
                    <a:pt x="21872" y="43724"/>
                  </a:lnTo>
                  <a:lnTo>
                    <a:pt x="32307" y="12821"/>
                  </a:lnTo>
                  <a:lnTo>
                    <a:pt x="38347" y="5013"/>
                  </a:lnTo>
                  <a:lnTo>
                    <a:pt x="44560" y="1542"/>
                  </a:lnTo>
                  <a:lnTo>
                    <a:pt x="50849" y="0"/>
                  </a:lnTo>
                  <a:lnTo>
                    <a:pt x="54008" y="647"/>
                  </a:lnTo>
                  <a:lnTo>
                    <a:pt x="60340" y="4188"/>
                  </a:lnTo>
                  <a:lnTo>
                    <a:pt x="69854" y="22245"/>
                  </a:lnTo>
                  <a:lnTo>
                    <a:pt x="74320" y="37590"/>
                  </a:lnTo>
                  <a:lnTo>
                    <a:pt x="72830" y="42640"/>
                  </a:lnTo>
                  <a:lnTo>
                    <a:pt x="55230" y="65955"/>
                  </a:lnTo>
                  <a:lnTo>
                    <a:pt x="36426" y="85886"/>
                  </a:lnTo>
                  <a:lnTo>
                    <a:pt x="26421" y="90403"/>
                  </a:lnTo>
                  <a:lnTo>
                    <a:pt x="9525" y="9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61"/>
            <p:cNvSpPr/>
            <p:nvPr>
              <p:custDataLst>
                <p:tags r:id="rId180"/>
              </p:custDataLst>
            </p:nvPr>
          </p:nvSpPr>
          <p:spPr>
            <a:xfrm>
              <a:off x="7062494" y="1171575"/>
              <a:ext cx="147932" cy="43589"/>
            </a:xfrm>
            <a:custGeom>
              <a:avLst/>
              <a:gdLst/>
              <a:ahLst/>
              <a:cxnLst/>
              <a:rect l="0" t="0" r="0" b="0"/>
              <a:pathLst>
                <a:path w="147932" h="43589">
                  <a:moveTo>
                    <a:pt x="5056" y="38100"/>
                  </a:moveTo>
                  <a:lnTo>
                    <a:pt x="5056" y="38100"/>
                  </a:lnTo>
                  <a:lnTo>
                    <a:pt x="0" y="43156"/>
                  </a:lnTo>
                  <a:lnTo>
                    <a:pt x="628" y="43588"/>
                  </a:lnTo>
                  <a:lnTo>
                    <a:pt x="44662" y="28153"/>
                  </a:lnTo>
                  <a:lnTo>
                    <a:pt x="91665" y="15792"/>
                  </a:lnTo>
                  <a:lnTo>
                    <a:pt x="147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23"/>
          <p:cNvGrpSpPr/>
          <p:nvPr/>
        </p:nvGrpSpPr>
        <p:grpSpPr>
          <a:xfrm>
            <a:off x="7668950" y="620347"/>
            <a:ext cx="1997806" cy="446107"/>
            <a:chOff x="7668950" y="620347"/>
            <a:chExt cx="1997806" cy="446107"/>
          </a:xfrm>
        </p:grpSpPr>
        <p:sp>
          <p:nvSpPr>
            <p:cNvPr id="44" name="SMARTInkShape-2362"/>
            <p:cNvSpPr/>
            <p:nvPr>
              <p:custDataLst>
                <p:tags r:id="rId165"/>
              </p:custDataLst>
            </p:nvPr>
          </p:nvSpPr>
          <p:spPr>
            <a:xfrm>
              <a:off x="7698140" y="648922"/>
              <a:ext cx="150461" cy="311098"/>
            </a:xfrm>
            <a:custGeom>
              <a:avLst/>
              <a:gdLst/>
              <a:ahLst/>
              <a:cxnLst/>
              <a:rect l="0" t="0" r="0" b="0"/>
              <a:pathLst>
                <a:path w="150461" h="311098">
                  <a:moveTo>
                    <a:pt x="150460" y="27353"/>
                  </a:moveTo>
                  <a:lnTo>
                    <a:pt x="150460" y="27353"/>
                  </a:lnTo>
                  <a:lnTo>
                    <a:pt x="150460" y="14096"/>
                  </a:lnTo>
                  <a:lnTo>
                    <a:pt x="147285" y="11106"/>
                  </a:lnTo>
                  <a:lnTo>
                    <a:pt x="129764" y="2901"/>
                  </a:lnTo>
                  <a:lnTo>
                    <a:pt x="113754" y="0"/>
                  </a:lnTo>
                  <a:lnTo>
                    <a:pt x="72027" y="1842"/>
                  </a:lnTo>
                  <a:lnTo>
                    <a:pt x="33132" y="12083"/>
                  </a:lnTo>
                  <a:lnTo>
                    <a:pt x="21409" y="23741"/>
                  </a:lnTo>
                  <a:lnTo>
                    <a:pt x="5259" y="57096"/>
                  </a:lnTo>
                  <a:lnTo>
                    <a:pt x="4082" y="72675"/>
                  </a:lnTo>
                  <a:lnTo>
                    <a:pt x="6893" y="115092"/>
                  </a:lnTo>
                  <a:lnTo>
                    <a:pt x="7380" y="154009"/>
                  </a:lnTo>
                  <a:lnTo>
                    <a:pt x="7525" y="197408"/>
                  </a:lnTo>
                  <a:lnTo>
                    <a:pt x="7567" y="233667"/>
                  </a:lnTo>
                  <a:lnTo>
                    <a:pt x="1036" y="279852"/>
                  </a:lnTo>
                  <a:lnTo>
                    <a:pt x="0" y="302310"/>
                  </a:lnTo>
                  <a:lnTo>
                    <a:pt x="1470" y="305908"/>
                  </a:lnTo>
                  <a:lnTo>
                    <a:pt x="3509" y="308306"/>
                  </a:lnTo>
                  <a:lnTo>
                    <a:pt x="14240" y="310971"/>
                  </a:lnTo>
                  <a:lnTo>
                    <a:pt x="28535" y="311097"/>
                  </a:lnTo>
                  <a:lnTo>
                    <a:pt x="71506" y="299721"/>
                  </a:lnTo>
                  <a:lnTo>
                    <a:pt x="112360" y="275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63"/>
            <p:cNvSpPr/>
            <p:nvPr>
              <p:custDataLst>
                <p:tags r:id="rId166"/>
              </p:custDataLst>
            </p:nvPr>
          </p:nvSpPr>
          <p:spPr>
            <a:xfrm>
              <a:off x="7668950" y="819150"/>
              <a:ext cx="132026" cy="28576"/>
            </a:xfrm>
            <a:custGeom>
              <a:avLst/>
              <a:gdLst/>
              <a:ahLst/>
              <a:cxnLst/>
              <a:rect l="0" t="0" r="0" b="0"/>
              <a:pathLst>
                <a:path w="132026" h="28576">
                  <a:moveTo>
                    <a:pt x="8200" y="28575"/>
                  </a:moveTo>
                  <a:lnTo>
                    <a:pt x="8200" y="28575"/>
                  </a:lnTo>
                  <a:lnTo>
                    <a:pt x="0" y="28575"/>
                  </a:lnTo>
                  <a:lnTo>
                    <a:pt x="14145" y="27517"/>
                  </a:lnTo>
                  <a:lnTo>
                    <a:pt x="53603" y="15318"/>
                  </a:lnTo>
                  <a:lnTo>
                    <a:pt x="93486" y="9611"/>
                  </a:lnTo>
                  <a:lnTo>
                    <a:pt x="132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64"/>
            <p:cNvSpPr/>
            <p:nvPr>
              <p:custDataLst>
                <p:tags r:id="rId167"/>
              </p:custDataLst>
            </p:nvPr>
          </p:nvSpPr>
          <p:spPr>
            <a:xfrm>
              <a:off x="7963054" y="620347"/>
              <a:ext cx="218922" cy="350109"/>
            </a:xfrm>
            <a:custGeom>
              <a:avLst/>
              <a:gdLst/>
              <a:ahLst/>
              <a:cxnLst/>
              <a:rect l="0" t="0" r="0" b="0"/>
              <a:pathLst>
                <a:path w="218922" h="350109">
                  <a:moveTo>
                    <a:pt x="218921" y="27353"/>
                  </a:moveTo>
                  <a:lnTo>
                    <a:pt x="218921" y="27353"/>
                  </a:lnTo>
                  <a:lnTo>
                    <a:pt x="218921" y="22296"/>
                  </a:lnTo>
                  <a:lnTo>
                    <a:pt x="213276" y="16992"/>
                  </a:lnTo>
                  <a:lnTo>
                    <a:pt x="192406" y="4963"/>
                  </a:lnTo>
                  <a:lnTo>
                    <a:pt x="159238" y="0"/>
                  </a:lnTo>
                  <a:lnTo>
                    <a:pt x="115840" y="1842"/>
                  </a:lnTo>
                  <a:lnTo>
                    <a:pt x="86073" y="12033"/>
                  </a:lnTo>
                  <a:lnTo>
                    <a:pt x="68861" y="22661"/>
                  </a:lnTo>
                  <a:lnTo>
                    <a:pt x="57684" y="34440"/>
                  </a:lnTo>
                  <a:lnTo>
                    <a:pt x="45440" y="63084"/>
                  </a:lnTo>
                  <a:lnTo>
                    <a:pt x="39426" y="109631"/>
                  </a:lnTo>
                  <a:lnTo>
                    <a:pt x="35416" y="153319"/>
                  </a:lnTo>
                  <a:lnTo>
                    <a:pt x="27671" y="189912"/>
                  </a:lnTo>
                  <a:lnTo>
                    <a:pt x="20630" y="230091"/>
                  </a:lnTo>
                  <a:lnTo>
                    <a:pt x="8763" y="275360"/>
                  </a:lnTo>
                  <a:lnTo>
                    <a:pt x="1020" y="308525"/>
                  </a:lnTo>
                  <a:lnTo>
                    <a:pt x="0" y="338736"/>
                  </a:lnTo>
                  <a:lnTo>
                    <a:pt x="3124" y="342892"/>
                  </a:lnTo>
                  <a:lnTo>
                    <a:pt x="15061" y="347509"/>
                  </a:lnTo>
                  <a:lnTo>
                    <a:pt x="34575" y="350108"/>
                  </a:lnTo>
                  <a:lnTo>
                    <a:pt x="66678" y="343382"/>
                  </a:lnTo>
                  <a:lnTo>
                    <a:pt x="104621" y="332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65"/>
            <p:cNvSpPr/>
            <p:nvPr>
              <p:custDataLst>
                <p:tags r:id="rId168"/>
              </p:custDataLst>
            </p:nvPr>
          </p:nvSpPr>
          <p:spPr>
            <a:xfrm>
              <a:off x="8162925" y="742950"/>
              <a:ext cx="114301" cy="142876"/>
            </a:xfrm>
            <a:custGeom>
              <a:avLst/>
              <a:gdLst/>
              <a:ahLst/>
              <a:cxnLst/>
              <a:rect l="0" t="0" r="0" b="0"/>
              <a:pathLst>
                <a:path w="114301" h="142876">
                  <a:moveTo>
                    <a:pt x="0" y="0"/>
                  </a:moveTo>
                  <a:lnTo>
                    <a:pt x="0" y="0"/>
                  </a:lnTo>
                  <a:lnTo>
                    <a:pt x="22120" y="41418"/>
                  </a:lnTo>
                  <a:lnTo>
                    <a:pt x="33365" y="62014"/>
                  </a:lnTo>
                  <a:lnTo>
                    <a:pt x="34943" y="66742"/>
                  </a:lnTo>
                  <a:lnTo>
                    <a:pt x="72539" y="106941"/>
                  </a:lnTo>
                  <a:lnTo>
                    <a:pt x="97272" y="133582"/>
                  </a:lnTo>
                  <a:lnTo>
                    <a:pt x="1143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66"/>
            <p:cNvSpPr/>
            <p:nvPr>
              <p:custDataLst>
                <p:tags r:id="rId169"/>
              </p:custDataLst>
            </p:nvPr>
          </p:nvSpPr>
          <p:spPr>
            <a:xfrm>
              <a:off x="8150282" y="757336"/>
              <a:ext cx="193619" cy="157065"/>
            </a:xfrm>
            <a:custGeom>
              <a:avLst/>
              <a:gdLst/>
              <a:ahLst/>
              <a:cxnLst/>
              <a:rect l="0" t="0" r="0" b="0"/>
              <a:pathLst>
                <a:path w="193619" h="157065">
                  <a:moveTo>
                    <a:pt x="193618" y="14189"/>
                  </a:moveTo>
                  <a:lnTo>
                    <a:pt x="193618" y="14189"/>
                  </a:lnTo>
                  <a:lnTo>
                    <a:pt x="193618" y="9133"/>
                  </a:lnTo>
                  <a:lnTo>
                    <a:pt x="192560" y="7643"/>
                  </a:lnTo>
                  <a:lnTo>
                    <a:pt x="190796" y="6650"/>
                  </a:lnTo>
                  <a:lnTo>
                    <a:pt x="188562" y="5988"/>
                  </a:lnTo>
                  <a:lnTo>
                    <a:pt x="180361" y="0"/>
                  </a:lnTo>
                  <a:lnTo>
                    <a:pt x="168676" y="121"/>
                  </a:lnTo>
                  <a:lnTo>
                    <a:pt x="155016" y="3704"/>
                  </a:lnTo>
                  <a:lnTo>
                    <a:pt x="140317" y="12728"/>
                  </a:lnTo>
                  <a:lnTo>
                    <a:pt x="102382" y="47427"/>
                  </a:lnTo>
                  <a:lnTo>
                    <a:pt x="61374" y="81785"/>
                  </a:lnTo>
                  <a:lnTo>
                    <a:pt x="15116" y="126134"/>
                  </a:lnTo>
                  <a:lnTo>
                    <a:pt x="1617" y="144607"/>
                  </a:lnTo>
                  <a:lnTo>
                    <a:pt x="0" y="148759"/>
                  </a:lnTo>
                  <a:lnTo>
                    <a:pt x="3118" y="157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67"/>
            <p:cNvSpPr/>
            <p:nvPr>
              <p:custDataLst>
                <p:tags r:id="rId170"/>
              </p:custDataLst>
            </p:nvPr>
          </p:nvSpPr>
          <p:spPr>
            <a:xfrm>
              <a:off x="8363343" y="628654"/>
              <a:ext cx="113908" cy="332748"/>
            </a:xfrm>
            <a:custGeom>
              <a:avLst/>
              <a:gdLst/>
              <a:ahLst/>
              <a:cxnLst/>
              <a:rect l="0" t="0" r="0" b="0"/>
              <a:pathLst>
                <a:path w="113908" h="332748">
                  <a:moveTo>
                    <a:pt x="9132" y="19046"/>
                  </a:moveTo>
                  <a:lnTo>
                    <a:pt x="9132" y="19046"/>
                  </a:lnTo>
                  <a:lnTo>
                    <a:pt x="4076" y="13989"/>
                  </a:lnTo>
                  <a:lnTo>
                    <a:pt x="1594" y="8685"/>
                  </a:lnTo>
                  <a:lnTo>
                    <a:pt x="0" y="1712"/>
                  </a:lnTo>
                  <a:lnTo>
                    <a:pt x="9836" y="504"/>
                  </a:lnTo>
                  <a:lnTo>
                    <a:pt x="52598" y="41"/>
                  </a:lnTo>
                  <a:lnTo>
                    <a:pt x="94740" y="0"/>
                  </a:lnTo>
                  <a:lnTo>
                    <a:pt x="102919" y="2820"/>
                  </a:lnTo>
                  <a:lnTo>
                    <a:pt x="106581" y="5054"/>
                  </a:lnTo>
                  <a:lnTo>
                    <a:pt x="109023" y="7601"/>
                  </a:lnTo>
                  <a:lnTo>
                    <a:pt x="111737" y="13254"/>
                  </a:lnTo>
                  <a:lnTo>
                    <a:pt x="113621" y="52189"/>
                  </a:lnTo>
                  <a:lnTo>
                    <a:pt x="113850" y="94267"/>
                  </a:lnTo>
                  <a:lnTo>
                    <a:pt x="113896" y="138640"/>
                  </a:lnTo>
                  <a:lnTo>
                    <a:pt x="113906" y="181877"/>
                  </a:lnTo>
                  <a:lnTo>
                    <a:pt x="113907" y="220308"/>
                  </a:lnTo>
                  <a:lnTo>
                    <a:pt x="113907" y="264745"/>
                  </a:lnTo>
                  <a:lnTo>
                    <a:pt x="111085" y="291871"/>
                  </a:lnTo>
                  <a:lnTo>
                    <a:pt x="108851" y="299354"/>
                  </a:lnTo>
                  <a:lnTo>
                    <a:pt x="100724" y="310491"/>
                  </a:lnTo>
                  <a:lnTo>
                    <a:pt x="78259" y="326265"/>
                  </a:lnTo>
                  <a:lnTo>
                    <a:pt x="50932" y="332747"/>
                  </a:lnTo>
                  <a:lnTo>
                    <a:pt x="48640" y="330838"/>
                  </a:lnTo>
                  <a:lnTo>
                    <a:pt x="37707" y="314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68"/>
            <p:cNvSpPr/>
            <p:nvPr>
              <p:custDataLst>
                <p:tags r:id="rId171"/>
              </p:custDataLst>
            </p:nvPr>
          </p:nvSpPr>
          <p:spPr>
            <a:xfrm>
              <a:off x="8582025" y="933450"/>
              <a:ext cx="15013" cy="16403"/>
            </a:xfrm>
            <a:custGeom>
              <a:avLst/>
              <a:gdLst/>
              <a:ahLst/>
              <a:cxnLst/>
              <a:rect l="0" t="0" r="0" b="0"/>
              <a:pathLst>
                <a:path w="15013" h="16403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5012" y="2117"/>
                  </a:lnTo>
                  <a:lnTo>
                    <a:pt x="10456" y="16402"/>
                  </a:lnTo>
                  <a:lnTo>
                    <a:pt x="9088" y="1622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69"/>
            <p:cNvSpPr/>
            <p:nvPr>
              <p:custDataLst>
                <p:tags r:id="rId172"/>
              </p:custDataLst>
            </p:nvPr>
          </p:nvSpPr>
          <p:spPr>
            <a:xfrm>
              <a:off x="8815093" y="819150"/>
              <a:ext cx="138408" cy="19051"/>
            </a:xfrm>
            <a:custGeom>
              <a:avLst/>
              <a:gdLst/>
              <a:ahLst/>
              <a:cxnLst/>
              <a:rect l="0" t="0" r="0" b="0"/>
              <a:pathLst>
                <a:path w="138408" h="19051">
                  <a:moveTo>
                    <a:pt x="5057" y="19050"/>
                  </a:moveTo>
                  <a:lnTo>
                    <a:pt x="5057" y="19050"/>
                  </a:lnTo>
                  <a:lnTo>
                    <a:pt x="0" y="19050"/>
                  </a:lnTo>
                  <a:lnTo>
                    <a:pt x="43495" y="17992"/>
                  </a:lnTo>
                  <a:lnTo>
                    <a:pt x="88654" y="8689"/>
                  </a:lnTo>
                  <a:lnTo>
                    <a:pt x="138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70"/>
            <p:cNvSpPr/>
            <p:nvPr>
              <p:custDataLst>
                <p:tags r:id="rId173"/>
              </p:custDataLst>
            </p:nvPr>
          </p:nvSpPr>
          <p:spPr>
            <a:xfrm>
              <a:off x="9079205" y="648127"/>
              <a:ext cx="168247" cy="341055"/>
            </a:xfrm>
            <a:custGeom>
              <a:avLst/>
              <a:gdLst/>
              <a:ahLst/>
              <a:cxnLst/>
              <a:rect l="0" t="0" r="0" b="0"/>
              <a:pathLst>
                <a:path w="168247" h="341055">
                  <a:moveTo>
                    <a:pt x="160045" y="18623"/>
                  </a:moveTo>
                  <a:lnTo>
                    <a:pt x="160045" y="18623"/>
                  </a:lnTo>
                  <a:lnTo>
                    <a:pt x="168246" y="10422"/>
                  </a:lnTo>
                  <a:lnTo>
                    <a:pt x="167630" y="8922"/>
                  </a:lnTo>
                  <a:lnTo>
                    <a:pt x="164121" y="4434"/>
                  </a:lnTo>
                  <a:lnTo>
                    <a:pt x="159034" y="1733"/>
                  </a:lnTo>
                  <a:lnTo>
                    <a:pt x="142090" y="0"/>
                  </a:lnTo>
                  <a:lnTo>
                    <a:pt x="97687" y="7811"/>
                  </a:lnTo>
                  <a:lnTo>
                    <a:pt x="84353" y="14171"/>
                  </a:lnTo>
                  <a:lnTo>
                    <a:pt x="77833" y="18830"/>
                  </a:lnTo>
                  <a:lnTo>
                    <a:pt x="73487" y="25111"/>
                  </a:lnTo>
                  <a:lnTo>
                    <a:pt x="59012" y="69797"/>
                  </a:lnTo>
                  <a:lnTo>
                    <a:pt x="56009" y="110693"/>
                  </a:lnTo>
                  <a:lnTo>
                    <a:pt x="52666" y="148209"/>
                  </a:lnTo>
                  <a:lnTo>
                    <a:pt x="42055" y="194386"/>
                  </a:lnTo>
                  <a:lnTo>
                    <a:pt x="26627" y="238998"/>
                  </a:lnTo>
                  <a:lnTo>
                    <a:pt x="13982" y="281111"/>
                  </a:lnTo>
                  <a:lnTo>
                    <a:pt x="0" y="323789"/>
                  </a:lnTo>
                  <a:lnTo>
                    <a:pt x="1490" y="327901"/>
                  </a:lnTo>
                  <a:lnTo>
                    <a:pt x="8790" y="335291"/>
                  </a:lnTo>
                  <a:lnTo>
                    <a:pt x="16268" y="339281"/>
                  </a:lnTo>
                  <a:lnTo>
                    <a:pt x="25237" y="341054"/>
                  </a:lnTo>
                  <a:lnTo>
                    <a:pt x="48136" y="340994"/>
                  </a:lnTo>
                  <a:lnTo>
                    <a:pt x="95501" y="332735"/>
                  </a:lnTo>
                  <a:lnTo>
                    <a:pt x="121945" y="32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71"/>
            <p:cNvSpPr/>
            <p:nvPr>
              <p:custDataLst>
                <p:tags r:id="rId174"/>
              </p:custDataLst>
            </p:nvPr>
          </p:nvSpPr>
          <p:spPr>
            <a:xfrm>
              <a:off x="9277350" y="742950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50399" y="51020"/>
                  </a:lnTo>
                  <a:lnTo>
                    <a:pt x="77441" y="77522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372"/>
            <p:cNvSpPr/>
            <p:nvPr>
              <p:custDataLst>
                <p:tags r:id="rId175"/>
              </p:custDataLst>
            </p:nvPr>
          </p:nvSpPr>
          <p:spPr>
            <a:xfrm>
              <a:off x="9401175" y="725224"/>
              <a:ext cx="85726" cy="246327"/>
            </a:xfrm>
            <a:custGeom>
              <a:avLst/>
              <a:gdLst/>
              <a:ahLst/>
              <a:cxnLst/>
              <a:rect l="0" t="0" r="0" b="0"/>
              <a:pathLst>
                <a:path w="85726" h="246327">
                  <a:moveTo>
                    <a:pt x="85725" y="8201"/>
                  </a:moveTo>
                  <a:lnTo>
                    <a:pt x="85725" y="8201"/>
                  </a:lnTo>
                  <a:lnTo>
                    <a:pt x="80668" y="3145"/>
                  </a:lnTo>
                  <a:lnTo>
                    <a:pt x="72541" y="662"/>
                  </a:lnTo>
                  <a:lnTo>
                    <a:pt x="67411" y="0"/>
                  </a:lnTo>
                  <a:lnTo>
                    <a:pt x="50078" y="4125"/>
                  </a:lnTo>
                  <a:lnTo>
                    <a:pt x="21776" y="18025"/>
                  </a:lnTo>
                  <a:lnTo>
                    <a:pt x="17693" y="21101"/>
                  </a:lnTo>
                  <a:lnTo>
                    <a:pt x="6889" y="40598"/>
                  </a:lnTo>
                  <a:lnTo>
                    <a:pt x="2041" y="56371"/>
                  </a:lnTo>
                  <a:lnTo>
                    <a:pt x="269" y="99969"/>
                  </a:lnTo>
                  <a:lnTo>
                    <a:pt x="2846" y="146890"/>
                  </a:lnTo>
                  <a:lnTo>
                    <a:pt x="5497" y="169324"/>
                  </a:lnTo>
                  <a:lnTo>
                    <a:pt x="1399" y="212575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73"/>
            <p:cNvSpPr/>
            <p:nvPr>
              <p:custDataLst>
                <p:tags r:id="rId176"/>
              </p:custDataLst>
            </p:nvPr>
          </p:nvSpPr>
          <p:spPr>
            <a:xfrm>
              <a:off x="9534525" y="630090"/>
              <a:ext cx="132231" cy="436364"/>
            </a:xfrm>
            <a:custGeom>
              <a:avLst/>
              <a:gdLst/>
              <a:ahLst/>
              <a:cxnLst/>
              <a:rect l="0" t="0" r="0" b="0"/>
              <a:pathLst>
                <a:path w="132231" h="436364">
                  <a:moveTo>
                    <a:pt x="38100" y="17610"/>
                  </a:moveTo>
                  <a:lnTo>
                    <a:pt x="38100" y="17610"/>
                  </a:lnTo>
                  <a:lnTo>
                    <a:pt x="33043" y="12553"/>
                  </a:lnTo>
                  <a:lnTo>
                    <a:pt x="32612" y="11064"/>
                  </a:lnTo>
                  <a:lnTo>
                    <a:pt x="33383" y="10071"/>
                  </a:lnTo>
                  <a:lnTo>
                    <a:pt x="37061" y="7909"/>
                  </a:lnTo>
                  <a:lnTo>
                    <a:pt x="42225" y="3421"/>
                  </a:lnTo>
                  <a:lnTo>
                    <a:pt x="61194" y="0"/>
                  </a:lnTo>
                  <a:lnTo>
                    <a:pt x="81867" y="4043"/>
                  </a:lnTo>
                  <a:lnTo>
                    <a:pt x="101398" y="11944"/>
                  </a:lnTo>
                  <a:lnTo>
                    <a:pt x="120590" y="31101"/>
                  </a:lnTo>
                  <a:lnTo>
                    <a:pt x="129570" y="46772"/>
                  </a:lnTo>
                  <a:lnTo>
                    <a:pt x="132230" y="73288"/>
                  </a:lnTo>
                  <a:lnTo>
                    <a:pt x="126582" y="118057"/>
                  </a:lnTo>
                  <a:lnTo>
                    <a:pt x="124189" y="161378"/>
                  </a:lnTo>
                  <a:lnTo>
                    <a:pt x="117351" y="199820"/>
                  </a:lnTo>
                  <a:lnTo>
                    <a:pt x="114902" y="244259"/>
                  </a:lnTo>
                  <a:lnTo>
                    <a:pt x="114419" y="288981"/>
                  </a:lnTo>
                  <a:lnTo>
                    <a:pt x="114316" y="336104"/>
                  </a:lnTo>
                  <a:lnTo>
                    <a:pt x="114303" y="378502"/>
                  </a:lnTo>
                  <a:lnTo>
                    <a:pt x="106099" y="423360"/>
                  </a:lnTo>
                  <a:lnTo>
                    <a:pt x="104599" y="427810"/>
                  </a:lnTo>
                  <a:lnTo>
                    <a:pt x="102542" y="430777"/>
                  </a:lnTo>
                  <a:lnTo>
                    <a:pt x="100111" y="432754"/>
                  </a:lnTo>
                  <a:lnTo>
                    <a:pt x="73398" y="435929"/>
                  </a:lnTo>
                  <a:lnTo>
                    <a:pt x="55904" y="436363"/>
                  </a:lnTo>
                  <a:lnTo>
                    <a:pt x="37546" y="430911"/>
                  </a:lnTo>
                  <a:lnTo>
                    <a:pt x="0" y="41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2374"/>
          <p:cNvSpPr/>
          <p:nvPr>
            <p:custDataLst>
              <p:tags r:id="rId1"/>
            </p:custDataLst>
          </p:nvPr>
        </p:nvSpPr>
        <p:spPr>
          <a:xfrm>
            <a:off x="8839210" y="677715"/>
            <a:ext cx="132557" cy="291620"/>
          </a:xfrm>
          <a:custGeom>
            <a:avLst/>
            <a:gdLst/>
            <a:ahLst/>
            <a:cxnLst/>
            <a:rect l="0" t="0" r="0" b="0"/>
            <a:pathLst>
              <a:path w="132557" h="291620">
                <a:moveTo>
                  <a:pt x="114290" y="17610"/>
                </a:moveTo>
                <a:lnTo>
                  <a:pt x="114290" y="17610"/>
                </a:lnTo>
                <a:lnTo>
                  <a:pt x="130691" y="17610"/>
                </a:lnTo>
                <a:lnTo>
                  <a:pt x="131575" y="16552"/>
                </a:lnTo>
                <a:lnTo>
                  <a:pt x="132556" y="12553"/>
                </a:lnTo>
                <a:lnTo>
                  <a:pt x="130699" y="11064"/>
                </a:lnTo>
                <a:lnTo>
                  <a:pt x="115336" y="5851"/>
                </a:lnTo>
                <a:lnTo>
                  <a:pt x="111813" y="3421"/>
                </a:lnTo>
                <a:lnTo>
                  <a:pt x="91684" y="0"/>
                </a:lnTo>
                <a:lnTo>
                  <a:pt x="70668" y="4043"/>
                </a:lnTo>
                <a:lnTo>
                  <a:pt x="44604" y="15949"/>
                </a:lnTo>
                <a:lnTo>
                  <a:pt x="27554" y="30641"/>
                </a:lnTo>
                <a:lnTo>
                  <a:pt x="12182" y="60948"/>
                </a:lnTo>
                <a:lnTo>
                  <a:pt x="6114" y="77088"/>
                </a:lnTo>
                <a:lnTo>
                  <a:pt x="5534" y="92022"/>
                </a:lnTo>
                <a:lnTo>
                  <a:pt x="8730" y="118857"/>
                </a:lnTo>
                <a:lnTo>
                  <a:pt x="1873" y="163169"/>
                </a:lnTo>
                <a:lnTo>
                  <a:pt x="238" y="206739"/>
                </a:lnTo>
                <a:lnTo>
                  <a:pt x="39" y="245939"/>
                </a:lnTo>
                <a:lnTo>
                  <a:pt x="0" y="274143"/>
                </a:lnTo>
                <a:lnTo>
                  <a:pt x="2817" y="282614"/>
                </a:lnTo>
                <a:lnTo>
                  <a:pt x="5049" y="286354"/>
                </a:lnTo>
                <a:lnTo>
                  <a:pt x="7597" y="288848"/>
                </a:lnTo>
                <a:lnTo>
                  <a:pt x="13249" y="291619"/>
                </a:lnTo>
                <a:lnTo>
                  <a:pt x="22110" y="290028"/>
                </a:lnTo>
                <a:lnTo>
                  <a:pt x="57741" y="276400"/>
                </a:lnTo>
                <a:lnTo>
                  <a:pt x="95240" y="2462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425"/>
          <p:cNvGrpSpPr/>
          <p:nvPr/>
        </p:nvGrpSpPr>
        <p:grpSpPr>
          <a:xfrm>
            <a:off x="9972675" y="470335"/>
            <a:ext cx="614792" cy="472641"/>
            <a:chOff x="9972675" y="470335"/>
            <a:chExt cx="614792" cy="472641"/>
          </a:xfrm>
        </p:grpSpPr>
        <p:sp>
          <p:nvSpPr>
            <p:cNvPr id="58" name="SMARTInkShape-2375"/>
            <p:cNvSpPr/>
            <p:nvPr>
              <p:custDataLst>
                <p:tags r:id="rId151"/>
              </p:custDataLst>
            </p:nvPr>
          </p:nvSpPr>
          <p:spPr>
            <a:xfrm>
              <a:off x="10029825" y="838125"/>
              <a:ext cx="266701" cy="28617"/>
            </a:xfrm>
            <a:custGeom>
              <a:avLst/>
              <a:gdLst/>
              <a:ahLst/>
              <a:cxnLst/>
              <a:rect l="0" t="0" r="0" b="0"/>
              <a:pathLst>
                <a:path w="266701" h="28617">
                  <a:moveTo>
                    <a:pt x="0" y="19125"/>
                  </a:moveTo>
                  <a:lnTo>
                    <a:pt x="0" y="19125"/>
                  </a:lnTo>
                  <a:lnTo>
                    <a:pt x="0" y="28258"/>
                  </a:lnTo>
                  <a:lnTo>
                    <a:pt x="18314" y="28616"/>
                  </a:lnTo>
                  <a:lnTo>
                    <a:pt x="58024" y="21039"/>
                  </a:lnTo>
                  <a:lnTo>
                    <a:pt x="99507" y="13460"/>
                  </a:lnTo>
                  <a:lnTo>
                    <a:pt x="140138" y="9685"/>
                  </a:lnTo>
                  <a:lnTo>
                    <a:pt x="184163" y="3393"/>
                  </a:lnTo>
                  <a:lnTo>
                    <a:pt x="222371" y="0"/>
                  </a:lnTo>
                  <a:lnTo>
                    <a:pt x="266700" y="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76"/>
            <p:cNvSpPr/>
            <p:nvPr>
              <p:custDataLst>
                <p:tags r:id="rId152"/>
              </p:custDataLst>
            </p:nvPr>
          </p:nvSpPr>
          <p:spPr>
            <a:xfrm>
              <a:off x="10077450" y="933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77"/>
            <p:cNvSpPr/>
            <p:nvPr>
              <p:custDataLst>
                <p:tags r:id="rId153"/>
              </p:custDataLst>
            </p:nvPr>
          </p:nvSpPr>
          <p:spPr>
            <a:xfrm>
              <a:off x="10296525" y="9239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78"/>
            <p:cNvSpPr/>
            <p:nvPr>
              <p:custDataLst>
                <p:tags r:id="rId154"/>
              </p:custDataLst>
            </p:nvPr>
          </p:nvSpPr>
          <p:spPr>
            <a:xfrm>
              <a:off x="10049383" y="904875"/>
              <a:ext cx="256668" cy="38101"/>
            </a:xfrm>
            <a:custGeom>
              <a:avLst/>
              <a:gdLst/>
              <a:ahLst/>
              <a:cxnLst/>
              <a:rect l="0" t="0" r="0" b="0"/>
              <a:pathLst>
                <a:path w="256668" h="38101">
                  <a:moveTo>
                    <a:pt x="18542" y="38100"/>
                  </a:moveTo>
                  <a:lnTo>
                    <a:pt x="18542" y="38100"/>
                  </a:lnTo>
                  <a:lnTo>
                    <a:pt x="1207" y="20766"/>
                  </a:lnTo>
                  <a:lnTo>
                    <a:pt x="636" y="21253"/>
                  </a:lnTo>
                  <a:lnTo>
                    <a:pt x="0" y="24615"/>
                  </a:lnTo>
                  <a:lnTo>
                    <a:pt x="890" y="25935"/>
                  </a:lnTo>
                  <a:lnTo>
                    <a:pt x="2540" y="26815"/>
                  </a:lnTo>
                  <a:lnTo>
                    <a:pt x="47070" y="35959"/>
                  </a:lnTo>
                  <a:lnTo>
                    <a:pt x="81323" y="37466"/>
                  </a:lnTo>
                  <a:lnTo>
                    <a:pt x="119340" y="37912"/>
                  </a:lnTo>
                  <a:lnTo>
                    <a:pt x="165687" y="33006"/>
                  </a:lnTo>
                  <a:lnTo>
                    <a:pt x="208003" y="21846"/>
                  </a:lnTo>
                  <a:lnTo>
                    <a:pt x="256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79"/>
            <p:cNvSpPr/>
            <p:nvPr>
              <p:custDataLst>
                <p:tags r:id="rId155"/>
              </p:custDataLst>
            </p:nvPr>
          </p:nvSpPr>
          <p:spPr>
            <a:xfrm>
              <a:off x="9991725" y="676275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5488" y="107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80"/>
            <p:cNvSpPr/>
            <p:nvPr>
              <p:custDataLst>
                <p:tags r:id="rId156"/>
              </p:custDataLst>
            </p:nvPr>
          </p:nvSpPr>
          <p:spPr>
            <a:xfrm>
              <a:off x="9972675" y="602184"/>
              <a:ext cx="9526" cy="26467"/>
            </a:xfrm>
            <a:custGeom>
              <a:avLst/>
              <a:gdLst/>
              <a:ahLst/>
              <a:cxnLst/>
              <a:rect l="0" t="0" r="0" b="0"/>
              <a:pathLst>
                <a:path w="9526" h="26467">
                  <a:moveTo>
                    <a:pt x="0" y="26466"/>
                  </a:moveTo>
                  <a:lnTo>
                    <a:pt x="0" y="26466"/>
                  </a:lnTo>
                  <a:lnTo>
                    <a:pt x="0" y="0"/>
                  </a:lnTo>
                  <a:lnTo>
                    <a:pt x="1058" y="355"/>
                  </a:lnTo>
                  <a:lnTo>
                    <a:pt x="9525" y="7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81"/>
            <p:cNvSpPr/>
            <p:nvPr>
              <p:custDataLst>
                <p:tags r:id="rId157"/>
              </p:custDataLst>
            </p:nvPr>
          </p:nvSpPr>
          <p:spPr>
            <a:xfrm>
              <a:off x="10021259" y="539134"/>
              <a:ext cx="75242" cy="191873"/>
            </a:xfrm>
            <a:custGeom>
              <a:avLst/>
              <a:gdLst/>
              <a:ahLst/>
              <a:cxnLst/>
              <a:rect l="0" t="0" r="0" b="0"/>
              <a:pathLst>
                <a:path w="75242" h="191873">
                  <a:moveTo>
                    <a:pt x="75241" y="137141"/>
                  </a:moveTo>
                  <a:lnTo>
                    <a:pt x="75241" y="137141"/>
                  </a:lnTo>
                  <a:lnTo>
                    <a:pt x="70184" y="132084"/>
                  </a:lnTo>
                  <a:lnTo>
                    <a:pt x="64880" y="129602"/>
                  </a:lnTo>
                  <a:lnTo>
                    <a:pt x="35241" y="119531"/>
                  </a:lnTo>
                  <a:lnTo>
                    <a:pt x="31641" y="120109"/>
                  </a:lnTo>
                  <a:lnTo>
                    <a:pt x="24819" y="123574"/>
                  </a:lnTo>
                  <a:lnTo>
                    <a:pt x="9971" y="136531"/>
                  </a:lnTo>
                  <a:lnTo>
                    <a:pt x="3899" y="147806"/>
                  </a:lnTo>
                  <a:lnTo>
                    <a:pt x="0" y="172291"/>
                  </a:lnTo>
                  <a:lnTo>
                    <a:pt x="2290" y="182044"/>
                  </a:lnTo>
                  <a:lnTo>
                    <a:pt x="4381" y="186126"/>
                  </a:lnTo>
                  <a:lnTo>
                    <a:pt x="6835" y="188848"/>
                  </a:lnTo>
                  <a:lnTo>
                    <a:pt x="12383" y="191872"/>
                  </a:lnTo>
                  <a:lnTo>
                    <a:pt x="16402" y="190562"/>
                  </a:lnTo>
                  <a:lnTo>
                    <a:pt x="26512" y="183461"/>
                  </a:lnTo>
                  <a:lnTo>
                    <a:pt x="48924" y="142418"/>
                  </a:lnTo>
                  <a:lnTo>
                    <a:pt x="60740" y="112952"/>
                  </a:lnTo>
                  <a:lnTo>
                    <a:pt x="69789" y="73919"/>
                  </a:lnTo>
                  <a:lnTo>
                    <a:pt x="74164" y="33048"/>
                  </a:lnTo>
                  <a:lnTo>
                    <a:pt x="75099" y="0"/>
                  </a:lnTo>
                  <a:lnTo>
                    <a:pt x="74088" y="1264"/>
                  </a:lnTo>
                  <a:lnTo>
                    <a:pt x="61970" y="39598"/>
                  </a:lnTo>
                  <a:lnTo>
                    <a:pt x="63878" y="87142"/>
                  </a:lnTo>
                  <a:lnTo>
                    <a:pt x="65716" y="13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82"/>
            <p:cNvSpPr/>
            <p:nvPr>
              <p:custDataLst>
                <p:tags r:id="rId158"/>
              </p:custDataLst>
            </p:nvPr>
          </p:nvSpPr>
          <p:spPr>
            <a:xfrm>
              <a:off x="10126398" y="634191"/>
              <a:ext cx="34915" cy="89710"/>
            </a:xfrm>
            <a:custGeom>
              <a:avLst/>
              <a:gdLst/>
              <a:ahLst/>
              <a:cxnLst/>
              <a:rect l="0" t="0" r="0" b="0"/>
              <a:pathLst>
                <a:path w="34915" h="89710">
                  <a:moveTo>
                    <a:pt x="8202" y="32559"/>
                  </a:moveTo>
                  <a:lnTo>
                    <a:pt x="8202" y="32559"/>
                  </a:lnTo>
                  <a:lnTo>
                    <a:pt x="3145" y="37616"/>
                  </a:lnTo>
                  <a:lnTo>
                    <a:pt x="664" y="42920"/>
                  </a:lnTo>
                  <a:lnTo>
                    <a:pt x="0" y="45816"/>
                  </a:lnTo>
                  <a:lnTo>
                    <a:pt x="618" y="47747"/>
                  </a:lnTo>
                  <a:lnTo>
                    <a:pt x="2088" y="49035"/>
                  </a:lnTo>
                  <a:lnTo>
                    <a:pt x="4126" y="49893"/>
                  </a:lnTo>
                  <a:lnTo>
                    <a:pt x="6543" y="49406"/>
                  </a:lnTo>
                  <a:lnTo>
                    <a:pt x="15002" y="43666"/>
                  </a:lnTo>
                  <a:lnTo>
                    <a:pt x="24210" y="34204"/>
                  </a:lnTo>
                  <a:lnTo>
                    <a:pt x="32583" y="19523"/>
                  </a:lnTo>
                  <a:lnTo>
                    <a:pt x="34914" y="11596"/>
                  </a:lnTo>
                  <a:lnTo>
                    <a:pt x="34477" y="8000"/>
                  </a:lnTo>
                  <a:lnTo>
                    <a:pt x="31168" y="1183"/>
                  </a:lnTo>
                  <a:lnTo>
                    <a:pt x="28805" y="0"/>
                  </a:lnTo>
                  <a:lnTo>
                    <a:pt x="26170" y="270"/>
                  </a:lnTo>
                  <a:lnTo>
                    <a:pt x="23355" y="1508"/>
                  </a:lnTo>
                  <a:lnTo>
                    <a:pt x="14338" y="13363"/>
                  </a:lnTo>
                  <a:lnTo>
                    <a:pt x="2869" y="42878"/>
                  </a:lnTo>
                  <a:lnTo>
                    <a:pt x="540" y="56901"/>
                  </a:lnTo>
                  <a:lnTo>
                    <a:pt x="17727" y="8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83"/>
            <p:cNvSpPr/>
            <p:nvPr>
              <p:custDataLst>
                <p:tags r:id="rId159"/>
              </p:custDataLst>
            </p:nvPr>
          </p:nvSpPr>
          <p:spPr>
            <a:xfrm>
              <a:off x="10182340" y="630721"/>
              <a:ext cx="55434" cy="81238"/>
            </a:xfrm>
            <a:custGeom>
              <a:avLst/>
              <a:gdLst/>
              <a:ahLst/>
              <a:cxnLst/>
              <a:rect l="0" t="0" r="0" b="0"/>
              <a:pathLst>
                <a:path w="55434" h="81238">
                  <a:moveTo>
                    <a:pt x="9410" y="16979"/>
                  </a:moveTo>
                  <a:lnTo>
                    <a:pt x="9410" y="16979"/>
                  </a:lnTo>
                  <a:lnTo>
                    <a:pt x="9410" y="11491"/>
                  </a:lnTo>
                  <a:lnTo>
                    <a:pt x="8352" y="31566"/>
                  </a:lnTo>
                  <a:lnTo>
                    <a:pt x="768" y="66886"/>
                  </a:lnTo>
                  <a:lnTo>
                    <a:pt x="0" y="81237"/>
                  </a:lnTo>
                  <a:lnTo>
                    <a:pt x="4975" y="72825"/>
                  </a:lnTo>
                  <a:lnTo>
                    <a:pt x="14077" y="30610"/>
                  </a:lnTo>
                  <a:lnTo>
                    <a:pt x="22553" y="15961"/>
                  </a:lnTo>
                  <a:lnTo>
                    <a:pt x="44344" y="0"/>
                  </a:lnTo>
                  <a:lnTo>
                    <a:pt x="46458" y="1426"/>
                  </a:lnTo>
                  <a:lnTo>
                    <a:pt x="51628" y="8656"/>
                  </a:lnTo>
                  <a:lnTo>
                    <a:pt x="55433" y="19569"/>
                  </a:lnTo>
                  <a:lnTo>
                    <a:pt x="47510" y="55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84"/>
            <p:cNvSpPr/>
            <p:nvPr>
              <p:custDataLst>
                <p:tags r:id="rId160"/>
              </p:custDataLst>
            </p:nvPr>
          </p:nvSpPr>
          <p:spPr>
            <a:xfrm>
              <a:off x="10306088" y="495300"/>
              <a:ext cx="19013" cy="207010"/>
            </a:xfrm>
            <a:custGeom>
              <a:avLst/>
              <a:gdLst/>
              <a:ahLst/>
              <a:cxnLst/>
              <a:rect l="0" t="0" r="0" b="0"/>
              <a:pathLst>
                <a:path w="19013" h="207010">
                  <a:moveTo>
                    <a:pt x="19012" y="0"/>
                  </a:moveTo>
                  <a:lnTo>
                    <a:pt x="19012" y="0"/>
                  </a:lnTo>
                  <a:lnTo>
                    <a:pt x="16188" y="40020"/>
                  </a:lnTo>
                  <a:lnTo>
                    <a:pt x="10810" y="86692"/>
                  </a:lnTo>
                  <a:lnTo>
                    <a:pt x="3202" y="129543"/>
                  </a:lnTo>
                  <a:lnTo>
                    <a:pt x="247" y="172009"/>
                  </a:lnTo>
                  <a:lnTo>
                    <a:pt x="0" y="200974"/>
                  </a:lnTo>
                  <a:lnTo>
                    <a:pt x="1045" y="203833"/>
                  </a:lnTo>
                  <a:lnTo>
                    <a:pt x="2801" y="205738"/>
                  </a:lnTo>
                  <a:lnTo>
                    <a:pt x="5031" y="207009"/>
                  </a:lnTo>
                  <a:lnTo>
                    <a:pt x="6517" y="206798"/>
                  </a:lnTo>
                  <a:lnTo>
                    <a:pt x="948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385"/>
            <p:cNvSpPr/>
            <p:nvPr>
              <p:custDataLst>
                <p:tags r:id="rId161"/>
              </p:custDataLst>
            </p:nvPr>
          </p:nvSpPr>
          <p:spPr>
            <a:xfrm>
              <a:off x="10252937" y="609600"/>
              <a:ext cx="62639" cy="28576"/>
            </a:xfrm>
            <a:custGeom>
              <a:avLst/>
              <a:gdLst/>
              <a:ahLst/>
              <a:cxnLst/>
              <a:rect l="0" t="0" r="0" b="0"/>
              <a:pathLst>
                <a:path w="6263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2343" y="23518"/>
                  </a:lnTo>
                  <a:lnTo>
                    <a:pt x="4449" y="22029"/>
                  </a:lnTo>
                  <a:lnTo>
                    <a:pt x="62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386"/>
            <p:cNvSpPr/>
            <p:nvPr>
              <p:custDataLst>
                <p:tags r:id="rId162"/>
              </p:custDataLst>
            </p:nvPr>
          </p:nvSpPr>
          <p:spPr>
            <a:xfrm>
              <a:off x="10344150" y="6096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87"/>
            <p:cNvSpPr/>
            <p:nvPr>
              <p:custDataLst>
                <p:tags r:id="rId163"/>
              </p:custDataLst>
            </p:nvPr>
          </p:nvSpPr>
          <p:spPr>
            <a:xfrm>
              <a:off x="10363200" y="545573"/>
              <a:ext cx="9526" cy="16403"/>
            </a:xfrm>
            <a:custGeom>
              <a:avLst/>
              <a:gdLst/>
              <a:ahLst/>
              <a:cxnLst/>
              <a:rect l="0" t="0" r="0" b="0"/>
              <a:pathLst>
                <a:path w="9526" h="16403">
                  <a:moveTo>
                    <a:pt x="0" y="16402"/>
                  </a:moveTo>
                  <a:lnTo>
                    <a:pt x="0" y="16402"/>
                  </a:lnTo>
                  <a:lnTo>
                    <a:pt x="8202" y="0"/>
                  </a:lnTo>
                  <a:lnTo>
                    <a:pt x="8642" y="176"/>
                  </a:lnTo>
                  <a:lnTo>
                    <a:pt x="9351" y="8062"/>
                  </a:lnTo>
                  <a:lnTo>
                    <a:pt x="9525" y="1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88"/>
            <p:cNvSpPr/>
            <p:nvPr>
              <p:custDataLst>
                <p:tags r:id="rId164"/>
              </p:custDataLst>
            </p:nvPr>
          </p:nvSpPr>
          <p:spPr>
            <a:xfrm>
              <a:off x="10402214" y="470335"/>
              <a:ext cx="185253" cy="217168"/>
            </a:xfrm>
            <a:custGeom>
              <a:avLst/>
              <a:gdLst/>
              <a:ahLst/>
              <a:cxnLst/>
              <a:rect l="0" t="0" r="0" b="0"/>
              <a:pathLst>
                <a:path w="185253" h="217168">
                  <a:moveTo>
                    <a:pt x="56236" y="167840"/>
                  </a:moveTo>
                  <a:lnTo>
                    <a:pt x="56236" y="167840"/>
                  </a:lnTo>
                  <a:lnTo>
                    <a:pt x="29493" y="141097"/>
                  </a:lnTo>
                  <a:lnTo>
                    <a:pt x="25653" y="140079"/>
                  </a:lnTo>
                  <a:lnTo>
                    <a:pt x="23147" y="139808"/>
                  </a:lnTo>
                  <a:lnTo>
                    <a:pt x="9507" y="144482"/>
                  </a:lnTo>
                  <a:lnTo>
                    <a:pt x="6034" y="148035"/>
                  </a:lnTo>
                  <a:lnTo>
                    <a:pt x="2173" y="157627"/>
                  </a:lnTo>
                  <a:lnTo>
                    <a:pt x="0" y="179983"/>
                  </a:lnTo>
                  <a:lnTo>
                    <a:pt x="4414" y="201659"/>
                  </a:lnTo>
                  <a:lnTo>
                    <a:pt x="12390" y="212151"/>
                  </a:lnTo>
                  <a:lnTo>
                    <a:pt x="17481" y="216431"/>
                  </a:lnTo>
                  <a:lnTo>
                    <a:pt x="24049" y="217167"/>
                  </a:lnTo>
                  <a:lnTo>
                    <a:pt x="39813" y="212341"/>
                  </a:lnTo>
                  <a:lnTo>
                    <a:pt x="48940" y="205963"/>
                  </a:lnTo>
                  <a:lnTo>
                    <a:pt x="70673" y="179353"/>
                  </a:lnTo>
                  <a:lnTo>
                    <a:pt x="72210" y="175515"/>
                  </a:lnTo>
                  <a:lnTo>
                    <a:pt x="72177" y="172957"/>
                  </a:lnTo>
                  <a:lnTo>
                    <a:pt x="71097" y="171251"/>
                  </a:lnTo>
                  <a:lnTo>
                    <a:pt x="69318" y="170114"/>
                  </a:lnTo>
                  <a:lnTo>
                    <a:pt x="61759" y="168514"/>
                  </a:lnTo>
                  <a:lnTo>
                    <a:pt x="55868" y="170962"/>
                  </a:lnTo>
                  <a:lnTo>
                    <a:pt x="52815" y="173096"/>
                  </a:lnTo>
                  <a:lnTo>
                    <a:pt x="49424" y="178290"/>
                  </a:lnTo>
                  <a:lnTo>
                    <a:pt x="48519" y="181157"/>
                  </a:lnTo>
                  <a:lnTo>
                    <a:pt x="48974" y="184126"/>
                  </a:lnTo>
                  <a:lnTo>
                    <a:pt x="54488" y="196496"/>
                  </a:lnTo>
                  <a:lnTo>
                    <a:pt x="55891" y="204074"/>
                  </a:lnTo>
                  <a:lnTo>
                    <a:pt x="57065" y="204696"/>
                  </a:lnTo>
                  <a:lnTo>
                    <a:pt x="78618" y="205891"/>
                  </a:lnTo>
                  <a:lnTo>
                    <a:pt x="80682" y="206966"/>
                  </a:lnTo>
                  <a:lnTo>
                    <a:pt x="82058" y="208741"/>
                  </a:lnTo>
                  <a:lnTo>
                    <a:pt x="82976" y="210982"/>
                  </a:lnTo>
                  <a:lnTo>
                    <a:pt x="84646" y="211418"/>
                  </a:lnTo>
                  <a:lnTo>
                    <a:pt x="107496" y="198956"/>
                  </a:lnTo>
                  <a:lnTo>
                    <a:pt x="115354" y="192958"/>
                  </a:lnTo>
                  <a:lnTo>
                    <a:pt x="140562" y="152707"/>
                  </a:lnTo>
                  <a:lnTo>
                    <a:pt x="160409" y="108057"/>
                  </a:lnTo>
                  <a:lnTo>
                    <a:pt x="163784" y="102585"/>
                  </a:lnTo>
                  <a:lnTo>
                    <a:pt x="172468" y="57281"/>
                  </a:lnTo>
                  <a:lnTo>
                    <a:pt x="182217" y="15768"/>
                  </a:lnTo>
                  <a:lnTo>
                    <a:pt x="184674" y="9309"/>
                  </a:lnTo>
                  <a:lnTo>
                    <a:pt x="185252" y="5003"/>
                  </a:lnTo>
                  <a:lnTo>
                    <a:pt x="184581" y="2132"/>
                  </a:lnTo>
                  <a:lnTo>
                    <a:pt x="183074" y="218"/>
                  </a:lnTo>
                  <a:lnTo>
                    <a:pt x="182069" y="0"/>
                  </a:lnTo>
                  <a:lnTo>
                    <a:pt x="181400" y="914"/>
                  </a:lnTo>
                  <a:lnTo>
                    <a:pt x="166881" y="40338"/>
                  </a:lnTo>
                  <a:lnTo>
                    <a:pt x="154566" y="82408"/>
                  </a:lnTo>
                  <a:lnTo>
                    <a:pt x="144764" y="129288"/>
                  </a:lnTo>
                  <a:lnTo>
                    <a:pt x="142331" y="173464"/>
                  </a:lnTo>
                  <a:lnTo>
                    <a:pt x="141961" y="21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426"/>
          <p:cNvGrpSpPr/>
          <p:nvPr/>
        </p:nvGrpSpPr>
        <p:grpSpPr>
          <a:xfrm>
            <a:off x="10660369" y="516182"/>
            <a:ext cx="1188732" cy="550619"/>
            <a:chOff x="10660369" y="516182"/>
            <a:chExt cx="1188732" cy="550619"/>
          </a:xfrm>
        </p:grpSpPr>
        <p:sp>
          <p:nvSpPr>
            <p:cNvPr id="73" name="SMARTInkShape-2389"/>
            <p:cNvSpPr/>
            <p:nvPr>
              <p:custDataLst>
                <p:tags r:id="rId142"/>
              </p:custDataLst>
            </p:nvPr>
          </p:nvSpPr>
          <p:spPr>
            <a:xfrm>
              <a:off x="10868502" y="743342"/>
              <a:ext cx="147003" cy="241469"/>
            </a:xfrm>
            <a:custGeom>
              <a:avLst/>
              <a:gdLst/>
              <a:ahLst/>
              <a:cxnLst/>
              <a:rect l="0" t="0" r="0" b="0"/>
              <a:pathLst>
                <a:path w="147003" h="241469">
                  <a:moveTo>
                    <a:pt x="132873" y="9133"/>
                  </a:moveTo>
                  <a:lnTo>
                    <a:pt x="132873" y="9133"/>
                  </a:lnTo>
                  <a:lnTo>
                    <a:pt x="137930" y="9133"/>
                  </a:lnTo>
                  <a:lnTo>
                    <a:pt x="143234" y="6311"/>
                  </a:lnTo>
                  <a:lnTo>
                    <a:pt x="146130" y="4077"/>
                  </a:lnTo>
                  <a:lnTo>
                    <a:pt x="147002" y="2587"/>
                  </a:lnTo>
                  <a:lnTo>
                    <a:pt x="146526" y="1594"/>
                  </a:lnTo>
                  <a:lnTo>
                    <a:pt x="143213" y="0"/>
                  </a:lnTo>
                  <a:lnTo>
                    <a:pt x="101311" y="689"/>
                  </a:lnTo>
                  <a:lnTo>
                    <a:pt x="57550" y="15857"/>
                  </a:lnTo>
                  <a:lnTo>
                    <a:pt x="47186" y="21999"/>
                  </a:lnTo>
                  <a:lnTo>
                    <a:pt x="20148" y="59211"/>
                  </a:lnTo>
                  <a:lnTo>
                    <a:pt x="4965" y="97721"/>
                  </a:lnTo>
                  <a:lnTo>
                    <a:pt x="0" y="144058"/>
                  </a:lnTo>
                  <a:lnTo>
                    <a:pt x="2407" y="190316"/>
                  </a:lnTo>
                  <a:lnTo>
                    <a:pt x="9903" y="213100"/>
                  </a:lnTo>
                  <a:lnTo>
                    <a:pt x="16837" y="222552"/>
                  </a:lnTo>
                  <a:lnTo>
                    <a:pt x="44581" y="240581"/>
                  </a:lnTo>
                  <a:lnTo>
                    <a:pt x="59764" y="241468"/>
                  </a:lnTo>
                  <a:lnTo>
                    <a:pt x="95385" y="233414"/>
                  </a:lnTo>
                  <a:lnTo>
                    <a:pt x="113823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90"/>
            <p:cNvSpPr/>
            <p:nvPr>
              <p:custDataLst>
                <p:tags r:id="rId143"/>
              </p:custDataLst>
            </p:nvPr>
          </p:nvSpPr>
          <p:spPr>
            <a:xfrm>
              <a:off x="10859823" y="866775"/>
              <a:ext cx="103453" cy="28576"/>
            </a:xfrm>
            <a:custGeom>
              <a:avLst/>
              <a:gdLst/>
              <a:ahLst/>
              <a:cxnLst/>
              <a:rect l="0" t="0" r="0" b="0"/>
              <a:pathLst>
                <a:path w="103453" h="28576">
                  <a:moveTo>
                    <a:pt x="8202" y="28575"/>
                  </a:moveTo>
                  <a:lnTo>
                    <a:pt x="8202" y="28575"/>
                  </a:lnTo>
                  <a:lnTo>
                    <a:pt x="3145" y="28575"/>
                  </a:lnTo>
                  <a:lnTo>
                    <a:pt x="1656" y="27517"/>
                  </a:lnTo>
                  <a:lnTo>
                    <a:pt x="664" y="25753"/>
                  </a:lnTo>
                  <a:lnTo>
                    <a:pt x="0" y="23518"/>
                  </a:lnTo>
                  <a:lnTo>
                    <a:pt x="618" y="22029"/>
                  </a:lnTo>
                  <a:lnTo>
                    <a:pt x="2088" y="21036"/>
                  </a:lnTo>
                  <a:lnTo>
                    <a:pt x="46287" y="11685"/>
                  </a:lnTo>
                  <a:lnTo>
                    <a:pt x="90750" y="3263"/>
                  </a:lnTo>
                  <a:lnTo>
                    <a:pt x="103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91"/>
            <p:cNvSpPr/>
            <p:nvPr>
              <p:custDataLst>
                <p:tags r:id="rId144"/>
              </p:custDataLst>
            </p:nvPr>
          </p:nvSpPr>
          <p:spPr>
            <a:xfrm>
              <a:off x="11069491" y="744300"/>
              <a:ext cx="165542" cy="253014"/>
            </a:xfrm>
            <a:custGeom>
              <a:avLst/>
              <a:gdLst/>
              <a:ahLst/>
              <a:cxnLst/>
              <a:rect l="0" t="0" r="0" b="0"/>
              <a:pathLst>
                <a:path w="165542" h="253014">
                  <a:moveTo>
                    <a:pt x="160484" y="27225"/>
                  </a:moveTo>
                  <a:lnTo>
                    <a:pt x="160484" y="27225"/>
                  </a:lnTo>
                  <a:lnTo>
                    <a:pt x="165541" y="22169"/>
                  </a:lnTo>
                  <a:lnTo>
                    <a:pt x="164914" y="19621"/>
                  </a:lnTo>
                  <a:lnTo>
                    <a:pt x="158572" y="13968"/>
                  </a:lnTo>
                  <a:lnTo>
                    <a:pt x="151520" y="10750"/>
                  </a:lnTo>
                  <a:lnTo>
                    <a:pt x="110453" y="125"/>
                  </a:lnTo>
                  <a:lnTo>
                    <a:pt x="76399" y="0"/>
                  </a:lnTo>
                  <a:lnTo>
                    <a:pt x="65610" y="3836"/>
                  </a:lnTo>
                  <a:lnTo>
                    <a:pt x="36967" y="22527"/>
                  </a:lnTo>
                  <a:lnTo>
                    <a:pt x="26919" y="34309"/>
                  </a:lnTo>
                  <a:lnTo>
                    <a:pt x="21748" y="46601"/>
                  </a:lnTo>
                  <a:lnTo>
                    <a:pt x="18155" y="86731"/>
                  </a:lnTo>
                  <a:lnTo>
                    <a:pt x="17717" y="130270"/>
                  </a:lnTo>
                  <a:lnTo>
                    <a:pt x="14818" y="160063"/>
                  </a:lnTo>
                  <a:lnTo>
                    <a:pt x="3423" y="205762"/>
                  </a:lnTo>
                  <a:lnTo>
                    <a:pt x="0" y="229350"/>
                  </a:lnTo>
                  <a:lnTo>
                    <a:pt x="1637" y="236058"/>
                  </a:lnTo>
                  <a:lnTo>
                    <a:pt x="9099" y="246334"/>
                  </a:lnTo>
                  <a:lnTo>
                    <a:pt x="16649" y="251607"/>
                  </a:lnTo>
                  <a:lnTo>
                    <a:pt x="20143" y="253013"/>
                  </a:lnTo>
                  <a:lnTo>
                    <a:pt x="40232" y="249935"/>
                  </a:lnTo>
                  <a:lnTo>
                    <a:pt x="112859" y="227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392"/>
            <p:cNvSpPr/>
            <p:nvPr>
              <p:custDataLst>
                <p:tags r:id="rId145"/>
              </p:custDataLst>
            </p:nvPr>
          </p:nvSpPr>
          <p:spPr>
            <a:xfrm>
              <a:off x="11239500" y="857250"/>
              <a:ext cx="85726" cy="114301"/>
            </a:xfrm>
            <a:custGeom>
              <a:avLst/>
              <a:gdLst/>
              <a:ahLst/>
              <a:cxnLst/>
              <a:rect l="0" t="0" r="0" b="0"/>
              <a:pathLst>
                <a:path w="85726" h="114301">
                  <a:moveTo>
                    <a:pt x="0" y="0"/>
                  </a:moveTo>
                  <a:lnTo>
                    <a:pt x="0" y="0"/>
                  </a:lnTo>
                  <a:lnTo>
                    <a:pt x="40698" y="42815"/>
                  </a:lnTo>
                  <a:lnTo>
                    <a:pt x="53587" y="71487"/>
                  </a:lnTo>
                  <a:lnTo>
                    <a:pt x="54775" y="76233"/>
                  </a:lnTo>
                  <a:lnTo>
                    <a:pt x="70832" y="98000"/>
                  </a:lnTo>
                  <a:lnTo>
                    <a:pt x="857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393"/>
            <p:cNvSpPr/>
            <p:nvPr>
              <p:custDataLst>
                <p:tags r:id="rId146"/>
              </p:custDataLst>
            </p:nvPr>
          </p:nvSpPr>
          <p:spPr>
            <a:xfrm>
              <a:off x="11234709" y="847725"/>
              <a:ext cx="138142" cy="133351"/>
            </a:xfrm>
            <a:custGeom>
              <a:avLst/>
              <a:gdLst/>
              <a:ahLst/>
              <a:cxnLst/>
              <a:rect l="0" t="0" r="0" b="0"/>
              <a:pathLst>
                <a:path w="138142" h="133351">
                  <a:moveTo>
                    <a:pt x="138141" y="0"/>
                  </a:moveTo>
                  <a:lnTo>
                    <a:pt x="138141" y="0"/>
                  </a:lnTo>
                  <a:lnTo>
                    <a:pt x="122971" y="0"/>
                  </a:lnTo>
                  <a:lnTo>
                    <a:pt x="116387" y="3175"/>
                  </a:lnTo>
                  <a:lnTo>
                    <a:pt x="87785" y="25439"/>
                  </a:lnTo>
                  <a:lnTo>
                    <a:pt x="61133" y="42815"/>
                  </a:lnTo>
                  <a:lnTo>
                    <a:pt x="38770" y="65250"/>
                  </a:lnTo>
                  <a:lnTo>
                    <a:pt x="10074" y="101828"/>
                  </a:lnTo>
                  <a:lnTo>
                    <a:pt x="3534" y="113427"/>
                  </a:lnTo>
                  <a:lnTo>
                    <a:pt x="779" y="116893"/>
                  </a:lnTo>
                  <a:lnTo>
                    <a:pt x="0" y="120262"/>
                  </a:lnTo>
                  <a:lnTo>
                    <a:pt x="479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94"/>
            <p:cNvSpPr/>
            <p:nvPr>
              <p:custDataLst>
                <p:tags r:id="rId147"/>
              </p:custDataLst>
            </p:nvPr>
          </p:nvSpPr>
          <p:spPr>
            <a:xfrm>
              <a:off x="11382375" y="744403"/>
              <a:ext cx="132532" cy="263303"/>
            </a:xfrm>
            <a:custGeom>
              <a:avLst/>
              <a:gdLst/>
              <a:ahLst/>
              <a:cxnLst/>
              <a:rect l="0" t="0" r="0" b="0"/>
              <a:pathLst>
                <a:path w="132532" h="263303">
                  <a:moveTo>
                    <a:pt x="0" y="36647"/>
                  </a:moveTo>
                  <a:lnTo>
                    <a:pt x="0" y="36647"/>
                  </a:lnTo>
                  <a:lnTo>
                    <a:pt x="0" y="19313"/>
                  </a:lnTo>
                  <a:lnTo>
                    <a:pt x="5057" y="13049"/>
                  </a:lnTo>
                  <a:lnTo>
                    <a:pt x="13184" y="10284"/>
                  </a:lnTo>
                  <a:lnTo>
                    <a:pt x="57334" y="0"/>
                  </a:lnTo>
                  <a:lnTo>
                    <a:pt x="79077" y="4034"/>
                  </a:lnTo>
                  <a:lnTo>
                    <a:pt x="88062" y="9100"/>
                  </a:lnTo>
                  <a:lnTo>
                    <a:pt x="92054" y="14879"/>
                  </a:lnTo>
                  <a:lnTo>
                    <a:pt x="102601" y="57396"/>
                  </a:lnTo>
                  <a:lnTo>
                    <a:pt x="104346" y="99189"/>
                  </a:lnTo>
                  <a:lnTo>
                    <a:pt x="107541" y="135325"/>
                  </a:lnTo>
                  <a:lnTo>
                    <a:pt x="115527" y="179973"/>
                  </a:lnTo>
                  <a:lnTo>
                    <a:pt x="130585" y="222150"/>
                  </a:lnTo>
                  <a:lnTo>
                    <a:pt x="132531" y="237426"/>
                  </a:lnTo>
                  <a:lnTo>
                    <a:pt x="130165" y="245121"/>
                  </a:lnTo>
                  <a:lnTo>
                    <a:pt x="128050" y="248655"/>
                  </a:lnTo>
                  <a:lnTo>
                    <a:pt x="114964" y="258685"/>
                  </a:lnTo>
                  <a:lnTo>
                    <a:pt x="97681" y="263302"/>
                  </a:lnTo>
                  <a:lnTo>
                    <a:pt x="88217" y="261561"/>
                  </a:lnTo>
                  <a:lnTo>
                    <a:pt x="76940" y="254630"/>
                  </a:lnTo>
                  <a:lnTo>
                    <a:pt x="71237" y="248886"/>
                  </a:lnTo>
                  <a:lnTo>
                    <a:pt x="66675" y="23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395"/>
            <p:cNvSpPr/>
            <p:nvPr>
              <p:custDataLst>
                <p:tags r:id="rId148"/>
              </p:custDataLst>
            </p:nvPr>
          </p:nvSpPr>
          <p:spPr>
            <a:xfrm>
              <a:off x="11582400" y="699793"/>
              <a:ext cx="113699" cy="367008"/>
            </a:xfrm>
            <a:custGeom>
              <a:avLst/>
              <a:gdLst/>
              <a:ahLst/>
              <a:cxnLst/>
              <a:rect l="0" t="0" r="0" b="0"/>
              <a:pathLst>
                <a:path w="113699" h="367008">
                  <a:moveTo>
                    <a:pt x="47625" y="5057"/>
                  </a:moveTo>
                  <a:lnTo>
                    <a:pt x="47625" y="5057"/>
                  </a:lnTo>
                  <a:lnTo>
                    <a:pt x="52683" y="0"/>
                  </a:lnTo>
                  <a:lnTo>
                    <a:pt x="56288" y="628"/>
                  </a:lnTo>
                  <a:lnTo>
                    <a:pt x="77283" y="16843"/>
                  </a:lnTo>
                  <a:lnTo>
                    <a:pt x="83272" y="22439"/>
                  </a:lnTo>
                  <a:lnTo>
                    <a:pt x="100488" y="66268"/>
                  </a:lnTo>
                  <a:lnTo>
                    <a:pt x="109738" y="95631"/>
                  </a:lnTo>
                  <a:lnTo>
                    <a:pt x="112948" y="142666"/>
                  </a:lnTo>
                  <a:lnTo>
                    <a:pt x="113698" y="178400"/>
                  </a:lnTo>
                  <a:lnTo>
                    <a:pt x="106577" y="223722"/>
                  </a:lnTo>
                  <a:lnTo>
                    <a:pt x="91894" y="266647"/>
                  </a:lnTo>
                  <a:lnTo>
                    <a:pt x="66247" y="312179"/>
                  </a:lnTo>
                  <a:lnTo>
                    <a:pt x="40174" y="344879"/>
                  </a:lnTo>
                  <a:lnTo>
                    <a:pt x="0" y="367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396"/>
            <p:cNvSpPr/>
            <p:nvPr>
              <p:custDataLst>
                <p:tags r:id="rId149"/>
              </p:custDataLst>
            </p:nvPr>
          </p:nvSpPr>
          <p:spPr>
            <a:xfrm>
              <a:off x="10660369" y="667327"/>
              <a:ext cx="131457" cy="351849"/>
            </a:xfrm>
            <a:custGeom>
              <a:avLst/>
              <a:gdLst/>
              <a:ahLst/>
              <a:cxnLst/>
              <a:rect l="0" t="0" r="0" b="0"/>
              <a:pathLst>
                <a:path w="131457" h="351849">
                  <a:moveTo>
                    <a:pt x="83831" y="37523"/>
                  </a:moveTo>
                  <a:lnTo>
                    <a:pt x="83831" y="37523"/>
                  </a:lnTo>
                  <a:lnTo>
                    <a:pt x="83831" y="27410"/>
                  </a:lnTo>
                  <a:lnTo>
                    <a:pt x="86655" y="19623"/>
                  </a:lnTo>
                  <a:lnTo>
                    <a:pt x="102373" y="0"/>
                  </a:lnTo>
                  <a:lnTo>
                    <a:pt x="92618" y="4651"/>
                  </a:lnTo>
                  <a:lnTo>
                    <a:pt x="63144" y="38230"/>
                  </a:lnTo>
                  <a:lnTo>
                    <a:pt x="38395" y="81687"/>
                  </a:lnTo>
                  <a:lnTo>
                    <a:pt x="20619" y="122988"/>
                  </a:lnTo>
                  <a:lnTo>
                    <a:pt x="7688" y="162433"/>
                  </a:lnTo>
                  <a:lnTo>
                    <a:pt x="0" y="209893"/>
                  </a:lnTo>
                  <a:lnTo>
                    <a:pt x="5894" y="253897"/>
                  </a:lnTo>
                  <a:lnTo>
                    <a:pt x="6474" y="261147"/>
                  </a:lnTo>
                  <a:lnTo>
                    <a:pt x="22457" y="291577"/>
                  </a:lnTo>
                  <a:lnTo>
                    <a:pt x="42246" y="317292"/>
                  </a:lnTo>
                  <a:lnTo>
                    <a:pt x="88831" y="344694"/>
                  </a:lnTo>
                  <a:lnTo>
                    <a:pt x="131456" y="351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97"/>
            <p:cNvSpPr/>
            <p:nvPr>
              <p:custDataLst>
                <p:tags r:id="rId150"/>
              </p:custDataLst>
            </p:nvPr>
          </p:nvSpPr>
          <p:spPr>
            <a:xfrm>
              <a:off x="11687175" y="516182"/>
              <a:ext cx="161926" cy="121994"/>
            </a:xfrm>
            <a:custGeom>
              <a:avLst/>
              <a:gdLst/>
              <a:ahLst/>
              <a:cxnLst/>
              <a:rect l="0" t="0" r="0" b="0"/>
              <a:pathLst>
                <a:path w="161926" h="121994">
                  <a:moveTo>
                    <a:pt x="0" y="26743"/>
                  </a:moveTo>
                  <a:lnTo>
                    <a:pt x="0" y="26743"/>
                  </a:lnTo>
                  <a:lnTo>
                    <a:pt x="0" y="21686"/>
                  </a:lnTo>
                  <a:lnTo>
                    <a:pt x="2824" y="16382"/>
                  </a:lnTo>
                  <a:lnTo>
                    <a:pt x="13256" y="4353"/>
                  </a:lnTo>
                  <a:lnTo>
                    <a:pt x="19296" y="917"/>
                  </a:lnTo>
                  <a:lnTo>
                    <a:pt x="22390" y="0"/>
                  </a:lnTo>
                  <a:lnTo>
                    <a:pt x="31471" y="1805"/>
                  </a:lnTo>
                  <a:lnTo>
                    <a:pt x="36856" y="3768"/>
                  </a:lnTo>
                  <a:lnTo>
                    <a:pt x="40445" y="6134"/>
                  </a:lnTo>
                  <a:lnTo>
                    <a:pt x="44434" y="11586"/>
                  </a:lnTo>
                  <a:lnTo>
                    <a:pt x="43384" y="23182"/>
                  </a:lnTo>
                  <a:lnTo>
                    <a:pt x="28203" y="64530"/>
                  </a:lnTo>
                  <a:lnTo>
                    <a:pt x="11385" y="96017"/>
                  </a:lnTo>
                  <a:lnTo>
                    <a:pt x="13940" y="99384"/>
                  </a:lnTo>
                  <a:lnTo>
                    <a:pt x="40853" y="112392"/>
                  </a:lnTo>
                  <a:lnTo>
                    <a:pt x="71689" y="120097"/>
                  </a:lnTo>
                  <a:lnTo>
                    <a:pt x="113370" y="121618"/>
                  </a:lnTo>
                  <a:lnTo>
                    <a:pt x="161925" y="12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27"/>
          <p:cNvGrpSpPr/>
          <p:nvPr/>
        </p:nvGrpSpPr>
        <p:grpSpPr>
          <a:xfrm>
            <a:off x="552450" y="1710778"/>
            <a:ext cx="914401" cy="318048"/>
            <a:chOff x="552450" y="1710778"/>
            <a:chExt cx="914401" cy="318048"/>
          </a:xfrm>
        </p:grpSpPr>
        <p:sp>
          <p:nvSpPr>
            <p:cNvPr id="83" name="SMARTInkShape-2398"/>
            <p:cNvSpPr/>
            <p:nvPr>
              <p:custDataLst>
                <p:tags r:id="rId136"/>
              </p:custDataLst>
            </p:nvPr>
          </p:nvSpPr>
          <p:spPr>
            <a:xfrm>
              <a:off x="552450" y="1743075"/>
              <a:ext cx="228601" cy="285751"/>
            </a:xfrm>
            <a:custGeom>
              <a:avLst/>
              <a:gdLst/>
              <a:ahLst/>
              <a:cxnLst/>
              <a:rect l="0" t="0" r="0" b="0"/>
              <a:pathLst>
                <a:path w="228601" h="2857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7305" y="17926"/>
                  </a:lnTo>
                  <a:lnTo>
                    <a:pt x="58809" y="52317"/>
                  </a:lnTo>
                  <a:lnTo>
                    <a:pt x="89933" y="83830"/>
                  </a:lnTo>
                  <a:lnTo>
                    <a:pt x="130421" y="130064"/>
                  </a:lnTo>
                  <a:lnTo>
                    <a:pt x="165152" y="173322"/>
                  </a:lnTo>
                  <a:lnTo>
                    <a:pt x="192000" y="215407"/>
                  </a:lnTo>
                  <a:lnTo>
                    <a:pt x="215474" y="259749"/>
                  </a:lnTo>
                  <a:lnTo>
                    <a:pt x="2286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99"/>
            <p:cNvSpPr/>
            <p:nvPr>
              <p:custDataLst>
                <p:tags r:id="rId137"/>
              </p:custDataLst>
            </p:nvPr>
          </p:nvSpPr>
          <p:spPr>
            <a:xfrm>
              <a:off x="581025" y="1710778"/>
              <a:ext cx="228601" cy="318048"/>
            </a:xfrm>
            <a:custGeom>
              <a:avLst/>
              <a:gdLst/>
              <a:ahLst/>
              <a:cxnLst/>
              <a:rect l="0" t="0" r="0" b="0"/>
              <a:pathLst>
                <a:path w="228601" h="318048">
                  <a:moveTo>
                    <a:pt x="228600" y="22772"/>
                  </a:moveTo>
                  <a:lnTo>
                    <a:pt x="228600" y="22772"/>
                  </a:lnTo>
                  <a:lnTo>
                    <a:pt x="228600" y="1314"/>
                  </a:lnTo>
                  <a:lnTo>
                    <a:pt x="227542" y="0"/>
                  </a:lnTo>
                  <a:lnTo>
                    <a:pt x="225778" y="182"/>
                  </a:lnTo>
                  <a:lnTo>
                    <a:pt x="218239" y="5495"/>
                  </a:lnTo>
                  <a:lnTo>
                    <a:pt x="201153" y="21829"/>
                  </a:lnTo>
                  <a:lnTo>
                    <a:pt x="173121" y="66094"/>
                  </a:lnTo>
                  <a:lnTo>
                    <a:pt x="155129" y="101107"/>
                  </a:lnTo>
                  <a:lnTo>
                    <a:pt x="136393" y="144995"/>
                  </a:lnTo>
                  <a:lnTo>
                    <a:pt x="111099" y="185478"/>
                  </a:lnTo>
                  <a:lnTo>
                    <a:pt x="82898" y="225774"/>
                  </a:lnTo>
                  <a:lnTo>
                    <a:pt x="52123" y="269128"/>
                  </a:lnTo>
                  <a:lnTo>
                    <a:pt x="6448" y="312112"/>
                  </a:lnTo>
                  <a:lnTo>
                    <a:pt x="0" y="318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00"/>
            <p:cNvSpPr/>
            <p:nvPr>
              <p:custDataLst>
                <p:tags r:id="rId138"/>
              </p:custDataLst>
            </p:nvPr>
          </p:nvSpPr>
          <p:spPr>
            <a:xfrm>
              <a:off x="942975" y="18764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7962" y="7539"/>
                  </a:lnTo>
                  <a:lnTo>
                    <a:pt x="131920" y="10322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01"/>
            <p:cNvSpPr/>
            <p:nvPr>
              <p:custDataLst>
                <p:tags r:id="rId139"/>
              </p:custDataLst>
            </p:nvPr>
          </p:nvSpPr>
          <p:spPr>
            <a:xfrm>
              <a:off x="948768" y="1952625"/>
              <a:ext cx="184708" cy="32944"/>
            </a:xfrm>
            <a:custGeom>
              <a:avLst/>
              <a:gdLst/>
              <a:ahLst/>
              <a:cxnLst/>
              <a:rect l="0" t="0" r="0" b="0"/>
              <a:pathLst>
                <a:path w="184708" h="32944">
                  <a:moveTo>
                    <a:pt x="13257" y="9525"/>
                  </a:moveTo>
                  <a:lnTo>
                    <a:pt x="13257" y="9525"/>
                  </a:lnTo>
                  <a:lnTo>
                    <a:pt x="8200" y="19638"/>
                  </a:lnTo>
                  <a:lnTo>
                    <a:pt x="5653" y="22617"/>
                  </a:lnTo>
                  <a:lnTo>
                    <a:pt x="0" y="25927"/>
                  </a:lnTo>
                  <a:lnTo>
                    <a:pt x="1244" y="27868"/>
                  </a:lnTo>
                  <a:lnTo>
                    <a:pt x="11093" y="32847"/>
                  </a:lnTo>
                  <a:lnTo>
                    <a:pt x="26053" y="32943"/>
                  </a:lnTo>
                  <a:lnTo>
                    <a:pt x="66585" y="29438"/>
                  </a:lnTo>
                  <a:lnTo>
                    <a:pt x="112812" y="25866"/>
                  </a:lnTo>
                  <a:lnTo>
                    <a:pt x="184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02"/>
            <p:cNvSpPr/>
            <p:nvPr>
              <p:custDataLst>
                <p:tags r:id="rId140"/>
              </p:custDataLst>
            </p:nvPr>
          </p:nvSpPr>
          <p:spPr>
            <a:xfrm>
              <a:off x="1233645" y="1715824"/>
              <a:ext cx="147481" cy="122502"/>
            </a:xfrm>
            <a:custGeom>
              <a:avLst/>
              <a:gdLst/>
              <a:ahLst/>
              <a:cxnLst/>
              <a:rect l="0" t="0" r="0" b="0"/>
              <a:pathLst>
                <a:path w="147481" h="122502">
                  <a:moveTo>
                    <a:pt x="14130" y="8201"/>
                  </a:moveTo>
                  <a:lnTo>
                    <a:pt x="14130" y="8201"/>
                  </a:lnTo>
                  <a:lnTo>
                    <a:pt x="9073" y="3145"/>
                  </a:lnTo>
                  <a:lnTo>
                    <a:pt x="3769" y="662"/>
                  </a:lnTo>
                  <a:lnTo>
                    <a:pt x="873" y="0"/>
                  </a:lnTo>
                  <a:lnTo>
                    <a:pt x="0" y="617"/>
                  </a:lnTo>
                  <a:lnTo>
                    <a:pt x="477" y="2087"/>
                  </a:lnTo>
                  <a:lnTo>
                    <a:pt x="13782" y="22605"/>
                  </a:lnTo>
                  <a:lnTo>
                    <a:pt x="60444" y="58092"/>
                  </a:lnTo>
                  <a:lnTo>
                    <a:pt x="101691" y="93960"/>
                  </a:lnTo>
                  <a:lnTo>
                    <a:pt x="14748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03"/>
            <p:cNvSpPr/>
            <p:nvPr>
              <p:custDataLst>
                <p:tags r:id="rId141"/>
              </p:custDataLst>
            </p:nvPr>
          </p:nvSpPr>
          <p:spPr>
            <a:xfrm>
              <a:off x="1381173" y="1724452"/>
              <a:ext cx="85678" cy="294849"/>
            </a:xfrm>
            <a:custGeom>
              <a:avLst/>
              <a:gdLst/>
              <a:ahLst/>
              <a:cxnLst/>
              <a:rect l="0" t="0" r="0" b="0"/>
              <a:pathLst>
                <a:path w="85678" h="294849">
                  <a:moveTo>
                    <a:pt x="85677" y="18623"/>
                  </a:moveTo>
                  <a:lnTo>
                    <a:pt x="85677" y="18623"/>
                  </a:lnTo>
                  <a:lnTo>
                    <a:pt x="85677" y="4434"/>
                  </a:lnTo>
                  <a:lnTo>
                    <a:pt x="84619" y="2813"/>
                  </a:lnTo>
                  <a:lnTo>
                    <a:pt x="82855" y="1733"/>
                  </a:lnTo>
                  <a:lnTo>
                    <a:pt x="75316" y="213"/>
                  </a:lnTo>
                  <a:lnTo>
                    <a:pt x="72420" y="0"/>
                  </a:lnTo>
                  <a:lnTo>
                    <a:pt x="63557" y="5407"/>
                  </a:lnTo>
                  <a:lnTo>
                    <a:pt x="54679" y="13808"/>
                  </a:lnTo>
                  <a:lnTo>
                    <a:pt x="32915" y="52655"/>
                  </a:lnTo>
                  <a:lnTo>
                    <a:pt x="21501" y="93817"/>
                  </a:lnTo>
                  <a:lnTo>
                    <a:pt x="9343" y="135546"/>
                  </a:lnTo>
                  <a:lnTo>
                    <a:pt x="1807" y="174128"/>
                  </a:lnTo>
                  <a:lnTo>
                    <a:pt x="318" y="215224"/>
                  </a:lnTo>
                  <a:lnTo>
                    <a:pt x="0" y="257761"/>
                  </a:lnTo>
                  <a:lnTo>
                    <a:pt x="9477" y="294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28"/>
          <p:cNvGrpSpPr/>
          <p:nvPr/>
        </p:nvGrpSpPr>
        <p:grpSpPr>
          <a:xfrm>
            <a:off x="3272868" y="1771684"/>
            <a:ext cx="1889683" cy="465384"/>
            <a:chOff x="3272868" y="1771684"/>
            <a:chExt cx="1889683" cy="465384"/>
          </a:xfrm>
        </p:grpSpPr>
        <p:sp>
          <p:nvSpPr>
            <p:cNvPr id="90" name="SMARTInkShape-2404"/>
            <p:cNvSpPr/>
            <p:nvPr>
              <p:custDataLst>
                <p:tags r:id="rId125"/>
              </p:custDataLst>
            </p:nvPr>
          </p:nvSpPr>
          <p:spPr>
            <a:xfrm>
              <a:off x="3295702" y="1800259"/>
              <a:ext cx="190332" cy="364085"/>
            </a:xfrm>
            <a:custGeom>
              <a:avLst/>
              <a:gdLst/>
              <a:ahLst/>
              <a:cxnLst/>
              <a:rect l="0" t="0" r="0" b="0"/>
              <a:pathLst>
                <a:path w="190332" h="364085">
                  <a:moveTo>
                    <a:pt x="180923" y="9491"/>
                  </a:moveTo>
                  <a:lnTo>
                    <a:pt x="180923" y="9491"/>
                  </a:lnTo>
                  <a:lnTo>
                    <a:pt x="185980" y="9491"/>
                  </a:lnTo>
                  <a:lnTo>
                    <a:pt x="187469" y="8433"/>
                  </a:lnTo>
                  <a:lnTo>
                    <a:pt x="188462" y="6669"/>
                  </a:lnTo>
                  <a:lnTo>
                    <a:pt x="190331" y="358"/>
                  </a:lnTo>
                  <a:lnTo>
                    <a:pt x="172124" y="0"/>
                  </a:lnTo>
                  <a:lnTo>
                    <a:pt x="132139" y="7510"/>
                  </a:lnTo>
                  <a:lnTo>
                    <a:pt x="123001" y="8170"/>
                  </a:lnTo>
                  <a:lnTo>
                    <a:pt x="107202" y="14548"/>
                  </a:lnTo>
                  <a:lnTo>
                    <a:pt x="93125" y="22322"/>
                  </a:lnTo>
                  <a:lnTo>
                    <a:pt x="55362" y="37835"/>
                  </a:lnTo>
                  <a:lnTo>
                    <a:pt x="45743" y="46077"/>
                  </a:lnTo>
                  <a:lnTo>
                    <a:pt x="17040" y="88041"/>
                  </a:lnTo>
                  <a:lnTo>
                    <a:pt x="4422" y="112222"/>
                  </a:lnTo>
                  <a:lnTo>
                    <a:pt x="832" y="154471"/>
                  </a:lnTo>
                  <a:lnTo>
                    <a:pt x="210" y="191090"/>
                  </a:lnTo>
                  <a:lnTo>
                    <a:pt x="0" y="236333"/>
                  </a:lnTo>
                  <a:lnTo>
                    <a:pt x="6504" y="276902"/>
                  </a:lnTo>
                  <a:lnTo>
                    <a:pt x="11709" y="316117"/>
                  </a:lnTo>
                  <a:lnTo>
                    <a:pt x="31829" y="361993"/>
                  </a:lnTo>
                  <a:lnTo>
                    <a:pt x="37077" y="364084"/>
                  </a:lnTo>
                  <a:lnTo>
                    <a:pt x="77275" y="362410"/>
                  </a:lnTo>
                  <a:lnTo>
                    <a:pt x="112354" y="354409"/>
                  </a:lnTo>
                  <a:lnTo>
                    <a:pt x="128738" y="344640"/>
                  </a:lnTo>
                  <a:lnTo>
                    <a:pt x="149880" y="328556"/>
                  </a:lnTo>
                  <a:lnTo>
                    <a:pt x="153877" y="326976"/>
                  </a:lnTo>
                  <a:lnTo>
                    <a:pt x="156543" y="324865"/>
                  </a:lnTo>
                  <a:lnTo>
                    <a:pt x="161873" y="3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405"/>
            <p:cNvSpPr/>
            <p:nvPr>
              <p:custDataLst>
                <p:tags r:id="rId126"/>
              </p:custDataLst>
            </p:nvPr>
          </p:nvSpPr>
          <p:spPr>
            <a:xfrm>
              <a:off x="3272868" y="1990725"/>
              <a:ext cx="241858" cy="47626"/>
            </a:xfrm>
            <a:custGeom>
              <a:avLst/>
              <a:gdLst/>
              <a:ahLst/>
              <a:cxnLst/>
              <a:rect l="0" t="0" r="0" b="0"/>
              <a:pathLst>
                <a:path w="241858" h="47626">
                  <a:moveTo>
                    <a:pt x="13257" y="47625"/>
                  </a:moveTo>
                  <a:lnTo>
                    <a:pt x="13257" y="47625"/>
                  </a:lnTo>
                  <a:lnTo>
                    <a:pt x="0" y="47625"/>
                  </a:lnTo>
                  <a:lnTo>
                    <a:pt x="185" y="46567"/>
                  </a:lnTo>
                  <a:lnTo>
                    <a:pt x="6036" y="42569"/>
                  </a:lnTo>
                  <a:lnTo>
                    <a:pt x="33586" y="32437"/>
                  </a:lnTo>
                  <a:lnTo>
                    <a:pt x="68974" y="26516"/>
                  </a:lnTo>
                  <a:lnTo>
                    <a:pt x="113726" y="18440"/>
                  </a:lnTo>
                  <a:lnTo>
                    <a:pt x="147868" y="12429"/>
                  </a:lnTo>
                  <a:lnTo>
                    <a:pt x="194723" y="4153"/>
                  </a:lnTo>
                  <a:lnTo>
                    <a:pt x="241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406"/>
            <p:cNvSpPr/>
            <p:nvPr>
              <p:custDataLst>
                <p:tags r:id="rId127"/>
              </p:custDataLst>
            </p:nvPr>
          </p:nvSpPr>
          <p:spPr>
            <a:xfrm>
              <a:off x="3677053" y="1771684"/>
              <a:ext cx="209148" cy="418870"/>
            </a:xfrm>
            <a:custGeom>
              <a:avLst/>
              <a:gdLst/>
              <a:ahLst/>
              <a:cxnLst/>
              <a:rect l="0" t="0" r="0" b="0"/>
              <a:pathLst>
                <a:path w="209148" h="418870">
                  <a:moveTo>
                    <a:pt x="209147" y="9491"/>
                  </a:moveTo>
                  <a:lnTo>
                    <a:pt x="209147" y="9491"/>
                  </a:lnTo>
                  <a:lnTo>
                    <a:pt x="204090" y="4435"/>
                  </a:lnTo>
                  <a:lnTo>
                    <a:pt x="198786" y="1952"/>
                  </a:lnTo>
                  <a:lnTo>
                    <a:pt x="162801" y="0"/>
                  </a:lnTo>
                  <a:lnTo>
                    <a:pt x="125158" y="10332"/>
                  </a:lnTo>
                  <a:lnTo>
                    <a:pt x="82652" y="31437"/>
                  </a:lnTo>
                  <a:lnTo>
                    <a:pt x="74017" y="36822"/>
                  </a:lnTo>
                  <a:lnTo>
                    <a:pt x="51751" y="64626"/>
                  </a:lnTo>
                  <a:lnTo>
                    <a:pt x="39415" y="104343"/>
                  </a:lnTo>
                  <a:lnTo>
                    <a:pt x="29861" y="147257"/>
                  </a:lnTo>
                  <a:lnTo>
                    <a:pt x="27447" y="189418"/>
                  </a:lnTo>
                  <a:lnTo>
                    <a:pt x="20699" y="232867"/>
                  </a:lnTo>
                  <a:lnTo>
                    <a:pt x="19052" y="272572"/>
                  </a:lnTo>
                  <a:lnTo>
                    <a:pt x="12181" y="312518"/>
                  </a:lnTo>
                  <a:lnTo>
                    <a:pt x="8332" y="356190"/>
                  </a:lnTo>
                  <a:lnTo>
                    <a:pt x="0" y="399080"/>
                  </a:lnTo>
                  <a:lnTo>
                    <a:pt x="2598" y="407714"/>
                  </a:lnTo>
                  <a:lnTo>
                    <a:pt x="4773" y="411498"/>
                  </a:lnTo>
                  <a:lnTo>
                    <a:pt x="9398" y="414021"/>
                  </a:lnTo>
                  <a:lnTo>
                    <a:pt x="42455" y="418070"/>
                  </a:lnTo>
                  <a:lnTo>
                    <a:pt x="89437" y="418869"/>
                  </a:lnTo>
                  <a:lnTo>
                    <a:pt x="136308" y="411422"/>
                  </a:lnTo>
                  <a:lnTo>
                    <a:pt x="161522" y="400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07"/>
            <p:cNvSpPr/>
            <p:nvPr>
              <p:custDataLst>
                <p:tags r:id="rId128"/>
              </p:custDataLst>
            </p:nvPr>
          </p:nvSpPr>
          <p:spPr>
            <a:xfrm>
              <a:off x="3897049" y="1896799"/>
              <a:ext cx="189177" cy="189714"/>
            </a:xfrm>
            <a:custGeom>
              <a:avLst/>
              <a:gdLst/>
              <a:ahLst/>
              <a:cxnLst/>
              <a:rect l="0" t="0" r="0" b="0"/>
              <a:pathLst>
                <a:path w="189177" h="189714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42559" y="34358"/>
                  </a:lnTo>
                  <a:lnTo>
                    <a:pt x="83088" y="76824"/>
                  </a:lnTo>
                  <a:lnTo>
                    <a:pt x="125034" y="123996"/>
                  </a:lnTo>
                  <a:lnTo>
                    <a:pt x="161559" y="169669"/>
                  </a:lnTo>
                  <a:lnTo>
                    <a:pt x="172644" y="186806"/>
                  </a:lnTo>
                  <a:lnTo>
                    <a:pt x="176038" y="189713"/>
                  </a:lnTo>
                  <a:lnTo>
                    <a:pt x="189176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08"/>
            <p:cNvSpPr/>
            <p:nvPr>
              <p:custDataLst>
                <p:tags r:id="rId129"/>
              </p:custDataLst>
            </p:nvPr>
          </p:nvSpPr>
          <p:spPr>
            <a:xfrm>
              <a:off x="3936137" y="1877749"/>
              <a:ext cx="169139" cy="255852"/>
            </a:xfrm>
            <a:custGeom>
              <a:avLst/>
              <a:gdLst/>
              <a:ahLst/>
              <a:cxnLst/>
              <a:rect l="0" t="0" r="0" b="0"/>
              <a:pathLst>
                <a:path w="169139" h="255852">
                  <a:moveTo>
                    <a:pt x="169138" y="8201"/>
                  </a:moveTo>
                  <a:lnTo>
                    <a:pt x="169138" y="8201"/>
                  </a:lnTo>
                  <a:lnTo>
                    <a:pt x="169138" y="3145"/>
                  </a:lnTo>
                  <a:lnTo>
                    <a:pt x="168080" y="1655"/>
                  </a:lnTo>
                  <a:lnTo>
                    <a:pt x="166316" y="662"/>
                  </a:lnTo>
                  <a:lnTo>
                    <a:pt x="164081" y="0"/>
                  </a:lnTo>
                  <a:lnTo>
                    <a:pt x="150824" y="4125"/>
                  </a:lnTo>
                  <a:lnTo>
                    <a:pt x="128434" y="22163"/>
                  </a:lnTo>
                  <a:lnTo>
                    <a:pt x="101086" y="62190"/>
                  </a:lnTo>
                  <a:lnTo>
                    <a:pt x="70954" y="106070"/>
                  </a:lnTo>
                  <a:lnTo>
                    <a:pt x="42241" y="151223"/>
                  </a:lnTo>
                  <a:lnTo>
                    <a:pt x="18463" y="190659"/>
                  </a:lnTo>
                  <a:lnTo>
                    <a:pt x="1156" y="231352"/>
                  </a:lnTo>
                  <a:lnTo>
                    <a:pt x="0" y="236343"/>
                  </a:lnTo>
                  <a:lnTo>
                    <a:pt x="287" y="240729"/>
                  </a:lnTo>
                  <a:lnTo>
                    <a:pt x="7213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09"/>
            <p:cNvSpPr/>
            <p:nvPr>
              <p:custDataLst>
                <p:tags r:id="rId130"/>
              </p:custDataLst>
            </p:nvPr>
          </p:nvSpPr>
          <p:spPr>
            <a:xfrm>
              <a:off x="4191000" y="2076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10"/>
            <p:cNvSpPr/>
            <p:nvPr>
              <p:custDataLst>
                <p:tags r:id="rId131"/>
              </p:custDataLst>
            </p:nvPr>
          </p:nvSpPr>
          <p:spPr>
            <a:xfrm>
              <a:off x="4410075" y="1876817"/>
              <a:ext cx="123826" cy="113909"/>
            </a:xfrm>
            <a:custGeom>
              <a:avLst/>
              <a:gdLst/>
              <a:ahLst/>
              <a:cxnLst/>
              <a:rect l="0" t="0" r="0" b="0"/>
              <a:pathLst>
                <a:path w="123826" h="113909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4189" y="0"/>
                  </a:lnTo>
                  <a:lnTo>
                    <a:pt x="15810" y="928"/>
                  </a:lnTo>
                  <a:lnTo>
                    <a:pt x="16889" y="2605"/>
                  </a:lnTo>
                  <a:lnTo>
                    <a:pt x="17610" y="4781"/>
                  </a:lnTo>
                  <a:lnTo>
                    <a:pt x="63499" y="45327"/>
                  </a:lnTo>
                  <a:lnTo>
                    <a:pt x="102138" y="91645"/>
                  </a:lnTo>
                  <a:lnTo>
                    <a:pt x="123825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11"/>
            <p:cNvSpPr/>
            <p:nvPr>
              <p:custDataLst>
                <p:tags r:id="rId132"/>
              </p:custDataLst>
            </p:nvPr>
          </p:nvSpPr>
          <p:spPr>
            <a:xfrm>
              <a:off x="4524375" y="1872081"/>
              <a:ext cx="104776" cy="271045"/>
            </a:xfrm>
            <a:custGeom>
              <a:avLst/>
              <a:gdLst/>
              <a:ahLst/>
              <a:cxnLst/>
              <a:rect l="0" t="0" r="0" b="0"/>
              <a:pathLst>
                <a:path w="104776" h="271045">
                  <a:moveTo>
                    <a:pt x="104775" y="23394"/>
                  </a:moveTo>
                  <a:lnTo>
                    <a:pt x="104775" y="23394"/>
                  </a:lnTo>
                  <a:lnTo>
                    <a:pt x="104775" y="18338"/>
                  </a:lnTo>
                  <a:lnTo>
                    <a:pt x="101953" y="13033"/>
                  </a:lnTo>
                  <a:lnTo>
                    <a:pt x="91518" y="1004"/>
                  </a:lnTo>
                  <a:lnTo>
                    <a:pt x="86412" y="0"/>
                  </a:lnTo>
                  <a:lnTo>
                    <a:pt x="72272" y="1708"/>
                  </a:lnTo>
                  <a:lnTo>
                    <a:pt x="35107" y="17370"/>
                  </a:lnTo>
                  <a:lnTo>
                    <a:pt x="23364" y="26361"/>
                  </a:lnTo>
                  <a:lnTo>
                    <a:pt x="18751" y="31722"/>
                  </a:lnTo>
                  <a:lnTo>
                    <a:pt x="13626" y="48968"/>
                  </a:lnTo>
                  <a:lnTo>
                    <a:pt x="5278" y="94533"/>
                  </a:lnTo>
                  <a:lnTo>
                    <a:pt x="1043" y="137753"/>
                  </a:lnTo>
                  <a:lnTo>
                    <a:pt x="3028" y="183136"/>
                  </a:lnTo>
                  <a:lnTo>
                    <a:pt x="8242" y="222988"/>
                  </a:lnTo>
                  <a:lnTo>
                    <a:pt x="0" y="27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12"/>
            <p:cNvSpPr/>
            <p:nvPr>
              <p:custDataLst>
                <p:tags r:id="rId133"/>
              </p:custDataLst>
            </p:nvPr>
          </p:nvSpPr>
          <p:spPr>
            <a:xfrm>
              <a:off x="4695825" y="1811100"/>
              <a:ext cx="133551" cy="425968"/>
            </a:xfrm>
            <a:custGeom>
              <a:avLst/>
              <a:gdLst/>
              <a:ahLst/>
              <a:cxnLst/>
              <a:rect l="0" t="0" r="0" b="0"/>
              <a:pathLst>
                <a:path w="133551" h="425968">
                  <a:moveTo>
                    <a:pt x="19050" y="27225"/>
                  </a:moveTo>
                  <a:lnTo>
                    <a:pt x="19050" y="27225"/>
                  </a:lnTo>
                  <a:lnTo>
                    <a:pt x="19050" y="13967"/>
                  </a:lnTo>
                  <a:lnTo>
                    <a:pt x="21167" y="12037"/>
                  </a:lnTo>
                  <a:lnTo>
                    <a:pt x="60468" y="862"/>
                  </a:lnTo>
                  <a:lnTo>
                    <a:pt x="97608" y="0"/>
                  </a:lnTo>
                  <a:lnTo>
                    <a:pt x="110762" y="3836"/>
                  </a:lnTo>
                  <a:lnTo>
                    <a:pt x="130067" y="17002"/>
                  </a:lnTo>
                  <a:lnTo>
                    <a:pt x="133278" y="23585"/>
                  </a:lnTo>
                  <a:lnTo>
                    <a:pt x="133550" y="66100"/>
                  </a:lnTo>
                  <a:lnTo>
                    <a:pt x="125786" y="109066"/>
                  </a:lnTo>
                  <a:lnTo>
                    <a:pt x="110965" y="152002"/>
                  </a:lnTo>
                  <a:lnTo>
                    <a:pt x="105590" y="194084"/>
                  </a:lnTo>
                  <a:lnTo>
                    <a:pt x="102194" y="223068"/>
                  </a:lnTo>
                  <a:lnTo>
                    <a:pt x="99880" y="230812"/>
                  </a:lnTo>
                  <a:lnTo>
                    <a:pt x="102710" y="273658"/>
                  </a:lnTo>
                  <a:lnTo>
                    <a:pt x="107189" y="317242"/>
                  </a:lnTo>
                  <a:lnTo>
                    <a:pt x="112895" y="356974"/>
                  </a:lnTo>
                  <a:lnTo>
                    <a:pt x="113883" y="388101"/>
                  </a:lnTo>
                  <a:lnTo>
                    <a:pt x="110847" y="396926"/>
                  </a:lnTo>
                  <a:lnTo>
                    <a:pt x="99008" y="412375"/>
                  </a:lnTo>
                  <a:lnTo>
                    <a:pt x="85984" y="420653"/>
                  </a:lnTo>
                  <a:lnTo>
                    <a:pt x="71023" y="424332"/>
                  </a:lnTo>
                  <a:lnTo>
                    <a:pt x="50263" y="425967"/>
                  </a:lnTo>
                  <a:lnTo>
                    <a:pt x="0" y="40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13"/>
            <p:cNvSpPr/>
            <p:nvPr>
              <p:custDataLst>
                <p:tags r:id="rId134"/>
              </p:custDataLst>
            </p:nvPr>
          </p:nvSpPr>
          <p:spPr>
            <a:xfrm>
              <a:off x="5010150" y="2030145"/>
              <a:ext cx="123826" cy="8206"/>
            </a:xfrm>
            <a:custGeom>
              <a:avLst/>
              <a:gdLst/>
              <a:ahLst/>
              <a:cxnLst/>
              <a:rect l="0" t="0" r="0" b="0"/>
              <a:pathLst>
                <a:path w="123826" h="8206">
                  <a:moveTo>
                    <a:pt x="0" y="8205"/>
                  </a:moveTo>
                  <a:lnTo>
                    <a:pt x="0" y="8205"/>
                  </a:lnTo>
                  <a:lnTo>
                    <a:pt x="5056" y="8205"/>
                  </a:lnTo>
                  <a:lnTo>
                    <a:pt x="35648" y="4"/>
                  </a:lnTo>
                  <a:lnTo>
                    <a:pt x="74618" y="0"/>
                  </a:lnTo>
                  <a:lnTo>
                    <a:pt x="123825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14"/>
            <p:cNvSpPr/>
            <p:nvPr>
              <p:custDataLst>
                <p:tags r:id="rId135"/>
              </p:custDataLst>
            </p:nvPr>
          </p:nvSpPr>
          <p:spPr>
            <a:xfrm>
              <a:off x="5015953" y="2124075"/>
              <a:ext cx="146598" cy="18543"/>
            </a:xfrm>
            <a:custGeom>
              <a:avLst/>
              <a:gdLst/>
              <a:ahLst/>
              <a:cxnLst/>
              <a:rect l="0" t="0" r="0" b="0"/>
              <a:pathLst>
                <a:path w="146598" h="18543">
                  <a:moveTo>
                    <a:pt x="22772" y="0"/>
                  </a:moveTo>
                  <a:lnTo>
                    <a:pt x="22772" y="0"/>
                  </a:lnTo>
                  <a:lnTo>
                    <a:pt x="1313" y="13258"/>
                  </a:lnTo>
                  <a:lnTo>
                    <a:pt x="0" y="15188"/>
                  </a:lnTo>
                  <a:lnTo>
                    <a:pt x="182" y="16476"/>
                  </a:lnTo>
                  <a:lnTo>
                    <a:pt x="1362" y="17334"/>
                  </a:lnTo>
                  <a:lnTo>
                    <a:pt x="18192" y="18542"/>
                  </a:lnTo>
                  <a:lnTo>
                    <a:pt x="57811" y="12404"/>
                  </a:lnTo>
                  <a:lnTo>
                    <a:pt x="14659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429"/>
          <p:cNvGrpSpPr/>
          <p:nvPr/>
        </p:nvGrpSpPr>
        <p:grpSpPr>
          <a:xfrm>
            <a:off x="5606493" y="1753153"/>
            <a:ext cx="1180919" cy="573962"/>
            <a:chOff x="5606493" y="1753153"/>
            <a:chExt cx="1180919" cy="573962"/>
          </a:xfrm>
        </p:grpSpPr>
        <p:sp>
          <p:nvSpPr>
            <p:cNvPr id="102" name="SMARTInkShape-2415"/>
            <p:cNvSpPr/>
            <p:nvPr>
              <p:custDataLst>
                <p:tags r:id="rId118"/>
              </p:custDataLst>
            </p:nvPr>
          </p:nvSpPr>
          <p:spPr>
            <a:xfrm>
              <a:off x="5631888" y="1847850"/>
              <a:ext cx="168838" cy="427270"/>
            </a:xfrm>
            <a:custGeom>
              <a:avLst/>
              <a:gdLst/>
              <a:ahLst/>
              <a:cxnLst/>
              <a:rect l="0" t="0" r="0" b="0"/>
              <a:pathLst>
                <a:path w="168838" h="427270">
                  <a:moveTo>
                    <a:pt x="111687" y="0"/>
                  </a:moveTo>
                  <a:lnTo>
                    <a:pt x="111687" y="0"/>
                  </a:lnTo>
                  <a:lnTo>
                    <a:pt x="103025" y="7604"/>
                  </a:lnTo>
                  <a:lnTo>
                    <a:pt x="56202" y="39009"/>
                  </a:lnTo>
                  <a:lnTo>
                    <a:pt x="38802" y="57420"/>
                  </a:lnTo>
                  <a:lnTo>
                    <a:pt x="13503" y="98657"/>
                  </a:lnTo>
                  <a:lnTo>
                    <a:pt x="884" y="145860"/>
                  </a:lnTo>
                  <a:lnTo>
                    <a:pt x="0" y="165369"/>
                  </a:lnTo>
                  <a:lnTo>
                    <a:pt x="4394" y="206102"/>
                  </a:lnTo>
                  <a:lnTo>
                    <a:pt x="6166" y="249568"/>
                  </a:lnTo>
                  <a:lnTo>
                    <a:pt x="6765" y="296595"/>
                  </a:lnTo>
                  <a:lnTo>
                    <a:pt x="6893" y="343740"/>
                  </a:lnTo>
                  <a:lnTo>
                    <a:pt x="6910" y="387630"/>
                  </a:lnTo>
                  <a:lnTo>
                    <a:pt x="12555" y="405466"/>
                  </a:lnTo>
                  <a:lnTo>
                    <a:pt x="17024" y="413186"/>
                  </a:lnTo>
                  <a:lnTo>
                    <a:pt x="22120" y="418332"/>
                  </a:lnTo>
                  <a:lnTo>
                    <a:pt x="33427" y="424050"/>
                  </a:lnTo>
                  <a:lnTo>
                    <a:pt x="61805" y="427269"/>
                  </a:lnTo>
                  <a:lnTo>
                    <a:pt x="105745" y="420907"/>
                  </a:lnTo>
                  <a:lnTo>
                    <a:pt x="133326" y="414400"/>
                  </a:lnTo>
                  <a:lnTo>
                    <a:pt x="149966" y="405948"/>
                  </a:lnTo>
                  <a:lnTo>
                    <a:pt x="168837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16"/>
            <p:cNvSpPr/>
            <p:nvPr>
              <p:custDataLst>
                <p:tags r:id="rId119"/>
              </p:custDataLst>
            </p:nvPr>
          </p:nvSpPr>
          <p:spPr>
            <a:xfrm>
              <a:off x="5606493" y="2066925"/>
              <a:ext cx="156133" cy="47626"/>
            </a:xfrm>
            <a:custGeom>
              <a:avLst/>
              <a:gdLst/>
              <a:ahLst/>
              <a:cxnLst/>
              <a:rect l="0" t="0" r="0" b="0"/>
              <a:pathLst>
                <a:path w="156133" h="47626">
                  <a:moveTo>
                    <a:pt x="13257" y="47625"/>
                  </a:moveTo>
                  <a:lnTo>
                    <a:pt x="13257" y="47625"/>
                  </a:lnTo>
                  <a:lnTo>
                    <a:pt x="8201" y="47625"/>
                  </a:lnTo>
                  <a:lnTo>
                    <a:pt x="2896" y="44803"/>
                  </a:lnTo>
                  <a:lnTo>
                    <a:pt x="0" y="42568"/>
                  </a:lnTo>
                  <a:lnTo>
                    <a:pt x="185" y="40021"/>
                  </a:lnTo>
                  <a:lnTo>
                    <a:pt x="6037" y="34367"/>
                  </a:lnTo>
                  <a:lnTo>
                    <a:pt x="33586" y="23173"/>
                  </a:lnTo>
                  <a:lnTo>
                    <a:pt x="79961" y="12866"/>
                  </a:lnTo>
                  <a:lnTo>
                    <a:pt x="116353" y="7363"/>
                  </a:lnTo>
                  <a:lnTo>
                    <a:pt x="156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17"/>
            <p:cNvSpPr/>
            <p:nvPr>
              <p:custDataLst>
                <p:tags r:id="rId120"/>
              </p:custDataLst>
            </p:nvPr>
          </p:nvSpPr>
          <p:spPr>
            <a:xfrm>
              <a:off x="5917402" y="1848544"/>
              <a:ext cx="205457" cy="423071"/>
            </a:xfrm>
            <a:custGeom>
              <a:avLst/>
              <a:gdLst/>
              <a:ahLst/>
              <a:cxnLst/>
              <a:rect l="0" t="0" r="0" b="0"/>
              <a:pathLst>
                <a:path w="205457" h="423071">
                  <a:moveTo>
                    <a:pt x="188123" y="46931"/>
                  </a:moveTo>
                  <a:lnTo>
                    <a:pt x="188123" y="46931"/>
                  </a:lnTo>
                  <a:lnTo>
                    <a:pt x="193179" y="46931"/>
                  </a:lnTo>
                  <a:lnTo>
                    <a:pt x="198484" y="41287"/>
                  </a:lnTo>
                  <a:lnTo>
                    <a:pt x="203311" y="31722"/>
                  </a:lnTo>
                  <a:lnTo>
                    <a:pt x="205456" y="20416"/>
                  </a:lnTo>
                  <a:lnTo>
                    <a:pt x="203912" y="15496"/>
                  </a:lnTo>
                  <a:lnTo>
                    <a:pt x="196551" y="7207"/>
                  </a:lnTo>
                  <a:lnTo>
                    <a:pt x="186224" y="2818"/>
                  </a:lnTo>
                  <a:lnTo>
                    <a:pt x="157292" y="0"/>
                  </a:lnTo>
                  <a:lnTo>
                    <a:pt x="120191" y="4568"/>
                  </a:lnTo>
                  <a:lnTo>
                    <a:pt x="75457" y="16652"/>
                  </a:lnTo>
                  <a:lnTo>
                    <a:pt x="36526" y="39311"/>
                  </a:lnTo>
                  <a:lnTo>
                    <a:pt x="14087" y="60634"/>
                  </a:lnTo>
                  <a:lnTo>
                    <a:pt x="5646" y="72777"/>
                  </a:lnTo>
                  <a:lnTo>
                    <a:pt x="0" y="101626"/>
                  </a:lnTo>
                  <a:lnTo>
                    <a:pt x="5697" y="147184"/>
                  </a:lnTo>
                  <a:lnTo>
                    <a:pt x="14191" y="187227"/>
                  </a:lnTo>
                  <a:lnTo>
                    <a:pt x="18760" y="229964"/>
                  </a:lnTo>
                  <a:lnTo>
                    <a:pt x="24729" y="276643"/>
                  </a:lnTo>
                  <a:lnTo>
                    <a:pt x="25908" y="321455"/>
                  </a:lnTo>
                  <a:lnTo>
                    <a:pt x="26111" y="358518"/>
                  </a:lnTo>
                  <a:lnTo>
                    <a:pt x="28289" y="394194"/>
                  </a:lnTo>
                  <a:lnTo>
                    <a:pt x="36299" y="411526"/>
                  </a:lnTo>
                  <a:lnTo>
                    <a:pt x="41399" y="416994"/>
                  </a:lnTo>
                  <a:lnTo>
                    <a:pt x="52709" y="423070"/>
                  </a:lnTo>
                  <a:lnTo>
                    <a:pt x="98573" y="419752"/>
                  </a:lnTo>
                  <a:lnTo>
                    <a:pt x="169073" y="39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18"/>
            <p:cNvSpPr/>
            <p:nvPr>
              <p:custDataLst>
                <p:tags r:id="rId121"/>
              </p:custDataLst>
            </p:nvPr>
          </p:nvSpPr>
          <p:spPr>
            <a:xfrm>
              <a:off x="6143625" y="1966187"/>
              <a:ext cx="219076" cy="234089"/>
            </a:xfrm>
            <a:custGeom>
              <a:avLst/>
              <a:gdLst/>
              <a:ahLst/>
              <a:cxnLst/>
              <a:rect l="0" t="0" r="0" b="0"/>
              <a:pathLst>
                <a:path w="219076" h="2340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0113" y="14669"/>
                  </a:lnTo>
                  <a:lnTo>
                    <a:pt x="53673" y="51500"/>
                  </a:lnTo>
                  <a:lnTo>
                    <a:pt x="91976" y="88307"/>
                  </a:lnTo>
                  <a:lnTo>
                    <a:pt x="131645" y="121135"/>
                  </a:lnTo>
                  <a:lnTo>
                    <a:pt x="174197" y="163019"/>
                  </a:lnTo>
                  <a:lnTo>
                    <a:pt x="219075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19"/>
            <p:cNvSpPr/>
            <p:nvPr>
              <p:custDataLst>
                <p:tags r:id="rId122"/>
              </p:custDataLst>
            </p:nvPr>
          </p:nvSpPr>
          <p:spPr>
            <a:xfrm>
              <a:off x="6203064" y="1990725"/>
              <a:ext cx="178687" cy="257176"/>
            </a:xfrm>
            <a:custGeom>
              <a:avLst/>
              <a:gdLst/>
              <a:ahLst/>
              <a:cxnLst/>
              <a:rect l="0" t="0" r="0" b="0"/>
              <a:pathLst>
                <a:path w="178687" h="257176">
                  <a:moveTo>
                    <a:pt x="178686" y="0"/>
                  </a:moveTo>
                  <a:lnTo>
                    <a:pt x="178686" y="0"/>
                  </a:lnTo>
                  <a:lnTo>
                    <a:pt x="168573" y="0"/>
                  </a:lnTo>
                  <a:lnTo>
                    <a:pt x="157963" y="5644"/>
                  </a:lnTo>
                  <a:lnTo>
                    <a:pt x="147251" y="15209"/>
                  </a:lnTo>
                  <a:lnTo>
                    <a:pt x="110867" y="57566"/>
                  </a:lnTo>
                  <a:lnTo>
                    <a:pt x="64505" y="104613"/>
                  </a:lnTo>
                  <a:lnTo>
                    <a:pt x="52797" y="118462"/>
                  </a:lnTo>
                  <a:lnTo>
                    <a:pt x="33200" y="157417"/>
                  </a:lnTo>
                  <a:lnTo>
                    <a:pt x="13501" y="198037"/>
                  </a:lnTo>
                  <a:lnTo>
                    <a:pt x="0" y="237275"/>
                  </a:lnTo>
                  <a:lnTo>
                    <a:pt x="295" y="241792"/>
                  </a:lnTo>
                  <a:lnTo>
                    <a:pt x="16761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20"/>
            <p:cNvSpPr/>
            <p:nvPr>
              <p:custDataLst>
                <p:tags r:id="rId123"/>
              </p:custDataLst>
            </p:nvPr>
          </p:nvSpPr>
          <p:spPr>
            <a:xfrm>
              <a:off x="6404837" y="1802243"/>
              <a:ext cx="138839" cy="112283"/>
            </a:xfrm>
            <a:custGeom>
              <a:avLst/>
              <a:gdLst/>
              <a:ahLst/>
              <a:cxnLst/>
              <a:rect l="0" t="0" r="0" b="0"/>
              <a:pathLst>
                <a:path w="138839" h="112283">
                  <a:moveTo>
                    <a:pt x="5488" y="17032"/>
                  </a:moveTo>
                  <a:lnTo>
                    <a:pt x="5488" y="17032"/>
                  </a:lnTo>
                  <a:lnTo>
                    <a:pt x="432" y="11976"/>
                  </a:lnTo>
                  <a:lnTo>
                    <a:pt x="0" y="10486"/>
                  </a:lnTo>
                  <a:lnTo>
                    <a:pt x="772" y="9493"/>
                  </a:lnTo>
                  <a:lnTo>
                    <a:pt x="22192" y="1223"/>
                  </a:lnTo>
                  <a:lnTo>
                    <a:pt x="51947" y="0"/>
                  </a:lnTo>
                  <a:lnTo>
                    <a:pt x="79226" y="5871"/>
                  </a:lnTo>
                  <a:lnTo>
                    <a:pt x="90472" y="11366"/>
                  </a:lnTo>
                  <a:lnTo>
                    <a:pt x="93893" y="15371"/>
                  </a:lnTo>
                  <a:lnTo>
                    <a:pt x="97696" y="25466"/>
                  </a:lnTo>
                  <a:lnTo>
                    <a:pt x="97651" y="30063"/>
                  </a:lnTo>
                  <a:lnTo>
                    <a:pt x="94780" y="37993"/>
                  </a:lnTo>
                  <a:lnTo>
                    <a:pt x="76605" y="62504"/>
                  </a:lnTo>
                  <a:lnTo>
                    <a:pt x="75124" y="66397"/>
                  </a:lnTo>
                  <a:lnTo>
                    <a:pt x="67835" y="73544"/>
                  </a:lnTo>
                  <a:lnTo>
                    <a:pt x="62928" y="76932"/>
                  </a:lnTo>
                  <a:lnTo>
                    <a:pt x="59656" y="81307"/>
                  </a:lnTo>
                  <a:lnTo>
                    <a:pt x="56020" y="91813"/>
                  </a:lnTo>
                  <a:lnTo>
                    <a:pt x="57168" y="96519"/>
                  </a:lnTo>
                  <a:lnTo>
                    <a:pt x="64088" y="104571"/>
                  </a:lnTo>
                  <a:lnTo>
                    <a:pt x="74218" y="108854"/>
                  </a:lnTo>
                  <a:lnTo>
                    <a:pt x="138838" y="112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21"/>
            <p:cNvSpPr/>
            <p:nvPr>
              <p:custDataLst>
                <p:tags r:id="rId124"/>
              </p:custDataLst>
            </p:nvPr>
          </p:nvSpPr>
          <p:spPr>
            <a:xfrm>
              <a:off x="6486525" y="1753153"/>
              <a:ext cx="300887" cy="573962"/>
            </a:xfrm>
            <a:custGeom>
              <a:avLst/>
              <a:gdLst/>
              <a:ahLst/>
              <a:cxnLst/>
              <a:rect l="0" t="0" r="0" b="0"/>
              <a:pathLst>
                <a:path w="300887" h="573962">
                  <a:moveTo>
                    <a:pt x="200025" y="37547"/>
                  </a:moveTo>
                  <a:lnTo>
                    <a:pt x="200025" y="37547"/>
                  </a:lnTo>
                  <a:lnTo>
                    <a:pt x="189912" y="32491"/>
                  </a:lnTo>
                  <a:lnTo>
                    <a:pt x="186933" y="29943"/>
                  </a:lnTo>
                  <a:lnTo>
                    <a:pt x="183623" y="24289"/>
                  </a:lnTo>
                  <a:lnTo>
                    <a:pt x="185915" y="21300"/>
                  </a:lnTo>
                  <a:lnTo>
                    <a:pt x="220980" y="5748"/>
                  </a:lnTo>
                  <a:lnTo>
                    <a:pt x="264129" y="277"/>
                  </a:lnTo>
                  <a:lnTo>
                    <a:pt x="271336" y="0"/>
                  </a:lnTo>
                  <a:lnTo>
                    <a:pt x="284988" y="5337"/>
                  </a:lnTo>
                  <a:lnTo>
                    <a:pt x="291592" y="9724"/>
                  </a:lnTo>
                  <a:lnTo>
                    <a:pt x="295995" y="14765"/>
                  </a:lnTo>
                  <a:lnTo>
                    <a:pt x="300886" y="26010"/>
                  </a:lnTo>
                  <a:lnTo>
                    <a:pt x="300238" y="40886"/>
                  </a:lnTo>
                  <a:lnTo>
                    <a:pt x="294870" y="81183"/>
                  </a:lnTo>
                  <a:lnTo>
                    <a:pt x="286807" y="120444"/>
                  </a:lnTo>
                  <a:lnTo>
                    <a:pt x="272541" y="163474"/>
                  </a:lnTo>
                  <a:lnTo>
                    <a:pt x="260524" y="210353"/>
                  </a:lnTo>
                  <a:lnTo>
                    <a:pt x="252781" y="255008"/>
                  </a:lnTo>
                  <a:lnTo>
                    <a:pt x="247605" y="294403"/>
                  </a:lnTo>
                  <a:lnTo>
                    <a:pt x="240312" y="335581"/>
                  </a:lnTo>
                  <a:lnTo>
                    <a:pt x="233500" y="379111"/>
                  </a:lnTo>
                  <a:lnTo>
                    <a:pt x="230052" y="418739"/>
                  </a:lnTo>
                  <a:lnTo>
                    <a:pt x="229030" y="458938"/>
                  </a:lnTo>
                  <a:lnTo>
                    <a:pt x="223671" y="497660"/>
                  </a:lnTo>
                  <a:lnTo>
                    <a:pt x="214422" y="539383"/>
                  </a:lnTo>
                  <a:lnTo>
                    <a:pt x="206071" y="549157"/>
                  </a:lnTo>
                  <a:lnTo>
                    <a:pt x="193187" y="557029"/>
                  </a:lnTo>
                  <a:lnTo>
                    <a:pt x="153244" y="570706"/>
                  </a:lnTo>
                  <a:lnTo>
                    <a:pt x="143438" y="573961"/>
                  </a:lnTo>
                  <a:lnTo>
                    <a:pt x="104353" y="573487"/>
                  </a:lnTo>
                  <a:lnTo>
                    <a:pt x="59260" y="566643"/>
                  </a:lnTo>
                  <a:lnTo>
                    <a:pt x="14999" y="549361"/>
                  </a:lnTo>
                  <a:lnTo>
                    <a:pt x="0" y="542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30"/>
          <p:cNvGrpSpPr/>
          <p:nvPr/>
        </p:nvGrpSpPr>
        <p:grpSpPr>
          <a:xfrm>
            <a:off x="3897049" y="2343150"/>
            <a:ext cx="678363" cy="581026"/>
            <a:chOff x="3897049" y="2343150"/>
            <a:chExt cx="678363" cy="581026"/>
          </a:xfrm>
        </p:grpSpPr>
        <p:sp>
          <p:nvSpPr>
            <p:cNvPr id="110" name="SMARTInkShape-2422"/>
            <p:cNvSpPr/>
            <p:nvPr>
              <p:custDataLst>
                <p:tags r:id="rId115"/>
              </p:custDataLst>
            </p:nvPr>
          </p:nvSpPr>
          <p:spPr>
            <a:xfrm>
              <a:off x="4052162" y="2715949"/>
              <a:ext cx="148364" cy="160602"/>
            </a:xfrm>
            <a:custGeom>
              <a:avLst/>
              <a:gdLst/>
              <a:ahLst/>
              <a:cxnLst/>
              <a:rect l="0" t="0" r="0" b="0"/>
              <a:pathLst>
                <a:path w="148364" h="160602">
                  <a:moveTo>
                    <a:pt x="5488" y="8201"/>
                  </a:moveTo>
                  <a:lnTo>
                    <a:pt x="5488" y="8201"/>
                  </a:lnTo>
                  <a:lnTo>
                    <a:pt x="5488" y="0"/>
                  </a:lnTo>
                  <a:lnTo>
                    <a:pt x="431" y="4125"/>
                  </a:lnTo>
                  <a:lnTo>
                    <a:pt x="0" y="7600"/>
                  </a:lnTo>
                  <a:lnTo>
                    <a:pt x="2344" y="17106"/>
                  </a:lnTo>
                  <a:lnTo>
                    <a:pt x="14669" y="39414"/>
                  </a:lnTo>
                  <a:lnTo>
                    <a:pt x="58550" y="80813"/>
                  </a:lnTo>
                  <a:lnTo>
                    <a:pt x="104032" y="120758"/>
                  </a:lnTo>
                  <a:lnTo>
                    <a:pt x="124280" y="138463"/>
                  </a:lnTo>
                  <a:lnTo>
                    <a:pt x="148363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23"/>
            <p:cNvSpPr/>
            <p:nvPr>
              <p:custDataLst>
                <p:tags r:id="rId116"/>
              </p:custDataLst>
            </p:nvPr>
          </p:nvSpPr>
          <p:spPr>
            <a:xfrm>
              <a:off x="4082278" y="2709569"/>
              <a:ext cx="156348" cy="214607"/>
            </a:xfrm>
            <a:custGeom>
              <a:avLst/>
              <a:gdLst/>
              <a:ahLst/>
              <a:cxnLst/>
              <a:rect l="0" t="0" r="0" b="0"/>
              <a:pathLst>
                <a:path w="156348" h="214607">
                  <a:moveTo>
                    <a:pt x="156347" y="5056"/>
                  </a:moveTo>
                  <a:lnTo>
                    <a:pt x="156347" y="5056"/>
                  </a:lnTo>
                  <a:lnTo>
                    <a:pt x="151290" y="0"/>
                  </a:lnTo>
                  <a:lnTo>
                    <a:pt x="147684" y="627"/>
                  </a:lnTo>
                  <a:lnTo>
                    <a:pt x="138033" y="6968"/>
                  </a:lnTo>
                  <a:lnTo>
                    <a:pt x="105580" y="52116"/>
                  </a:lnTo>
                  <a:lnTo>
                    <a:pt x="68896" y="97419"/>
                  </a:lnTo>
                  <a:lnTo>
                    <a:pt x="35606" y="142656"/>
                  </a:lnTo>
                  <a:lnTo>
                    <a:pt x="4592" y="187430"/>
                  </a:lnTo>
                  <a:lnTo>
                    <a:pt x="1202" y="193313"/>
                  </a:lnTo>
                  <a:lnTo>
                    <a:pt x="0" y="198294"/>
                  </a:lnTo>
                  <a:lnTo>
                    <a:pt x="3947" y="21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24"/>
            <p:cNvSpPr/>
            <p:nvPr>
              <p:custDataLst>
                <p:tags r:id="rId117"/>
              </p:custDataLst>
            </p:nvPr>
          </p:nvSpPr>
          <p:spPr>
            <a:xfrm>
              <a:off x="3897049" y="2343150"/>
              <a:ext cx="678363" cy="84196"/>
            </a:xfrm>
            <a:custGeom>
              <a:avLst/>
              <a:gdLst/>
              <a:ahLst/>
              <a:cxnLst/>
              <a:rect l="0" t="0" r="0" b="0"/>
              <a:pathLst>
                <a:path w="678363" h="84196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7604"/>
                  </a:lnTo>
                  <a:lnTo>
                    <a:pt x="4125" y="13258"/>
                  </a:lnTo>
                  <a:lnTo>
                    <a:pt x="22163" y="22390"/>
                  </a:lnTo>
                  <a:lnTo>
                    <a:pt x="64306" y="33899"/>
                  </a:lnTo>
                  <a:lnTo>
                    <a:pt x="110575" y="37270"/>
                  </a:lnTo>
                  <a:lnTo>
                    <a:pt x="140839" y="35032"/>
                  </a:lnTo>
                  <a:lnTo>
                    <a:pt x="175560" y="30488"/>
                  </a:lnTo>
                  <a:lnTo>
                    <a:pt x="213717" y="26320"/>
                  </a:lnTo>
                  <a:lnTo>
                    <a:pt x="249997" y="20486"/>
                  </a:lnTo>
                  <a:lnTo>
                    <a:pt x="290639" y="25880"/>
                  </a:lnTo>
                  <a:lnTo>
                    <a:pt x="306943" y="27377"/>
                  </a:lnTo>
                  <a:lnTo>
                    <a:pt x="313196" y="29893"/>
                  </a:lnTo>
                  <a:lnTo>
                    <a:pt x="322966" y="38333"/>
                  </a:lnTo>
                  <a:lnTo>
                    <a:pt x="347766" y="70912"/>
                  </a:lnTo>
                  <a:lnTo>
                    <a:pt x="373893" y="80560"/>
                  </a:lnTo>
                  <a:lnTo>
                    <a:pt x="394778" y="84195"/>
                  </a:lnTo>
                  <a:lnTo>
                    <a:pt x="434949" y="78877"/>
                  </a:lnTo>
                  <a:lnTo>
                    <a:pt x="480200" y="73906"/>
                  </a:lnTo>
                  <a:lnTo>
                    <a:pt x="526936" y="65995"/>
                  </a:lnTo>
                  <a:lnTo>
                    <a:pt x="569711" y="59771"/>
                  </a:lnTo>
                  <a:lnTo>
                    <a:pt x="613241" y="57668"/>
                  </a:lnTo>
                  <a:lnTo>
                    <a:pt x="659181" y="49679"/>
                  </a:lnTo>
                  <a:lnTo>
                    <a:pt x="678362" y="47896"/>
                  </a:lnTo>
                  <a:lnTo>
                    <a:pt x="67495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431"/>
          <p:cNvGrpSpPr/>
          <p:nvPr/>
        </p:nvGrpSpPr>
        <p:grpSpPr>
          <a:xfrm>
            <a:off x="3648075" y="2669648"/>
            <a:ext cx="295276" cy="254528"/>
            <a:chOff x="3648075" y="2669648"/>
            <a:chExt cx="295276" cy="254528"/>
          </a:xfrm>
        </p:grpSpPr>
        <p:sp>
          <p:nvSpPr>
            <p:cNvPr id="114" name="SMARTInkShape-2425"/>
            <p:cNvSpPr/>
            <p:nvPr>
              <p:custDataLst>
                <p:tags r:id="rId112"/>
              </p:custDataLst>
            </p:nvPr>
          </p:nvSpPr>
          <p:spPr>
            <a:xfrm>
              <a:off x="3925624" y="2838450"/>
              <a:ext cx="17727" cy="9526"/>
            </a:xfrm>
            <a:custGeom>
              <a:avLst/>
              <a:gdLst/>
              <a:ahLst/>
              <a:cxnLst/>
              <a:rect l="0" t="0" r="0" b="0"/>
              <a:pathLst>
                <a:path w="17727" h="9526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6546"/>
                  </a:lnTo>
                  <a:lnTo>
                    <a:pt x="2087" y="7539"/>
                  </a:lnTo>
                  <a:lnTo>
                    <a:pt x="9211" y="8936"/>
                  </a:lnTo>
                  <a:lnTo>
                    <a:pt x="177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26"/>
            <p:cNvSpPr/>
            <p:nvPr>
              <p:custDataLst>
                <p:tags r:id="rId113"/>
              </p:custDataLst>
            </p:nvPr>
          </p:nvSpPr>
          <p:spPr>
            <a:xfrm>
              <a:off x="3648075" y="2725474"/>
              <a:ext cx="190501" cy="189177"/>
            </a:xfrm>
            <a:custGeom>
              <a:avLst/>
              <a:gdLst/>
              <a:ahLst/>
              <a:cxnLst/>
              <a:rect l="0" t="0" r="0" b="0"/>
              <a:pathLst>
                <a:path w="190501" h="1891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35304" y="28387"/>
                  </a:lnTo>
                  <a:lnTo>
                    <a:pt x="77104" y="57912"/>
                  </a:lnTo>
                  <a:lnTo>
                    <a:pt x="115674" y="95455"/>
                  </a:lnTo>
                  <a:lnTo>
                    <a:pt x="157049" y="141752"/>
                  </a:lnTo>
                  <a:lnTo>
                    <a:pt x="19050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427"/>
            <p:cNvSpPr/>
            <p:nvPr>
              <p:custDataLst>
                <p:tags r:id="rId114"/>
              </p:custDataLst>
            </p:nvPr>
          </p:nvSpPr>
          <p:spPr>
            <a:xfrm>
              <a:off x="3724275" y="2669648"/>
              <a:ext cx="142876" cy="254528"/>
            </a:xfrm>
            <a:custGeom>
              <a:avLst/>
              <a:gdLst/>
              <a:ahLst/>
              <a:cxnLst/>
              <a:rect l="0" t="0" r="0" b="0"/>
              <a:pathLst>
                <a:path w="142876" h="254528">
                  <a:moveTo>
                    <a:pt x="142875" y="16402"/>
                  </a:moveTo>
                  <a:lnTo>
                    <a:pt x="142875" y="16402"/>
                  </a:lnTo>
                  <a:lnTo>
                    <a:pt x="142875" y="6289"/>
                  </a:lnTo>
                  <a:lnTo>
                    <a:pt x="141817" y="3310"/>
                  </a:lnTo>
                  <a:lnTo>
                    <a:pt x="140053" y="1324"/>
                  </a:lnTo>
                  <a:lnTo>
                    <a:pt x="137818" y="0"/>
                  </a:lnTo>
                  <a:lnTo>
                    <a:pt x="129692" y="1351"/>
                  </a:lnTo>
                  <a:lnTo>
                    <a:pt x="124561" y="3193"/>
                  </a:lnTo>
                  <a:lnTo>
                    <a:pt x="116038" y="13706"/>
                  </a:lnTo>
                  <a:lnTo>
                    <a:pt x="92108" y="56460"/>
                  </a:lnTo>
                  <a:lnTo>
                    <a:pt x="76834" y="97496"/>
                  </a:lnTo>
                  <a:lnTo>
                    <a:pt x="58569" y="136725"/>
                  </a:lnTo>
                  <a:lnTo>
                    <a:pt x="35637" y="176577"/>
                  </a:lnTo>
                  <a:lnTo>
                    <a:pt x="16387" y="217660"/>
                  </a:lnTo>
                  <a:lnTo>
                    <a:pt x="0" y="25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32"/>
          <p:cNvGrpSpPr/>
          <p:nvPr/>
        </p:nvGrpSpPr>
        <p:grpSpPr>
          <a:xfrm>
            <a:off x="3753243" y="3184390"/>
            <a:ext cx="580633" cy="368436"/>
            <a:chOff x="3753243" y="3184390"/>
            <a:chExt cx="580633" cy="368436"/>
          </a:xfrm>
        </p:grpSpPr>
        <p:sp>
          <p:nvSpPr>
            <p:cNvPr id="118" name="SMARTInkShape-2428"/>
            <p:cNvSpPr/>
            <p:nvPr>
              <p:custDataLst>
                <p:tags r:id="rId107"/>
              </p:custDataLst>
            </p:nvPr>
          </p:nvSpPr>
          <p:spPr>
            <a:xfrm>
              <a:off x="3753243" y="3352800"/>
              <a:ext cx="132958" cy="9492"/>
            </a:xfrm>
            <a:custGeom>
              <a:avLst/>
              <a:gdLst/>
              <a:ahLst/>
              <a:cxnLst/>
              <a:rect l="0" t="0" r="0" b="0"/>
              <a:pathLst>
                <a:path w="132958" h="9492">
                  <a:moveTo>
                    <a:pt x="9132" y="0"/>
                  </a:moveTo>
                  <a:lnTo>
                    <a:pt x="9132" y="0"/>
                  </a:lnTo>
                  <a:lnTo>
                    <a:pt x="0" y="9132"/>
                  </a:lnTo>
                  <a:lnTo>
                    <a:pt x="28068" y="9491"/>
                  </a:lnTo>
                  <a:lnTo>
                    <a:pt x="67318" y="2972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29"/>
            <p:cNvSpPr/>
            <p:nvPr>
              <p:custDataLst>
                <p:tags r:id="rId108"/>
              </p:custDataLst>
            </p:nvPr>
          </p:nvSpPr>
          <p:spPr>
            <a:xfrm>
              <a:off x="3783533" y="3419475"/>
              <a:ext cx="102668" cy="18900"/>
            </a:xfrm>
            <a:custGeom>
              <a:avLst/>
              <a:gdLst/>
              <a:ahLst/>
              <a:cxnLst/>
              <a:rect l="0" t="0" r="0" b="0"/>
              <a:pathLst>
                <a:path w="102668" h="18900">
                  <a:moveTo>
                    <a:pt x="26467" y="0"/>
                  </a:moveTo>
                  <a:lnTo>
                    <a:pt x="26467" y="0"/>
                  </a:lnTo>
                  <a:lnTo>
                    <a:pt x="0" y="17333"/>
                  </a:lnTo>
                  <a:lnTo>
                    <a:pt x="37850" y="18899"/>
                  </a:lnTo>
                  <a:lnTo>
                    <a:pt x="10266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30"/>
            <p:cNvSpPr/>
            <p:nvPr>
              <p:custDataLst>
                <p:tags r:id="rId109"/>
              </p:custDataLst>
            </p:nvPr>
          </p:nvSpPr>
          <p:spPr>
            <a:xfrm>
              <a:off x="4019943" y="3305175"/>
              <a:ext cx="123433" cy="161926"/>
            </a:xfrm>
            <a:custGeom>
              <a:avLst/>
              <a:gdLst/>
              <a:ahLst/>
              <a:cxnLst/>
              <a:rect l="0" t="0" r="0" b="0"/>
              <a:pathLst>
                <a:path w="123433" h="161926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0" y="10113"/>
                  </a:lnTo>
                  <a:lnTo>
                    <a:pt x="5426" y="20722"/>
                  </a:lnTo>
                  <a:lnTo>
                    <a:pt x="30679" y="60119"/>
                  </a:lnTo>
                  <a:lnTo>
                    <a:pt x="65748" y="103049"/>
                  </a:lnTo>
                  <a:lnTo>
                    <a:pt x="111021" y="149468"/>
                  </a:lnTo>
                  <a:lnTo>
                    <a:pt x="12343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431"/>
            <p:cNvSpPr/>
            <p:nvPr>
              <p:custDataLst>
                <p:tags r:id="rId110"/>
              </p:custDataLst>
            </p:nvPr>
          </p:nvSpPr>
          <p:spPr>
            <a:xfrm>
              <a:off x="4010025" y="3307823"/>
              <a:ext cx="152401" cy="245003"/>
            </a:xfrm>
            <a:custGeom>
              <a:avLst/>
              <a:gdLst/>
              <a:ahLst/>
              <a:cxnLst/>
              <a:rect l="0" t="0" r="0" b="0"/>
              <a:pathLst>
                <a:path w="152401" h="245003">
                  <a:moveTo>
                    <a:pt x="152400" y="16402"/>
                  </a:moveTo>
                  <a:lnTo>
                    <a:pt x="152400" y="16402"/>
                  </a:lnTo>
                  <a:lnTo>
                    <a:pt x="152400" y="6289"/>
                  </a:lnTo>
                  <a:lnTo>
                    <a:pt x="151342" y="3310"/>
                  </a:lnTo>
                  <a:lnTo>
                    <a:pt x="149578" y="1324"/>
                  </a:lnTo>
                  <a:lnTo>
                    <a:pt x="147343" y="0"/>
                  </a:lnTo>
                  <a:lnTo>
                    <a:pt x="144795" y="1234"/>
                  </a:lnTo>
                  <a:lnTo>
                    <a:pt x="116213" y="43590"/>
                  </a:lnTo>
                  <a:lnTo>
                    <a:pt x="87879" y="85777"/>
                  </a:lnTo>
                  <a:lnTo>
                    <a:pt x="74016" y="109630"/>
                  </a:lnTo>
                  <a:lnTo>
                    <a:pt x="56503" y="138570"/>
                  </a:lnTo>
                  <a:lnTo>
                    <a:pt x="31622" y="180587"/>
                  </a:lnTo>
                  <a:lnTo>
                    <a:pt x="6896" y="214217"/>
                  </a:lnTo>
                  <a:lnTo>
                    <a:pt x="0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432"/>
            <p:cNvSpPr/>
            <p:nvPr>
              <p:custDataLst>
                <p:tags r:id="rId111"/>
              </p:custDataLst>
            </p:nvPr>
          </p:nvSpPr>
          <p:spPr>
            <a:xfrm>
              <a:off x="4181475" y="3184390"/>
              <a:ext cx="152401" cy="115044"/>
            </a:xfrm>
            <a:custGeom>
              <a:avLst/>
              <a:gdLst/>
              <a:ahLst/>
              <a:cxnLst/>
              <a:rect l="0" t="0" r="0" b="0"/>
              <a:pathLst>
                <a:path w="152401" h="115044">
                  <a:moveTo>
                    <a:pt x="0" y="25535"/>
                  </a:moveTo>
                  <a:lnTo>
                    <a:pt x="0" y="25535"/>
                  </a:lnTo>
                  <a:lnTo>
                    <a:pt x="0" y="20479"/>
                  </a:lnTo>
                  <a:lnTo>
                    <a:pt x="5057" y="7221"/>
                  </a:lnTo>
                  <a:lnTo>
                    <a:pt x="8663" y="3801"/>
                  </a:lnTo>
                  <a:lnTo>
                    <a:pt x="18314" y="0"/>
                  </a:lnTo>
                  <a:lnTo>
                    <a:pt x="57334" y="5428"/>
                  </a:lnTo>
                  <a:lnTo>
                    <a:pt x="61506" y="8955"/>
                  </a:lnTo>
                  <a:lnTo>
                    <a:pt x="68964" y="21341"/>
                  </a:lnTo>
                  <a:lnTo>
                    <a:pt x="70162" y="34607"/>
                  </a:lnTo>
                  <a:lnTo>
                    <a:pt x="62307" y="65427"/>
                  </a:lnTo>
                  <a:lnTo>
                    <a:pt x="41201" y="102628"/>
                  </a:lnTo>
                  <a:lnTo>
                    <a:pt x="42284" y="106564"/>
                  </a:lnTo>
                  <a:lnTo>
                    <a:pt x="49132" y="113759"/>
                  </a:lnTo>
                  <a:lnTo>
                    <a:pt x="54980" y="115043"/>
                  </a:lnTo>
                  <a:lnTo>
                    <a:pt x="152400" y="10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433"/>
          <p:cNvGrpSpPr/>
          <p:nvPr/>
        </p:nvGrpSpPr>
        <p:grpSpPr>
          <a:xfrm>
            <a:off x="1343025" y="4162425"/>
            <a:ext cx="2181226" cy="57151"/>
            <a:chOff x="1343025" y="4162425"/>
            <a:chExt cx="2181226" cy="57151"/>
          </a:xfrm>
        </p:grpSpPr>
        <p:sp>
          <p:nvSpPr>
            <p:cNvPr id="124" name="SMARTInkShape-2433"/>
            <p:cNvSpPr/>
            <p:nvPr>
              <p:custDataLst>
                <p:tags r:id="rId105"/>
              </p:custDataLst>
            </p:nvPr>
          </p:nvSpPr>
          <p:spPr>
            <a:xfrm>
              <a:off x="1343025" y="41910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34"/>
            <p:cNvSpPr/>
            <p:nvPr>
              <p:custDataLst>
                <p:tags r:id="rId106"/>
              </p:custDataLst>
            </p:nvPr>
          </p:nvSpPr>
          <p:spPr>
            <a:xfrm>
              <a:off x="1352550" y="4162425"/>
              <a:ext cx="2171701" cy="57151"/>
            </a:xfrm>
            <a:custGeom>
              <a:avLst/>
              <a:gdLst/>
              <a:ahLst/>
              <a:cxnLst/>
              <a:rect l="0" t="0" r="0" b="0"/>
              <a:pathLst>
                <a:path w="2171701" h="57151">
                  <a:moveTo>
                    <a:pt x="0" y="57150"/>
                  </a:moveTo>
                  <a:lnTo>
                    <a:pt x="0" y="57150"/>
                  </a:lnTo>
                  <a:lnTo>
                    <a:pt x="5057" y="52094"/>
                  </a:lnTo>
                  <a:lnTo>
                    <a:pt x="45665" y="42569"/>
                  </a:lnTo>
                  <a:lnTo>
                    <a:pt x="85144" y="32722"/>
                  </a:lnTo>
                  <a:lnTo>
                    <a:pt x="123653" y="29803"/>
                  </a:lnTo>
                  <a:lnTo>
                    <a:pt x="161874" y="28939"/>
                  </a:lnTo>
                  <a:lnTo>
                    <a:pt x="205654" y="28683"/>
                  </a:lnTo>
                  <a:lnTo>
                    <a:pt x="241685" y="28623"/>
                  </a:lnTo>
                  <a:lnTo>
                    <a:pt x="282393" y="28596"/>
                  </a:lnTo>
                  <a:lnTo>
                    <a:pt x="325180" y="25762"/>
                  </a:lnTo>
                  <a:lnTo>
                    <a:pt x="371008" y="22033"/>
                  </a:lnTo>
                  <a:lnTo>
                    <a:pt x="396564" y="21039"/>
                  </a:lnTo>
                  <a:lnTo>
                    <a:pt x="423126" y="20376"/>
                  </a:lnTo>
                  <a:lnTo>
                    <a:pt x="449300" y="18876"/>
                  </a:lnTo>
                  <a:lnTo>
                    <a:pt x="475217" y="16817"/>
                  </a:lnTo>
                  <a:lnTo>
                    <a:pt x="500961" y="14386"/>
                  </a:lnTo>
                  <a:lnTo>
                    <a:pt x="528707" y="12766"/>
                  </a:lnTo>
                  <a:lnTo>
                    <a:pt x="557788" y="11686"/>
                  </a:lnTo>
                  <a:lnTo>
                    <a:pt x="587759" y="10965"/>
                  </a:lnTo>
                  <a:lnTo>
                    <a:pt x="619381" y="10485"/>
                  </a:lnTo>
                  <a:lnTo>
                    <a:pt x="652104" y="10165"/>
                  </a:lnTo>
                  <a:lnTo>
                    <a:pt x="685561" y="9952"/>
                  </a:lnTo>
                  <a:lnTo>
                    <a:pt x="719507" y="8751"/>
                  </a:lnTo>
                  <a:lnTo>
                    <a:pt x="753780" y="6893"/>
                  </a:lnTo>
                  <a:lnTo>
                    <a:pt x="788270" y="4595"/>
                  </a:lnTo>
                  <a:lnTo>
                    <a:pt x="822905" y="3063"/>
                  </a:lnTo>
                  <a:lnTo>
                    <a:pt x="857637" y="2042"/>
                  </a:lnTo>
                  <a:lnTo>
                    <a:pt x="892433" y="1362"/>
                  </a:lnTo>
                  <a:lnTo>
                    <a:pt x="928330" y="908"/>
                  </a:lnTo>
                  <a:lnTo>
                    <a:pt x="964962" y="605"/>
                  </a:lnTo>
                  <a:lnTo>
                    <a:pt x="1002083" y="403"/>
                  </a:lnTo>
                  <a:lnTo>
                    <a:pt x="1038472" y="269"/>
                  </a:lnTo>
                  <a:lnTo>
                    <a:pt x="1074373" y="179"/>
                  </a:lnTo>
                  <a:lnTo>
                    <a:pt x="1109949" y="119"/>
                  </a:lnTo>
                  <a:lnTo>
                    <a:pt x="1146365" y="80"/>
                  </a:lnTo>
                  <a:lnTo>
                    <a:pt x="1183344" y="53"/>
                  </a:lnTo>
                  <a:lnTo>
                    <a:pt x="1220696" y="35"/>
                  </a:lnTo>
                  <a:lnTo>
                    <a:pt x="1258297" y="24"/>
                  </a:lnTo>
                  <a:lnTo>
                    <a:pt x="1296065" y="16"/>
                  </a:lnTo>
                  <a:lnTo>
                    <a:pt x="1333943" y="11"/>
                  </a:lnTo>
                  <a:lnTo>
                    <a:pt x="1370837" y="7"/>
                  </a:lnTo>
                  <a:lnTo>
                    <a:pt x="1407075" y="5"/>
                  </a:lnTo>
                  <a:lnTo>
                    <a:pt x="1442875" y="3"/>
                  </a:lnTo>
                  <a:lnTo>
                    <a:pt x="1476266" y="2"/>
                  </a:lnTo>
                  <a:lnTo>
                    <a:pt x="1508053" y="1"/>
                  </a:lnTo>
                  <a:lnTo>
                    <a:pt x="1538769" y="0"/>
                  </a:lnTo>
                  <a:lnTo>
                    <a:pt x="1569829" y="0"/>
                  </a:lnTo>
                  <a:lnTo>
                    <a:pt x="1601119" y="0"/>
                  </a:lnTo>
                  <a:lnTo>
                    <a:pt x="1632563" y="0"/>
                  </a:lnTo>
                  <a:lnTo>
                    <a:pt x="1664109" y="0"/>
                  </a:lnTo>
                  <a:lnTo>
                    <a:pt x="1695723" y="0"/>
                  </a:lnTo>
                  <a:lnTo>
                    <a:pt x="1727382" y="0"/>
                  </a:lnTo>
                  <a:lnTo>
                    <a:pt x="1758013" y="0"/>
                  </a:lnTo>
                  <a:lnTo>
                    <a:pt x="1787959" y="0"/>
                  </a:lnTo>
                  <a:lnTo>
                    <a:pt x="1817447" y="0"/>
                  </a:lnTo>
                  <a:lnTo>
                    <a:pt x="1846631" y="0"/>
                  </a:lnTo>
                  <a:lnTo>
                    <a:pt x="1875613" y="0"/>
                  </a:lnTo>
                  <a:lnTo>
                    <a:pt x="1904459" y="0"/>
                  </a:lnTo>
                  <a:lnTo>
                    <a:pt x="1931097" y="0"/>
                  </a:lnTo>
                  <a:lnTo>
                    <a:pt x="1956265" y="0"/>
                  </a:lnTo>
                  <a:lnTo>
                    <a:pt x="1980452" y="0"/>
                  </a:lnTo>
                  <a:lnTo>
                    <a:pt x="2005043" y="0"/>
                  </a:lnTo>
                  <a:lnTo>
                    <a:pt x="2029904" y="0"/>
                  </a:lnTo>
                  <a:lnTo>
                    <a:pt x="2054944" y="0"/>
                  </a:lnTo>
                  <a:lnTo>
                    <a:pt x="2102522" y="0"/>
                  </a:lnTo>
                  <a:lnTo>
                    <a:pt x="2140955" y="0"/>
                  </a:lnTo>
                  <a:lnTo>
                    <a:pt x="2171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2435"/>
          <p:cNvSpPr/>
          <p:nvPr>
            <p:custDataLst>
              <p:tags r:id="rId2"/>
            </p:custDataLst>
          </p:nvPr>
        </p:nvSpPr>
        <p:spPr>
          <a:xfrm>
            <a:off x="3114675" y="4095750"/>
            <a:ext cx="2276476" cy="28576"/>
          </a:xfrm>
          <a:custGeom>
            <a:avLst/>
            <a:gdLst/>
            <a:ahLst/>
            <a:cxnLst/>
            <a:rect l="0" t="0" r="0" b="0"/>
            <a:pathLst>
              <a:path w="2276476" h="28576">
                <a:moveTo>
                  <a:pt x="0" y="28575"/>
                </a:moveTo>
                <a:lnTo>
                  <a:pt x="0" y="28575"/>
                </a:lnTo>
                <a:lnTo>
                  <a:pt x="36628" y="28575"/>
                </a:lnTo>
                <a:lnTo>
                  <a:pt x="81408" y="28575"/>
                </a:lnTo>
                <a:lnTo>
                  <a:pt x="119437" y="25753"/>
                </a:lnTo>
                <a:lnTo>
                  <a:pt x="164208" y="22029"/>
                </a:lnTo>
                <a:lnTo>
                  <a:pt x="190964" y="21036"/>
                </a:lnTo>
                <a:lnTo>
                  <a:pt x="219384" y="20374"/>
                </a:lnTo>
                <a:lnTo>
                  <a:pt x="249973" y="19933"/>
                </a:lnTo>
                <a:lnTo>
                  <a:pt x="282006" y="19639"/>
                </a:lnTo>
                <a:lnTo>
                  <a:pt x="315004" y="19443"/>
                </a:lnTo>
                <a:lnTo>
                  <a:pt x="351820" y="19312"/>
                </a:lnTo>
                <a:lnTo>
                  <a:pt x="391180" y="19225"/>
                </a:lnTo>
                <a:lnTo>
                  <a:pt x="432236" y="19167"/>
                </a:lnTo>
                <a:lnTo>
                  <a:pt x="477599" y="18069"/>
                </a:lnTo>
                <a:lnTo>
                  <a:pt x="525833" y="16280"/>
                </a:lnTo>
                <a:lnTo>
                  <a:pt x="575980" y="14028"/>
                </a:lnTo>
                <a:lnTo>
                  <a:pt x="626345" y="12527"/>
                </a:lnTo>
                <a:lnTo>
                  <a:pt x="676855" y="11526"/>
                </a:lnTo>
                <a:lnTo>
                  <a:pt x="727461" y="10859"/>
                </a:lnTo>
                <a:lnTo>
                  <a:pt x="777074" y="10414"/>
                </a:lnTo>
                <a:lnTo>
                  <a:pt x="826024" y="10118"/>
                </a:lnTo>
                <a:lnTo>
                  <a:pt x="874533" y="9920"/>
                </a:lnTo>
                <a:lnTo>
                  <a:pt x="922747" y="8730"/>
                </a:lnTo>
                <a:lnTo>
                  <a:pt x="970765" y="6879"/>
                </a:lnTo>
                <a:lnTo>
                  <a:pt x="1018651" y="4586"/>
                </a:lnTo>
                <a:lnTo>
                  <a:pt x="1067509" y="3058"/>
                </a:lnTo>
                <a:lnTo>
                  <a:pt x="1117014" y="2038"/>
                </a:lnTo>
                <a:lnTo>
                  <a:pt x="1166952" y="1358"/>
                </a:lnTo>
                <a:lnTo>
                  <a:pt x="1216118" y="906"/>
                </a:lnTo>
                <a:lnTo>
                  <a:pt x="1264770" y="604"/>
                </a:lnTo>
                <a:lnTo>
                  <a:pt x="1313081" y="403"/>
                </a:lnTo>
                <a:lnTo>
                  <a:pt x="1360103" y="268"/>
                </a:lnTo>
                <a:lnTo>
                  <a:pt x="1406269" y="179"/>
                </a:lnTo>
                <a:lnTo>
                  <a:pt x="1451863" y="119"/>
                </a:lnTo>
                <a:lnTo>
                  <a:pt x="1496017" y="79"/>
                </a:lnTo>
                <a:lnTo>
                  <a:pt x="1539211" y="53"/>
                </a:lnTo>
                <a:lnTo>
                  <a:pt x="1581765" y="35"/>
                </a:lnTo>
                <a:lnTo>
                  <a:pt x="1621777" y="24"/>
                </a:lnTo>
                <a:lnTo>
                  <a:pt x="1660093" y="16"/>
                </a:lnTo>
                <a:lnTo>
                  <a:pt x="1697279" y="11"/>
                </a:lnTo>
                <a:lnTo>
                  <a:pt x="1733711" y="7"/>
                </a:lnTo>
                <a:lnTo>
                  <a:pt x="1769640" y="5"/>
                </a:lnTo>
                <a:lnTo>
                  <a:pt x="1805235" y="3"/>
                </a:lnTo>
                <a:lnTo>
                  <a:pt x="1840607" y="2"/>
                </a:lnTo>
                <a:lnTo>
                  <a:pt x="1875830" y="1"/>
                </a:lnTo>
                <a:lnTo>
                  <a:pt x="1910953" y="0"/>
                </a:lnTo>
                <a:lnTo>
                  <a:pt x="1943894" y="0"/>
                </a:lnTo>
                <a:lnTo>
                  <a:pt x="1975379" y="0"/>
                </a:lnTo>
                <a:lnTo>
                  <a:pt x="2005895" y="0"/>
                </a:lnTo>
                <a:lnTo>
                  <a:pt x="2032588" y="0"/>
                </a:lnTo>
                <a:lnTo>
                  <a:pt x="2079180" y="0"/>
                </a:lnTo>
                <a:lnTo>
                  <a:pt x="2123878" y="0"/>
                </a:lnTo>
                <a:lnTo>
                  <a:pt x="2166320" y="1058"/>
                </a:lnTo>
                <a:lnTo>
                  <a:pt x="2202823" y="5056"/>
                </a:lnTo>
                <a:lnTo>
                  <a:pt x="2248067" y="8201"/>
                </a:lnTo>
                <a:lnTo>
                  <a:pt x="227647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435"/>
          <p:cNvGrpSpPr/>
          <p:nvPr/>
        </p:nvGrpSpPr>
        <p:grpSpPr>
          <a:xfrm>
            <a:off x="2308347" y="4488268"/>
            <a:ext cx="1744579" cy="506282"/>
            <a:chOff x="2308347" y="4488268"/>
            <a:chExt cx="1744579" cy="506282"/>
          </a:xfrm>
        </p:grpSpPr>
        <p:sp>
          <p:nvSpPr>
            <p:cNvPr id="128" name="SMARTInkShape-2436"/>
            <p:cNvSpPr/>
            <p:nvPr>
              <p:custDataLst>
                <p:tags r:id="rId92"/>
              </p:custDataLst>
            </p:nvPr>
          </p:nvSpPr>
          <p:spPr>
            <a:xfrm>
              <a:off x="2308347" y="4581525"/>
              <a:ext cx="215779" cy="273640"/>
            </a:xfrm>
            <a:custGeom>
              <a:avLst/>
              <a:gdLst/>
              <a:ahLst/>
              <a:cxnLst/>
              <a:rect l="0" t="0" r="0" b="0"/>
              <a:pathLst>
                <a:path w="215779" h="273640">
                  <a:moveTo>
                    <a:pt x="215778" y="0"/>
                  </a:moveTo>
                  <a:lnTo>
                    <a:pt x="215778" y="0"/>
                  </a:lnTo>
                  <a:lnTo>
                    <a:pt x="174622" y="0"/>
                  </a:lnTo>
                  <a:lnTo>
                    <a:pt x="131644" y="2822"/>
                  </a:lnTo>
                  <a:lnTo>
                    <a:pt x="107594" y="10361"/>
                  </a:lnTo>
                  <a:lnTo>
                    <a:pt x="62242" y="36187"/>
                  </a:lnTo>
                  <a:lnTo>
                    <a:pt x="45940" y="44658"/>
                  </a:lnTo>
                  <a:lnTo>
                    <a:pt x="30812" y="61327"/>
                  </a:lnTo>
                  <a:lnTo>
                    <a:pt x="7832" y="97263"/>
                  </a:lnTo>
                  <a:lnTo>
                    <a:pt x="0" y="134534"/>
                  </a:lnTo>
                  <a:lnTo>
                    <a:pt x="2737" y="174036"/>
                  </a:lnTo>
                  <a:lnTo>
                    <a:pt x="14201" y="211158"/>
                  </a:lnTo>
                  <a:lnTo>
                    <a:pt x="41785" y="252330"/>
                  </a:lnTo>
                  <a:lnTo>
                    <a:pt x="65447" y="267499"/>
                  </a:lnTo>
                  <a:lnTo>
                    <a:pt x="92566" y="273639"/>
                  </a:lnTo>
                  <a:lnTo>
                    <a:pt x="136837" y="268346"/>
                  </a:lnTo>
                  <a:lnTo>
                    <a:pt x="144100" y="267797"/>
                  </a:lnTo>
                  <a:lnTo>
                    <a:pt x="18720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437"/>
            <p:cNvSpPr/>
            <p:nvPr>
              <p:custDataLst>
                <p:tags r:id="rId93"/>
              </p:custDataLst>
            </p:nvPr>
          </p:nvSpPr>
          <p:spPr>
            <a:xfrm>
              <a:off x="2366237" y="4743450"/>
              <a:ext cx="100739" cy="19051"/>
            </a:xfrm>
            <a:custGeom>
              <a:avLst/>
              <a:gdLst/>
              <a:ahLst/>
              <a:cxnLst/>
              <a:rect l="0" t="0" r="0" b="0"/>
              <a:pathLst>
                <a:path w="10073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3" y="19050"/>
                  </a:lnTo>
                  <a:lnTo>
                    <a:pt x="31441" y="11511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438"/>
            <p:cNvSpPr/>
            <p:nvPr>
              <p:custDataLst>
                <p:tags r:id="rId94"/>
              </p:custDataLst>
            </p:nvPr>
          </p:nvSpPr>
          <p:spPr>
            <a:xfrm>
              <a:off x="2648469" y="4572167"/>
              <a:ext cx="179673" cy="314083"/>
            </a:xfrm>
            <a:custGeom>
              <a:avLst/>
              <a:gdLst/>
              <a:ahLst/>
              <a:cxnLst/>
              <a:rect l="0" t="0" r="0" b="0"/>
              <a:pathLst>
                <a:path w="179673" h="314083">
                  <a:moveTo>
                    <a:pt x="161406" y="47458"/>
                  </a:moveTo>
                  <a:lnTo>
                    <a:pt x="161406" y="47458"/>
                  </a:lnTo>
                  <a:lnTo>
                    <a:pt x="174498" y="33307"/>
                  </a:lnTo>
                  <a:lnTo>
                    <a:pt x="177808" y="25999"/>
                  </a:lnTo>
                  <a:lnTo>
                    <a:pt x="179672" y="15935"/>
                  </a:lnTo>
                  <a:lnTo>
                    <a:pt x="177285" y="9459"/>
                  </a:lnTo>
                  <a:lnTo>
                    <a:pt x="175167" y="6251"/>
                  </a:lnTo>
                  <a:lnTo>
                    <a:pt x="172697" y="4111"/>
                  </a:lnTo>
                  <a:lnTo>
                    <a:pt x="167130" y="1735"/>
                  </a:lnTo>
                  <a:lnTo>
                    <a:pt x="127192" y="0"/>
                  </a:lnTo>
                  <a:lnTo>
                    <a:pt x="97529" y="9995"/>
                  </a:lnTo>
                  <a:lnTo>
                    <a:pt x="79747" y="23399"/>
                  </a:lnTo>
                  <a:lnTo>
                    <a:pt x="51084" y="52819"/>
                  </a:lnTo>
                  <a:lnTo>
                    <a:pt x="43582" y="71713"/>
                  </a:lnTo>
                  <a:lnTo>
                    <a:pt x="33710" y="113279"/>
                  </a:lnTo>
                  <a:lnTo>
                    <a:pt x="28801" y="156929"/>
                  </a:lnTo>
                  <a:lnTo>
                    <a:pt x="27329" y="176546"/>
                  </a:lnTo>
                  <a:lnTo>
                    <a:pt x="18384" y="220485"/>
                  </a:lnTo>
                  <a:lnTo>
                    <a:pt x="5394" y="266741"/>
                  </a:lnTo>
                  <a:lnTo>
                    <a:pt x="0" y="297187"/>
                  </a:lnTo>
                  <a:lnTo>
                    <a:pt x="1944" y="300727"/>
                  </a:lnTo>
                  <a:lnTo>
                    <a:pt x="9748" y="307484"/>
                  </a:lnTo>
                  <a:lnTo>
                    <a:pt x="20271" y="311191"/>
                  </a:lnTo>
                  <a:lnTo>
                    <a:pt x="63602" y="313767"/>
                  </a:lnTo>
                  <a:lnTo>
                    <a:pt x="102066" y="314082"/>
                  </a:lnTo>
                  <a:lnTo>
                    <a:pt x="161406" y="304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439"/>
            <p:cNvSpPr/>
            <p:nvPr>
              <p:custDataLst>
                <p:tags r:id="rId95"/>
              </p:custDataLst>
            </p:nvPr>
          </p:nvSpPr>
          <p:spPr>
            <a:xfrm>
              <a:off x="3105150" y="4679423"/>
              <a:ext cx="133351" cy="159278"/>
            </a:xfrm>
            <a:custGeom>
              <a:avLst/>
              <a:gdLst/>
              <a:ahLst/>
              <a:cxnLst/>
              <a:rect l="0" t="0" r="0" b="0"/>
              <a:pathLst>
                <a:path w="133351" h="159278">
                  <a:moveTo>
                    <a:pt x="133350" y="16402"/>
                  </a:moveTo>
                  <a:lnTo>
                    <a:pt x="133350" y="16402"/>
                  </a:lnTo>
                  <a:lnTo>
                    <a:pt x="133350" y="6289"/>
                  </a:lnTo>
                  <a:lnTo>
                    <a:pt x="132292" y="3310"/>
                  </a:lnTo>
                  <a:lnTo>
                    <a:pt x="130528" y="1324"/>
                  </a:lnTo>
                  <a:lnTo>
                    <a:pt x="128294" y="0"/>
                  </a:lnTo>
                  <a:lnTo>
                    <a:pt x="120167" y="1351"/>
                  </a:lnTo>
                  <a:lnTo>
                    <a:pt x="109499" y="6538"/>
                  </a:lnTo>
                  <a:lnTo>
                    <a:pt x="73940" y="39154"/>
                  </a:lnTo>
                  <a:lnTo>
                    <a:pt x="43555" y="83319"/>
                  </a:lnTo>
                  <a:lnTo>
                    <a:pt x="21695" y="113895"/>
                  </a:lnTo>
                  <a:lnTo>
                    <a:pt x="0" y="15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40"/>
            <p:cNvSpPr/>
            <p:nvPr>
              <p:custDataLst>
                <p:tags r:id="rId96"/>
              </p:custDataLst>
            </p:nvPr>
          </p:nvSpPr>
          <p:spPr>
            <a:xfrm>
              <a:off x="2930491" y="4624545"/>
              <a:ext cx="98460" cy="223681"/>
            </a:xfrm>
            <a:custGeom>
              <a:avLst/>
              <a:gdLst/>
              <a:ahLst/>
              <a:cxnLst/>
              <a:rect l="0" t="0" r="0" b="0"/>
              <a:pathLst>
                <a:path w="98460" h="223681">
                  <a:moveTo>
                    <a:pt x="98459" y="14130"/>
                  </a:moveTo>
                  <a:lnTo>
                    <a:pt x="98459" y="14130"/>
                  </a:lnTo>
                  <a:lnTo>
                    <a:pt x="98459" y="873"/>
                  </a:lnTo>
                  <a:lnTo>
                    <a:pt x="97401" y="0"/>
                  </a:lnTo>
                  <a:lnTo>
                    <a:pt x="95637" y="477"/>
                  </a:lnTo>
                  <a:lnTo>
                    <a:pt x="74608" y="13783"/>
                  </a:lnTo>
                  <a:lnTo>
                    <a:pt x="39214" y="53439"/>
                  </a:lnTo>
                  <a:lnTo>
                    <a:pt x="29794" y="68995"/>
                  </a:lnTo>
                  <a:lnTo>
                    <a:pt x="12559" y="113896"/>
                  </a:lnTo>
                  <a:lnTo>
                    <a:pt x="6306" y="126204"/>
                  </a:lnTo>
                  <a:lnTo>
                    <a:pt x="0" y="145785"/>
                  </a:lnTo>
                  <a:lnTo>
                    <a:pt x="612" y="180609"/>
                  </a:lnTo>
                  <a:lnTo>
                    <a:pt x="31784" y="2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441"/>
            <p:cNvSpPr/>
            <p:nvPr>
              <p:custDataLst>
                <p:tags r:id="rId97"/>
              </p:custDataLst>
            </p:nvPr>
          </p:nvSpPr>
          <p:spPr>
            <a:xfrm>
              <a:off x="3087424" y="4686300"/>
              <a:ext cx="103452" cy="123826"/>
            </a:xfrm>
            <a:custGeom>
              <a:avLst/>
              <a:gdLst/>
              <a:ahLst/>
              <a:cxnLst/>
              <a:rect l="0" t="0" r="0" b="0"/>
              <a:pathLst>
                <a:path w="103452" h="12382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7604"/>
                  </a:lnTo>
                  <a:lnTo>
                    <a:pt x="7600" y="17305"/>
                  </a:lnTo>
                  <a:lnTo>
                    <a:pt x="50870" y="64521"/>
                  </a:lnTo>
                  <a:lnTo>
                    <a:pt x="52522" y="68414"/>
                  </a:lnTo>
                  <a:lnTo>
                    <a:pt x="10345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442"/>
            <p:cNvSpPr/>
            <p:nvPr>
              <p:custDataLst>
                <p:tags r:id="rId98"/>
              </p:custDataLst>
            </p:nvPr>
          </p:nvSpPr>
          <p:spPr>
            <a:xfrm>
              <a:off x="3261587" y="4752975"/>
              <a:ext cx="129314" cy="19051"/>
            </a:xfrm>
            <a:custGeom>
              <a:avLst/>
              <a:gdLst/>
              <a:ahLst/>
              <a:cxnLst/>
              <a:rect l="0" t="0" r="0" b="0"/>
              <a:pathLst>
                <a:path w="12931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46896" y="13994"/>
                  </a:lnTo>
                  <a:lnTo>
                    <a:pt x="89985" y="9349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43"/>
            <p:cNvSpPr/>
            <p:nvPr>
              <p:custDataLst>
                <p:tags r:id="rId99"/>
              </p:custDataLst>
            </p:nvPr>
          </p:nvSpPr>
          <p:spPr>
            <a:xfrm>
              <a:off x="3335074" y="4714875"/>
              <a:ext cx="8202" cy="123826"/>
            </a:xfrm>
            <a:custGeom>
              <a:avLst/>
              <a:gdLst/>
              <a:ahLst/>
              <a:cxnLst/>
              <a:rect l="0" t="0" r="0" b="0"/>
              <a:pathLst>
                <a:path w="8202" h="123826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7396" y="45969"/>
                  </a:lnTo>
                  <a:lnTo>
                    <a:pt x="8042" y="85084"/>
                  </a:lnTo>
                  <a:lnTo>
                    <a:pt x="820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444"/>
            <p:cNvSpPr/>
            <p:nvPr>
              <p:custDataLst>
                <p:tags r:id="rId100"/>
              </p:custDataLst>
            </p:nvPr>
          </p:nvSpPr>
          <p:spPr>
            <a:xfrm>
              <a:off x="3438525" y="4648200"/>
              <a:ext cx="114301" cy="123826"/>
            </a:xfrm>
            <a:custGeom>
              <a:avLst/>
              <a:gdLst/>
              <a:ahLst/>
              <a:cxnLst/>
              <a:rect l="0" t="0" r="0" b="0"/>
              <a:pathLst>
                <a:path w="114301" h="1238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057" y="47946"/>
                  </a:lnTo>
                  <a:lnTo>
                    <a:pt x="74031" y="93025"/>
                  </a:lnTo>
                  <a:lnTo>
                    <a:pt x="1143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445"/>
            <p:cNvSpPr/>
            <p:nvPr>
              <p:custDataLst>
                <p:tags r:id="rId101"/>
              </p:custDataLst>
            </p:nvPr>
          </p:nvSpPr>
          <p:spPr>
            <a:xfrm>
              <a:off x="3535231" y="4657875"/>
              <a:ext cx="84153" cy="209401"/>
            </a:xfrm>
            <a:custGeom>
              <a:avLst/>
              <a:gdLst/>
              <a:ahLst/>
              <a:cxnLst/>
              <a:rect l="0" t="0" r="0" b="0"/>
              <a:pathLst>
                <a:path w="84153" h="209401">
                  <a:moveTo>
                    <a:pt x="74744" y="18900"/>
                  </a:moveTo>
                  <a:lnTo>
                    <a:pt x="74744" y="18900"/>
                  </a:lnTo>
                  <a:lnTo>
                    <a:pt x="79801" y="13844"/>
                  </a:lnTo>
                  <a:lnTo>
                    <a:pt x="82283" y="8539"/>
                  </a:lnTo>
                  <a:lnTo>
                    <a:pt x="84152" y="358"/>
                  </a:lnTo>
                  <a:lnTo>
                    <a:pt x="79178" y="0"/>
                  </a:lnTo>
                  <a:lnTo>
                    <a:pt x="65945" y="4952"/>
                  </a:lnTo>
                  <a:lnTo>
                    <a:pt x="48618" y="18178"/>
                  </a:lnTo>
                  <a:lnTo>
                    <a:pt x="35136" y="35502"/>
                  </a:lnTo>
                  <a:lnTo>
                    <a:pt x="22157" y="74469"/>
                  </a:lnTo>
                  <a:lnTo>
                    <a:pt x="15673" y="113838"/>
                  </a:lnTo>
                  <a:lnTo>
                    <a:pt x="9571" y="157245"/>
                  </a:lnTo>
                  <a:lnTo>
                    <a:pt x="0" y="200213"/>
                  </a:lnTo>
                  <a:lnTo>
                    <a:pt x="573" y="203275"/>
                  </a:lnTo>
                  <a:lnTo>
                    <a:pt x="8069" y="20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46"/>
            <p:cNvSpPr/>
            <p:nvPr>
              <p:custDataLst>
                <p:tags r:id="rId102"/>
              </p:custDataLst>
            </p:nvPr>
          </p:nvSpPr>
          <p:spPr>
            <a:xfrm>
              <a:off x="3676650" y="4648200"/>
              <a:ext cx="56716" cy="247651"/>
            </a:xfrm>
            <a:custGeom>
              <a:avLst/>
              <a:gdLst/>
              <a:ahLst/>
              <a:cxnLst/>
              <a:rect l="0" t="0" r="0" b="0"/>
              <a:pathLst>
                <a:path w="56716" h="247651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4063" y="2117"/>
                  </a:lnTo>
                  <a:lnTo>
                    <a:pt x="31730" y="16267"/>
                  </a:lnTo>
                  <a:lnTo>
                    <a:pt x="42109" y="58038"/>
                  </a:lnTo>
                  <a:lnTo>
                    <a:pt x="49721" y="100175"/>
                  </a:lnTo>
                  <a:lnTo>
                    <a:pt x="54949" y="137632"/>
                  </a:lnTo>
                  <a:lnTo>
                    <a:pt x="56715" y="182527"/>
                  </a:lnTo>
                  <a:lnTo>
                    <a:pt x="51312" y="197893"/>
                  </a:lnTo>
                  <a:lnTo>
                    <a:pt x="42015" y="215621"/>
                  </a:lnTo>
                  <a:lnTo>
                    <a:pt x="40710" y="219947"/>
                  </a:lnTo>
                  <a:lnTo>
                    <a:pt x="23704" y="23614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47"/>
            <p:cNvSpPr/>
            <p:nvPr>
              <p:custDataLst>
                <p:tags r:id="rId103"/>
              </p:custDataLst>
            </p:nvPr>
          </p:nvSpPr>
          <p:spPr>
            <a:xfrm>
              <a:off x="3733800" y="4563795"/>
              <a:ext cx="123826" cy="74881"/>
            </a:xfrm>
            <a:custGeom>
              <a:avLst/>
              <a:gdLst/>
              <a:ahLst/>
              <a:cxnLst/>
              <a:rect l="0" t="0" r="0" b="0"/>
              <a:pathLst>
                <a:path w="123826" h="74881">
                  <a:moveTo>
                    <a:pt x="0" y="8205"/>
                  </a:moveTo>
                  <a:lnTo>
                    <a:pt x="0" y="8205"/>
                  </a:lnTo>
                  <a:lnTo>
                    <a:pt x="5057" y="8205"/>
                  </a:lnTo>
                  <a:lnTo>
                    <a:pt x="10361" y="5383"/>
                  </a:lnTo>
                  <a:lnTo>
                    <a:pt x="16247" y="1660"/>
                  </a:lnTo>
                  <a:lnTo>
                    <a:pt x="22390" y="4"/>
                  </a:lnTo>
                  <a:lnTo>
                    <a:pt x="49108" y="0"/>
                  </a:lnTo>
                  <a:lnTo>
                    <a:pt x="62748" y="3853"/>
                  </a:lnTo>
                  <a:lnTo>
                    <a:pt x="67232" y="6362"/>
                  </a:lnTo>
                  <a:lnTo>
                    <a:pt x="70221" y="9093"/>
                  </a:lnTo>
                  <a:lnTo>
                    <a:pt x="72214" y="11972"/>
                  </a:lnTo>
                  <a:lnTo>
                    <a:pt x="71426" y="16009"/>
                  </a:lnTo>
                  <a:lnTo>
                    <a:pt x="45694" y="58484"/>
                  </a:lnTo>
                  <a:lnTo>
                    <a:pt x="43162" y="63950"/>
                  </a:lnTo>
                  <a:lnTo>
                    <a:pt x="42533" y="67592"/>
                  </a:lnTo>
                  <a:lnTo>
                    <a:pt x="43172" y="70023"/>
                  </a:lnTo>
                  <a:lnTo>
                    <a:pt x="44657" y="71641"/>
                  </a:lnTo>
                  <a:lnTo>
                    <a:pt x="51950" y="73440"/>
                  </a:lnTo>
                  <a:lnTo>
                    <a:pt x="123825" y="74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48"/>
            <p:cNvSpPr/>
            <p:nvPr>
              <p:custDataLst>
                <p:tags r:id="rId104"/>
              </p:custDataLst>
            </p:nvPr>
          </p:nvSpPr>
          <p:spPr>
            <a:xfrm>
              <a:off x="3876675" y="4488268"/>
              <a:ext cx="176251" cy="506282"/>
            </a:xfrm>
            <a:custGeom>
              <a:avLst/>
              <a:gdLst/>
              <a:ahLst/>
              <a:cxnLst/>
              <a:rect l="0" t="0" r="0" b="0"/>
              <a:pathLst>
                <a:path w="176251" h="506282">
                  <a:moveTo>
                    <a:pt x="76200" y="55157"/>
                  </a:moveTo>
                  <a:lnTo>
                    <a:pt x="76200" y="55157"/>
                  </a:lnTo>
                  <a:lnTo>
                    <a:pt x="76200" y="41900"/>
                  </a:lnTo>
                  <a:lnTo>
                    <a:pt x="86313" y="27711"/>
                  </a:lnTo>
                  <a:lnTo>
                    <a:pt x="102715" y="15158"/>
                  </a:lnTo>
                  <a:lnTo>
                    <a:pt x="138214" y="997"/>
                  </a:lnTo>
                  <a:lnTo>
                    <a:pt x="142942" y="0"/>
                  </a:lnTo>
                  <a:lnTo>
                    <a:pt x="153841" y="1715"/>
                  </a:lnTo>
                  <a:lnTo>
                    <a:pt x="159711" y="3654"/>
                  </a:lnTo>
                  <a:lnTo>
                    <a:pt x="163624" y="7063"/>
                  </a:lnTo>
                  <a:lnTo>
                    <a:pt x="167972" y="16496"/>
                  </a:lnTo>
                  <a:lnTo>
                    <a:pt x="176250" y="55007"/>
                  </a:lnTo>
                  <a:lnTo>
                    <a:pt x="173343" y="90978"/>
                  </a:lnTo>
                  <a:lnTo>
                    <a:pt x="171824" y="138237"/>
                  </a:lnTo>
                  <a:lnTo>
                    <a:pt x="166467" y="183516"/>
                  </a:lnTo>
                  <a:lnTo>
                    <a:pt x="163271" y="230773"/>
                  </a:lnTo>
                  <a:lnTo>
                    <a:pt x="161132" y="276387"/>
                  </a:lnTo>
                  <a:lnTo>
                    <a:pt x="155458" y="316969"/>
                  </a:lnTo>
                  <a:lnTo>
                    <a:pt x="153004" y="363499"/>
                  </a:lnTo>
                  <a:lnTo>
                    <a:pt x="152519" y="403814"/>
                  </a:lnTo>
                  <a:lnTo>
                    <a:pt x="151365" y="437333"/>
                  </a:lnTo>
                  <a:lnTo>
                    <a:pt x="143744" y="458848"/>
                  </a:lnTo>
                  <a:lnTo>
                    <a:pt x="128551" y="482744"/>
                  </a:lnTo>
                  <a:lnTo>
                    <a:pt x="116753" y="493198"/>
                  </a:lnTo>
                  <a:lnTo>
                    <a:pt x="93155" y="505035"/>
                  </a:lnTo>
                  <a:lnTo>
                    <a:pt x="72446" y="506281"/>
                  </a:lnTo>
                  <a:lnTo>
                    <a:pt x="27414" y="502227"/>
                  </a:lnTo>
                  <a:lnTo>
                    <a:pt x="0" y="493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36"/>
          <p:cNvGrpSpPr/>
          <p:nvPr/>
        </p:nvGrpSpPr>
        <p:grpSpPr>
          <a:xfrm>
            <a:off x="4339668" y="4524802"/>
            <a:ext cx="3278803" cy="492015"/>
            <a:chOff x="4339668" y="4524802"/>
            <a:chExt cx="3278803" cy="492015"/>
          </a:xfrm>
        </p:grpSpPr>
        <p:sp>
          <p:nvSpPr>
            <p:cNvPr id="142" name="SMARTInkShape-2449"/>
            <p:cNvSpPr/>
            <p:nvPr>
              <p:custDataLst>
                <p:tags r:id="rId72"/>
              </p:custDataLst>
            </p:nvPr>
          </p:nvSpPr>
          <p:spPr>
            <a:xfrm>
              <a:off x="7429500" y="4535651"/>
              <a:ext cx="188971" cy="481166"/>
            </a:xfrm>
            <a:custGeom>
              <a:avLst/>
              <a:gdLst/>
              <a:ahLst/>
              <a:cxnLst/>
              <a:rect l="0" t="0" r="0" b="0"/>
              <a:pathLst>
                <a:path w="188971" h="481166">
                  <a:moveTo>
                    <a:pt x="114300" y="26824"/>
                  </a:moveTo>
                  <a:lnTo>
                    <a:pt x="114300" y="26824"/>
                  </a:lnTo>
                  <a:lnTo>
                    <a:pt x="119356" y="21768"/>
                  </a:lnTo>
                  <a:lnTo>
                    <a:pt x="124661" y="19285"/>
                  </a:lnTo>
                  <a:lnTo>
                    <a:pt x="127557" y="18623"/>
                  </a:lnTo>
                  <a:lnTo>
                    <a:pt x="156862" y="2188"/>
                  </a:lnTo>
                  <a:lnTo>
                    <a:pt x="168846" y="0"/>
                  </a:lnTo>
                  <a:lnTo>
                    <a:pt x="178407" y="1849"/>
                  </a:lnTo>
                  <a:lnTo>
                    <a:pt x="182438" y="3824"/>
                  </a:lnTo>
                  <a:lnTo>
                    <a:pt x="185126" y="7258"/>
                  </a:lnTo>
                  <a:lnTo>
                    <a:pt x="188112" y="16717"/>
                  </a:lnTo>
                  <a:lnTo>
                    <a:pt x="188970" y="61791"/>
                  </a:lnTo>
                  <a:lnTo>
                    <a:pt x="182756" y="100920"/>
                  </a:lnTo>
                  <a:lnTo>
                    <a:pt x="174212" y="143440"/>
                  </a:lnTo>
                  <a:lnTo>
                    <a:pt x="164978" y="179205"/>
                  </a:lnTo>
                  <a:lnTo>
                    <a:pt x="155539" y="223434"/>
                  </a:lnTo>
                  <a:lnTo>
                    <a:pt x="149209" y="258139"/>
                  </a:lnTo>
                  <a:lnTo>
                    <a:pt x="145690" y="291907"/>
                  </a:lnTo>
                  <a:lnTo>
                    <a:pt x="143709" y="335027"/>
                  </a:lnTo>
                  <a:lnTo>
                    <a:pt x="143122" y="370732"/>
                  </a:lnTo>
                  <a:lnTo>
                    <a:pt x="142908" y="418149"/>
                  </a:lnTo>
                  <a:lnTo>
                    <a:pt x="140060" y="448277"/>
                  </a:lnTo>
                  <a:lnTo>
                    <a:pt x="132516" y="469552"/>
                  </a:lnTo>
                  <a:lnTo>
                    <a:pt x="129619" y="474376"/>
                  </a:lnTo>
                  <a:lnTo>
                    <a:pt x="124513" y="477592"/>
                  </a:lnTo>
                  <a:lnTo>
                    <a:pt x="110372" y="481165"/>
                  </a:lnTo>
                  <a:lnTo>
                    <a:pt x="63336" y="473286"/>
                  </a:lnTo>
                  <a:lnTo>
                    <a:pt x="30407" y="461792"/>
                  </a:lnTo>
                  <a:lnTo>
                    <a:pt x="0" y="445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50"/>
            <p:cNvSpPr/>
            <p:nvPr>
              <p:custDataLst>
                <p:tags r:id="rId73"/>
              </p:custDataLst>
            </p:nvPr>
          </p:nvSpPr>
          <p:spPr>
            <a:xfrm>
              <a:off x="7335575" y="4524802"/>
              <a:ext cx="103451" cy="93386"/>
            </a:xfrm>
            <a:custGeom>
              <a:avLst/>
              <a:gdLst/>
              <a:ahLst/>
              <a:cxnLst/>
              <a:rect l="0" t="0" r="0" b="0"/>
              <a:pathLst>
                <a:path w="103451" h="93386">
                  <a:moveTo>
                    <a:pt x="8200" y="18623"/>
                  </a:moveTo>
                  <a:lnTo>
                    <a:pt x="8200" y="18623"/>
                  </a:lnTo>
                  <a:lnTo>
                    <a:pt x="8200" y="13567"/>
                  </a:lnTo>
                  <a:lnTo>
                    <a:pt x="7142" y="12078"/>
                  </a:lnTo>
                  <a:lnTo>
                    <a:pt x="5378" y="11084"/>
                  </a:lnTo>
                  <a:lnTo>
                    <a:pt x="3144" y="10422"/>
                  </a:lnTo>
                  <a:lnTo>
                    <a:pt x="1655" y="8922"/>
                  </a:lnTo>
                  <a:lnTo>
                    <a:pt x="0" y="4434"/>
                  </a:lnTo>
                  <a:lnTo>
                    <a:pt x="616" y="2813"/>
                  </a:lnTo>
                  <a:lnTo>
                    <a:pt x="2086" y="1733"/>
                  </a:lnTo>
                  <a:lnTo>
                    <a:pt x="9211" y="213"/>
                  </a:lnTo>
                  <a:lnTo>
                    <a:pt x="12049" y="0"/>
                  </a:lnTo>
                  <a:lnTo>
                    <a:pt x="26156" y="4756"/>
                  </a:lnTo>
                  <a:lnTo>
                    <a:pt x="43741" y="17924"/>
                  </a:lnTo>
                  <a:lnTo>
                    <a:pt x="50455" y="29249"/>
                  </a:lnTo>
                  <a:lnTo>
                    <a:pt x="52245" y="35232"/>
                  </a:lnTo>
                  <a:lnTo>
                    <a:pt x="48589" y="50346"/>
                  </a:lnTo>
                  <a:lnTo>
                    <a:pt x="34052" y="75807"/>
                  </a:lnTo>
                  <a:lnTo>
                    <a:pt x="11446" y="92665"/>
                  </a:lnTo>
                  <a:lnTo>
                    <a:pt x="13538" y="93385"/>
                  </a:lnTo>
                  <a:lnTo>
                    <a:pt x="32712" y="93338"/>
                  </a:lnTo>
                  <a:lnTo>
                    <a:pt x="103450" y="7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51"/>
            <p:cNvSpPr/>
            <p:nvPr>
              <p:custDataLst>
                <p:tags r:id="rId74"/>
              </p:custDataLst>
            </p:nvPr>
          </p:nvSpPr>
          <p:spPr>
            <a:xfrm>
              <a:off x="7172460" y="4707066"/>
              <a:ext cx="119653" cy="245935"/>
            </a:xfrm>
            <a:custGeom>
              <a:avLst/>
              <a:gdLst/>
              <a:ahLst/>
              <a:cxnLst/>
              <a:rect l="0" t="0" r="0" b="0"/>
              <a:pathLst>
                <a:path w="119653" h="245935">
                  <a:moveTo>
                    <a:pt x="114165" y="17334"/>
                  </a:moveTo>
                  <a:lnTo>
                    <a:pt x="114165" y="17334"/>
                  </a:lnTo>
                  <a:lnTo>
                    <a:pt x="114165" y="12278"/>
                  </a:lnTo>
                  <a:lnTo>
                    <a:pt x="116987" y="6973"/>
                  </a:lnTo>
                  <a:lnTo>
                    <a:pt x="119221" y="4077"/>
                  </a:lnTo>
                  <a:lnTo>
                    <a:pt x="119652" y="2146"/>
                  </a:lnTo>
                  <a:lnTo>
                    <a:pt x="118882" y="859"/>
                  </a:lnTo>
                  <a:lnTo>
                    <a:pt x="117310" y="0"/>
                  </a:lnTo>
                  <a:lnTo>
                    <a:pt x="115203" y="487"/>
                  </a:lnTo>
                  <a:lnTo>
                    <a:pt x="90497" y="16748"/>
                  </a:lnTo>
                  <a:lnTo>
                    <a:pt x="54945" y="59929"/>
                  </a:lnTo>
                  <a:lnTo>
                    <a:pt x="26050" y="104710"/>
                  </a:lnTo>
                  <a:lnTo>
                    <a:pt x="12994" y="145992"/>
                  </a:lnTo>
                  <a:lnTo>
                    <a:pt x="2168" y="193089"/>
                  </a:lnTo>
                  <a:lnTo>
                    <a:pt x="0" y="233486"/>
                  </a:lnTo>
                  <a:lnTo>
                    <a:pt x="1013" y="237636"/>
                  </a:lnTo>
                  <a:lnTo>
                    <a:pt x="9390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52"/>
            <p:cNvSpPr/>
            <p:nvPr>
              <p:custDataLst>
                <p:tags r:id="rId75"/>
              </p:custDataLst>
            </p:nvPr>
          </p:nvSpPr>
          <p:spPr>
            <a:xfrm>
              <a:off x="7096125" y="4687624"/>
              <a:ext cx="85726" cy="151077"/>
            </a:xfrm>
            <a:custGeom>
              <a:avLst/>
              <a:gdLst/>
              <a:ahLst/>
              <a:cxnLst/>
              <a:rect l="0" t="0" r="0" b="0"/>
              <a:pathLst>
                <a:path w="85726" h="1510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8662" y="23662"/>
                  </a:lnTo>
                  <a:lnTo>
                    <a:pt x="35648" y="66133"/>
                  </a:lnTo>
                  <a:lnTo>
                    <a:pt x="64888" y="109312"/>
                  </a:lnTo>
                  <a:lnTo>
                    <a:pt x="71172" y="122284"/>
                  </a:lnTo>
                  <a:lnTo>
                    <a:pt x="75024" y="134046"/>
                  </a:lnTo>
                  <a:lnTo>
                    <a:pt x="8572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53"/>
            <p:cNvSpPr/>
            <p:nvPr>
              <p:custDataLst>
                <p:tags r:id="rId76"/>
              </p:custDataLst>
            </p:nvPr>
          </p:nvSpPr>
          <p:spPr>
            <a:xfrm>
              <a:off x="6906950" y="4772025"/>
              <a:ext cx="17726" cy="152401"/>
            </a:xfrm>
            <a:custGeom>
              <a:avLst/>
              <a:gdLst/>
              <a:ahLst/>
              <a:cxnLst/>
              <a:rect l="0" t="0" r="0" b="0"/>
              <a:pathLst>
                <a:path w="17726" h="152401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6" y="7604"/>
                  </a:lnTo>
                  <a:lnTo>
                    <a:pt x="4124" y="13257"/>
                  </a:lnTo>
                  <a:lnTo>
                    <a:pt x="7395" y="40718"/>
                  </a:lnTo>
                  <a:lnTo>
                    <a:pt x="8041" y="79539"/>
                  </a:lnTo>
                  <a:lnTo>
                    <a:pt x="8168" y="122603"/>
                  </a:lnTo>
                  <a:lnTo>
                    <a:pt x="177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54"/>
            <p:cNvSpPr/>
            <p:nvPr>
              <p:custDataLst>
                <p:tags r:id="rId77"/>
              </p:custDataLst>
            </p:nvPr>
          </p:nvSpPr>
          <p:spPr>
            <a:xfrm>
              <a:off x="6862038" y="4829175"/>
              <a:ext cx="148363" cy="19051"/>
            </a:xfrm>
            <a:custGeom>
              <a:avLst/>
              <a:gdLst/>
              <a:ahLst/>
              <a:cxnLst/>
              <a:rect l="0" t="0" r="0" b="0"/>
              <a:pathLst>
                <a:path w="148363" h="19051">
                  <a:moveTo>
                    <a:pt x="5487" y="19050"/>
                  </a:moveTo>
                  <a:lnTo>
                    <a:pt x="5487" y="19050"/>
                  </a:lnTo>
                  <a:lnTo>
                    <a:pt x="0" y="19050"/>
                  </a:lnTo>
                  <a:lnTo>
                    <a:pt x="46781" y="19050"/>
                  </a:lnTo>
                  <a:lnTo>
                    <a:pt x="92431" y="13994"/>
                  </a:lnTo>
                  <a:lnTo>
                    <a:pt x="148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55"/>
            <p:cNvSpPr/>
            <p:nvPr>
              <p:custDataLst>
                <p:tags r:id="rId78"/>
              </p:custDataLst>
            </p:nvPr>
          </p:nvSpPr>
          <p:spPr>
            <a:xfrm>
              <a:off x="6601120" y="4681695"/>
              <a:ext cx="104481" cy="233206"/>
            </a:xfrm>
            <a:custGeom>
              <a:avLst/>
              <a:gdLst/>
              <a:ahLst/>
              <a:cxnLst/>
              <a:rect l="0" t="0" r="0" b="0"/>
              <a:pathLst>
                <a:path w="104481" h="233206">
                  <a:moveTo>
                    <a:pt x="104480" y="14130"/>
                  </a:moveTo>
                  <a:lnTo>
                    <a:pt x="104480" y="14130"/>
                  </a:lnTo>
                  <a:lnTo>
                    <a:pt x="104480" y="873"/>
                  </a:lnTo>
                  <a:lnTo>
                    <a:pt x="103422" y="0"/>
                  </a:lnTo>
                  <a:lnTo>
                    <a:pt x="101658" y="477"/>
                  </a:lnTo>
                  <a:lnTo>
                    <a:pt x="87175" y="10608"/>
                  </a:lnTo>
                  <a:lnTo>
                    <a:pt x="77034" y="12564"/>
                  </a:lnTo>
                  <a:lnTo>
                    <a:pt x="65471" y="21901"/>
                  </a:lnTo>
                  <a:lnTo>
                    <a:pt x="26934" y="68002"/>
                  </a:lnTo>
                  <a:lnTo>
                    <a:pt x="4754" y="97020"/>
                  </a:lnTo>
                  <a:lnTo>
                    <a:pt x="1950" y="106003"/>
                  </a:lnTo>
                  <a:lnTo>
                    <a:pt x="0" y="140228"/>
                  </a:lnTo>
                  <a:lnTo>
                    <a:pt x="7283" y="185880"/>
                  </a:lnTo>
                  <a:lnTo>
                    <a:pt x="11476" y="211422"/>
                  </a:lnTo>
                  <a:lnTo>
                    <a:pt x="18755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56"/>
            <p:cNvSpPr/>
            <p:nvPr>
              <p:custDataLst>
                <p:tags r:id="rId79"/>
              </p:custDataLst>
            </p:nvPr>
          </p:nvSpPr>
          <p:spPr>
            <a:xfrm>
              <a:off x="4382824" y="4838700"/>
              <a:ext cx="189177" cy="9410"/>
            </a:xfrm>
            <a:custGeom>
              <a:avLst/>
              <a:gdLst/>
              <a:ahLst/>
              <a:cxnLst/>
              <a:rect l="0" t="0" r="0" b="0"/>
              <a:pathLst>
                <a:path w="189177" h="9410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2734" y="6545"/>
                  </a:lnTo>
                  <a:lnTo>
                    <a:pt x="43622" y="9133"/>
                  </a:lnTo>
                  <a:lnTo>
                    <a:pt x="84195" y="9409"/>
                  </a:lnTo>
                  <a:lnTo>
                    <a:pt x="130104" y="2956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457"/>
            <p:cNvSpPr/>
            <p:nvPr>
              <p:custDataLst>
                <p:tags r:id="rId80"/>
              </p:custDataLst>
            </p:nvPr>
          </p:nvSpPr>
          <p:spPr>
            <a:xfrm>
              <a:off x="4339668" y="4705350"/>
              <a:ext cx="184708" cy="27693"/>
            </a:xfrm>
            <a:custGeom>
              <a:avLst/>
              <a:gdLst/>
              <a:ahLst/>
              <a:cxnLst/>
              <a:rect l="0" t="0" r="0" b="0"/>
              <a:pathLst>
                <a:path w="184708" h="27693">
                  <a:moveTo>
                    <a:pt x="13257" y="19050"/>
                  </a:moveTo>
                  <a:lnTo>
                    <a:pt x="13257" y="19050"/>
                  </a:lnTo>
                  <a:lnTo>
                    <a:pt x="8200" y="24106"/>
                  </a:lnTo>
                  <a:lnTo>
                    <a:pt x="2896" y="26589"/>
                  </a:lnTo>
                  <a:lnTo>
                    <a:pt x="0" y="27251"/>
                  </a:lnTo>
                  <a:lnTo>
                    <a:pt x="1244" y="27692"/>
                  </a:lnTo>
                  <a:lnTo>
                    <a:pt x="43286" y="27439"/>
                  </a:lnTo>
                  <a:lnTo>
                    <a:pt x="85864" y="18199"/>
                  </a:lnTo>
                  <a:lnTo>
                    <a:pt x="123670" y="9273"/>
                  </a:lnTo>
                  <a:lnTo>
                    <a:pt x="184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458"/>
            <p:cNvSpPr/>
            <p:nvPr>
              <p:custDataLst>
                <p:tags r:id="rId81"/>
              </p:custDataLst>
            </p:nvPr>
          </p:nvSpPr>
          <p:spPr>
            <a:xfrm>
              <a:off x="4810517" y="4791075"/>
              <a:ext cx="161534" cy="24539"/>
            </a:xfrm>
            <a:custGeom>
              <a:avLst/>
              <a:gdLst/>
              <a:ahLst/>
              <a:cxnLst/>
              <a:rect l="0" t="0" r="0" b="0"/>
              <a:pathLst>
                <a:path w="161534" h="24539">
                  <a:moveTo>
                    <a:pt x="9133" y="19050"/>
                  </a:moveTo>
                  <a:lnTo>
                    <a:pt x="9133" y="19050"/>
                  </a:lnTo>
                  <a:lnTo>
                    <a:pt x="4076" y="19050"/>
                  </a:lnTo>
                  <a:lnTo>
                    <a:pt x="2587" y="20108"/>
                  </a:lnTo>
                  <a:lnTo>
                    <a:pt x="1594" y="21872"/>
                  </a:lnTo>
                  <a:lnTo>
                    <a:pt x="932" y="24106"/>
                  </a:lnTo>
                  <a:lnTo>
                    <a:pt x="491" y="24538"/>
                  </a:lnTo>
                  <a:lnTo>
                    <a:pt x="197" y="23766"/>
                  </a:lnTo>
                  <a:lnTo>
                    <a:pt x="0" y="22194"/>
                  </a:lnTo>
                  <a:lnTo>
                    <a:pt x="41105" y="16642"/>
                  </a:lnTo>
                  <a:lnTo>
                    <a:pt x="76814" y="11635"/>
                  </a:lnTo>
                  <a:lnTo>
                    <a:pt x="161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459"/>
            <p:cNvSpPr/>
            <p:nvPr>
              <p:custDataLst>
                <p:tags r:id="rId82"/>
              </p:custDataLst>
            </p:nvPr>
          </p:nvSpPr>
          <p:spPr>
            <a:xfrm>
              <a:off x="5062365" y="4602179"/>
              <a:ext cx="243061" cy="341297"/>
            </a:xfrm>
            <a:custGeom>
              <a:avLst/>
              <a:gdLst/>
              <a:ahLst/>
              <a:cxnLst/>
              <a:rect l="0" t="0" r="0" b="0"/>
              <a:pathLst>
                <a:path w="243061" h="341297">
                  <a:moveTo>
                    <a:pt x="243060" y="26971"/>
                  </a:moveTo>
                  <a:lnTo>
                    <a:pt x="243060" y="26971"/>
                  </a:lnTo>
                  <a:lnTo>
                    <a:pt x="238004" y="21915"/>
                  </a:lnTo>
                  <a:lnTo>
                    <a:pt x="232699" y="19432"/>
                  </a:lnTo>
                  <a:lnTo>
                    <a:pt x="229803" y="18770"/>
                  </a:lnTo>
                  <a:lnTo>
                    <a:pt x="209946" y="4615"/>
                  </a:lnTo>
                  <a:lnTo>
                    <a:pt x="190798" y="239"/>
                  </a:lnTo>
                  <a:lnTo>
                    <a:pt x="165485" y="0"/>
                  </a:lnTo>
                  <a:lnTo>
                    <a:pt x="124110" y="6669"/>
                  </a:lnTo>
                  <a:lnTo>
                    <a:pt x="77701" y="18117"/>
                  </a:lnTo>
                  <a:lnTo>
                    <a:pt x="57383" y="25153"/>
                  </a:lnTo>
                  <a:lnTo>
                    <a:pt x="44826" y="35335"/>
                  </a:lnTo>
                  <a:lnTo>
                    <a:pt x="38539" y="46916"/>
                  </a:lnTo>
                  <a:lnTo>
                    <a:pt x="36863" y="52968"/>
                  </a:lnTo>
                  <a:lnTo>
                    <a:pt x="40718" y="92039"/>
                  </a:lnTo>
                  <a:lnTo>
                    <a:pt x="39755" y="137074"/>
                  </a:lnTo>
                  <a:lnTo>
                    <a:pt x="32538" y="180949"/>
                  </a:lnTo>
                  <a:lnTo>
                    <a:pt x="25674" y="228013"/>
                  </a:lnTo>
                  <a:lnTo>
                    <a:pt x="19091" y="243676"/>
                  </a:lnTo>
                  <a:lnTo>
                    <a:pt x="9130" y="261571"/>
                  </a:lnTo>
                  <a:lnTo>
                    <a:pt x="0" y="293599"/>
                  </a:lnTo>
                  <a:lnTo>
                    <a:pt x="2036" y="303517"/>
                  </a:lnTo>
                  <a:lnTo>
                    <a:pt x="9290" y="311452"/>
                  </a:lnTo>
                  <a:lnTo>
                    <a:pt x="28098" y="321870"/>
                  </a:lnTo>
                  <a:lnTo>
                    <a:pt x="71094" y="337013"/>
                  </a:lnTo>
                  <a:lnTo>
                    <a:pt x="116162" y="340732"/>
                  </a:lnTo>
                  <a:lnTo>
                    <a:pt x="138285" y="341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60"/>
            <p:cNvSpPr/>
            <p:nvPr>
              <p:custDataLst>
                <p:tags r:id="rId83"/>
              </p:custDataLst>
            </p:nvPr>
          </p:nvSpPr>
          <p:spPr>
            <a:xfrm>
              <a:off x="5385662" y="4724400"/>
              <a:ext cx="157889" cy="190501"/>
            </a:xfrm>
            <a:custGeom>
              <a:avLst/>
              <a:gdLst/>
              <a:ahLst/>
              <a:cxnLst/>
              <a:rect l="0" t="0" r="0" b="0"/>
              <a:pathLst>
                <a:path w="157889" h="19050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2117"/>
                  </a:lnTo>
                  <a:lnTo>
                    <a:pt x="2344" y="10113"/>
                  </a:lnTo>
                  <a:lnTo>
                    <a:pt x="38855" y="52079"/>
                  </a:lnTo>
                  <a:lnTo>
                    <a:pt x="84030" y="97561"/>
                  </a:lnTo>
                  <a:lnTo>
                    <a:pt x="126442" y="142825"/>
                  </a:lnTo>
                  <a:lnTo>
                    <a:pt x="15788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61"/>
            <p:cNvSpPr/>
            <p:nvPr>
              <p:custDataLst>
                <p:tags r:id="rId84"/>
              </p:custDataLst>
            </p:nvPr>
          </p:nvSpPr>
          <p:spPr>
            <a:xfrm>
              <a:off x="5393201" y="4735641"/>
              <a:ext cx="159875" cy="179260"/>
            </a:xfrm>
            <a:custGeom>
              <a:avLst/>
              <a:gdLst/>
              <a:ahLst/>
              <a:cxnLst/>
              <a:rect l="0" t="0" r="0" b="0"/>
              <a:pathLst>
                <a:path w="159875" h="179260">
                  <a:moveTo>
                    <a:pt x="159874" y="17334"/>
                  </a:moveTo>
                  <a:lnTo>
                    <a:pt x="159874" y="17334"/>
                  </a:lnTo>
                  <a:lnTo>
                    <a:pt x="154818" y="12278"/>
                  </a:lnTo>
                  <a:lnTo>
                    <a:pt x="152335" y="6973"/>
                  </a:lnTo>
                  <a:lnTo>
                    <a:pt x="151673" y="4077"/>
                  </a:lnTo>
                  <a:lnTo>
                    <a:pt x="149115" y="2146"/>
                  </a:lnTo>
                  <a:lnTo>
                    <a:pt x="140628" y="0"/>
                  </a:lnTo>
                  <a:lnTo>
                    <a:pt x="129801" y="1869"/>
                  </a:lnTo>
                  <a:lnTo>
                    <a:pt x="123950" y="3848"/>
                  </a:lnTo>
                  <a:lnTo>
                    <a:pt x="100546" y="21805"/>
                  </a:lnTo>
                  <a:lnTo>
                    <a:pt x="91173" y="32726"/>
                  </a:lnTo>
                  <a:lnTo>
                    <a:pt x="77429" y="50469"/>
                  </a:lnTo>
                  <a:lnTo>
                    <a:pt x="36337" y="95920"/>
                  </a:lnTo>
                  <a:lnTo>
                    <a:pt x="11941" y="140415"/>
                  </a:lnTo>
                  <a:lnTo>
                    <a:pt x="0" y="170511"/>
                  </a:lnTo>
                  <a:lnTo>
                    <a:pt x="375" y="173427"/>
                  </a:lnTo>
                  <a:lnTo>
                    <a:pt x="7474" y="17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62"/>
            <p:cNvSpPr/>
            <p:nvPr>
              <p:custDataLst>
                <p:tags r:id="rId85"/>
              </p:custDataLst>
            </p:nvPr>
          </p:nvSpPr>
          <p:spPr>
            <a:xfrm>
              <a:off x="5543942" y="4572508"/>
              <a:ext cx="152009" cy="99135"/>
            </a:xfrm>
            <a:custGeom>
              <a:avLst/>
              <a:gdLst/>
              <a:ahLst/>
              <a:cxnLst/>
              <a:rect l="0" t="0" r="0" b="0"/>
              <a:pathLst>
                <a:path w="152009" h="99135">
                  <a:moveTo>
                    <a:pt x="9133" y="18542"/>
                  </a:moveTo>
                  <a:lnTo>
                    <a:pt x="9133" y="18542"/>
                  </a:lnTo>
                  <a:lnTo>
                    <a:pt x="4077" y="18542"/>
                  </a:lnTo>
                  <a:lnTo>
                    <a:pt x="2588" y="17484"/>
                  </a:lnTo>
                  <a:lnTo>
                    <a:pt x="1594" y="15720"/>
                  </a:lnTo>
                  <a:lnTo>
                    <a:pt x="0" y="5285"/>
                  </a:lnTo>
                  <a:lnTo>
                    <a:pt x="3045" y="3354"/>
                  </a:lnTo>
                  <a:lnTo>
                    <a:pt x="29301" y="0"/>
                  </a:lnTo>
                  <a:lnTo>
                    <a:pt x="55443" y="4699"/>
                  </a:lnTo>
                  <a:lnTo>
                    <a:pt x="66757" y="9920"/>
                  </a:lnTo>
                  <a:lnTo>
                    <a:pt x="69774" y="12794"/>
                  </a:lnTo>
                  <a:lnTo>
                    <a:pt x="73126" y="24454"/>
                  </a:lnTo>
                  <a:lnTo>
                    <a:pt x="74020" y="32009"/>
                  </a:lnTo>
                  <a:lnTo>
                    <a:pt x="69369" y="46046"/>
                  </a:lnTo>
                  <a:lnTo>
                    <a:pt x="43120" y="89212"/>
                  </a:lnTo>
                  <a:lnTo>
                    <a:pt x="43433" y="91055"/>
                  </a:lnTo>
                  <a:lnTo>
                    <a:pt x="51539" y="99070"/>
                  </a:lnTo>
                  <a:lnTo>
                    <a:pt x="65727" y="99134"/>
                  </a:lnTo>
                  <a:lnTo>
                    <a:pt x="104273" y="90553"/>
                  </a:lnTo>
                  <a:lnTo>
                    <a:pt x="152008" y="8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63"/>
            <p:cNvSpPr/>
            <p:nvPr>
              <p:custDataLst>
                <p:tags r:id="rId86"/>
              </p:custDataLst>
            </p:nvPr>
          </p:nvSpPr>
          <p:spPr>
            <a:xfrm>
              <a:off x="5762625" y="48482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29659" y="8201"/>
                  </a:lnTo>
                  <a:lnTo>
                    <a:pt x="72338" y="9263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464"/>
            <p:cNvSpPr/>
            <p:nvPr>
              <p:custDataLst>
                <p:tags r:id="rId87"/>
              </p:custDataLst>
            </p:nvPr>
          </p:nvSpPr>
          <p:spPr>
            <a:xfrm>
              <a:off x="5857875" y="4772025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4861" y="0"/>
                  </a:lnTo>
                  <a:lnTo>
                    <a:pt x="4299" y="1058"/>
                  </a:lnTo>
                  <a:lnTo>
                    <a:pt x="4984" y="2822"/>
                  </a:lnTo>
                  <a:lnTo>
                    <a:pt x="6497" y="5056"/>
                  </a:lnTo>
                  <a:lnTo>
                    <a:pt x="9126" y="47559"/>
                  </a:lnTo>
                  <a:lnTo>
                    <a:pt x="6584" y="76180"/>
                  </a:lnTo>
                  <a:lnTo>
                    <a:pt x="867" y="118335"/>
                  </a:lnTo>
                  <a:lnTo>
                    <a:pt x="115" y="16040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465"/>
            <p:cNvSpPr/>
            <p:nvPr>
              <p:custDataLst>
                <p:tags r:id="rId88"/>
              </p:custDataLst>
            </p:nvPr>
          </p:nvSpPr>
          <p:spPr>
            <a:xfrm>
              <a:off x="6105525" y="4725567"/>
              <a:ext cx="142876" cy="187444"/>
            </a:xfrm>
            <a:custGeom>
              <a:avLst/>
              <a:gdLst/>
              <a:ahLst/>
              <a:cxnLst/>
              <a:rect l="0" t="0" r="0" b="0"/>
              <a:pathLst>
                <a:path w="142876" h="187444">
                  <a:moveTo>
                    <a:pt x="0" y="27408"/>
                  </a:moveTo>
                  <a:lnTo>
                    <a:pt x="0" y="27408"/>
                  </a:lnTo>
                  <a:lnTo>
                    <a:pt x="0" y="22352"/>
                  </a:lnTo>
                  <a:lnTo>
                    <a:pt x="1058" y="20863"/>
                  </a:lnTo>
                  <a:lnTo>
                    <a:pt x="2822" y="19869"/>
                  </a:lnTo>
                  <a:lnTo>
                    <a:pt x="5056" y="19207"/>
                  </a:lnTo>
                  <a:lnTo>
                    <a:pt x="6545" y="17707"/>
                  </a:lnTo>
                  <a:lnTo>
                    <a:pt x="11759" y="7696"/>
                  </a:lnTo>
                  <a:lnTo>
                    <a:pt x="14189" y="4742"/>
                  </a:lnTo>
                  <a:lnTo>
                    <a:pt x="19712" y="1459"/>
                  </a:lnTo>
                  <a:lnTo>
                    <a:pt x="27811" y="0"/>
                  </a:lnTo>
                  <a:lnTo>
                    <a:pt x="48104" y="237"/>
                  </a:lnTo>
                  <a:lnTo>
                    <a:pt x="57716" y="4043"/>
                  </a:lnTo>
                  <a:lnTo>
                    <a:pt x="74134" y="17193"/>
                  </a:lnTo>
                  <a:lnTo>
                    <a:pt x="80573" y="25690"/>
                  </a:lnTo>
                  <a:lnTo>
                    <a:pt x="82291" y="29438"/>
                  </a:lnTo>
                  <a:lnTo>
                    <a:pt x="84708" y="49881"/>
                  </a:lnTo>
                  <a:lnTo>
                    <a:pt x="80367" y="76047"/>
                  </a:lnTo>
                  <a:lnTo>
                    <a:pt x="55108" y="119015"/>
                  </a:lnTo>
                  <a:lnTo>
                    <a:pt x="35024" y="162599"/>
                  </a:lnTo>
                  <a:lnTo>
                    <a:pt x="30487" y="179766"/>
                  </a:lnTo>
                  <a:lnTo>
                    <a:pt x="31966" y="182954"/>
                  </a:lnTo>
                  <a:lnTo>
                    <a:pt x="35069" y="185081"/>
                  </a:lnTo>
                  <a:lnTo>
                    <a:pt x="47337" y="187443"/>
                  </a:lnTo>
                  <a:lnTo>
                    <a:pt x="142875" y="170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466"/>
            <p:cNvSpPr/>
            <p:nvPr>
              <p:custDataLst>
                <p:tags r:id="rId89"/>
              </p:custDataLst>
            </p:nvPr>
          </p:nvSpPr>
          <p:spPr>
            <a:xfrm>
              <a:off x="6316399" y="4754299"/>
              <a:ext cx="141552" cy="141552"/>
            </a:xfrm>
            <a:custGeom>
              <a:avLst/>
              <a:gdLst/>
              <a:ahLst/>
              <a:cxnLst/>
              <a:rect l="0" t="0" r="0" b="0"/>
              <a:pathLst>
                <a:path w="141552" h="14155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25308" y="12050"/>
                  </a:lnTo>
                  <a:lnTo>
                    <a:pt x="70694" y="51984"/>
                  </a:lnTo>
                  <a:lnTo>
                    <a:pt x="106816" y="94343"/>
                  </a:lnTo>
                  <a:lnTo>
                    <a:pt x="141551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67"/>
            <p:cNvSpPr/>
            <p:nvPr>
              <p:custDataLst>
                <p:tags r:id="rId90"/>
              </p:custDataLst>
            </p:nvPr>
          </p:nvSpPr>
          <p:spPr>
            <a:xfrm>
              <a:off x="6353175" y="4754299"/>
              <a:ext cx="133351" cy="151077"/>
            </a:xfrm>
            <a:custGeom>
              <a:avLst/>
              <a:gdLst/>
              <a:ahLst/>
              <a:cxnLst/>
              <a:rect l="0" t="0" r="0" b="0"/>
              <a:pathLst>
                <a:path w="133351" h="151077">
                  <a:moveTo>
                    <a:pt x="133350" y="8201"/>
                  </a:moveTo>
                  <a:lnTo>
                    <a:pt x="133350" y="8201"/>
                  </a:lnTo>
                  <a:lnTo>
                    <a:pt x="125149" y="0"/>
                  </a:lnTo>
                  <a:lnTo>
                    <a:pt x="109049" y="4125"/>
                  </a:lnTo>
                  <a:lnTo>
                    <a:pt x="83826" y="21546"/>
                  </a:lnTo>
                  <a:lnTo>
                    <a:pt x="47624" y="58113"/>
                  </a:lnTo>
                  <a:lnTo>
                    <a:pt x="16599" y="104735"/>
                  </a:lnTo>
                  <a:lnTo>
                    <a:pt x="11066" y="110657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68"/>
            <p:cNvSpPr/>
            <p:nvPr>
              <p:custDataLst>
                <p:tags r:id="rId91"/>
              </p:custDataLst>
            </p:nvPr>
          </p:nvSpPr>
          <p:spPr>
            <a:xfrm>
              <a:off x="6543675" y="46958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0" y="0"/>
                  </a:moveTo>
                  <a:lnTo>
                    <a:pt x="0" y="0"/>
                  </a:lnTo>
                  <a:lnTo>
                    <a:pt x="17305" y="42194"/>
                  </a:lnTo>
                  <a:lnTo>
                    <a:pt x="40001" y="76152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2469"/>
          <p:cNvSpPr/>
          <p:nvPr>
            <p:custDataLst>
              <p:tags r:id="rId3"/>
            </p:custDataLst>
          </p:nvPr>
        </p:nvSpPr>
        <p:spPr>
          <a:xfrm>
            <a:off x="4838714" y="4601338"/>
            <a:ext cx="186450" cy="287548"/>
          </a:xfrm>
          <a:custGeom>
            <a:avLst/>
            <a:gdLst/>
            <a:ahLst/>
            <a:cxnLst/>
            <a:rect l="0" t="0" r="0" b="0"/>
            <a:pathLst>
              <a:path w="186450" h="287548">
                <a:moveTo>
                  <a:pt x="180961" y="18287"/>
                </a:moveTo>
                <a:lnTo>
                  <a:pt x="180961" y="18287"/>
                </a:lnTo>
                <a:lnTo>
                  <a:pt x="186017" y="18287"/>
                </a:lnTo>
                <a:lnTo>
                  <a:pt x="186449" y="17229"/>
                </a:lnTo>
                <a:lnTo>
                  <a:pt x="184105" y="13231"/>
                </a:lnTo>
                <a:lnTo>
                  <a:pt x="176836" y="5030"/>
                </a:lnTo>
                <a:lnTo>
                  <a:pt x="171014" y="1812"/>
                </a:lnTo>
                <a:lnTo>
                  <a:pt x="156142" y="0"/>
                </a:lnTo>
                <a:lnTo>
                  <a:pt x="131626" y="2286"/>
                </a:lnTo>
                <a:lnTo>
                  <a:pt x="92032" y="15514"/>
                </a:lnTo>
                <a:lnTo>
                  <a:pt x="67828" y="25814"/>
                </a:lnTo>
                <a:lnTo>
                  <a:pt x="40370" y="53786"/>
                </a:lnTo>
                <a:lnTo>
                  <a:pt x="27003" y="77488"/>
                </a:lnTo>
                <a:lnTo>
                  <a:pt x="11898" y="122831"/>
                </a:lnTo>
                <a:lnTo>
                  <a:pt x="3986" y="139103"/>
                </a:lnTo>
                <a:lnTo>
                  <a:pt x="513" y="186127"/>
                </a:lnTo>
                <a:lnTo>
                  <a:pt x="90" y="226065"/>
                </a:lnTo>
                <a:lnTo>
                  <a:pt x="0" y="262111"/>
                </a:lnTo>
                <a:lnTo>
                  <a:pt x="2112" y="267619"/>
                </a:lnTo>
                <a:lnTo>
                  <a:pt x="10103" y="276563"/>
                </a:lnTo>
                <a:lnTo>
                  <a:pt x="31559" y="287547"/>
                </a:lnTo>
                <a:lnTo>
                  <a:pt x="68137" y="287392"/>
                </a:lnTo>
                <a:lnTo>
                  <a:pt x="107433" y="285699"/>
                </a:lnTo>
                <a:lnTo>
                  <a:pt x="127468" y="279659"/>
                </a:lnTo>
                <a:lnTo>
                  <a:pt x="161911" y="2659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438"/>
          <p:cNvGrpSpPr/>
          <p:nvPr/>
        </p:nvGrpSpPr>
        <p:grpSpPr>
          <a:xfrm>
            <a:off x="7893127" y="4487750"/>
            <a:ext cx="422199" cy="436337"/>
            <a:chOff x="7893127" y="4487750"/>
            <a:chExt cx="422199" cy="436337"/>
          </a:xfrm>
        </p:grpSpPr>
        <p:sp>
          <p:nvSpPr>
            <p:cNvPr id="164" name="SMARTInkShape-2470"/>
            <p:cNvSpPr/>
            <p:nvPr>
              <p:custDataLst>
                <p:tags r:id="rId66"/>
              </p:custDataLst>
            </p:nvPr>
          </p:nvSpPr>
          <p:spPr>
            <a:xfrm>
              <a:off x="8192825" y="4572000"/>
              <a:ext cx="103451" cy="19051"/>
            </a:xfrm>
            <a:custGeom>
              <a:avLst/>
              <a:gdLst/>
              <a:ahLst/>
              <a:cxnLst/>
              <a:rect l="0" t="0" r="0" b="0"/>
              <a:pathLst>
                <a:path w="103451" h="19051">
                  <a:moveTo>
                    <a:pt x="8200" y="19050"/>
                  </a:moveTo>
                  <a:lnTo>
                    <a:pt x="8200" y="19050"/>
                  </a:lnTo>
                  <a:lnTo>
                    <a:pt x="0" y="19050"/>
                  </a:lnTo>
                  <a:lnTo>
                    <a:pt x="29933" y="16228"/>
                  </a:lnTo>
                  <a:lnTo>
                    <a:pt x="70936" y="10849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71"/>
            <p:cNvSpPr/>
            <p:nvPr>
              <p:custDataLst>
                <p:tags r:id="rId67"/>
              </p:custDataLst>
            </p:nvPr>
          </p:nvSpPr>
          <p:spPr>
            <a:xfrm>
              <a:off x="8201037" y="4487750"/>
              <a:ext cx="114289" cy="188409"/>
            </a:xfrm>
            <a:custGeom>
              <a:avLst/>
              <a:gdLst/>
              <a:ahLst/>
              <a:cxnLst/>
              <a:rect l="0" t="0" r="0" b="0"/>
              <a:pathLst>
                <a:path w="114289" h="188409">
                  <a:moveTo>
                    <a:pt x="114288" y="27100"/>
                  </a:moveTo>
                  <a:lnTo>
                    <a:pt x="114288" y="27100"/>
                  </a:lnTo>
                  <a:lnTo>
                    <a:pt x="109232" y="22044"/>
                  </a:lnTo>
                  <a:lnTo>
                    <a:pt x="106750" y="16739"/>
                  </a:lnTo>
                  <a:lnTo>
                    <a:pt x="105156" y="9766"/>
                  </a:lnTo>
                  <a:lnTo>
                    <a:pt x="99823" y="3502"/>
                  </a:lnTo>
                  <a:lnTo>
                    <a:pt x="94454" y="737"/>
                  </a:lnTo>
                  <a:lnTo>
                    <a:pt x="91540" y="0"/>
                  </a:lnTo>
                  <a:lnTo>
                    <a:pt x="54654" y="11911"/>
                  </a:lnTo>
                  <a:lnTo>
                    <a:pt x="42628" y="20702"/>
                  </a:lnTo>
                  <a:lnTo>
                    <a:pt x="17323" y="49736"/>
                  </a:lnTo>
                  <a:lnTo>
                    <a:pt x="3653" y="94008"/>
                  </a:lnTo>
                  <a:lnTo>
                    <a:pt x="310" y="141338"/>
                  </a:lnTo>
                  <a:lnTo>
                    <a:pt x="0" y="181991"/>
                  </a:lnTo>
                  <a:lnTo>
                    <a:pt x="2113" y="184336"/>
                  </a:lnTo>
                  <a:lnTo>
                    <a:pt x="10104" y="186941"/>
                  </a:lnTo>
                  <a:lnTo>
                    <a:pt x="26504" y="188408"/>
                  </a:lnTo>
                  <a:lnTo>
                    <a:pt x="57554" y="181299"/>
                  </a:lnTo>
                  <a:lnTo>
                    <a:pt x="85713" y="16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72"/>
            <p:cNvSpPr/>
            <p:nvPr>
              <p:custDataLst>
                <p:tags r:id="rId68"/>
              </p:custDataLst>
            </p:nvPr>
          </p:nvSpPr>
          <p:spPr>
            <a:xfrm>
              <a:off x="8049725" y="4533900"/>
              <a:ext cx="88836" cy="103540"/>
            </a:xfrm>
            <a:custGeom>
              <a:avLst/>
              <a:gdLst/>
              <a:ahLst/>
              <a:cxnLst/>
              <a:rect l="0" t="0" r="0" b="0"/>
              <a:pathLst>
                <a:path w="88836" h="103540">
                  <a:moveTo>
                    <a:pt x="75100" y="19050"/>
                  </a:moveTo>
                  <a:lnTo>
                    <a:pt x="75100" y="19050"/>
                  </a:lnTo>
                  <a:lnTo>
                    <a:pt x="75100" y="13994"/>
                  </a:lnTo>
                  <a:lnTo>
                    <a:pt x="72278" y="8689"/>
                  </a:lnTo>
                  <a:lnTo>
                    <a:pt x="70044" y="5793"/>
                  </a:lnTo>
                  <a:lnTo>
                    <a:pt x="64739" y="2575"/>
                  </a:lnTo>
                  <a:lnTo>
                    <a:pt x="52980" y="763"/>
                  </a:lnTo>
                  <a:lnTo>
                    <a:pt x="41986" y="1397"/>
                  </a:lnTo>
                  <a:lnTo>
                    <a:pt x="30043" y="5207"/>
                  </a:lnTo>
                  <a:lnTo>
                    <a:pt x="11421" y="23416"/>
                  </a:lnTo>
                  <a:lnTo>
                    <a:pt x="4465" y="37218"/>
                  </a:lnTo>
                  <a:lnTo>
                    <a:pt x="0" y="68382"/>
                  </a:lnTo>
                  <a:lnTo>
                    <a:pt x="5033" y="83662"/>
                  </a:lnTo>
                  <a:lnTo>
                    <a:pt x="9339" y="90700"/>
                  </a:lnTo>
                  <a:lnTo>
                    <a:pt x="15383" y="95391"/>
                  </a:lnTo>
                  <a:lnTo>
                    <a:pt x="30568" y="100605"/>
                  </a:lnTo>
                  <a:lnTo>
                    <a:pt x="51910" y="103539"/>
                  </a:lnTo>
                  <a:lnTo>
                    <a:pt x="65146" y="98582"/>
                  </a:lnTo>
                  <a:lnTo>
                    <a:pt x="75967" y="90381"/>
                  </a:lnTo>
                  <a:lnTo>
                    <a:pt x="88542" y="68164"/>
                  </a:lnTo>
                  <a:lnTo>
                    <a:pt x="88835" y="53578"/>
                  </a:lnTo>
                  <a:lnTo>
                    <a:pt x="85457" y="28458"/>
                  </a:lnTo>
                  <a:lnTo>
                    <a:pt x="83063" y="24264"/>
                  </a:lnTo>
                  <a:lnTo>
                    <a:pt x="69580" y="13303"/>
                  </a:lnTo>
                  <a:lnTo>
                    <a:pt x="52180" y="4413"/>
                  </a:lnTo>
                  <a:lnTo>
                    <a:pt x="27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73"/>
            <p:cNvSpPr/>
            <p:nvPr>
              <p:custDataLst>
                <p:tags r:id="rId69"/>
              </p:custDataLst>
            </p:nvPr>
          </p:nvSpPr>
          <p:spPr>
            <a:xfrm>
              <a:off x="7893127" y="4495800"/>
              <a:ext cx="145974" cy="165518"/>
            </a:xfrm>
            <a:custGeom>
              <a:avLst/>
              <a:gdLst/>
              <a:ahLst/>
              <a:cxnLst/>
              <a:rect l="0" t="0" r="0" b="0"/>
              <a:pathLst>
                <a:path w="145974" h="165518">
                  <a:moveTo>
                    <a:pt x="60248" y="0"/>
                  </a:moveTo>
                  <a:lnTo>
                    <a:pt x="60248" y="0"/>
                  </a:lnTo>
                  <a:lnTo>
                    <a:pt x="65304" y="0"/>
                  </a:lnTo>
                  <a:lnTo>
                    <a:pt x="65735" y="1058"/>
                  </a:lnTo>
                  <a:lnTo>
                    <a:pt x="47267" y="43848"/>
                  </a:lnTo>
                  <a:lnTo>
                    <a:pt x="20273" y="90698"/>
                  </a:lnTo>
                  <a:lnTo>
                    <a:pt x="37" y="135111"/>
                  </a:lnTo>
                  <a:lnTo>
                    <a:pt x="0" y="141932"/>
                  </a:lnTo>
                  <a:lnTo>
                    <a:pt x="2090" y="147538"/>
                  </a:lnTo>
                  <a:lnTo>
                    <a:pt x="15599" y="164139"/>
                  </a:lnTo>
                  <a:lnTo>
                    <a:pt x="19899" y="165517"/>
                  </a:lnTo>
                  <a:lnTo>
                    <a:pt x="63258" y="162607"/>
                  </a:lnTo>
                  <a:lnTo>
                    <a:pt x="109001" y="151654"/>
                  </a:lnTo>
                  <a:lnTo>
                    <a:pt x="14597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74"/>
            <p:cNvSpPr/>
            <p:nvPr>
              <p:custDataLst>
                <p:tags r:id="rId70"/>
              </p:custDataLst>
            </p:nvPr>
          </p:nvSpPr>
          <p:spPr>
            <a:xfrm>
              <a:off x="7907075" y="4886325"/>
              <a:ext cx="293951" cy="37762"/>
            </a:xfrm>
            <a:custGeom>
              <a:avLst/>
              <a:gdLst/>
              <a:ahLst/>
              <a:cxnLst/>
              <a:rect l="0" t="0" r="0" b="0"/>
              <a:pathLst>
                <a:path w="293951" h="37762">
                  <a:moveTo>
                    <a:pt x="8200" y="19050"/>
                  </a:moveTo>
                  <a:lnTo>
                    <a:pt x="8200" y="19050"/>
                  </a:lnTo>
                  <a:lnTo>
                    <a:pt x="3144" y="24106"/>
                  </a:lnTo>
                  <a:lnTo>
                    <a:pt x="662" y="29411"/>
                  </a:lnTo>
                  <a:lnTo>
                    <a:pt x="0" y="32307"/>
                  </a:lnTo>
                  <a:lnTo>
                    <a:pt x="616" y="34238"/>
                  </a:lnTo>
                  <a:lnTo>
                    <a:pt x="2086" y="35525"/>
                  </a:lnTo>
                  <a:lnTo>
                    <a:pt x="4124" y="36383"/>
                  </a:lnTo>
                  <a:lnTo>
                    <a:pt x="39929" y="37761"/>
                  </a:lnTo>
                  <a:lnTo>
                    <a:pt x="87098" y="36942"/>
                  </a:lnTo>
                  <a:lnTo>
                    <a:pt x="134001" y="30465"/>
                  </a:lnTo>
                  <a:lnTo>
                    <a:pt x="174120" y="21845"/>
                  </a:lnTo>
                  <a:lnTo>
                    <a:pt x="209761" y="12587"/>
                  </a:lnTo>
                  <a:lnTo>
                    <a:pt x="254895" y="4200"/>
                  </a:lnTo>
                  <a:lnTo>
                    <a:pt x="293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475"/>
            <p:cNvSpPr/>
            <p:nvPr>
              <p:custDataLst>
                <p:tags r:id="rId71"/>
              </p:custDataLst>
            </p:nvPr>
          </p:nvSpPr>
          <p:spPr>
            <a:xfrm>
              <a:off x="7934325" y="4791075"/>
              <a:ext cx="285751" cy="28576"/>
            </a:xfrm>
            <a:custGeom>
              <a:avLst/>
              <a:gdLst/>
              <a:ahLst/>
              <a:cxnLst/>
              <a:rect l="0" t="0" r="0" b="0"/>
              <a:pathLst>
                <a:path w="285751" h="28576">
                  <a:moveTo>
                    <a:pt x="0" y="28575"/>
                  </a:moveTo>
                  <a:lnTo>
                    <a:pt x="0" y="28575"/>
                  </a:lnTo>
                  <a:lnTo>
                    <a:pt x="41445" y="18214"/>
                  </a:lnTo>
                  <a:lnTo>
                    <a:pt x="80013" y="12100"/>
                  </a:lnTo>
                  <a:lnTo>
                    <a:pt x="119311" y="7466"/>
                  </a:lnTo>
                  <a:lnTo>
                    <a:pt x="159529" y="2212"/>
                  </a:lnTo>
                  <a:lnTo>
                    <a:pt x="192611" y="983"/>
                  </a:lnTo>
                  <a:lnTo>
                    <a:pt x="238868" y="29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439"/>
          <p:cNvGrpSpPr/>
          <p:nvPr/>
        </p:nvGrpSpPr>
        <p:grpSpPr>
          <a:xfrm>
            <a:off x="8673552" y="4563031"/>
            <a:ext cx="3475874" cy="589995"/>
            <a:chOff x="8673552" y="4563031"/>
            <a:chExt cx="3475874" cy="589995"/>
          </a:xfrm>
        </p:grpSpPr>
        <p:sp>
          <p:nvSpPr>
            <p:cNvPr id="171" name="SMARTInkShape-2476"/>
            <p:cNvSpPr/>
            <p:nvPr>
              <p:custDataLst>
                <p:tags r:id="rId38"/>
              </p:custDataLst>
            </p:nvPr>
          </p:nvSpPr>
          <p:spPr>
            <a:xfrm>
              <a:off x="10220325" y="5105400"/>
              <a:ext cx="962026" cy="47626"/>
            </a:xfrm>
            <a:custGeom>
              <a:avLst/>
              <a:gdLst/>
              <a:ahLst/>
              <a:cxnLst/>
              <a:rect l="0" t="0" r="0" b="0"/>
              <a:pathLst>
                <a:path w="962026" h="476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4" y="19298"/>
                  </a:lnTo>
                  <a:lnTo>
                    <a:pt x="5057" y="22390"/>
                  </a:lnTo>
                  <a:lnTo>
                    <a:pt x="28427" y="36856"/>
                  </a:lnTo>
                  <a:lnTo>
                    <a:pt x="67218" y="44434"/>
                  </a:lnTo>
                  <a:lnTo>
                    <a:pt x="112524" y="46994"/>
                  </a:lnTo>
                  <a:lnTo>
                    <a:pt x="154872" y="47501"/>
                  </a:lnTo>
                  <a:lnTo>
                    <a:pt x="199699" y="47588"/>
                  </a:lnTo>
                  <a:lnTo>
                    <a:pt x="239037" y="47608"/>
                  </a:lnTo>
                  <a:lnTo>
                    <a:pt x="281217" y="47618"/>
                  </a:lnTo>
                  <a:lnTo>
                    <a:pt x="321330" y="47623"/>
                  </a:lnTo>
                  <a:lnTo>
                    <a:pt x="361792" y="47625"/>
                  </a:lnTo>
                  <a:lnTo>
                    <a:pt x="406605" y="42137"/>
                  </a:lnTo>
                  <a:lnTo>
                    <a:pt x="428920" y="44470"/>
                  </a:lnTo>
                  <a:lnTo>
                    <a:pt x="470030" y="38565"/>
                  </a:lnTo>
                  <a:lnTo>
                    <a:pt x="515844" y="38162"/>
                  </a:lnTo>
                  <a:lnTo>
                    <a:pt x="560075" y="38112"/>
                  </a:lnTo>
                  <a:lnTo>
                    <a:pt x="598453" y="38103"/>
                  </a:lnTo>
                  <a:lnTo>
                    <a:pt x="632163" y="39160"/>
                  </a:lnTo>
                  <a:lnTo>
                    <a:pt x="668312" y="43157"/>
                  </a:lnTo>
                  <a:lnTo>
                    <a:pt x="705542" y="45639"/>
                  </a:lnTo>
                  <a:lnTo>
                    <a:pt x="740084" y="46742"/>
                  </a:lnTo>
                  <a:lnTo>
                    <a:pt x="780554" y="47363"/>
                  </a:lnTo>
                  <a:lnTo>
                    <a:pt x="813637" y="47509"/>
                  </a:lnTo>
                  <a:lnTo>
                    <a:pt x="846686" y="44751"/>
                  </a:lnTo>
                  <a:lnTo>
                    <a:pt x="889398" y="40071"/>
                  </a:lnTo>
                  <a:lnTo>
                    <a:pt x="924983" y="38684"/>
                  </a:lnTo>
                  <a:lnTo>
                    <a:pt x="9620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477"/>
            <p:cNvSpPr/>
            <p:nvPr>
              <p:custDataLst>
                <p:tags r:id="rId39"/>
              </p:custDataLst>
            </p:nvPr>
          </p:nvSpPr>
          <p:spPr>
            <a:xfrm>
              <a:off x="12011025" y="4659166"/>
              <a:ext cx="138401" cy="360510"/>
            </a:xfrm>
            <a:custGeom>
              <a:avLst/>
              <a:gdLst/>
              <a:ahLst/>
              <a:cxnLst/>
              <a:rect l="0" t="0" r="0" b="0"/>
              <a:pathLst>
                <a:path w="138401" h="360510">
                  <a:moveTo>
                    <a:pt x="104775" y="17609"/>
                  </a:moveTo>
                  <a:lnTo>
                    <a:pt x="104775" y="17609"/>
                  </a:lnTo>
                  <a:lnTo>
                    <a:pt x="96573" y="17609"/>
                  </a:lnTo>
                  <a:lnTo>
                    <a:pt x="96133" y="16551"/>
                  </a:lnTo>
                  <a:lnTo>
                    <a:pt x="95641" y="12553"/>
                  </a:lnTo>
                  <a:lnTo>
                    <a:pt x="96570" y="11064"/>
                  </a:lnTo>
                  <a:lnTo>
                    <a:pt x="98246" y="10070"/>
                  </a:lnTo>
                  <a:lnTo>
                    <a:pt x="125852" y="0"/>
                  </a:lnTo>
                  <a:lnTo>
                    <a:pt x="128352" y="577"/>
                  </a:lnTo>
                  <a:lnTo>
                    <a:pt x="130018" y="2021"/>
                  </a:lnTo>
                  <a:lnTo>
                    <a:pt x="131128" y="4042"/>
                  </a:lnTo>
                  <a:lnTo>
                    <a:pt x="132928" y="5390"/>
                  </a:lnTo>
                  <a:lnTo>
                    <a:pt x="137749" y="6886"/>
                  </a:lnTo>
                  <a:lnTo>
                    <a:pt x="138400" y="9403"/>
                  </a:lnTo>
                  <a:lnTo>
                    <a:pt x="133738" y="49455"/>
                  </a:lnTo>
                  <a:lnTo>
                    <a:pt x="133402" y="88752"/>
                  </a:lnTo>
                  <a:lnTo>
                    <a:pt x="133359" y="136242"/>
                  </a:lnTo>
                  <a:lnTo>
                    <a:pt x="130531" y="172351"/>
                  </a:lnTo>
                  <a:lnTo>
                    <a:pt x="125149" y="218685"/>
                  </a:lnTo>
                  <a:lnTo>
                    <a:pt x="123999" y="266129"/>
                  </a:lnTo>
                  <a:lnTo>
                    <a:pt x="121786" y="284695"/>
                  </a:lnTo>
                  <a:lnTo>
                    <a:pt x="102377" y="326928"/>
                  </a:lnTo>
                  <a:lnTo>
                    <a:pt x="92773" y="337824"/>
                  </a:lnTo>
                  <a:lnTo>
                    <a:pt x="79332" y="346193"/>
                  </a:lnTo>
                  <a:lnTo>
                    <a:pt x="39033" y="357367"/>
                  </a:lnTo>
                  <a:lnTo>
                    <a:pt x="0" y="36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78"/>
            <p:cNvSpPr/>
            <p:nvPr>
              <p:custDataLst>
                <p:tags r:id="rId40"/>
              </p:custDataLst>
            </p:nvPr>
          </p:nvSpPr>
          <p:spPr>
            <a:xfrm>
              <a:off x="12001500" y="4629577"/>
              <a:ext cx="76201" cy="80859"/>
            </a:xfrm>
            <a:custGeom>
              <a:avLst/>
              <a:gdLst/>
              <a:ahLst/>
              <a:cxnLst/>
              <a:rect l="0" t="0" r="0" b="0"/>
              <a:pathLst>
                <a:path w="76201" h="80859">
                  <a:moveTo>
                    <a:pt x="0" y="18623"/>
                  </a:moveTo>
                  <a:lnTo>
                    <a:pt x="0" y="18623"/>
                  </a:lnTo>
                  <a:lnTo>
                    <a:pt x="0" y="10422"/>
                  </a:lnTo>
                  <a:lnTo>
                    <a:pt x="10112" y="4434"/>
                  </a:lnTo>
                  <a:lnTo>
                    <a:pt x="26467" y="0"/>
                  </a:lnTo>
                  <a:lnTo>
                    <a:pt x="33007" y="9813"/>
                  </a:lnTo>
                  <a:lnTo>
                    <a:pt x="33645" y="14866"/>
                  </a:lnTo>
                  <a:lnTo>
                    <a:pt x="29490" y="32091"/>
                  </a:lnTo>
                  <a:lnTo>
                    <a:pt x="20634" y="58118"/>
                  </a:lnTo>
                  <a:lnTo>
                    <a:pt x="19189" y="73736"/>
                  </a:lnTo>
                  <a:lnTo>
                    <a:pt x="34261" y="80225"/>
                  </a:lnTo>
                  <a:lnTo>
                    <a:pt x="39774" y="80858"/>
                  </a:lnTo>
                  <a:lnTo>
                    <a:pt x="76200" y="7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79"/>
            <p:cNvSpPr/>
            <p:nvPr>
              <p:custDataLst>
                <p:tags r:id="rId41"/>
              </p:custDataLst>
            </p:nvPr>
          </p:nvSpPr>
          <p:spPr>
            <a:xfrm>
              <a:off x="11975207" y="4792399"/>
              <a:ext cx="73919" cy="189177"/>
            </a:xfrm>
            <a:custGeom>
              <a:avLst/>
              <a:gdLst/>
              <a:ahLst/>
              <a:cxnLst/>
              <a:rect l="0" t="0" r="0" b="0"/>
              <a:pathLst>
                <a:path w="73919" h="189177">
                  <a:moveTo>
                    <a:pt x="73918" y="8201"/>
                  </a:moveTo>
                  <a:lnTo>
                    <a:pt x="73918" y="8201"/>
                  </a:lnTo>
                  <a:lnTo>
                    <a:pt x="73918" y="3145"/>
                  </a:lnTo>
                  <a:lnTo>
                    <a:pt x="72860" y="1656"/>
                  </a:lnTo>
                  <a:lnTo>
                    <a:pt x="71094" y="662"/>
                  </a:lnTo>
                  <a:lnTo>
                    <a:pt x="68860" y="0"/>
                  </a:lnTo>
                  <a:lnTo>
                    <a:pt x="55604" y="4125"/>
                  </a:lnTo>
                  <a:lnTo>
                    <a:pt x="39765" y="15000"/>
                  </a:lnTo>
                  <a:lnTo>
                    <a:pt x="5421" y="48169"/>
                  </a:lnTo>
                  <a:lnTo>
                    <a:pt x="1142" y="55245"/>
                  </a:lnTo>
                  <a:lnTo>
                    <a:pt x="0" y="58613"/>
                  </a:lnTo>
                  <a:lnTo>
                    <a:pt x="1554" y="68001"/>
                  </a:lnTo>
                  <a:lnTo>
                    <a:pt x="5557" y="85186"/>
                  </a:lnTo>
                  <a:lnTo>
                    <a:pt x="9918" y="122570"/>
                  </a:lnTo>
                  <a:lnTo>
                    <a:pt x="12201" y="128896"/>
                  </a:lnTo>
                  <a:lnTo>
                    <a:pt x="11916" y="144393"/>
                  </a:lnTo>
                  <a:lnTo>
                    <a:pt x="7243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480"/>
            <p:cNvSpPr/>
            <p:nvPr>
              <p:custDataLst>
                <p:tags r:id="rId42"/>
              </p:custDataLst>
            </p:nvPr>
          </p:nvSpPr>
          <p:spPr>
            <a:xfrm>
              <a:off x="11891237" y="4781550"/>
              <a:ext cx="100739" cy="104776"/>
            </a:xfrm>
            <a:custGeom>
              <a:avLst/>
              <a:gdLst/>
              <a:ahLst/>
              <a:cxnLst/>
              <a:rect l="0" t="0" r="0" b="0"/>
              <a:pathLst>
                <a:path w="100739" h="104776">
                  <a:moveTo>
                    <a:pt x="5488" y="0"/>
                  </a:moveTo>
                  <a:lnTo>
                    <a:pt x="5488" y="0"/>
                  </a:lnTo>
                  <a:lnTo>
                    <a:pt x="430" y="0"/>
                  </a:lnTo>
                  <a:lnTo>
                    <a:pt x="0" y="1058"/>
                  </a:lnTo>
                  <a:lnTo>
                    <a:pt x="13529" y="23851"/>
                  </a:lnTo>
                  <a:lnTo>
                    <a:pt x="28095" y="39640"/>
                  </a:lnTo>
                  <a:lnTo>
                    <a:pt x="74579" y="78852"/>
                  </a:lnTo>
                  <a:lnTo>
                    <a:pt x="100738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81"/>
            <p:cNvSpPr/>
            <p:nvPr>
              <p:custDataLst>
                <p:tags r:id="rId43"/>
              </p:custDataLst>
            </p:nvPr>
          </p:nvSpPr>
          <p:spPr>
            <a:xfrm>
              <a:off x="11763502" y="4734362"/>
              <a:ext cx="131901" cy="221336"/>
            </a:xfrm>
            <a:custGeom>
              <a:avLst/>
              <a:gdLst/>
              <a:ahLst/>
              <a:cxnLst/>
              <a:rect l="0" t="0" r="0" b="0"/>
              <a:pathLst>
                <a:path w="131901" h="221336">
                  <a:moveTo>
                    <a:pt x="123698" y="28138"/>
                  </a:moveTo>
                  <a:lnTo>
                    <a:pt x="123698" y="28138"/>
                  </a:lnTo>
                  <a:lnTo>
                    <a:pt x="128756" y="23082"/>
                  </a:lnTo>
                  <a:lnTo>
                    <a:pt x="131236" y="17777"/>
                  </a:lnTo>
                  <a:lnTo>
                    <a:pt x="131900" y="14881"/>
                  </a:lnTo>
                  <a:lnTo>
                    <a:pt x="131282" y="12950"/>
                  </a:lnTo>
                  <a:lnTo>
                    <a:pt x="129812" y="11663"/>
                  </a:lnTo>
                  <a:lnTo>
                    <a:pt x="125357" y="9174"/>
                  </a:lnTo>
                  <a:lnTo>
                    <a:pt x="119849" y="4540"/>
                  </a:lnTo>
                  <a:lnTo>
                    <a:pt x="111051" y="1775"/>
                  </a:lnTo>
                  <a:lnTo>
                    <a:pt x="88156" y="0"/>
                  </a:lnTo>
                  <a:lnTo>
                    <a:pt x="64484" y="4749"/>
                  </a:lnTo>
                  <a:lnTo>
                    <a:pt x="47476" y="12859"/>
                  </a:lnTo>
                  <a:lnTo>
                    <a:pt x="26757" y="31626"/>
                  </a:lnTo>
                  <a:lnTo>
                    <a:pt x="22405" y="39566"/>
                  </a:lnTo>
                  <a:lnTo>
                    <a:pt x="16560" y="80090"/>
                  </a:lnTo>
                  <a:lnTo>
                    <a:pt x="9283" y="124624"/>
                  </a:lnTo>
                  <a:lnTo>
                    <a:pt x="838" y="169981"/>
                  </a:lnTo>
                  <a:lnTo>
                    <a:pt x="0" y="197323"/>
                  </a:lnTo>
                  <a:lnTo>
                    <a:pt x="2753" y="206695"/>
                  </a:lnTo>
                  <a:lnTo>
                    <a:pt x="4966" y="210676"/>
                  </a:lnTo>
                  <a:lnTo>
                    <a:pt x="18198" y="221335"/>
                  </a:lnTo>
                  <a:lnTo>
                    <a:pt x="57023" y="21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82"/>
            <p:cNvSpPr/>
            <p:nvPr>
              <p:custDataLst>
                <p:tags r:id="rId44"/>
              </p:custDataLst>
            </p:nvPr>
          </p:nvSpPr>
          <p:spPr>
            <a:xfrm>
              <a:off x="11579060" y="4857750"/>
              <a:ext cx="117641" cy="28576"/>
            </a:xfrm>
            <a:custGeom>
              <a:avLst/>
              <a:gdLst/>
              <a:ahLst/>
              <a:cxnLst/>
              <a:rect l="0" t="0" r="0" b="0"/>
              <a:pathLst>
                <a:path w="117641" h="28576">
                  <a:moveTo>
                    <a:pt x="22390" y="28575"/>
                  </a:moveTo>
                  <a:lnTo>
                    <a:pt x="22390" y="28575"/>
                  </a:lnTo>
                  <a:lnTo>
                    <a:pt x="9134" y="28575"/>
                  </a:lnTo>
                  <a:lnTo>
                    <a:pt x="3094" y="25753"/>
                  </a:lnTo>
                  <a:lnTo>
                    <a:pt x="0" y="23519"/>
                  </a:lnTo>
                  <a:lnTo>
                    <a:pt x="56" y="22030"/>
                  </a:lnTo>
                  <a:lnTo>
                    <a:pt x="2208" y="21036"/>
                  </a:lnTo>
                  <a:lnTo>
                    <a:pt x="43013" y="11685"/>
                  </a:lnTo>
                  <a:lnTo>
                    <a:pt x="117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483"/>
            <p:cNvSpPr/>
            <p:nvPr>
              <p:custDataLst>
                <p:tags r:id="rId45"/>
              </p:custDataLst>
            </p:nvPr>
          </p:nvSpPr>
          <p:spPr>
            <a:xfrm>
              <a:off x="11593653" y="4724827"/>
              <a:ext cx="150673" cy="246458"/>
            </a:xfrm>
            <a:custGeom>
              <a:avLst/>
              <a:gdLst/>
              <a:ahLst/>
              <a:cxnLst/>
              <a:rect l="0" t="0" r="0" b="0"/>
              <a:pathLst>
                <a:path w="150673" h="246458">
                  <a:moveTo>
                    <a:pt x="150672" y="18623"/>
                  </a:moveTo>
                  <a:lnTo>
                    <a:pt x="150672" y="18623"/>
                  </a:lnTo>
                  <a:lnTo>
                    <a:pt x="145614" y="13567"/>
                  </a:lnTo>
                  <a:lnTo>
                    <a:pt x="140311" y="11084"/>
                  </a:lnTo>
                  <a:lnTo>
                    <a:pt x="93252" y="213"/>
                  </a:lnTo>
                  <a:lnTo>
                    <a:pt x="86993" y="0"/>
                  </a:lnTo>
                  <a:lnTo>
                    <a:pt x="63012" y="9813"/>
                  </a:lnTo>
                  <a:lnTo>
                    <a:pt x="45912" y="21069"/>
                  </a:lnTo>
                  <a:lnTo>
                    <a:pt x="34142" y="36163"/>
                  </a:lnTo>
                  <a:lnTo>
                    <a:pt x="29007" y="64154"/>
                  </a:lnTo>
                  <a:lnTo>
                    <a:pt x="26214" y="110480"/>
                  </a:lnTo>
                  <a:lnTo>
                    <a:pt x="18243" y="157633"/>
                  </a:lnTo>
                  <a:lnTo>
                    <a:pt x="12386" y="200343"/>
                  </a:lnTo>
                  <a:lnTo>
                    <a:pt x="0" y="238500"/>
                  </a:lnTo>
                  <a:lnTo>
                    <a:pt x="2598" y="241408"/>
                  </a:lnTo>
                  <a:lnTo>
                    <a:pt x="13954" y="244638"/>
                  </a:lnTo>
                  <a:lnTo>
                    <a:pt x="33139" y="246457"/>
                  </a:lnTo>
                  <a:lnTo>
                    <a:pt x="52231" y="241940"/>
                  </a:lnTo>
                  <a:lnTo>
                    <a:pt x="83997" y="228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484"/>
            <p:cNvSpPr/>
            <p:nvPr>
              <p:custDataLst>
                <p:tags r:id="rId46"/>
              </p:custDataLst>
            </p:nvPr>
          </p:nvSpPr>
          <p:spPr>
            <a:xfrm>
              <a:off x="11420475" y="482917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12504" y="1058"/>
                  </a:lnTo>
                  <a:lnTo>
                    <a:pt x="11512" y="2822"/>
                  </a:lnTo>
                  <a:lnTo>
                    <a:pt x="10113" y="13183"/>
                  </a:lnTo>
                  <a:lnTo>
                    <a:pt x="9577" y="58308"/>
                  </a:lnTo>
                  <a:lnTo>
                    <a:pt x="9534" y="100535"/>
                  </a:lnTo>
                  <a:lnTo>
                    <a:pt x="8468" y="139921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85"/>
            <p:cNvSpPr/>
            <p:nvPr>
              <p:custDataLst>
                <p:tags r:id="rId47"/>
              </p:custDataLst>
            </p:nvPr>
          </p:nvSpPr>
          <p:spPr>
            <a:xfrm>
              <a:off x="11353800" y="4886717"/>
              <a:ext cx="142876" cy="9134"/>
            </a:xfrm>
            <a:custGeom>
              <a:avLst/>
              <a:gdLst/>
              <a:ahLst/>
              <a:cxnLst/>
              <a:rect l="0" t="0" r="0" b="0"/>
              <a:pathLst>
                <a:path w="142876" h="91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45761" y="7844"/>
                  </a:lnTo>
                  <a:lnTo>
                    <a:pt x="85761" y="8751"/>
                  </a:lnTo>
                  <a:lnTo>
                    <a:pt x="14287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486"/>
            <p:cNvSpPr/>
            <p:nvPr>
              <p:custDataLst>
                <p:tags r:id="rId48"/>
              </p:custDataLst>
            </p:nvPr>
          </p:nvSpPr>
          <p:spPr>
            <a:xfrm>
              <a:off x="11153775" y="4688365"/>
              <a:ext cx="84893" cy="344731"/>
            </a:xfrm>
            <a:custGeom>
              <a:avLst/>
              <a:gdLst/>
              <a:ahLst/>
              <a:cxnLst/>
              <a:rect l="0" t="0" r="0" b="0"/>
              <a:pathLst>
                <a:path w="84893" h="344731">
                  <a:moveTo>
                    <a:pt x="19050" y="45560"/>
                  </a:moveTo>
                  <a:lnTo>
                    <a:pt x="19050" y="45560"/>
                  </a:lnTo>
                  <a:lnTo>
                    <a:pt x="8689" y="20121"/>
                  </a:lnTo>
                  <a:lnTo>
                    <a:pt x="5793" y="15901"/>
                  </a:lnTo>
                  <a:lnTo>
                    <a:pt x="4921" y="12029"/>
                  </a:lnTo>
                  <a:lnTo>
                    <a:pt x="5397" y="8389"/>
                  </a:lnTo>
                  <a:lnTo>
                    <a:pt x="6772" y="4904"/>
                  </a:lnTo>
                  <a:lnTo>
                    <a:pt x="9807" y="2581"/>
                  </a:lnTo>
                  <a:lnTo>
                    <a:pt x="18824" y="0"/>
                  </a:lnTo>
                  <a:lnTo>
                    <a:pt x="29886" y="1675"/>
                  </a:lnTo>
                  <a:lnTo>
                    <a:pt x="50835" y="5747"/>
                  </a:lnTo>
                  <a:lnTo>
                    <a:pt x="65986" y="7756"/>
                  </a:lnTo>
                  <a:lnTo>
                    <a:pt x="76246" y="12178"/>
                  </a:lnTo>
                  <a:lnTo>
                    <a:pt x="79406" y="14839"/>
                  </a:lnTo>
                  <a:lnTo>
                    <a:pt x="82916" y="20617"/>
                  </a:lnTo>
                  <a:lnTo>
                    <a:pt x="84892" y="39934"/>
                  </a:lnTo>
                  <a:lnTo>
                    <a:pt x="78077" y="86996"/>
                  </a:lnTo>
                  <a:lnTo>
                    <a:pt x="76756" y="125571"/>
                  </a:lnTo>
                  <a:lnTo>
                    <a:pt x="73542" y="164870"/>
                  </a:lnTo>
                  <a:lnTo>
                    <a:pt x="70786" y="186429"/>
                  </a:lnTo>
                  <a:lnTo>
                    <a:pt x="75278" y="230739"/>
                  </a:lnTo>
                  <a:lnTo>
                    <a:pt x="78901" y="274713"/>
                  </a:lnTo>
                  <a:lnTo>
                    <a:pt x="81633" y="292398"/>
                  </a:lnTo>
                  <a:lnTo>
                    <a:pt x="79322" y="307313"/>
                  </a:lnTo>
                  <a:lnTo>
                    <a:pt x="67011" y="327610"/>
                  </a:lnTo>
                  <a:lnTo>
                    <a:pt x="58710" y="334957"/>
                  </a:lnTo>
                  <a:lnTo>
                    <a:pt x="34646" y="344730"/>
                  </a:lnTo>
                  <a:lnTo>
                    <a:pt x="0" y="340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487"/>
            <p:cNvSpPr/>
            <p:nvPr>
              <p:custDataLst>
                <p:tags r:id="rId49"/>
              </p:custDataLst>
            </p:nvPr>
          </p:nvSpPr>
          <p:spPr>
            <a:xfrm>
              <a:off x="11039643" y="4773349"/>
              <a:ext cx="104608" cy="217752"/>
            </a:xfrm>
            <a:custGeom>
              <a:avLst/>
              <a:gdLst/>
              <a:ahLst/>
              <a:cxnLst/>
              <a:rect l="0" t="0" r="0" b="0"/>
              <a:pathLst>
                <a:path w="104608" h="217752">
                  <a:moveTo>
                    <a:pt x="104607" y="8201"/>
                  </a:moveTo>
                  <a:lnTo>
                    <a:pt x="104607" y="8201"/>
                  </a:lnTo>
                  <a:lnTo>
                    <a:pt x="104607" y="3145"/>
                  </a:lnTo>
                  <a:lnTo>
                    <a:pt x="103549" y="1656"/>
                  </a:lnTo>
                  <a:lnTo>
                    <a:pt x="101783" y="662"/>
                  </a:lnTo>
                  <a:lnTo>
                    <a:pt x="99550" y="0"/>
                  </a:lnTo>
                  <a:lnTo>
                    <a:pt x="97001" y="617"/>
                  </a:lnTo>
                  <a:lnTo>
                    <a:pt x="72104" y="17106"/>
                  </a:lnTo>
                  <a:lnTo>
                    <a:pt x="60880" y="34031"/>
                  </a:lnTo>
                  <a:lnTo>
                    <a:pt x="45790" y="61716"/>
                  </a:lnTo>
                  <a:lnTo>
                    <a:pt x="30736" y="86146"/>
                  </a:lnTo>
                  <a:lnTo>
                    <a:pt x="12839" y="130139"/>
                  </a:lnTo>
                  <a:lnTo>
                    <a:pt x="4157" y="146519"/>
                  </a:lnTo>
                  <a:lnTo>
                    <a:pt x="85" y="193997"/>
                  </a:lnTo>
                  <a:lnTo>
                    <a:pt x="0" y="198740"/>
                  </a:lnTo>
                  <a:lnTo>
                    <a:pt x="18882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488"/>
            <p:cNvSpPr/>
            <p:nvPr>
              <p:custDataLst>
                <p:tags r:id="rId50"/>
              </p:custDataLst>
            </p:nvPr>
          </p:nvSpPr>
          <p:spPr>
            <a:xfrm>
              <a:off x="10984040" y="4762500"/>
              <a:ext cx="74486" cy="104776"/>
            </a:xfrm>
            <a:custGeom>
              <a:avLst/>
              <a:gdLst/>
              <a:ahLst/>
              <a:cxnLst/>
              <a:rect l="0" t="0" r="0" b="0"/>
              <a:pathLst>
                <a:path w="74486" h="104776">
                  <a:moveTo>
                    <a:pt x="17335" y="0"/>
                  </a:moveTo>
                  <a:lnTo>
                    <a:pt x="17335" y="0"/>
                  </a:lnTo>
                  <a:lnTo>
                    <a:pt x="12278" y="0"/>
                  </a:lnTo>
                  <a:lnTo>
                    <a:pt x="6974" y="2822"/>
                  </a:lnTo>
                  <a:lnTo>
                    <a:pt x="4078" y="5056"/>
                  </a:lnTo>
                  <a:lnTo>
                    <a:pt x="859" y="10361"/>
                  </a:lnTo>
                  <a:lnTo>
                    <a:pt x="0" y="13257"/>
                  </a:lnTo>
                  <a:lnTo>
                    <a:pt x="19894" y="58314"/>
                  </a:lnTo>
                  <a:lnTo>
                    <a:pt x="32230" y="71073"/>
                  </a:lnTo>
                  <a:lnTo>
                    <a:pt x="45122" y="80271"/>
                  </a:lnTo>
                  <a:lnTo>
                    <a:pt x="7448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489"/>
            <p:cNvSpPr/>
            <p:nvPr>
              <p:custDataLst>
                <p:tags r:id="rId51"/>
              </p:custDataLst>
            </p:nvPr>
          </p:nvSpPr>
          <p:spPr>
            <a:xfrm>
              <a:off x="10798165" y="4782335"/>
              <a:ext cx="155586" cy="199241"/>
            </a:xfrm>
            <a:custGeom>
              <a:avLst/>
              <a:gdLst/>
              <a:ahLst/>
              <a:cxnLst/>
              <a:rect l="0" t="0" r="0" b="0"/>
              <a:pathLst>
                <a:path w="155586" h="199241">
                  <a:moveTo>
                    <a:pt x="155585" y="18265"/>
                  </a:moveTo>
                  <a:lnTo>
                    <a:pt x="155585" y="18265"/>
                  </a:lnTo>
                  <a:lnTo>
                    <a:pt x="155585" y="1863"/>
                  </a:lnTo>
                  <a:lnTo>
                    <a:pt x="140415" y="0"/>
                  </a:lnTo>
                  <a:lnTo>
                    <a:pt x="127323" y="5208"/>
                  </a:lnTo>
                  <a:lnTo>
                    <a:pt x="114450" y="15637"/>
                  </a:lnTo>
                  <a:lnTo>
                    <a:pt x="82578" y="57273"/>
                  </a:lnTo>
                  <a:lnTo>
                    <a:pt x="55528" y="96571"/>
                  </a:lnTo>
                  <a:lnTo>
                    <a:pt x="26228" y="135821"/>
                  </a:lnTo>
                  <a:lnTo>
                    <a:pt x="1581" y="180618"/>
                  </a:lnTo>
                  <a:lnTo>
                    <a:pt x="0" y="186826"/>
                  </a:lnTo>
                  <a:lnTo>
                    <a:pt x="3185" y="19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490"/>
            <p:cNvSpPr/>
            <p:nvPr>
              <p:custDataLst>
                <p:tags r:id="rId52"/>
              </p:custDataLst>
            </p:nvPr>
          </p:nvSpPr>
          <p:spPr>
            <a:xfrm>
              <a:off x="10782300" y="4781550"/>
              <a:ext cx="133351" cy="123826"/>
            </a:xfrm>
            <a:custGeom>
              <a:avLst/>
              <a:gdLst/>
              <a:ahLst/>
              <a:cxnLst/>
              <a:rect l="0" t="0" r="0" b="0"/>
              <a:pathLst>
                <a:path w="133351" h="123826">
                  <a:moveTo>
                    <a:pt x="0" y="0"/>
                  </a:moveTo>
                  <a:lnTo>
                    <a:pt x="0" y="0"/>
                  </a:lnTo>
                  <a:lnTo>
                    <a:pt x="40020" y="29659"/>
                  </a:lnTo>
                  <a:lnTo>
                    <a:pt x="64421" y="50768"/>
                  </a:lnTo>
                  <a:lnTo>
                    <a:pt x="105937" y="96170"/>
                  </a:lnTo>
                  <a:lnTo>
                    <a:pt x="120252" y="116168"/>
                  </a:lnTo>
                  <a:lnTo>
                    <a:pt x="1333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491"/>
            <p:cNvSpPr/>
            <p:nvPr>
              <p:custDataLst>
                <p:tags r:id="rId53"/>
              </p:custDataLst>
            </p:nvPr>
          </p:nvSpPr>
          <p:spPr>
            <a:xfrm>
              <a:off x="10602237" y="4764332"/>
              <a:ext cx="132439" cy="177688"/>
            </a:xfrm>
            <a:custGeom>
              <a:avLst/>
              <a:gdLst/>
              <a:ahLst/>
              <a:cxnLst/>
              <a:rect l="0" t="0" r="0" b="0"/>
              <a:pathLst>
                <a:path w="132439" h="177688">
                  <a:moveTo>
                    <a:pt x="8613" y="26743"/>
                  </a:moveTo>
                  <a:lnTo>
                    <a:pt x="8613" y="26743"/>
                  </a:lnTo>
                  <a:lnTo>
                    <a:pt x="8613" y="21687"/>
                  </a:lnTo>
                  <a:lnTo>
                    <a:pt x="11437" y="16382"/>
                  </a:lnTo>
                  <a:lnTo>
                    <a:pt x="21870" y="4353"/>
                  </a:lnTo>
                  <a:lnTo>
                    <a:pt x="30733" y="917"/>
                  </a:lnTo>
                  <a:lnTo>
                    <a:pt x="36059" y="0"/>
                  </a:lnTo>
                  <a:lnTo>
                    <a:pt x="47621" y="1805"/>
                  </a:lnTo>
                  <a:lnTo>
                    <a:pt x="53668" y="3768"/>
                  </a:lnTo>
                  <a:lnTo>
                    <a:pt x="63210" y="11592"/>
                  </a:lnTo>
                  <a:lnTo>
                    <a:pt x="77958" y="33863"/>
                  </a:lnTo>
                  <a:lnTo>
                    <a:pt x="78944" y="48958"/>
                  </a:lnTo>
                  <a:lnTo>
                    <a:pt x="75855" y="64133"/>
                  </a:lnTo>
                  <a:lnTo>
                    <a:pt x="57188" y="96251"/>
                  </a:lnTo>
                  <a:lnTo>
                    <a:pt x="14668" y="142892"/>
                  </a:lnTo>
                  <a:lnTo>
                    <a:pt x="6012" y="153506"/>
                  </a:lnTo>
                  <a:lnTo>
                    <a:pt x="1138" y="165432"/>
                  </a:lnTo>
                  <a:lnTo>
                    <a:pt x="0" y="172344"/>
                  </a:lnTo>
                  <a:lnTo>
                    <a:pt x="1813" y="174610"/>
                  </a:lnTo>
                  <a:lnTo>
                    <a:pt x="9471" y="177129"/>
                  </a:lnTo>
                  <a:lnTo>
                    <a:pt x="42415" y="177687"/>
                  </a:lnTo>
                  <a:lnTo>
                    <a:pt x="86010" y="171421"/>
                  </a:lnTo>
                  <a:lnTo>
                    <a:pt x="132438" y="160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492"/>
            <p:cNvSpPr/>
            <p:nvPr>
              <p:custDataLst>
                <p:tags r:id="rId54"/>
              </p:custDataLst>
            </p:nvPr>
          </p:nvSpPr>
          <p:spPr>
            <a:xfrm>
              <a:off x="10364112" y="4648840"/>
              <a:ext cx="213243" cy="350490"/>
            </a:xfrm>
            <a:custGeom>
              <a:avLst/>
              <a:gdLst/>
              <a:ahLst/>
              <a:cxnLst/>
              <a:rect l="0" t="0" r="0" b="0"/>
              <a:pathLst>
                <a:path w="213243" h="350490">
                  <a:moveTo>
                    <a:pt x="199113" y="18410"/>
                  </a:moveTo>
                  <a:lnTo>
                    <a:pt x="199113" y="18410"/>
                  </a:lnTo>
                  <a:lnTo>
                    <a:pt x="204170" y="13354"/>
                  </a:lnTo>
                  <a:lnTo>
                    <a:pt x="209474" y="10871"/>
                  </a:lnTo>
                  <a:lnTo>
                    <a:pt x="212370" y="10209"/>
                  </a:lnTo>
                  <a:lnTo>
                    <a:pt x="213242" y="8709"/>
                  </a:lnTo>
                  <a:lnTo>
                    <a:pt x="212766" y="6651"/>
                  </a:lnTo>
                  <a:lnTo>
                    <a:pt x="211391" y="4221"/>
                  </a:lnTo>
                  <a:lnTo>
                    <a:pt x="208356" y="2600"/>
                  </a:lnTo>
                  <a:lnTo>
                    <a:pt x="185455" y="0"/>
                  </a:lnTo>
                  <a:lnTo>
                    <a:pt x="159788" y="2372"/>
                  </a:lnTo>
                  <a:lnTo>
                    <a:pt x="127728" y="12655"/>
                  </a:lnTo>
                  <a:lnTo>
                    <a:pt x="87015" y="38374"/>
                  </a:lnTo>
                  <a:lnTo>
                    <a:pt x="59848" y="68097"/>
                  </a:lnTo>
                  <a:lnTo>
                    <a:pt x="52551" y="86001"/>
                  </a:lnTo>
                  <a:lnTo>
                    <a:pt x="42809" y="133479"/>
                  </a:lnTo>
                  <a:lnTo>
                    <a:pt x="38854" y="173272"/>
                  </a:lnTo>
                  <a:lnTo>
                    <a:pt x="30971" y="215981"/>
                  </a:lnTo>
                  <a:lnTo>
                    <a:pt x="23041" y="257675"/>
                  </a:lnTo>
                  <a:lnTo>
                    <a:pt x="3706" y="301488"/>
                  </a:lnTo>
                  <a:lnTo>
                    <a:pt x="0" y="323976"/>
                  </a:lnTo>
                  <a:lnTo>
                    <a:pt x="1813" y="327954"/>
                  </a:lnTo>
                  <a:lnTo>
                    <a:pt x="9471" y="335196"/>
                  </a:lnTo>
                  <a:lnTo>
                    <a:pt x="30741" y="345223"/>
                  </a:lnTo>
                  <a:lnTo>
                    <a:pt x="68488" y="350489"/>
                  </a:lnTo>
                  <a:lnTo>
                    <a:pt x="132438" y="342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493"/>
            <p:cNvSpPr/>
            <p:nvPr>
              <p:custDataLst>
                <p:tags r:id="rId55"/>
              </p:custDataLst>
            </p:nvPr>
          </p:nvSpPr>
          <p:spPr>
            <a:xfrm>
              <a:off x="10098215" y="4848225"/>
              <a:ext cx="150686" cy="9510"/>
            </a:xfrm>
            <a:custGeom>
              <a:avLst/>
              <a:gdLst/>
              <a:ahLst/>
              <a:cxnLst/>
              <a:rect l="0" t="0" r="0" b="0"/>
              <a:pathLst>
                <a:path w="150686" h="9510">
                  <a:moveTo>
                    <a:pt x="17335" y="0"/>
                  </a:moveTo>
                  <a:lnTo>
                    <a:pt x="17335" y="0"/>
                  </a:lnTo>
                  <a:lnTo>
                    <a:pt x="12278" y="0"/>
                  </a:lnTo>
                  <a:lnTo>
                    <a:pt x="6974" y="2822"/>
                  </a:lnTo>
                  <a:lnTo>
                    <a:pt x="0" y="8201"/>
                  </a:lnTo>
                  <a:lnTo>
                    <a:pt x="4693" y="8937"/>
                  </a:lnTo>
                  <a:lnTo>
                    <a:pt x="50517" y="9447"/>
                  </a:lnTo>
                  <a:lnTo>
                    <a:pt x="88056" y="9509"/>
                  </a:lnTo>
                  <a:lnTo>
                    <a:pt x="150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494"/>
            <p:cNvSpPr/>
            <p:nvPr>
              <p:custDataLst>
                <p:tags r:id="rId56"/>
              </p:custDataLst>
            </p:nvPr>
          </p:nvSpPr>
          <p:spPr>
            <a:xfrm>
              <a:off x="10108075" y="4681787"/>
              <a:ext cx="187128" cy="289475"/>
            </a:xfrm>
            <a:custGeom>
              <a:avLst/>
              <a:gdLst/>
              <a:ahLst/>
              <a:cxnLst/>
              <a:rect l="0" t="0" r="0" b="0"/>
              <a:pathLst>
                <a:path w="187128" h="289475">
                  <a:moveTo>
                    <a:pt x="178925" y="33088"/>
                  </a:moveTo>
                  <a:lnTo>
                    <a:pt x="178925" y="33088"/>
                  </a:lnTo>
                  <a:lnTo>
                    <a:pt x="183982" y="33088"/>
                  </a:lnTo>
                  <a:lnTo>
                    <a:pt x="185471" y="32030"/>
                  </a:lnTo>
                  <a:lnTo>
                    <a:pt x="186463" y="30266"/>
                  </a:lnTo>
                  <a:lnTo>
                    <a:pt x="187127" y="28032"/>
                  </a:lnTo>
                  <a:lnTo>
                    <a:pt x="186509" y="25484"/>
                  </a:lnTo>
                  <a:lnTo>
                    <a:pt x="183001" y="19831"/>
                  </a:lnTo>
                  <a:lnTo>
                    <a:pt x="164963" y="10698"/>
                  </a:lnTo>
                  <a:lnTo>
                    <a:pt x="134373" y="2505"/>
                  </a:lnTo>
                  <a:lnTo>
                    <a:pt x="130174" y="0"/>
                  </a:lnTo>
                  <a:lnTo>
                    <a:pt x="117041" y="38"/>
                  </a:lnTo>
                  <a:lnTo>
                    <a:pt x="102737" y="3582"/>
                  </a:lnTo>
                  <a:lnTo>
                    <a:pt x="87677" y="12587"/>
                  </a:lnTo>
                  <a:lnTo>
                    <a:pt x="76281" y="22565"/>
                  </a:lnTo>
                  <a:lnTo>
                    <a:pt x="49061" y="68120"/>
                  </a:lnTo>
                  <a:lnTo>
                    <a:pt x="32915" y="110139"/>
                  </a:lnTo>
                  <a:lnTo>
                    <a:pt x="17004" y="149486"/>
                  </a:lnTo>
                  <a:lnTo>
                    <a:pt x="10299" y="179407"/>
                  </a:lnTo>
                  <a:lnTo>
                    <a:pt x="7671" y="199719"/>
                  </a:lnTo>
                  <a:lnTo>
                    <a:pt x="185" y="229848"/>
                  </a:lnTo>
                  <a:lnTo>
                    <a:pt x="0" y="249653"/>
                  </a:lnTo>
                  <a:lnTo>
                    <a:pt x="3447" y="265511"/>
                  </a:lnTo>
                  <a:lnTo>
                    <a:pt x="11330" y="276793"/>
                  </a:lnTo>
                  <a:lnTo>
                    <a:pt x="16395" y="281283"/>
                  </a:lnTo>
                  <a:lnTo>
                    <a:pt x="30490" y="286272"/>
                  </a:lnTo>
                  <a:lnTo>
                    <a:pt x="65409" y="289474"/>
                  </a:lnTo>
                  <a:lnTo>
                    <a:pt x="111730" y="281993"/>
                  </a:lnTo>
                  <a:lnTo>
                    <a:pt x="116137" y="279458"/>
                  </a:lnTo>
                  <a:lnTo>
                    <a:pt x="131300" y="2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495"/>
            <p:cNvSpPr/>
            <p:nvPr>
              <p:custDataLst>
                <p:tags r:id="rId57"/>
              </p:custDataLst>
            </p:nvPr>
          </p:nvSpPr>
          <p:spPr>
            <a:xfrm>
              <a:off x="9849733" y="4772025"/>
              <a:ext cx="8643" cy="200026"/>
            </a:xfrm>
            <a:custGeom>
              <a:avLst/>
              <a:gdLst/>
              <a:ahLst/>
              <a:cxnLst/>
              <a:rect l="0" t="0" r="0" b="0"/>
              <a:pathLst>
                <a:path w="8643" h="200026">
                  <a:moveTo>
                    <a:pt x="8642" y="0"/>
                  </a:moveTo>
                  <a:lnTo>
                    <a:pt x="8642" y="0"/>
                  </a:lnTo>
                  <a:lnTo>
                    <a:pt x="8642" y="37559"/>
                  </a:lnTo>
                  <a:lnTo>
                    <a:pt x="8642" y="80522"/>
                  </a:lnTo>
                  <a:lnTo>
                    <a:pt x="3585" y="121598"/>
                  </a:lnTo>
                  <a:lnTo>
                    <a:pt x="0" y="166973"/>
                  </a:lnTo>
                  <a:lnTo>
                    <a:pt x="8642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496"/>
            <p:cNvSpPr/>
            <p:nvPr>
              <p:custDataLst>
                <p:tags r:id="rId58"/>
              </p:custDataLst>
            </p:nvPr>
          </p:nvSpPr>
          <p:spPr>
            <a:xfrm>
              <a:off x="9763125" y="48482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45761" y="20374"/>
                  </a:lnTo>
                  <a:lnTo>
                    <a:pt x="92961" y="1276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497"/>
            <p:cNvSpPr/>
            <p:nvPr>
              <p:custDataLst>
                <p:tags r:id="rId59"/>
              </p:custDataLst>
            </p:nvPr>
          </p:nvSpPr>
          <p:spPr>
            <a:xfrm>
              <a:off x="9477375" y="4563031"/>
              <a:ext cx="137124" cy="473658"/>
            </a:xfrm>
            <a:custGeom>
              <a:avLst/>
              <a:gdLst/>
              <a:ahLst/>
              <a:cxnLst/>
              <a:rect l="0" t="0" r="0" b="0"/>
              <a:pathLst>
                <a:path w="137124" h="473658">
                  <a:moveTo>
                    <a:pt x="38100" y="47069"/>
                  </a:moveTo>
                  <a:lnTo>
                    <a:pt x="38100" y="47069"/>
                  </a:lnTo>
                  <a:lnTo>
                    <a:pt x="33043" y="42013"/>
                  </a:lnTo>
                  <a:lnTo>
                    <a:pt x="32612" y="39465"/>
                  </a:lnTo>
                  <a:lnTo>
                    <a:pt x="33383" y="36708"/>
                  </a:lnTo>
                  <a:lnTo>
                    <a:pt x="42225" y="24679"/>
                  </a:lnTo>
                  <a:lnTo>
                    <a:pt x="86923" y="5780"/>
                  </a:lnTo>
                  <a:lnTo>
                    <a:pt x="124666" y="0"/>
                  </a:lnTo>
                  <a:lnTo>
                    <a:pt x="132312" y="2514"/>
                  </a:lnTo>
                  <a:lnTo>
                    <a:pt x="135833" y="4665"/>
                  </a:lnTo>
                  <a:lnTo>
                    <a:pt x="137123" y="8217"/>
                  </a:lnTo>
                  <a:lnTo>
                    <a:pt x="128999" y="45219"/>
                  </a:lnTo>
                  <a:lnTo>
                    <a:pt x="120302" y="85209"/>
                  </a:lnTo>
                  <a:lnTo>
                    <a:pt x="116079" y="130571"/>
                  </a:lnTo>
                  <a:lnTo>
                    <a:pt x="108105" y="173669"/>
                  </a:lnTo>
                  <a:lnTo>
                    <a:pt x="104704" y="212756"/>
                  </a:lnTo>
                  <a:lnTo>
                    <a:pt x="99581" y="246444"/>
                  </a:lnTo>
                  <a:lnTo>
                    <a:pt x="102765" y="283825"/>
                  </a:lnTo>
                  <a:lnTo>
                    <a:pt x="105238" y="324770"/>
                  </a:lnTo>
                  <a:lnTo>
                    <a:pt x="112898" y="371322"/>
                  </a:lnTo>
                  <a:lnTo>
                    <a:pt x="120569" y="413528"/>
                  </a:lnTo>
                  <a:lnTo>
                    <a:pt x="122378" y="426192"/>
                  </a:lnTo>
                  <a:lnTo>
                    <a:pt x="118340" y="444328"/>
                  </a:lnTo>
                  <a:lnTo>
                    <a:pt x="110441" y="458052"/>
                  </a:lnTo>
                  <a:lnTo>
                    <a:pt x="86228" y="468820"/>
                  </a:lnTo>
                  <a:lnTo>
                    <a:pt x="52243" y="473657"/>
                  </a:lnTo>
                  <a:lnTo>
                    <a:pt x="0" y="447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498"/>
            <p:cNvSpPr/>
            <p:nvPr>
              <p:custDataLst>
                <p:tags r:id="rId60"/>
              </p:custDataLst>
            </p:nvPr>
          </p:nvSpPr>
          <p:spPr>
            <a:xfrm>
              <a:off x="9315841" y="4596688"/>
              <a:ext cx="123435" cy="99138"/>
            </a:xfrm>
            <a:custGeom>
              <a:avLst/>
              <a:gdLst/>
              <a:ahLst/>
              <a:cxnLst/>
              <a:rect l="0" t="0" r="0" b="0"/>
              <a:pathLst>
                <a:path w="123435" h="99138">
                  <a:moveTo>
                    <a:pt x="9134" y="41987"/>
                  </a:moveTo>
                  <a:lnTo>
                    <a:pt x="9134" y="41987"/>
                  </a:lnTo>
                  <a:lnTo>
                    <a:pt x="4077" y="36931"/>
                  </a:lnTo>
                  <a:lnTo>
                    <a:pt x="1594" y="31626"/>
                  </a:lnTo>
                  <a:lnTo>
                    <a:pt x="0" y="19597"/>
                  </a:lnTo>
                  <a:lnTo>
                    <a:pt x="2605" y="13339"/>
                  </a:lnTo>
                  <a:lnTo>
                    <a:pt x="4782" y="10189"/>
                  </a:lnTo>
                  <a:lnTo>
                    <a:pt x="23015" y="698"/>
                  </a:lnTo>
                  <a:lnTo>
                    <a:pt x="39645" y="0"/>
                  </a:lnTo>
                  <a:lnTo>
                    <a:pt x="71136" y="8175"/>
                  </a:lnTo>
                  <a:lnTo>
                    <a:pt x="75868" y="12037"/>
                  </a:lnTo>
                  <a:lnTo>
                    <a:pt x="81127" y="21974"/>
                  </a:lnTo>
                  <a:lnTo>
                    <a:pt x="80642" y="33445"/>
                  </a:lnTo>
                  <a:lnTo>
                    <a:pt x="76898" y="44540"/>
                  </a:lnTo>
                  <a:lnTo>
                    <a:pt x="62835" y="68768"/>
                  </a:lnTo>
                  <a:lnTo>
                    <a:pt x="61868" y="73599"/>
                  </a:lnTo>
                  <a:lnTo>
                    <a:pt x="62281" y="77879"/>
                  </a:lnTo>
                  <a:lnTo>
                    <a:pt x="65564" y="85456"/>
                  </a:lnTo>
                  <a:lnTo>
                    <a:pt x="70550" y="92351"/>
                  </a:lnTo>
                  <a:lnTo>
                    <a:pt x="84760" y="96121"/>
                  </a:lnTo>
                  <a:lnTo>
                    <a:pt x="123434" y="99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499"/>
            <p:cNvSpPr/>
            <p:nvPr>
              <p:custDataLst>
                <p:tags r:id="rId61"/>
              </p:custDataLst>
            </p:nvPr>
          </p:nvSpPr>
          <p:spPr>
            <a:xfrm>
              <a:off x="9172415" y="4766969"/>
              <a:ext cx="162086" cy="157457"/>
            </a:xfrm>
            <a:custGeom>
              <a:avLst/>
              <a:gdLst/>
              <a:ahLst/>
              <a:cxnLst/>
              <a:rect l="0" t="0" r="0" b="0"/>
              <a:pathLst>
                <a:path w="162086" h="157457">
                  <a:moveTo>
                    <a:pt x="162085" y="5056"/>
                  </a:moveTo>
                  <a:lnTo>
                    <a:pt x="162085" y="5056"/>
                  </a:lnTo>
                  <a:lnTo>
                    <a:pt x="157028" y="5056"/>
                  </a:lnTo>
                  <a:lnTo>
                    <a:pt x="151724" y="2234"/>
                  </a:lnTo>
                  <a:lnTo>
                    <a:pt x="148828" y="0"/>
                  </a:lnTo>
                  <a:lnTo>
                    <a:pt x="143723" y="627"/>
                  </a:lnTo>
                  <a:lnTo>
                    <a:pt x="122425" y="11623"/>
                  </a:lnTo>
                  <a:lnTo>
                    <a:pt x="75247" y="47687"/>
                  </a:lnTo>
                  <a:lnTo>
                    <a:pt x="43685" y="79329"/>
                  </a:lnTo>
                  <a:lnTo>
                    <a:pt x="15495" y="120356"/>
                  </a:lnTo>
                  <a:lnTo>
                    <a:pt x="0" y="146111"/>
                  </a:lnTo>
                  <a:lnTo>
                    <a:pt x="9685" y="15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500"/>
            <p:cNvSpPr/>
            <p:nvPr>
              <p:custDataLst>
                <p:tags r:id="rId62"/>
              </p:custDataLst>
            </p:nvPr>
          </p:nvSpPr>
          <p:spPr>
            <a:xfrm>
              <a:off x="9138512" y="4743450"/>
              <a:ext cx="176939" cy="180976"/>
            </a:xfrm>
            <a:custGeom>
              <a:avLst/>
              <a:gdLst/>
              <a:ahLst/>
              <a:cxnLst/>
              <a:rect l="0" t="0" r="0" b="0"/>
              <a:pathLst>
                <a:path w="176939" h="18097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20075" y="22793"/>
                  </a:lnTo>
                  <a:lnTo>
                    <a:pt x="37796" y="36269"/>
                  </a:lnTo>
                  <a:lnTo>
                    <a:pt x="76446" y="79854"/>
                  </a:lnTo>
                  <a:lnTo>
                    <a:pt x="120352" y="124307"/>
                  </a:lnTo>
                  <a:lnTo>
                    <a:pt x="176938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501"/>
            <p:cNvSpPr/>
            <p:nvPr>
              <p:custDataLst>
                <p:tags r:id="rId63"/>
              </p:custDataLst>
            </p:nvPr>
          </p:nvSpPr>
          <p:spPr>
            <a:xfrm>
              <a:off x="8936668" y="4610485"/>
              <a:ext cx="192006" cy="339033"/>
            </a:xfrm>
            <a:custGeom>
              <a:avLst/>
              <a:gdLst/>
              <a:ahLst/>
              <a:cxnLst/>
              <a:rect l="0" t="0" r="0" b="0"/>
              <a:pathLst>
                <a:path w="192006" h="339033">
                  <a:moveTo>
                    <a:pt x="169232" y="37715"/>
                  </a:moveTo>
                  <a:lnTo>
                    <a:pt x="169232" y="37715"/>
                  </a:lnTo>
                  <a:lnTo>
                    <a:pt x="190690" y="16256"/>
                  </a:lnTo>
                  <a:lnTo>
                    <a:pt x="192005" y="12825"/>
                  </a:lnTo>
                  <a:lnTo>
                    <a:pt x="191822" y="9481"/>
                  </a:lnTo>
                  <a:lnTo>
                    <a:pt x="190642" y="6192"/>
                  </a:lnTo>
                  <a:lnTo>
                    <a:pt x="186680" y="4000"/>
                  </a:lnTo>
                  <a:lnTo>
                    <a:pt x="146226" y="0"/>
                  </a:lnTo>
                  <a:lnTo>
                    <a:pt x="108478" y="2513"/>
                  </a:lnTo>
                  <a:lnTo>
                    <a:pt x="81381" y="9999"/>
                  </a:lnTo>
                  <a:lnTo>
                    <a:pt x="37681" y="31087"/>
                  </a:lnTo>
                  <a:lnTo>
                    <a:pt x="15893" y="49105"/>
                  </a:lnTo>
                  <a:lnTo>
                    <a:pt x="11123" y="61827"/>
                  </a:lnTo>
                  <a:lnTo>
                    <a:pt x="8061" y="95865"/>
                  </a:lnTo>
                  <a:lnTo>
                    <a:pt x="14946" y="139800"/>
                  </a:lnTo>
                  <a:lnTo>
                    <a:pt x="19095" y="160742"/>
                  </a:lnTo>
                  <a:lnTo>
                    <a:pt x="21516" y="167358"/>
                  </a:lnTo>
                  <a:lnTo>
                    <a:pt x="18856" y="214940"/>
                  </a:lnTo>
                  <a:lnTo>
                    <a:pt x="14410" y="257735"/>
                  </a:lnTo>
                  <a:lnTo>
                    <a:pt x="390" y="302512"/>
                  </a:lnTo>
                  <a:lnTo>
                    <a:pt x="0" y="315211"/>
                  </a:lnTo>
                  <a:lnTo>
                    <a:pt x="3355" y="324383"/>
                  </a:lnTo>
                  <a:lnTo>
                    <a:pt x="5730" y="327252"/>
                  </a:lnTo>
                  <a:lnTo>
                    <a:pt x="11192" y="330440"/>
                  </a:lnTo>
                  <a:lnTo>
                    <a:pt x="47194" y="339032"/>
                  </a:lnTo>
                  <a:lnTo>
                    <a:pt x="121607" y="332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502"/>
            <p:cNvSpPr/>
            <p:nvPr>
              <p:custDataLst>
                <p:tags r:id="rId64"/>
              </p:custDataLst>
            </p:nvPr>
          </p:nvSpPr>
          <p:spPr>
            <a:xfrm>
              <a:off x="8673552" y="4791075"/>
              <a:ext cx="156124" cy="38101"/>
            </a:xfrm>
            <a:custGeom>
              <a:avLst/>
              <a:gdLst/>
              <a:ahLst/>
              <a:cxnLst/>
              <a:rect l="0" t="0" r="0" b="0"/>
              <a:pathLst>
                <a:path w="156124" h="38101">
                  <a:moveTo>
                    <a:pt x="22773" y="38100"/>
                  </a:moveTo>
                  <a:lnTo>
                    <a:pt x="22773" y="38100"/>
                  </a:lnTo>
                  <a:lnTo>
                    <a:pt x="0" y="38100"/>
                  </a:lnTo>
                  <a:lnTo>
                    <a:pt x="1363" y="38100"/>
                  </a:lnTo>
                  <a:lnTo>
                    <a:pt x="43289" y="24843"/>
                  </a:lnTo>
                  <a:lnTo>
                    <a:pt x="80945" y="15710"/>
                  </a:lnTo>
                  <a:lnTo>
                    <a:pt x="156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503"/>
            <p:cNvSpPr/>
            <p:nvPr>
              <p:custDataLst>
                <p:tags r:id="rId65"/>
              </p:custDataLst>
            </p:nvPr>
          </p:nvSpPr>
          <p:spPr>
            <a:xfrm>
              <a:off x="8696393" y="4604874"/>
              <a:ext cx="190433" cy="335613"/>
            </a:xfrm>
            <a:custGeom>
              <a:avLst/>
              <a:gdLst/>
              <a:ahLst/>
              <a:cxnLst/>
              <a:rect l="0" t="0" r="0" b="0"/>
              <a:pathLst>
                <a:path w="190433" h="335613">
                  <a:moveTo>
                    <a:pt x="190432" y="14751"/>
                  </a:moveTo>
                  <a:lnTo>
                    <a:pt x="190432" y="14751"/>
                  </a:lnTo>
                  <a:lnTo>
                    <a:pt x="190432" y="9695"/>
                  </a:lnTo>
                  <a:lnTo>
                    <a:pt x="189374" y="8206"/>
                  </a:lnTo>
                  <a:lnTo>
                    <a:pt x="187610" y="7212"/>
                  </a:lnTo>
                  <a:lnTo>
                    <a:pt x="165523" y="0"/>
                  </a:lnTo>
                  <a:lnTo>
                    <a:pt x="122986" y="9385"/>
                  </a:lnTo>
                  <a:lnTo>
                    <a:pt x="87622" y="22354"/>
                  </a:lnTo>
                  <a:lnTo>
                    <a:pt x="53383" y="57473"/>
                  </a:lnTo>
                  <a:lnTo>
                    <a:pt x="34048" y="86220"/>
                  </a:lnTo>
                  <a:lnTo>
                    <a:pt x="22690" y="126899"/>
                  </a:lnTo>
                  <a:lnTo>
                    <a:pt x="14414" y="168331"/>
                  </a:lnTo>
                  <a:lnTo>
                    <a:pt x="3891" y="210972"/>
                  </a:lnTo>
                  <a:lnTo>
                    <a:pt x="453" y="253838"/>
                  </a:lnTo>
                  <a:lnTo>
                    <a:pt x="0" y="300628"/>
                  </a:lnTo>
                  <a:lnTo>
                    <a:pt x="1021" y="317491"/>
                  </a:lnTo>
                  <a:lnTo>
                    <a:pt x="5002" y="328513"/>
                  </a:lnTo>
                  <a:lnTo>
                    <a:pt x="9662" y="331876"/>
                  </a:lnTo>
                  <a:lnTo>
                    <a:pt x="23307" y="335612"/>
                  </a:lnTo>
                  <a:lnTo>
                    <a:pt x="58951" y="332659"/>
                  </a:lnTo>
                  <a:lnTo>
                    <a:pt x="103195" y="322179"/>
                  </a:lnTo>
                  <a:lnTo>
                    <a:pt x="152332" y="300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440"/>
          <p:cNvGrpSpPr/>
          <p:nvPr/>
        </p:nvGrpSpPr>
        <p:grpSpPr>
          <a:xfrm>
            <a:off x="10155956" y="5368901"/>
            <a:ext cx="1176340" cy="316379"/>
            <a:chOff x="10155956" y="5368901"/>
            <a:chExt cx="1176340" cy="316379"/>
          </a:xfrm>
        </p:grpSpPr>
        <p:sp>
          <p:nvSpPr>
            <p:cNvPr id="200" name="SMARTInkShape-2504"/>
            <p:cNvSpPr/>
            <p:nvPr>
              <p:custDataLst>
                <p:tags r:id="rId29"/>
              </p:custDataLst>
            </p:nvPr>
          </p:nvSpPr>
          <p:spPr>
            <a:xfrm>
              <a:off x="11210925" y="5368901"/>
              <a:ext cx="121371" cy="316379"/>
            </a:xfrm>
            <a:custGeom>
              <a:avLst/>
              <a:gdLst/>
              <a:ahLst/>
              <a:cxnLst/>
              <a:rect l="0" t="0" r="0" b="0"/>
              <a:pathLst>
                <a:path w="121371" h="316379">
                  <a:moveTo>
                    <a:pt x="38100" y="41299"/>
                  </a:moveTo>
                  <a:lnTo>
                    <a:pt x="38100" y="41299"/>
                  </a:lnTo>
                  <a:lnTo>
                    <a:pt x="39158" y="9864"/>
                  </a:lnTo>
                  <a:lnTo>
                    <a:pt x="43157" y="1575"/>
                  </a:lnTo>
                  <a:lnTo>
                    <a:pt x="47821" y="0"/>
                  </a:lnTo>
                  <a:lnTo>
                    <a:pt x="61470" y="1072"/>
                  </a:lnTo>
                  <a:lnTo>
                    <a:pt x="75299" y="7898"/>
                  </a:lnTo>
                  <a:lnTo>
                    <a:pt x="88499" y="19046"/>
                  </a:lnTo>
                  <a:lnTo>
                    <a:pt x="106774" y="43172"/>
                  </a:lnTo>
                  <a:lnTo>
                    <a:pt x="120142" y="74125"/>
                  </a:lnTo>
                  <a:lnTo>
                    <a:pt x="121370" y="79057"/>
                  </a:lnTo>
                  <a:lnTo>
                    <a:pt x="118040" y="101170"/>
                  </a:lnTo>
                  <a:lnTo>
                    <a:pt x="107253" y="141716"/>
                  </a:lnTo>
                  <a:lnTo>
                    <a:pt x="100208" y="183314"/>
                  </a:lnTo>
                  <a:lnTo>
                    <a:pt x="96229" y="227592"/>
                  </a:lnTo>
                  <a:lnTo>
                    <a:pt x="95379" y="270809"/>
                  </a:lnTo>
                  <a:lnTo>
                    <a:pt x="90231" y="293687"/>
                  </a:lnTo>
                  <a:lnTo>
                    <a:pt x="82004" y="308814"/>
                  </a:lnTo>
                  <a:lnTo>
                    <a:pt x="76895" y="311718"/>
                  </a:lnTo>
                  <a:lnTo>
                    <a:pt x="48703" y="316378"/>
                  </a:lnTo>
                  <a:lnTo>
                    <a:pt x="34346" y="315956"/>
                  </a:lnTo>
                  <a:lnTo>
                    <a:pt x="0" y="307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505"/>
            <p:cNvSpPr/>
            <p:nvPr>
              <p:custDataLst>
                <p:tags r:id="rId30"/>
              </p:custDataLst>
            </p:nvPr>
          </p:nvSpPr>
          <p:spPr>
            <a:xfrm>
              <a:off x="11087100" y="5440099"/>
              <a:ext cx="104776" cy="189177"/>
            </a:xfrm>
            <a:custGeom>
              <a:avLst/>
              <a:gdLst/>
              <a:ahLst/>
              <a:cxnLst/>
              <a:rect l="0" t="0" r="0" b="0"/>
              <a:pathLst>
                <a:path w="104776" h="189177">
                  <a:moveTo>
                    <a:pt x="104775" y="8201"/>
                  </a:moveTo>
                  <a:lnTo>
                    <a:pt x="104775" y="8201"/>
                  </a:lnTo>
                  <a:lnTo>
                    <a:pt x="104775" y="0"/>
                  </a:lnTo>
                  <a:lnTo>
                    <a:pt x="99718" y="4125"/>
                  </a:lnTo>
                  <a:lnTo>
                    <a:pt x="91518" y="12050"/>
                  </a:lnTo>
                  <a:lnTo>
                    <a:pt x="63271" y="58530"/>
                  </a:lnTo>
                  <a:lnTo>
                    <a:pt x="34987" y="98118"/>
                  </a:lnTo>
                  <a:lnTo>
                    <a:pt x="14043" y="138352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506"/>
            <p:cNvSpPr/>
            <p:nvPr>
              <p:custDataLst>
                <p:tags r:id="rId31"/>
              </p:custDataLst>
            </p:nvPr>
          </p:nvSpPr>
          <p:spPr>
            <a:xfrm>
              <a:off x="11014937" y="5425518"/>
              <a:ext cx="91214" cy="89458"/>
            </a:xfrm>
            <a:custGeom>
              <a:avLst/>
              <a:gdLst/>
              <a:ahLst/>
              <a:cxnLst/>
              <a:rect l="0" t="0" r="0" b="0"/>
              <a:pathLst>
                <a:path w="91214" h="89458">
                  <a:moveTo>
                    <a:pt x="5488" y="13257"/>
                  </a:moveTo>
                  <a:lnTo>
                    <a:pt x="5488" y="13257"/>
                  </a:lnTo>
                  <a:lnTo>
                    <a:pt x="5488" y="0"/>
                  </a:lnTo>
                  <a:lnTo>
                    <a:pt x="4430" y="185"/>
                  </a:lnTo>
                  <a:lnTo>
                    <a:pt x="431" y="6036"/>
                  </a:lnTo>
                  <a:lnTo>
                    <a:pt x="0" y="10559"/>
                  </a:lnTo>
                  <a:lnTo>
                    <a:pt x="2343" y="21230"/>
                  </a:lnTo>
                  <a:lnTo>
                    <a:pt x="19016" y="44269"/>
                  </a:lnTo>
                  <a:lnTo>
                    <a:pt x="42324" y="73435"/>
                  </a:lnTo>
                  <a:lnTo>
                    <a:pt x="62969" y="84239"/>
                  </a:lnTo>
                  <a:lnTo>
                    <a:pt x="91213" y="89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07"/>
            <p:cNvSpPr/>
            <p:nvPr>
              <p:custDataLst>
                <p:tags r:id="rId32"/>
              </p:custDataLst>
            </p:nvPr>
          </p:nvSpPr>
          <p:spPr>
            <a:xfrm>
              <a:off x="10848975" y="5486400"/>
              <a:ext cx="133351" cy="142876"/>
            </a:xfrm>
            <a:custGeom>
              <a:avLst/>
              <a:gdLst/>
              <a:ahLst/>
              <a:cxnLst/>
              <a:rect l="0" t="0" r="0" b="0"/>
              <a:pathLst>
                <a:path w="133351" h="142876">
                  <a:moveTo>
                    <a:pt x="133350" y="0"/>
                  </a:moveTo>
                  <a:lnTo>
                    <a:pt x="133350" y="0"/>
                  </a:lnTo>
                  <a:lnTo>
                    <a:pt x="123238" y="0"/>
                  </a:lnTo>
                  <a:lnTo>
                    <a:pt x="112628" y="5645"/>
                  </a:lnTo>
                  <a:lnTo>
                    <a:pt x="68923" y="45532"/>
                  </a:lnTo>
                  <a:lnTo>
                    <a:pt x="27000" y="9013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508"/>
            <p:cNvSpPr/>
            <p:nvPr>
              <p:custDataLst>
                <p:tags r:id="rId33"/>
              </p:custDataLst>
            </p:nvPr>
          </p:nvSpPr>
          <p:spPr>
            <a:xfrm>
              <a:off x="10769043" y="5448693"/>
              <a:ext cx="184708" cy="180583"/>
            </a:xfrm>
            <a:custGeom>
              <a:avLst/>
              <a:gdLst/>
              <a:ahLst/>
              <a:cxnLst/>
              <a:rect l="0" t="0" r="0" b="0"/>
              <a:pathLst>
                <a:path w="184708" h="180583">
                  <a:moveTo>
                    <a:pt x="13257" y="9132"/>
                  </a:moveTo>
                  <a:lnTo>
                    <a:pt x="13257" y="9132"/>
                  </a:lnTo>
                  <a:lnTo>
                    <a:pt x="8200" y="4076"/>
                  </a:lnTo>
                  <a:lnTo>
                    <a:pt x="2896" y="1593"/>
                  </a:lnTo>
                  <a:lnTo>
                    <a:pt x="0" y="931"/>
                  </a:lnTo>
                  <a:lnTo>
                    <a:pt x="1243" y="490"/>
                  </a:lnTo>
                  <a:lnTo>
                    <a:pt x="11093" y="0"/>
                  </a:lnTo>
                  <a:lnTo>
                    <a:pt x="23232" y="5426"/>
                  </a:lnTo>
                  <a:lnTo>
                    <a:pt x="67259" y="44397"/>
                  </a:lnTo>
                  <a:lnTo>
                    <a:pt x="113536" y="90388"/>
                  </a:lnTo>
                  <a:lnTo>
                    <a:pt x="157897" y="137869"/>
                  </a:lnTo>
                  <a:lnTo>
                    <a:pt x="167500" y="151368"/>
                  </a:lnTo>
                  <a:lnTo>
                    <a:pt x="184707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509"/>
            <p:cNvSpPr/>
            <p:nvPr>
              <p:custDataLst>
                <p:tags r:id="rId34"/>
              </p:custDataLst>
            </p:nvPr>
          </p:nvSpPr>
          <p:spPr>
            <a:xfrm>
              <a:off x="10632216" y="5392295"/>
              <a:ext cx="169135" cy="246506"/>
            </a:xfrm>
            <a:custGeom>
              <a:avLst/>
              <a:gdLst/>
              <a:ahLst/>
              <a:cxnLst/>
              <a:rect l="0" t="0" r="0" b="0"/>
              <a:pathLst>
                <a:path w="169135" h="246506">
                  <a:moveTo>
                    <a:pt x="169134" y="17905"/>
                  </a:moveTo>
                  <a:lnTo>
                    <a:pt x="169134" y="17905"/>
                  </a:lnTo>
                  <a:lnTo>
                    <a:pt x="169134" y="12849"/>
                  </a:lnTo>
                  <a:lnTo>
                    <a:pt x="163490" y="7544"/>
                  </a:lnTo>
                  <a:lnTo>
                    <a:pt x="159022" y="4648"/>
                  </a:lnTo>
                  <a:lnTo>
                    <a:pt x="131154" y="0"/>
                  </a:lnTo>
                  <a:lnTo>
                    <a:pt x="114958" y="252"/>
                  </a:lnTo>
                  <a:lnTo>
                    <a:pt x="92051" y="7618"/>
                  </a:lnTo>
                  <a:lnTo>
                    <a:pt x="48266" y="43985"/>
                  </a:lnTo>
                  <a:lnTo>
                    <a:pt x="40274" y="53838"/>
                  </a:lnTo>
                  <a:lnTo>
                    <a:pt x="23257" y="95074"/>
                  </a:lnTo>
                  <a:lnTo>
                    <a:pt x="10419" y="133455"/>
                  </a:lnTo>
                  <a:lnTo>
                    <a:pt x="514" y="175060"/>
                  </a:lnTo>
                  <a:lnTo>
                    <a:pt x="0" y="190410"/>
                  </a:lnTo>
                  <a:lnTo>
                    <a:pt x="5661" y="209893"/>
                  </a:lnTo>
                  <a:lnTo>
                    <a:pt x="11106" y="218944"/>
                  </a:lnTo>
                  <a:lnTo>
                    <a:pt x="25179" y="229990"/>
                  </a:lnTo>
                  <a:lnTo>
                    <a:pt x="67364" y="243598"/>
                  </a:lnTo>
                  <a:lnTo>
                    <a:pt x="131034" y="24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510"/>
            <p:cNvSpPr/>
            <p:nvPr>
              <p:custDataLst>
                <p:tags r:id="rId35"/>
              </p:custDataLst>
            </p:nvPr>
          </p:nvSpPr>
          <p:spPr>
            <a:xfrm>
              <a:off x="10412148" y="5505450"/>
              <a:ext cx="132028" cy="19051"/>
            </a:xfrm>
            <a:custGeom>
              <a:avLst/>
              <a:gdLst/>
              <a:ahLst/>
              <a:cxnLst/>
              <a:rect l="0" t="0" r="0" b="0"/>
              <a:pathLst>
                <a:path w="132028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15205" y="17992"/>
                  </a:lnTo>
                  <a:lnTo>
                    <a:pt x="61538" y="10408"/>
                  </a:lnTo>
                  <a:lnTo>
                    <a:pt x="132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511"/>
            <p:cNvSpPr/>
            <p:nvPr>
              <p:custDataLst>
                <p:tags r:id="rId36"/>
              </p:custDataLst>
            </p:nvPr>
          </p:nvSpPr>
          <p:spPr>
            <a:xfrm>
              <a:off x="10414236" y="5410718"/>
              <a:ext cx="158515" cy="202992"/>
            </a:xfrm>
            <a:custGeom>
              <a:avLst/>
              <a:gdLst/>
              <a:ahLst/>
              <a:cxnLst/>
              <a:rect l="0" t="0" r="0" b="0"/>
              <a:pathLst>
                <a:path w="158515" h="202992">
                  <a:moveTo>
                    <a:pt x="158514" y="28057"/>
                  </a:moveTo>
                  <a:lnTo>
                    <a:pt x="158514" y="28057"/>
                  </a:lnTo>
                  <a:lnTo>
                    <a:pt x="158514" y="13868"/>
                  </a:lnTo>
                  <a:lnTo>
                    <a:pt x="155690" y="8345"/>
                  </a:lnTo>
                  <a:lnTo>
                    <a:pt x="153457" y="5391"/>
                  </a:lnTo>
                  <a:lnTo>
                    <a:pt x="145330" y="2108"/>
                  </a:lnTo>
                  <a:lnTo>
                    <a:pt x="112753" y="0"/>
                  </a:lnTo>
                  <a:lnTo>
                    <a:pt x="71049" y="9911"/>
                  </a:lnTo>
                  <a:lnTo>
                    <a:pt x="54024" y="16817"/>
                  </a:lnTo>
                  <a:lnTo>
                    <a:pt x="39402" y="26942"/>
                  </a:lnTo>
                  <a:lnTo>
                    <a:pt x="28670" y="41320"/>
                  </a:lnTo>
                  <a:lnTo>
                    <a:pt x="8101" y="81477"/>
                  </a:lnTo>
                  <a:lnTo>
                    <a:pt x="0" y="112677"/>
                  </a:lnTo>
                  <a:lnTo>
                    <a:pt x="3748" y="132341"/>
                  </a:lnTo>
                  <a:lnTo>
                    <a:pt x="23404" y="170835"/>
                  </a:lnTo>
                  <a:lnTo>
                    <a:pt x="38140" y="184294"/>
                  </a:lnTo>
                  <a:lnTo>
                    <a:pt x="67109" y="197821"/>
                  </a:lnTo>
                  <a:lnTo>
                    <a:pt x="88257" y="202991"/>
                  </a:lnTo>
                  <a:lnTo>
                    <a:pt x="125874" y="200176"/>
                  </a:lnTo>
                  <a:lnTo>
                    <a:pt x="130404" y="198894"/>
                  </a:lnTo>
                  <a:lnTo>
                    <a:pt x="139464" y="189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512"/>
            <p:cNvSpPr/>
            <p:nvPr>
              <p:custDataLst>
                <p:tags r:id="rId37"/>
              </p:custDataLst>
            </p:nvPr>
          </p:nvSpPr>
          <p:spPr>
            <a:xfrm>
              <a:off x="10155956" y="5438775"/>
              <a:ext cx="178670" cy="184622"/>
            </a:xfrm>
            <a:custGeom>
              <a:avLst/>
              <a:gdLst/>
              <a:ahLst/>
              <a:cxnLst/>
              <a:rect l="0" t="0" r="0" b="0"/>
              <a:pathLst>
                <a:path w="178670" h="184622">
                  <a:moveTo>
                    <a:pt x="35794" y="0"/>
                  </a:moveTo>
                  <a:lnTo>
                    <a:pt x="35794" y="0"/>
                  </a:lnTo>
                  <a:lnTo>
                    <a:pt x="57252" y="13257"/>
                  </a:lnTo>
                  <a:lnTo>
                    <a:pt x="67318" y="27446"/>
                  </a:lnTo>
                  <a:lnTo>
                    <a:pt x="68149" y="44654"/>
                  </a:lnTo>
                  <a:lnTo>
                    <a:pt x="60059" y="85138"/>
                  </a:lnTo>
                  <a:lnTo>
                    <a:pt x="46276" y="109069"/>
                  </a:lnTo>
                  <a:lnTo>
                    <a:pt x="9367" y="152908"/>
                  </a:lnTo>
                  <a:lnTo>
                    <a:pt x="1152" y="168778"/>
                  </a:lnTo>
                  <a:lnTo>
                    <a:pt x="0" y="172844"/>
                  </a:lnTo>
                  <a:lnTo>
                    <a:pt x="2407" y="176612"/>
                  </a:lnTo>
                  <a:lnTo>
                    <a:pt x="13547" y="183622"/>
                  </a:lnTo>
                  <a:lnTo>
                    <a:pt x="31904" y="184621"/>
                  </a:lnTo>
                  <a:lnTo>
                    <a:pt x="78182" y="181696"/>
                  </a:lnTo>
                  <a:lnTo>
                    <a:pt x="120484" y="173513"/>
                  </a:lnTo>
                  <a:lnTo>
                    <a:pt x="153771" y="161706"/>
                  </a:lnTo>
                  <a:lnTo>
                    <a:pt x="17866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2513"/>
          <p:cNvSpPr/>
          <p:nvPr>
            <p:custDataLst>
              <p:tags r:id="rId4"/>
            </p:custDataLst>
          </p:nvPr>
        </p:nvSpPr>
        <p:spPr>
          <a:xfrm>
            <a:off x="10125466" y="5457830"/>
            <a:ext cx="85335" cy="9521"/>
          </a:xfrm>
          <a:custGeom>
            <a:avLst/>
            <a:gdLst/>
            <a:ahLst/>
            <a:cxnLst/>
            <a:rect l="0" t="0" r="0" b="0"/>
            <a:pathLst>
              <a:path w="85335" h="9521">
                <a:moveTo>
                  <a:pt x="9134" y="9520"/>
                </a:moveTo>
                <a:lnTo>
                  <a:pt x="9134" y="9520"/>
                </a:lnTo>
                <a:lnTo>
                  <a:pt x="0" y="388"/>
                </a:lnTo>
                <a:lnTo>
                  <a:pt x="41445" y="0"/>
                </a:lnTo>
                <a:lnTo>
                  <a:pt x="57361" y="1055"/>
                </a:lnTo>
                <a:lnTo>
                  <a:pt x="85334" y="95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Shape-2514"/>
          <p:cNvSpPr/>
          <p:nvPr>
            <p:custDataLst>
              <p:tags r:id="rId5"/>
            </p:custDataLst>
          </p:nvPr>
        </p:nvSpPr>
        <p:spPr>
          <a:xfrm>
            <a:off x="10351012" y="5745015"/>
            <a:ext cx="745614" cy="74761"/>
          </a:xfrm>
          <a:custGeom>
            <a:avLst/>
            <a:gdLst/>
            <a:ahLst/>
            <a:cxnLst/>
            <a:rect l="0" t="0" r="0" b="0"/>
            <a:pathLst>
              <a:path w="745614" h="74761">
                <a:moveTo>
                  <a:pt x="21713" y="17610"/>
                </a:moveTo>
                <a:lnTo>
                  <a:pt x="21713" y="17610"/>
                </a:lnTo>
                <a:lnTo>
                  <a:pt x="21713" y="12554"/>
                </a:lnTo>
                <a:lnTo>
                  <a:pt x="19596" y="11065"/>
                </a:lnTo>
                <a:lnTo>
                  <a:pt x="7564" y="7909"/>
                </a:lnTo>
                <a:lnTo>
                  <a:pt x="255" y="3421"/>
                </a:lnTo>
                <a:lnTo>
                  <a:pt x="0" y="1800"/>
                </a:lnTo>
                <a:lnTo>
                  <a:pt x="1944" y="720"/>
                </a:lnTo>
                <a:lnTo>
                  <a:pt x="5360" y="0"/>
                </a:lnTo>
                <a:lnTo>
                  <a:pt x="50839" y="6289"/>
                </a:lnTo>
                <a:lnTo>
                  <a:pt x="95253" y="10375"/>
                </a:lnTo>
                <a:lnTo>
                  <a:pt x="138048" y="15466"/>
                </a:lnTo>
                <a:lnTo>
                  <a:pt x="184240" y="19797"/>
                </a:lnTo>
                <a:lnTo>
                  <a:pt x="216715" y="23874"/>
                </a:lnTo>
                <a:lnTo>
                  <a:pt x="252314" y="25685"/>
                </a:lnTo>
                <a:lnTo>
                  <a:pt x="289302" y="29313"/>
                </a:lnTo>
                <a:lnTo>
                  <a:pt x="326908" y="34454"/>
                </a:lnTo>
                <a:lnTo>
                  <a:pt x="364789" y="40265"/>
                </a:lnTo>
                <a:lnTo>
                  <a:pt x="402791" y="43554"/>
                </a:lnTo>
                <a:lnTo>
                  <a:pt x="440848" y="46074"/>
                </a:lnTo>
                <a:lnTo>
                  <a:pt x="478929" y="50721"/>
                </a:lnTo>
                <a:lnTo>
                  <a:pt x="514198" y="53493"/>
                </a:lnTo>
                <a:lnTo>
                  <a:pt x="560982" y="57876"/>
                </a:lnTo>
                <a:lnTo>
                  <a:pt x="601655" y="63055"/>
                </a:lnTo>
                <a:lnTo>
                  <a:pt x="643339" y="64589"/>
                </a:lnTo>
                <a:lnTo>
                  <a:pt x="685892" y="65150"/>
                </a:lnTo>
                <a:lnTo>
                  <a:pt x="640860" y="65227"/>
                </a:lnTo>
                <a:lnTo>
                  <a:pt x="604979" y="65233"/>
                </a:lnTo>
                <a:lnTo>
                  <a:pt x="566479" y="64176"/>
                </a:lnTo>
                <a:lnTo>
                  <a:pt x="523086" y="58690"/>
                </a:lnTo>
                <a:lnTo>
                  <a:pt x="480829" y="56593"/>
                </a:lnTo>
                <a:lnTo>
                  <a:pt x="446956" y="56103"/>
                </a:lnTo>
                <a:lnTo>
                  <a:pt x="413557" y="55885"/>
                </a:lnTo>
                <a:lnTo>
                  <a:pt x="381074" y="54729"/>
                </a:lnTo>
                <a:lnTo>
                  <a:pt x="334095" y="49186"/>
                </a:lnTo>
                <a:lnTo>
                  <a:pt x="292893" y="47074"/>
                </a:lnTo>
                <a:lnTo>
                  <a:pt x="252815" y="46449"/>
                </a:lnTo>
                <a:lnTo>
                  <a:pt x="212132" y="46263"/>
                </a:lnTo>
                <a:lnTo>
                  <a:pt x="195726" y="46208"/>
                </a:lnTo>
                <a:lnTo>
                  <a:pt x="239753" y="46188"/>
                </a:lnTo>
                <a:lnTo>
                  <a:pt x="285873" y="51242"/>
                </a:lnTo>
                <a:lnTo>
                  <a:pt x="333051" y="54386"/>
                </a:lnTo>
                <a:lnTo>
                  <a:pt x="380544" y="55318"/>
                </a:lnTo>
                <a:lnTo>
                  <a:pt x="415084" y="58359"/>
                </a:lnTo>
                <a:lnTo>
                  <a:pt x="451603" y="62179"/>
                </a:lnTo>
                <a:lnTo>
                  <a:pt x="488999" y="63877"/>
                </a:lnTo>
                <a:lnTo>
                  <a:pt x="526788" y="64631"/>
                </a:lnTo>
                <a:lnTo>
                  <a:pt x="563690" y="64967"/>
                </a:lnTo>
                <a:lnTo>
                  <a:pt x="597731" y="65116"/>
                </a:lnTo>
                <a:lnTo>
                  <a:pt x="641588" y="70257"/>
                </a:lnTo>
                <a:lnTo>
                  <a:pt x="686451" y="73426"/>
                </a:lnTo>
                <a:lnTo>
                  <a:pt x="745613" y="747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Shape-2515"/>
          <p:cNvSpPr/>
          <p:nvPr>
            <p:custDataLst>
              <p:tags r:id="rId6"/>
            </p:custDataLst>
          </p:nvPr>
        </p:nvSpPr>
        <p:spPr>
          <a:xfrm>
            <a:off x="2964500" y="4991100"/>
            <a:ext cx="740726" cy="47626"/>
          </a:xfrm>
          <a:custGeom>
            <a:avLst/>
            <a:gdLst/>
            <a:ahLst/>
            <a:cxnLst/>
            <a:rect l="0" t="0" r="0" b="0"/>
            <a:pathLst>
              <a:path w="740726" h="47626">
                <a:moveTo>
                  <a:pt x="35875" y="47625"/>
                </a:moveTo>
                <a:lnTo>
                  <a:pt x="35875" y="47625"/>
                </a:lnTo>
                <a:lnTo>
                  <a:pt x="30819" y="42569"/>
                </a:lnTo>
                <a:lnTo>
                  <a:pt x="22692" y="40086"/>
                </a:lnTo>
                <a:lnTo>
                  <a:pt x="5284" y="38492"/>
                </a:lnTo>
                <a:lnTo>
                  <a:pt x="2781" y="37304"/>
                </a:lnTo>
                <a:lnTo>
                  <a:pt x="1112" y="35452"/>
                </a:lnTo>
                <a:lnTo>
                  <a:pt x="0" y="33160"/>
                </a:lnTo>
                <a:lnTo>
                  <a:pt x="2433" y="31631"/>
                </a:lnTo>
                <a:lnTo>
                  <a:pt x="47856" y="28978"/>
                </a:lnTo>
                <a:lnTo>
                  <a:pt x="79300" y="25932"/>
                </a:lnTo>
                <a:lnTo>
                  <a:pt x="115500" y="22109"/>
                </a:lnTo>
                <a:lnTo>
                  <a:pt x="156283" y="20409"/>
                </a:lnTo>
                <a:lnTo>
                  <a:pt x="193459" y="19654"/>
                </a:lnTo>
                <a:lnTo>
                  <a:pt x="227621" y="19318"/>
                </a:lnTo>
                <a:lnTo>
                  <a:pt x="260442" y="19169"/>
                </a:lnTo>
                <a:lnTo>
                  <a:pt x="292669" y="19103"/>
                </a:lnTo>
                <a:lnTo>
                  <a:pt x="324631" y="18016"/>
                </a:lnTo>
                <a:lnTo>
                  <a:pt x="356475" y="14004"/>
                </a:lnTo>
                <a:lnTo>
                  <a:pt x="388267" y="11516"/>
                </a:lnTo>
                <a:lnTo>
                  <a:pt x="433093" y="10114"/>
                </a:lnTo>
                <a:lnTo>
                  <a:pt x="476008" y="9700"/>
                </a:lnTo>
                <a:lnTo>
                  <a:pt x="519416" y="9577"/>
                </a:lnTo>
                <a:lnTo>
                  <a:pt x="559088" y="9541"/>
                </a:lnTo>
                <a:lnTo>
                  <a:pt x="600476" y="9530"/>
                </a:lnTo>
                <a:lnTo>
                  <a:pt x="640609" y="12348"/>
                </a:lnTo>
                <a:lnTo>
                  <a:pt x="659187" y="15013"/>
                </a:lnTo>
                <a:lnTo>
                  <a:pt x="664142" y="14242"/>
                </a:lnTo>
                <a:lnTo>
                  <a:pt x="667444" y="12669"/>
                </a:lnTo>
                <a:lnTo>
                  <a:pt x="669646" y="12680"/>
                </a:lnTo>
                <a:lnTo>
                  <a:pt x="671114" y="13745"/>
                </a:lnTo>
                <a:lnTo>
                  <a:pt x="672093" y="15513"/>
                </a:lnTo>
                <a:lnTo>
                  <a:pt x="628037" y="18352"/>
                </a:lnTo>
                <a:lnTo>
                  <a:pt x="594334" y="18740"/>
                </a:lnTo>
                <a:lnTo>
                  <a:pt x="549771" y="18958"/>
                </a:lnTo>
                <a:lnTo>
                  <a:pt x="509756" y="19022"/>
                </a:lnTo>
                <a:lnTo>
                  <a:pt x="466032" y="19042"/>
                </a:lnTo>
                <a:lnTo>
                  <a:pt x="424619" y="19048"/>
                </a:lnTo>
                <a:lnTo>
                  <a:pt x="380481" y="19050"/>
                </a:lnTo>
                <a:lnTo>
                  <a:pt x="338946" y="19050"/>
                </a:lnTo>
                <a:lnTo>
                  <a:pt x="299829" y="19050"/>
                </a:lnTo>
                <a:lnTo>
                  <a:pt x="256371" y="19050"/>
                </a:lnTo>
                <a:lnTo>
                  <a:pt x="209487" y="25595"/>
                </a:lnTo>
                <a:lnTo>
                  <a:pt x="176216" y="27692"/>
                </a:lnTo>
                <a:lnTo>
                  <a:pt x="132843" y="28313"/>
                </a:lnTo>
                <a:lnTo>
                  <a:pt x="96636" y="28541"/>
                </a:lnTo>
                <a:lnTo>
                  <a:pt x="94374" y="27494"/>
                </a:lnTo>
                <a:lnTo>
                  <a:pt x="94982" y="25738"/>
                </a:lnTo>
                <a:lnTo>
                  <a:pt x="97505" y="23509"/>
                </a:lnTo>
                <a:lnTo>
                  <a:pt x="140508" y="19636"/>
                </a:lnTo>
                <a:lnTo>
                  <a:pt x="183778" y="19166"/>
                </a:lnTo>
                <a:lnTo>
                  <a:pt x="225631" y="14027"/>
                </a:lnTo>
                <a:lnTo>
                  <a:pt x="266489" y="10859"/>
                </a:lnTo>
                <a:lnTo>
                  <a:pt x="298178" y="10118"/>
                </a:lnTo>
                <a:lnTo>
                  <a:pt x="332371" y="8730"/>
                </a:lnTo>
                <a:lnTo>
                  <a:pt x="365206" y="4586"/>
                </a:lnTo>
                <a:lnTo>
                  <a:pt x="397439" y="2038"/>
                </a:lnTo>
                <a:lnTo>
                  <a:pt x="430462" y="906"/>
                </a:lnTo>
                <a:lnTo>
                  <a:pt x="466305" y="403"/>
                </a:lnTo>
                <a:lnTo>
                  <a:pt x="512072" y="119"/>
                </a:lnTo>
                <a:lnTo>
                  <a:pt x="557500" y="35"/>
                </a:lnTo>
                <a:lnTo>
                  <a:pt x="599418" y="10"/>
                </a:lnTo>
                <a:lnTo>
                  <a:pt x="631355" y="5"/>
                </a:lnTo>
                <a:lnTo>
                  <a:pt x="665658" y="2"/>
                </a:lnTo>
                <a:lnTo>
                  <a:pt x="710487" y="0"/>
                </a:lnTo>
                <a:lnTo>
                  <a:pt x="7407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SMARTInkShape-Group444"/>
          <p:cNvGrpSpPr/>
          <p:nvPr/>
        </p:nvGrpSpPr>
        <p:grpSpPr>
          <a:xfrm>
            <a:off x="2667000" y="5806246"/>
            <a:ext cx="1703936" cy="432630"/>
            <a:chOff x="2667000" y="5806246"/>
            <a:chExt cx="1703936" cy="432630"/>
          </a:xfrm>
        </p:grpSpPr>
        <p:sp>
          <p:nvSpPr>
            <p:cNvPr id="213" name="SMARTInkShape-2516"/>
            <p:cNvSpPr/>
            <p:nvPr>
              <p:custDataLst>
                <p:tags r:id="rId21"/>
              </p:custDataLst>
            </p:nvPr>
          </p:nvSpPr>
          <p:spPr>
            <a:xfrm>
              <a:off x="2907167" y="6025421"/>
              <a:ext cx="169409" cy="139530"/>
            </a:xfrm>
            <a:custGeom>
              <a:avLst/>
              <a:gdLst/>
              <a:ahLst/>
              <a:cxnLst/>
              <a:rect l="0" t="0" r="0" b="0"/>
              <a:pathLst>
                <a:path w="169409" h="139530">
                  <a:moveTo>
                    <a:pt x="102733" y="61054"/>
                  </a:moveTo>
                  <a:lnTo>
                    <a:pt x="102733" y="61054"/>
                  </a:lnTo>
                  <a:lnTo>
                    <a:pt x="101675" y="37203"/>
                  </a:lnTo>
                  <a:lnTo>
                    <a:pt x="95129" y="20355"/>
                  </a:lnTo>
                  <a:lnTo>
                    <a:pt x="80343" y="1223"/>
                  </a:lnTo>
                  <a:lnTo>
                    <a:pt x="76165" y="0"/>
                  </a:lnTo>
                  <a:lnTo>
                    <a:pt x="65877" y="1463"/>
                  </a:lnTo>
                  <a:lnTo>
                    <a:pt x="48186" y="13294"/>
                  </a:lnTo>
                  <a:lnTo>
                    <a:pt x="19755" y="49943"/>
                  </a:lnTo>
                  <a:lnTo>
                    <a:pt x="2553" y="88558"/>
                  </a:lnTo>
                  <a:lnTo>
                    <a:pt x="0" y="99031"/>
                  </a:lnTo>
                  <a:lnTo>
                    <a:pt x="3620" y="120989"/>
                  </a:lnTo>
                  <a:lnTo>
                    <a:pt x="11395" y="137491"/>
                  </a:lnTo>
                  <a:lnTo>
                    <a:pt x="17499" y="139529"/>
                  </a:lnTo>
                  <a:lnTo>
                    <a:pt x="45258" y="137341"/>
                  </a:lnTo>
                  <a:lnTo>
                    <a:pt x="64489" y="132707"/>
                  </a:lnTo>
                  <a:lnTo>
                    <a:pt x="71945" y="127873"/>
                  </a:lnTo>
                  <a:lnTo>
                    <a:pt x="91516" y="100123"/>
                  </a:lnTo>
                  <a:lnTo>
                    <a:pt x="112109" y="58317"/>
                  </a:lnTo>
                  <a:lnTo>
                    <a:pt x="121615" y="23795"/>
                  </a:lnTo>
                  <a:lnTo>
                    <a:pt x="116262" y="51421"/>
                  </a:lnTo>
                  <a:lnTo>
                    <a:pt x="125903" y="96135"/>
                  </a:lnTo>
                  <a:lnTo>
                    <a:pt x="134550" y="111218"/>
                  </a:lnTo>
                  <a:lnTo>
                    <a:pt x="169408" y="137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17"/>
            <p:cNvSpPr/>
            <p:nvPr>
              <p:custDataLst>
                <p:tags r:id="rId22"/>
              </p:custDataLst>
            </p:nvPr>
          </p:nvSpPr>
          <p:spPr>
            <a:xfrm>
              <a:off x="3099662" y="5953125"/>
              <a:ext cx="138839" cy="202091"/>
            </a:xfrm>
            <a:custGeom>
              <a:avLst/>
              <a:gdLst/>
              <a:ahLst/>
              <a:cxnLst/>
              <a:rect l="0" t="0" r="0" b="0"/>
              <a:pathLst>
                <a:path w="138839" h="202091">
                  <a:moveTo>
                    <a:pt x="5488" y="104775"/>
                  </a:moveTo>
                  <a:lnTo>
                    <a:pt x="5488" y="104775"/>
                  </a:lnTo>
                  <a:lnTo>
                    <a:pt x="5488" y="99719"/>
                  </a:lnTo>
                  <a:lnTo>
                    <a:pt x="2666" y="94414"/>
                  </a:lnTo>
                  <a:lnTo>
                    <a:pt x="432" y="91518"/>
                  </a:lnTo>
                  <a:lnTo>
                    <a:pt x="0" y="88528"/>
                  </a:lnTo>
                  <a:lnTo>
                    <a:pt x="2343" y="82385"/>
                  </a:lnTo>
                  <a:lnTo>
                    <a:pt x="4450" y="80323"/>
                  </a:lnTo>
                  <a:lnTo>
                    <a:pt x="9613" y="78033"/>
                  </a:lnTo>
                  <a:lnTo>
                    <a:pt x="28583" y="81800"/>
                  </a:lnTo>
                  <a:lnTo>
                    <a:pt x="49255" y="94675"/>
                  </a:lnTo>
                  <a:lnTo>
                    <a:pt x="59512" y="108753"/>
                  </a:lnTo>
                  <a:lnTo>
                    <a:pt x="63729" y="116952"/>
                  </a:lnTo>
                  <a:lnTo>
                    <a:pt x="65592" y="137351"/>
                  </a:lnTo>
                  <a:lnTo>
                    <a:pt x="63222" y="179884"/>
                  </a:lnTo>
                  <a:lnTo>
                    <a:pt x="60910" y="187656"/>
                  </a:lnTo>
                  <a:lnTo>
                    <a:pt x="52698" y="199114"/>
                  </a:lnTo>
                  <a:lnTo>
                    <a:pt x="49661" y="201534"/>
                  </a:lnTo>
                  <a:lnTo>
                    <a:pt x="47637" y="202090"/>
                  </a:lnTo>
                  <a:lnTo>
                    <a:pt x="46288" y="201402"/>
                  </a:lnTo>
                  <a:lnTo>
                    <a:pt x="54305" y="158762"/>
                  </a:lnTo>
                  <a:lnTo>
                    <a:pt x="66049" y="120613"/>
                  </a:lnTo>
                  <a:lnTo>
                    <a:pt x="93085" y="79651"/>
                  </a:lnTo>
                  <a:lnTo>
                    <a:pt x="117630" y="35404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18"/>
            <p:cNvSpPr/>
            <p:nvPr>
              <p:custDataLst>
                <p:tags r:id="rId23"/>
              </p:custDataLst>
            </p:nvPr>
          </p:nvSpPr>
          <p:spPr>
            <a:xfrm>
              <a:off x="3381851" y="5806246"/>
              <a:ext cx="151532" cy="432630"/>
            </a:xfrm>
            <a:custGeom>
              <a:avLst/>
              <a:gdLst/>
              <a:ahLst/>
              <a:cxnLst/>
              <a:rect l="0" t="0" r="0" b="0"/>
              <a:pathLst>
                <a:path w="151532" h="432630">
                  <a:moveTo>
                    <a:pt x="142399" y="42104"/>
                  </a:moveTo>
                  <a:lnTo>
                    <a:pt x="142399" y="42104"/>
                  </a:lnTo>
                  <a:lnTo>
                    <a:pt x="147456" y="37048"/>
                  </a:lnTo>
                  <a:lnTo>
                    <a:pt x="149938" y="28921"/>
                  </a:lnTo>
                  <a:lnTo>
                    <a:pt x="151531" y="11512"/>
                  </a:lnTo>
                  <a:lnTo>
                    <a:pt x="148927" y="4519"/>
                  </a:lnTo>
                  <a:lnTo>
                    <a:pt x="146751" y="1172"/>
                  </a:lnTo>
                  <a:lnTo>
                    <a:pt x="144242" y="0"/>
                  </a:lnTo>
                  <a:lnTo>
                    <a:pt x="141511" y="276"/>
                  </a:lnTo>
                  <a:lnTo>
                    <a:pt x="119410" y="13380"/>
                  </a:lnTo>
                  <a:lnTo>
                    <a:pt x="78027" y="60402"/>
                  </a:lnTo>
                  <a:lnTo>
                    <a:pt x="55835" y="99105"/>
                  </a:lnTo>
                  <a:lnTo>
                    <a:pt x="33656" y="143870"/>
                  </a:lnTo>
                  <a:lnTo>
                    <a:pt x="11714" y="187207"/>
                  </a:lnTo>
                  <a:lnTo>
                    <a:pt x="1932" y="231163"/>
                  </a:lnTo>
                  <a:lnTo>
                    <a:pt x="0" y="276965"/>
                  </a:lnTo>
                  <a:lnTo>
                    <a:pt x="2440" y="317685"/>
                  </a:lnTo>
                  <a:lnTo>
                    <a:pt x="8229" y="336035"/>
                  </a:lnTo>
                  <a:lnTo>
                    <a:pt x="34739" y="378257"/>
                  </a:lnTo>
                  <a:lnTo>
                    <a:pt x="53467" y="397586"/>
                  </a:lnTo>
                  <a:lnTo>
                    <a:pt x="93827" y="420259"/>
                  </a:lnTo>
                  <a:lnTo>
                    <a:pt x="142399" y="432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19"/>
            <p:cNvSpPr/>
            <p:nvPr>
              <p:custDataLst>
                <p:tags r:id="rId24"/>
              </p:custDataLst>
            </p:nvPr>
          </p:nvSpPr>
          <p:spPr>
            <a:xfrm>
              <a:off x="3638701" y="5927122"/>
              <a:ext cx="228450" cy="286118"/>
            </a:xfrm>
            <a:custGeom>
              <a:avLst/>
              <a:gdLst/>
              <a:ahLst/>
              <a:cxnLst/>
              <a:rect l="0" t="0" r="0" b="0"/>
              <a:pathLst>
                <a:path w="228450" h="286118">
                  <a:moveTo>
                    <a:pt x="18899" y="64103"/>
                  </a:moveTo>
                  <a:lnTo>
                    <a:pt x="18899" y="64103"/>
                  </a:lnTo>
                  <a:lnTo>
                    <a:pt x="13842" y="59047"/>
                  </a:lnTo>
                  <a:lnTo>
                    <a:pt x="8538" y="56564"/>
                  </a:lnTo>
                  <a:lnTo>
                    <a:pt x="5642" y="55902"/>
                  </a:lnTo>
                  <a:lnTo>
                    <a:pt x="3711" y="54402"/>
                  </a:lnTo>
                  <a:lnTo>
                    <a:pt x="1566" y="49914"/>
                  </a:lnTo>
                  <a:lnTo>
                    <a:pt x="0" y="32222"/>
                  </a:lnTo>
                  <a:lnTo>
                    <a:pt x="8383" y="23123"/>
                  </a:lnTo>
                  <a:lnTo>
                    <a:pt x="30953" y="8921"/>
                  </a:lnTo>
                  <a:lnTo>
                    <a:pt x="50714" y="2536"/>
                  </a:lnTo>
                  <a:lnTo>
                    <a:pt x="89474" y="0"/>
                  </a:lnTo>
                  <a:lnTo>
                    <a:pt x="111649" y="3158"/>
                  </a:lnTo>
                  <a:lnTo>
                    <a:pt x="129266" y="13733"/>
                  </a:lnTo>
                  <a:lnTo>
                    <a:pt x="142034" y="27958"/>
                  </a:lnTo>
                  <a:lnTo>
                    <a:pt x="147709" y="41336"/>
                  </a:lnTo>
                  <a:lnTo>
                    <a:pt x="145847" y="80993"/>
                  </a:lnTo>
                  <a:lnTo>
                    <a:pt x="133537" y="122848"/>
                  </a:lnTo>
                  <a:lnTo>
                    <a:pt x="111427" y="167116"/>
                  </a:lnTo>
                  <a:lnTo>
                    <a:pt x="73705" y="212286"/>
                  </a:lnTo>
                  <a:lnTo>
                    <a:pt x="36778" y="255968"/>
                  </a:lnTo>
                  <a:lnTo>
                    <a:pt x="27551" y="269673"/>
                  </a:lnTo>
                  <a:lnTo>
                    <a:pt x="27842" y="275233"/>
                  </a:lnTo>
                  <a:lnTo>
                    <a:pt x="31211" y="279998"/>
                  </a:lnTo>
                  <a:lnTo>
                    <a:pt x="36632" y="284234"/>
                  </a:lnTo>
                  <a:lnTo>
                    <a:pt x="53944" y="286117"/>
                  </a:lnTo>
                  <a:lnTo>
                    <a:pt x="93136" y="281227"/>
                  </a:lnTo>
                  <a:lnTo>
                    <a:pt x="136498" y="275897"/>
                  </a:lnTo>
                  <a:lnTo>
                    <a:pt x="160065" y="272534"/>
                  </a:lnTo>
                  <a:lnTo>
                    <a:pt x="228449" y="245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20"/>
            <p:cNvSpPr/>
            <p:nvPr>
              <p:custDataLst>
                <p:tags r:id="rId25"/>
              </p:custDataLst>
            </p:nvPr>
          </p:nvSpPr>
          <p:spPr>
            <a:xfrm>
              <a:off x="4019550" y="5943600"/>
              <a:ext cx="190501" cy="247651"/>
            </a:xfrm>
            <a:custGeom>
              <a:avLst/>
              <a:gdLst/>
              <a:ahLst/>
              <a:cxnLst/>
              <a:rect l="0" t="0" r="0" b="0"/>
              <a:pathLst>
                <a:path w="190501" h="2476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057" y="18314"/>
                  </a:lnTo>
                  <a:lnTo>
                    <a:pt x="43848" y="62391"/>
                  </a:lnTo>
                  <a:lnTo>
                    <a:pt x="76277" y="101772"/>
                  </a:lnTo>
                  <a:lnTo>
                    <a:pt x="116144" y="145508"/>
                  </a:lnTo>
                  <a:lnTo>
                    <a:pt x="152972" y="190468"/>
                  </a:lnTo>
                  <a:lnTo>
                    <a:pt x="164296" y="204244"/>
                  </a:lnTo>
                  <a:lnTo>
                    <a:pt x="1905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521"/>
            <p:cNvSpPr/>
            <p:nvPr>
              <p:custDataLst>
                <p:tags r:id="rId26"/>
              </p:custDataLst>
            </p:nvPr>
          </p:nvSpPr>
          <p:spPr>
            <a:xfrm>
              <a:off x="4007385" y="5953125"/>
              <a:ext cx="231241" cy="285751"/>
            </a:xfrm>
            <a:custGeom>
              <a:avLst/>
              <a:gdLst/>
              <a:ahLst/>
              <a:cxnLst/>
              <a:rect l="0" t="0" r="0" b="0"/>
              <a:pathLst>
                <a:path w="231241" h="285751">
                  <a:moveTo>
                    <a:pt x="231240" y="0"/>
                  </a:moveTo>
                  <a:lnTo>
                    <a:pt x="231240" y="0"/>
                  </a:lnTo>
                  <a:lnTo>
                    <a:pt x="199668" y="18314"/>
                  </a:lnTo>
                  <a:lnTo>
                    <a:pt x="157468" y="63024"/>
                  </a:lnTo>
                  <a:lnTo>
                    <a:pt x="117153" y="104454"/>
                  </a:lnTo>
                  <a:lnTo>
                    <a:pt x="76037" y="150386"/>
                  </a:lnTo>
                  <a:lnTo>
                    <a:pt x="58544" y="167380"/>
                  </a:lnTo>
                  <a:lnTo>
                    <a:pt x="24266" y="212940"/>
                  </a:lnTo>
                  <a:lnTo>
                    <a:pt x="6225" y="239130"/>
                  </a:lnTo>
                  <a:lnTo>
                    <a:pt x="0" y="256563"/>
                  </a:lnTo>
                  <a:lnTo>
                    <a:pt x="264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522"/>
            <p:cNvSpPr/>
            <p:nvPr>
              <p:custDataLst>
                <p:tags r:id="rId27"/>
              </p:custDataLst>
            </p:nvPr>
          </p:nvSpPr>
          <p:spPr>
            <a:xfrm>
              <a:off x="4290287" y="5829300"/>
              <a:ext cx="80649" cy="400051"/>
            </a:xfrm>
            <a:custGeom>
              <a:avLst/>
              <a:gdLst/>
              <a:ahLst/>
              <a:cxnLst/>
              <a:rect l="0" t="0" r="0" b="0"/>
              <a:pathLst>
                <a:path w="80649" h="4000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14588" y="39060"/>
                  </a:lnTo>
                  <a:lnTo>
                    <a:pt x="39741" y="80897"/>
                  </a:lnTo>
                  <a:lnTo>
                    <a:pt x="65503" y="124444"/>
                  </a:lnTo>
                  <a:lnTo>
                    <a:pt x="73789" y="143150"/>
                  </a:lnTo>
                  <a:lnTo>
                    <a:pt x="78178" y="173336"/>
                  </a:lnTo>
                  <a:lnTo>
                    <a:pt x="80648" y="220692"/>
                  </a:lnTo>
                  <a:lnTo>
                    <a:pt x="78558" y="263297"/>
                  </a:lnTo>
                  <a:lnTo>
                    <a:pt x="68413" y="307673"/>
                  </a:lnTo>
                  <a:lnTo>
                    <a:pt x="51079" y="351112"/>
                  </a:lnTo>
                  <a:lnTo>
                    <a:pt x="41273" y="365246"/>
                  </a:lnTo>
                  <a:lnTo>
                    <a:pt x="5488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523"/>
            <p:cNvSpPr/>
            <p:nvPr>
              <p:custDataLst>
                <p:tags r:id="rId28"/>
              </p:custDataLst>
            </p:nvPr>
          </p:nvSpPr>
          <p:spPr>
            <a:xfrm>
              <a:off x="2667000" y="5855847"/>
              <a:ext cx="228601" cy="360369"/>
            </a:xfrm>
            <a:custGeom>
              <a:avLst/>
              <a:gdLst/>
              <a:ahLst/>
              <a:cxnLst/>
              <a:rect l="0" t="0" r="0" b="0"/>
              <a:pathLst>
                <a:path w="228601" h="360369">
                  <a:moveTo>
                    <a:pt x="0" y="49653"/>
                  </a:moveTo>
                  <a:lnTo>
                    <a:pt x="0" y="49653"/>
                  </a:lnTo>
                  <a:lnTo>
                    <a:pt x="0" y="44597"/>
                  </a:lnTo>
                  <a:lnTo>
                    <a:pt x="2822" y="39292"/>
                  </a:lnTo>
                  <a:lnTo>
                    <a:pt x="8201" y="32320"/>
                  </a:lnTo>
                  <a:lnTo>
                    <a:pt x="8642" y="32806"/>
                  </a:lnTo>
                  <a:lnTo>
                    <a:pt x="19834" y="73512"/>
                  </a:lnTo>
                  <a:lnTo>
                    <a:pt x="35028" y="118686"/>
                  </a:lnTo>
                  <a:lnTo>
                    <a:pt x="44823" y="154893"/>
                  </a:lnTo>
                  <a:lnTo>
                    <a:pt x="49555" y="175802"/>
                  </a:lnTo>
                  <a:lnTo>
                    <a:pt x="67952" y="215206"/>
                  </a:lnTo>
                  <a:lnTo>
                    <a:pt x="83164" y="250047"/>
                  </a:lnTo>
                  <a:lnTo>
                    <a:pt x="106838" y="290827"/>
                  </a:lnTo>
                  <a:lnTo>
                    <a:pt x="142559" y="333963"/>
                  </a:lnTo>
                  <a:lnTo>
                    <a:pt x="164606" y="355854"/>
                  </a:lnTo>
                  <a:lnTo>
                    <a:pt x="172994" y="360368"/>
                  </a:lnTo>
                  <a:lnTo>
                    <a:pt x="176713" y="359454"/>
                  </a:lnTo>
                  <a:lnTo>
                    <a:pt x="183667" y="352795"/>
                  </a:lnTo>
                  <a:lnTo>
                    <a:pt x="193532" y="321976"/>
                  </a:lnTo>
                  <a:lnTo>
                    <a:pt x="197139" y="288513"/>
                  </a:lnTo>
                  <a:lnTo>
                    <a:pt x="198742" y="252121"/>
                  </a:lnTo>
                  <a:lnTo>
                    <a:pt x="199645" y="208891"/>
                  </a:lnTo>
                  <a:lnTo>
                    <a:pt x="199950" y="162482"/>
                  </a:lnTo>
                  <a:lnTo>
                    <a:pt x="205067" y="117918"/>
                  </a:lnTo>
                  <a:lnTo>
                    <a:pt x="208664" y="77484"/>
                  </a:lnTo>
                  <a:lnTo>
                    <a:pt x="209375" y="32651"/>
                  </a:lnTo>
                  <a:lnTo>
                    <a:pt x="209515" y="3020"/>
                  </a:lnTo>
                  <a:lnTo>
                    <a:pt x="210585" y="573"/>
                  </a:lnTo>
                  <a:lnTo>
                    <a:pt x="212357" y="0"/>
                  </a:lnTo>
                  <a:lnTo>
                    <a:pt x="214596" y="676"/>
                  </a:lnTo>
                  <a:lnTo>
                    <a:pt x="228600" y="11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445"/>
          <p:cNvGrpSpPr/>
          <p:nvPr/>
        </p:nvGrpSpPr>
        <p:grpSpPr>
          <a:xfrm>
            <a:off x="4724400" y="6067425"/>
            <a:ext cx="257176" cy="130971"/>
            <a:chOff x="4724400" y="6067425"/>
            <a:chExt cx="257176" cy="130971"/>
          </a:xfrm>
        </p:grpSpPr>
        <p:sp>
          <p:nvSpPr>
            <p:cNvPr id="222" name="SMARTInkShape-2524"/>
            <p:cNvSpPr/>
            <p:nvPr>
              <p:custDataLst>
                <p:tags r:id="rId19"/>
              </p:custDataLst>
            </p:nvPr>
          </p:nvSpPr>
          <p:spPr>
            <a:xfrm>
              <a:off x="4724400" y="6067425"/>
              <a:ext cx="228601" cy="8938"/>
            </a:xfrm>
            <a:custGeom>
              <a:avLst/>
              <a:gdLst/>
              <a:ahLst/>
              <a:cxnLst/>
              <a:rect l="0" t="0" r="0" b="0"/>
              <a:pathLst>
                <a:path w="228601" h="8938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4601" y="8937"/>
                  </a:lnTo>
                  <a:lnTo>
                    <a:pt x="88850" y="6528"/>
                  </a:lnTo>
                  <a:lnTo>
                    <a:pt x="123693" y="1934"/>
                  </a:lnTo>
                  <a:lnTo>
                    <a:pt x="162944" y="57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25"/>
            <p:cNvSpPr/>
            <p:nvPr>
              <p:custDataLst>
                <p:tags r:id="rId20"/>
              </p:custDataLst>
            </p:nvPr>
          </p:nvSpPr>
          <p:spPr>
            <a:xfrm>
              <a:off x="4754299" y="6153150"/>
              <a:ext cx="227277" cy="45246"/>
            </a:xfrm>
            <a:custGeom>
              <a:avLst/>
              <a:gdLst/>
              <a:ahLst/>
              <a:cxnLst/>
              <a:rect l="0" t="0" r="0" b="0"/>
              <a:pathLst>
                <a:path w="227277" h="45246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2734" y="22793"/>
                  </a:lnTo>
                  <a:lnTo>
                    <a:pt x="14238" y="30592"/>
                  </a:lnTo>
                  <a:lnTo>
                    <a:pt x="60586" y="43163"/>
                  </a:lnTo>
                  <a:lnTo>
                    <a:pt x="93572" y="45245"/>
                  </a:lnTo>
                  <a:lnTo>
                    <a:pt x="136464" y="42647"/>
                  </a:lnTo>
                  <a:lnTo>
                    <a:pt x="153048" y="44354"/>
                  </a:lnTo>
                  <a:lnTo>
                    <a:pt x="22727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446"/>
          <p:cNvGrpSpPr/>
          <p:nvPr/>
        </p:nvGrpSpPr>
        <p:grpSpPr>
          <a:xfrm>
            <a:off x="5287457" y="5895975"/>
            <a:ext cx="1484231" cy="447676"/>
            <a:chOff x="5287457" y="5895975"/>
            <a:chExt cx="1484231" cy="447676"/>
          </a:xfrm>
        </p:grpSpPr>
        <p:sp>
          <p:nvSpPr>
            <p:cNvPr id="225" name="SMARTInkShape-2526"/>
            <p:cNvSpPr/>
            <p:nvPr>
              <p:custDataLst>
                <p:tags r:id="rId10"/>
              </p:custDataLst>
            </p:nvPr>
          </p:nvSpPr>
          <p:spPr>
            <a:xfrm>
              <a:off x="5287457" y="5895975"/>
              <a:ext cx="170369" cy="329575"/>
            </a:xfrm>
            <a:custGeom>
              <a:avLst/>
              <a:gdLst/>
              <a:ahLst/>
              <a:cxnLst/>
              <a:rect l="0" t="0" r="0" b="0"/>
              <a:pathLst>
                <a:path w="170369" h="329575">
                  <a:moveTo>
                    <a:pt x="141793" y="0"/>
                  </a:moveTo>
                  <a:lnTo>
                    <a:pt x="141793" y="0"/>
                  </a:lnTo>
                  <a:lnTo>
                    <a:pt x="141793" y="5056"/>
                  </a:lnTo>
                  <a:lnTo>
                    <a:pt x="121070" y="42842"/>
                  </a:lnTo>
                  <a:lnTo>
                    <a:pt x="96261" y="90191"/>
                  </a:lnTo>
                  <a:lnTo>
                    <a:pt x="73974" y="129146"/>
                  </a:lnTo>
                  <a:lnTo>
                    <a:pt x="54553" y="166912"/>
                  </a:lnTo>
                  <a:lnTo>
                    <a:pt x="35151" y="211475"/>
                  </a:lnTo>
                  <a:lnTo>
                    <a:pt x="17415" y="248221"/>
                  </a:lnTo>
                  <a:lnTo>
                    <a:pt x="4398" y="280274"/>
                  </a:lnTo>
                  <a:lnTo>
                    <a:pt x="0" y="310068"/>
                  </a:lnTo>
                  <a:lnTo>
                    <a:pt x="1756" y="315720"/>
                  </a:lnTo>
                  <a:lnTo>
                    <a:pt x="9351" y="324822"/>
                  </a:lnTo>
                  <a:lnTo>
                    <a:pt x="25428" y="329574"/>
                  </a:lnTo>
                  <a:lnTo>
                    <a:pt x="61101" y="329426"/>
                  </a:lnTo>
                  <a:lnTo>
                    <a:pt x="99540" y="322680"/>
                  </a:lnTo>
                  <a:lnTo>
                    <a:pt x="140973" y="310919"/>
                  </a:lnTo>
                  <a:lnTo>
                    <a:pt x="163464" y="304950"/>
                  </a:lnTo>
                  <a:lnTo>
                    <a:pt x="170368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527"/>
            <p:cNvSpPr/>
            <p:nvPr>
              <p:custDataLst>
                <p:tags r:id="rId11"/>
              </p:custDataLst>
            </p:nvPr>
          </p:nvSpPr>
          <p:spPr>
            <a:xfrm>
              <a:off x="5400675" y="6124575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8575" y="38126"/>
                  </a:lnTo>
                  <a:lnTo>
                    <a:pt x="28575" y="79030"/>
                  </a:lnTo>
                  <a:lnTo>
                    <a:pt x="26458" y="108150"/>
                  </a:lnTo>
                  <a:lnTo>
                    <a:pt x="14424" y="14728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528"/>
            <p:cNvSpPr/>
            <p:nvPr>
              <p:custDataLst>
                <p:tags r:id="rId12"/>
              </p:custDataLst>
            </p:nvPr>
          </p:nvSpPr>
          <p:spPr>
            <a:xfrm>
              <a:off x="5667375" y="5949785"/>
              <a:ext cx="180976" cy="291080"/>
            </a:xfrm>
            <a:custGeom>
              <a:avLst/>
              <a:gdLst/>
              <a:ahLst/>
              <a:cxnLst/>
              <a:rect l="0" t="0" r="0" b="0"/>
              <a:pathLst>
                <a:path w="180976" h="291080">
                  <a:moveTo>
                    <a:pt x="0" y="22390"/>
                  </a:moveTo>
                  <a:lnTo>
                    <a:pt x="0" y="22390"/>
                  </a:lnTo>
                  <a:lnTo>
                    <a:pt x="0" y="17334"/>
                  </a:lnTo>
                  <a:lnTo>
                    <a:pt x="2822" y="12029"/>
                  </a:lnTo>
                  <a:lnTo>
                    <a:pt x="6545" y="6143"/>
                  </a:lnTo>
                  <a:lnTo>
                    <a:pt x="8201" y="0"/>
                  </a:lnTo>
                  <a:lnTo>
                    <a:pt x="10759" y="1113"/>
                  </a:lnTo>
                  <a:lnTo>
                    <a:pt x="19246" y="10817"/>
                  </a:lnTo>
                  <a:lnTo>
                    <a:pt x="30867" y="39187"/>
                  </a:lnTo>
                  <a:lnTo>
                    <a:pt x="35957" y="84517"/>
                  </a:lnTo>
                  <a:lnTo>
                    <a:pt x="45281" y="130540"/>
                  </a:lnTo>
                  <a:lnTo>
                    <a:pt x="53163" y="175436"/>
                  </a:lnTo>
                  <a:lnTo>
                    <a:pt x="58085" y="211318"/>
                  </a:lnTo>
                  <a:lnTo>
                    <a:pt x="77640" y="258009"/>
                  </a:lnTo>
                  <a:lnTo>
                    <a:pt x="96828" y="288007"/>
                  </a:lnTo>
                  <a:lnTo>
                    <a:pt x="101594" y="290485"/>
                  </a:lnTo>
                  <a:lnTo>
                    <a:pt x="106888" y="291079"/>
                  </a:lnTo>
                  <a:lnTo>
                    <a:pt x="112533" y="290416"/>
                  </a:lnTo>
                  <a:lnTo>
                    <a:pt x="117356" y="285740"/>
                  </a:lnTo>
                  <a:lnTo>
                    <a:pt x="139410" y="238331"/>
                  </a:lnTo>
                  <a:lnTo>
                    <a:pt x="149521" y="202746"/>
                  </a:lnTo>
                  <a:lnTo>
                    <a:pt x="159626" y="155658"/>
                  </a:lnTo>
                  <a:lnTo>
                    <a:pt x="169683" y="113161"/>
                  </a:lnTo>
                  <a:lnTo>
                    <a:pt x="178757" y="67531"/>
                  </a:lnTo>
                  <a:lnTo>
                    <a:pt x="180975" y="4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529"/>
            <p:cNvSpPr/>
            <p:nvPr>
              <p:custDataLst>
                <p:tags r:id="rId13"/>
              </p:custDataLst>
            </p:nvPr>
          </p:nvSpPr>
          <p:spPr>
            <a:xfrm>
              <a:off x="6657975" y="5972175"/>
              <a:ext cx="113713" cy="371476"/>
            </a:xfrm>
            <a:custGeom>
              <a:avLst/>
              <a:gdLst/>
              <a:ahLst/>
              <a:cxnLst/>
              <a:rect l="0" t="0" r="0" b="0"/>
              <a:pathLst>
                <a:path w="113713" h="371476">
                  <a:moveTo>
                    <a:pt x="104775" y="0"/>
                  </a:moveTo>
                  <a:lnTo>
                    <a:pt x="104775" y="0"/>
                  </a:lnTo>
                  <a:lnTo>
                    <a:pt x="105833" y="16267"/>
                  </a:lnTo>
                  <a:lnTo>
                    <a:pt x="112313" y="54601"/>
                  </a:lnTo>
                  <a:lnTo>
                    <a:pt x="113712" y="91672"/>
                  </a:lnTo>
                  <a:lnTo>
                    <a:pt x="111303" y="131231"/>
                  </a:lnTo>
                  <a:lnTo>
                    <a:pt x="106709" y="177525"/>
                  </a:lnTo>
                  <a:lnTo>
                    <a:pt x="99704" y="223698"/>
                  </a:lnTo>
                  <a:lnTo>
                    <a:pt x="84223" y="269128"/>
                  </a:lnTo>
                  <a:lnTo>
                    <a:pt x="63408" y="305518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530"/>
            <p:cNvSpPr/>
            <p:nvPr>
              <p:custDataLst>
                <p:tags r:id="rId14"/>
              </p:custDataLst>
            </p:nvPr>
          </p:nvSpPr>
          <p:spPr>
            <a:xfrm>
              <a:off x="6522102" y="6048375"/>
              <a:ext cx="164449" cy="238126"/>
            </a:xfrm>
            <a:custGeom>
              <a:avLst/>
              <a:gdLst/>
              <a:ahLst/>
              <a:cxnLst/>
              <a:rect l="0" t="0" r="0" b="0"/>
              <a:pathLst>
                <a:path w="164449" h="238126">
                  <a:moveTo>
                    <a:pt x="164448" y="0"/>
                  </a:moveTo>
                  <a:lnTo>
                    <a:pt x="164448" y="0"/>
                  </a:lnTo>
                  <a:lnTo>
                    <a:pt x="151191" y="0"/>
                  </a:lnTo>
                  <a:lnTo>
                    <a:pt x="137002" y="10113"/>
                  </a:lnTo>
                  <a:lnTo>
                    <a:pt x="96668" y="51779"/>
                  </a:lnTo>
                  <a:lnTo>
                    <a:pt x="63094" y="98580"/>
                  </a:lnTo>
                  <a:lnTo>
                    <a:pt x="32715" y="144160"/>
                  </a:lnTo>
                  <a:lnTo>
                    <a:pt x="11074" y="183817"/>
                  </a:lnTo>
                  <a:lnTo>
                    <a:pt x="0" y="210392"/>
                  </a:lnTo>
                  <a:lnTo>
                    <a:pt x="2523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31"/>
            <p:cNvSpPr/>
            <p:nvPr>
              <p:custDataLst>
                <p:tags r:id="rId15"/>
              </p:custDataLst>
            </p:nvPr>
          </p:nvSpPr>
          <p:spPr>
            <a:xfrm>
              <a:off x="6553200" y="6040174"/>
              <a:ext cx="76201" cy="227277"/>
            </a:xfrm>
            <a:custGeom>
              <a:avLst/>
              <a:gdLst/>
              <a:ahLst/>
              <a:cxnLst/>
              <a:rect l="0" t="0" r="0" b="0"/>
              <a:pathLst>
                <a:path w="76201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16246" y="48060"/>
                  </a:lnTo>
                  <a:lnTo>
                    <a:pt x="31471" y="87571"/>
                  </a:lnTo>
                  <a:lnTo>
                    <a:pt x="49491" y="130771"/>
                  </a:lnTo>
                  <a:lnTo>
                    <a:pt x="62183" y="175366"/>
                  </a:lnTo>
                  <a:lnTo>
                    <a:pt x="7620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532"/>
            <p:cNvSpPr/>
            <p:nvPr>
              <p:custDataLst>
                <p:tags r:id="rId16"/>
              </p:custDataLst>
            </p:nvPr>
          </p:nvSpPr>
          <p:spPr>
            <a:xfrm>
              <a:off x="6375241" y="5975215"/>
              <a:ext cx="92235" cy="311286"/>
            </a:xfrm>
            <a:custGeom>
              <a:avLst/>
              <a:gdLst/>
              <a:ahLst/>
              <a:cxnLst/>
              <a:rect l="0" t="0" r="0" b="0"/>
              <a:pathLst>
                <a:path w="92235" h="311286">
                  <a:moveTo>
                    <a:pt x="92234" y="25535"/>
                  </a:moveTo>
                  <a:lnTo>
                    <a:pt x="92234" y="25535"/>
                  </a:lnTo>
                  <a:lnTo>
                    <a:pt x="92234" y="0"/>
                  </a:lnTo>
                  <a:lnTo>
                    <a:pt x="91176" y="45"/>
                  </a:lnTo>
                  <a:lnTo>
                    <a:pt x="73920" y="15541"/>
                  </a:lnTo>
                  <a:lnTo>
                    <a:pt x="43102" y="59374"/>
                  </a:lnTo>
                  <a:lnTo>
                    <a:pt x="22517" y="105284"/>
                  </a:lnTo>
                  <a:lnTo>
                    <a:pt x="7162" y="146494"/>
                  </a:lnTo>
                  <a:lnTo>
                    <a:pt x="0" y="189432"/>
                  </a:lnTo>
                  <a:lnTo>
                    <a:pt x="700" y="227203"/>
                  </a:lnTo>
                  <a:lnTo>
                    <a:pt x="10419" y="269041"/>
                  </a:lnTo>
                  <a:lnTo>
                    <a:pt x="15465" y="277831"/>
                  </a:lnTo>
                  <a:lnTo>
                    <a:pt x="45200" y="303456"/>
                  </a:lnTo>
                  <a:lnTo>
                    <a:pt x="82709" y="31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533"/>
            <p:cNvSpPr/>
            <p:nvPr>
              <p:custDataLst>
                <p:tags r:id="rId17"/>
              </p:custDataLst>
            </p:nvPr>
          </p:nvSpPr>
          <p:spPr>
            <a:xfrm>
              <a:off x="6067425" y="6067425"/>
              <a:ext cx="142876" cy="176891"/>
            </a:xfrm>
            <a:custGeom>
              <a:avLst/>
              <a:gdLst/>
              <a:ahLst/>
              <a:cxnLst/>
              <a:rect l="0" t="0" r="0" b="0"/>
              <a:pathLst>
                <a:path w="142876" h="176891">
                  <a:moveTo>
                    <a:pt x="0" y="76200"/>
                  </a:moveTo>
                  <a:lnTo>
                    <a:pt x="0" y="76200"/>
                  </a:lnTo>
                  <a:lnTo>
                    <a:pt x="0" y="67999"/>
                  </a:lnTo>
                  <a:lnTo>
                    <a:pt x="10113" y="67068"/>
                  </a:lnTo>
                  <a:lnTo>
                    <a:pt x="20723" y="72494"/>
                  </a:lnTo>
                  <a:lnTo>
                    <a:pt x="44781" y="93224"/>
                  </a:lnTo>
                  <a:lnTo>
                    <a:pt x="51653" y="105285"/>
                  </a:lnTo>
                  <a:lnTo>
                    <a:pt x="55521" y="129620"/>
                  </a:lnTo>
                  <a:lnTo>
                    <a:pt x="55368" y="149684"/>
                  </a:lnTo>
                  <a:lnTo>
                    <a:pt x="51772" y="165657"/>
                  </a:lnTo>
                  <a:lnTo>
                    <a:pt x="46646" y="174167"/>
                  </a:lnTo>
                  <a:lnTo>
                    <a:pt x="43797" y="176436"/>
                  </a:lnTo>
                  <a:lnTo>
                    <a:pt x="40839" y="176890"/>
                  </a:lnTo>
                  <a:lnTo>
                    <a:pt x="37810" y="176136"/>
                  </a:lnTo>
                  <a:lnTo>
                    <a:pt x="34732" y="174574"/>
                  </a:lnTo>
                  <a:lnTo>
                    <a:pt x="33737" y="169300"/>
                  </a:lnTo>
                  <a:lnTo>
                    <a:pt x="35455" y="152149"/>
                  </a:lnTo>
                  <a:lnTo>
                    <a:pt x="55652" y="107564"/>
                  </a:lnTo>
                  <a:lnTo>
                    <a:pt x="69053" y="86551"/>
                  </a:lnTo>
                  <a:lnTo>
                    <a:pt x="103063" y="413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534"/>
            <p:cNvSpPr/>
            <p:nvPr>
              <p:custDataLst>
                <p:tags r:id="rId18"/>
              </p:custDataLst>
            </p:nvPr>
          </p:nvSpPr>
          <p:spPr>
            <a:xfrm>
              <a:off x="5897622" y="6126408"/>
              <a:ext cx="93604" cy="112468"/>
            </a:xfrm>
            <a:custGeom>
              <a:avLst/>
              <a:gdLst/>
              <a:ahLst/>
              <a:cxnLst/>
              <a:rect l="0" t="0" r="0" b="0"/>
              <a:pathLst>
                <a:path w="93604" h="112468">
                  <a:moveTo>
                    <a:pt x="74553" y="26742"/>
                  </a:moveTo>
                  <a:lnTo>
                    <a:pt x="74553" y="26742"/>
                  </a:lnTo>
                  <a:lnTo>
                    <a:pt x="74553" y="21686"/>
                  </a:lnTo>
                  <a:lnTo>
                    <a:pt x="71731" y="16381"/>
                  </a:lnTo>
                  <a:lnTo>
                    <a:pt x="68008" y="10495"/>
                  </a:lnTo>
                  <a:lnTo>
                    <a:pt x="66352" y="4352"/>
                  </a:lnTo>
                  <a:lnTo>
                    <a:pt x="63794" y="2290"/>
                  </a:lnTo>
                  <a:lnTo>
                    <a:pt x="55307" y="0"/>
                  </a:lnTo>
                  <a:lnTo>
                    <a:pt x="44480" y="1804"/>
                  </a:lnTo>
                  <a:lnTo>
                    <a:pt x="32612" y="7192"/>
                  </a:lnTo>
                  <a:lnTo>
                    <a:pt x="20282" y="16642"/>
                  </a:lnTo>
                  <a:lnTo>
                    <a:pt x="13391" y="27897"/>
                  </a:lnTo>
                  <a:lnTo>
                    <a:pt x="0" y="71260"/>
                  </a:lnTo>
                  <a:lnTo>
                    <a:pt x="3897" y="90262"/>
                  </a:lnTo>
                  <a:lnTo>
                    <a:pt x="7340" y="94488"/>
                  </a:lnTo>
                  <a:lnTo>
                    <a:pt x="16812" y="99184"/>
                  </a:lnTo>
                  <a:lnTo>
                    <a:pt x="30899" y="95629"/>
                  </a:lnTo>
                  <a:lnTo>
                    <a:pt x="45626" y="86991"/>
                  </a:lnTo>
                  <a:lnTo>
                    <a:pt x="55699" y="76098"/>
                  </a:lnTo>
                  <a:lnTo>
                    <a:pt x="60881" y="67022"/>
                  </a:lnTo>
                  <a:lnTo>
                    <a:pt x="64243" y="59461"/>
                  </a:lnTo>
                  <a:lnTo>
                    <a:pt x="69265" y="52573"/>
                  </a:lnTo>
                  <a:lnTo>
                    <a:pt x="71028" y="51371"/>
                  </a:lnTo>
                  <a:lnTo>
                    <a:pt x="72203" y="51627"/>
                  </a:lnTo>
                  <a:lnTo>
                    <a:pt x="79145" y="64701"/>
                  </a:lnTo>
                  <a:lnTo>
                    <a:pt x="93603" y="11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SMARTInkShape-2535"/>
          <p:cNvSpPr/>
          <p:nvPr>
            <p:custDataLst>
              <p:tags r:id="rId7"/>
            </p:custDataLst>
          </p:nvPr>
        </p:nvSpPr>
        <p:spPr>
          <a:xfrm>
            <a:off x="2819400" y="914405"/>
            <a:ext cx="723901" cy="57109"/>
          </a:xfrm>
          <a:custGeom>
            <a:avLst/>
            <a:gdLst/>
            <a:ahLst/>
            <a:cxnLst/>
            <a:rect l="0" t="0" r="0" b="0"/>
            <a:pathLst>
              <a:path w="723901" h="57109">
                <a:moveTo>
                  <a:pt x="0" y="9520"/>
                </a:moveTo>
                <a:lnTo>
                  <a:pt x="0" y="9520"/>
                </a:lnTo>
                <a:lnTo>
                  <a:pt x="24929" y="16066"/>
                </a:lnTo>
                <a:lnTo>
                  <a:pt x="61832" y="18162"/>
                </a:lnTo>
                <a:lnTo>
                  <a:pt x="95932" y="18783"/>
                </a:lnTo>
                <a:lnTo>
                  <a:pt x="137550" y="17909"/>
                </a:lnTo>
                <a:lnTo>
                  <a:pt x="179280" y="12476"/>
                </a:lnTo>
                <a:lnTo>
                  <a:pt x="213029" y="10834"/>
                </a:lnTo>
                <a:lnTo>
                  <a:pt x="246375" y="10104"/>
                </a:lnTo>
                <a:lnTo>
                  <a:pt x="279892" y="8721"/>
                </a:lnTo>
                <a:lnTo>
                  <a:pt x="315955" y="4579"/>
                </a:lnTo>
                <a:lnTo>
                  <a:pt x="350327" y="2032"/>
                </a:lnTo>
                <a:lnTo>
                  <a:pt x="384301" y="900"/>
                </a:lnTo>
                <a:lnTo>
                  <a:pt x="420567" y="397"/>
                </a:lnTo>
                <a:lnTo>
                  <a:pt x="455030" y="174"/>
                </a:lnTo>
                <a:lnTo>
                  <a:pt x="501360" y="48"/>
                </a:lnTo>
                <a:lnTo>
                  <a:pt x="541898" y="11"/>
                </a:lnTo>
                <a:lnTo>
                  <a:pt x="583543" y="0"/>
                </a:lnTo>
                <a:lnTo>
                  <a:pt x="623751" y="2819"/>
                </a:lnTo>
                <a:lnTo>
                  <a:pt x="640231" y="6542"/>
                </a:lnTo>
                <a:lnTo>
                  <a:pt x="641662" y="7535"/>
                </a:lnTo>
                <a:lnTo>
                  <a:pt x="640500" y="8196"/>
                </a:lnTo>
                <a:lnTo>
                  <a:pt x="595125" y="10317"/>
                </a:lnTo>
                <a:lnTo>
                  <a:pt x="556040" y="15989"/>
                </a:lnTo>
                <a:lnTo>
                  <a:pt x="517648" y="19198"/>
                </a:lnTo>
                <a:lnTo>
                  <a:pt x="477345" y="25323"/>
                </a:lnTo>
                <a:lnTo>
                  <a:pt x="443928" y="27127"/>
                </a:lnTo>
                <a:lnTo>
                  <a:pt x="410732" y="30751"/>
                </a:lnTo>
                <a:lnTo>
                  <a:pt x="377281" y="34831"/>
                </a:lnTo>
                <a:lnTo>
                  <a:pt x="341247" y="36644"/>
                </a:lnTo>
                <a:lnTo>
                  <a:pt x="306887" y="37450"/>
                </a:lnTo>
                <a:lnTo>
                  <a:pt x="273978" y="38867"/>
                </a:lnTo>
                <a:lnTo>
                  <a:pt x="241712" y="43024"/>
                </a:lnTo>
                <a:lnTo>
                  <a:pt x="209733" y="45578"/>
                </a:lnTo>
                <a:lnTo>
                  <a:pt x="176823" y="47771"/>
                </a:lnTo>
                <a:lnTo>
                  <a:pt x="141030" y="52273"/>
                </a:lnTo>
                <a:lnTo>
                  <a:pt x="96728" y="56183"/>
                </a:lnTo>
                <a:lnTo>
                  <a:pt x="79695" y="56860"/>
                </a:lnTo>
                <a:lnTo>
                  <a:pt x="122913" y="57108"/>
                </a:lnTo>
                <a:lnTo>
                  <a:pt x="163889" y="52077"/>
                </a:lnTo>
                <a:lnTo>
                  <a:pt x="202841" y="48941"/>
                </a:lnTo>
                <a:lnTo>
                  <a:pt x="246250" y="48011"/>
                </a:lnTo>
                <a:lnTo>
                  <a:pt x="292626" y="47736"/>
                </a:lnTo>
                <a:lnTo>
                  <a:pt x="339881" y="47654"/>
                </a:lnTo>
                <a:lnTo>
                  <a:pt x="374367" y="44813"/>
                </a:lnTo>
                <a:lnTo>
                  <a:pt x="410860" y="41081"/>
                </a:lnTo>
                <a:lnTo>
                  <a:pt x="448246" y="39422"/>
                </a:lnTo>
                <a:lnTo>
                  <a:pt x="483207" y="38685"/>
                </a:lnTo>
                <a:lnTo>
                  <a:pt x="516384" y="38357"/>
                </a:lnTo>
                <a:lnTo>
                  <a:pt x="563754" y="37114"/>
                </a:lnTo>
                <a:lnTo>
                  <a:pt x="605070" y="31572"/>
                </a:lnTo>
                <a:lnTo>
                  <a:pt x="645182" y="29459"/>
                </a:lnTo>
                <a:lnTo>
                  <a:pt x="686935" y="28833"/>
                </a:lnTo>
                <a:lnTo>
                  <a:pt x="718614" y="28605"/>
                </a:lnTo>
                <a:lnTo>
                  <a:pt x="720376" y="27535"/>
                </a:lnTo>
                <a:lnTo>
                  <a:pt x="723900" y="190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Shape-2536"/>
          <p:cNvSpPr/>
          <p:nvPr>
            <p:custDataLst>
              <p:tags r:id="rId8"/>
            </p:custDataLst>
          </p:nvPr>
        </p:nvSpPr>
        <p:spPr>
          <a:xfrm>
            <a:off x="2755626" y="1756774"/>
            <a:ext cx="311425" cy="1869401"/>
          </a:xfrm>
          <a:custGeom>
            <a:avLst/>
            <a:gdLst/>
            <a:ahLst/>
            <a:cxnLst/>
            <a:rect l="0" t="0" r="0" b="0"/>
            <a:pathLst>
              <a:path w="311425" h="1869401">
                <a:moveTo>
                  <a:pt x="235224" y="72026"/>
                </a:moveTo>
                <a:lnTo>
                  <a:pt x="235224" y="72026"/>
                </a:lnTo>
                <a:lnTo>
                  <a:pt x="256683" y="32254"/>
                </a:lnTo>
                <a:lnTo>
                  <a:pt x="261691" y="9912"/>
                </a:lnTo>
                <a:lnTo>
                  <a:pt x="260277" y="5217"/>
                </a:lnTo>
                <a:lnTo>
                  <a:pt x="257217" y="2086"/>
                </a:lnTo>
                <a:lnTo>
                  <a:pt x="253061" y="0"/>
                </a:lnTo>
                <a:lnTo>
                  <a:pt x="221929" y="7176"/>
                </a:lnTo>
                <a:lnTo>
                  <a:pt x="184248" y="27764"/>
                </a:lnTo>
                <a:lnTo>
                  <a:pt x="138801" y="64930"/>
                </a:lnTo>
                <a:lnTo>
                  <a:pt x="98740" y="111504"/>
                </a:lnTo>
                <a:lnTo>
                  <a:pt x="65978" y="155828"/>
                </a:lnTo>
                <a:lnTo>
                  <a:pt x="38809" y="195471"/>
                </a:lnTo>
                <a:lnTo>
                  <a:pt x="20664" y="233876"/>
                </a:lnTo>
                <a:lnTo>
                  <a:pt x="6889" y="272036"/>
                </a:lnTo>
                <a:lnTo>
                  <a:pt x="0" y="300622"/>
                </a:lnTo>
                <a:lnTo>
                  <a:pt x="780" y="332022"/>
                </a:lnTo>
                <a:lnTo>
                  <a:pt x="10526" y="375502"/>
                </a:lnTo>
                <a:lnTo>
                  <a:pt x="24596" y="399952"/>
                </a:lnTo>
                <a:lnTo>
                  <a:pt x="60783" y="445183"/>
                </a:lnTo>
                <a:lnTo>
                  <a:pt x="98715" y="487541"/>
                </a:lnTo>
                <a:lnTo>
                  <a:pt x="130451" y="530008"/>
                </a:lnTo>
                <a:lnTo>
                  <a:pt x="155653" y="576954"/>
                </a:lnTo>
                <a:lnTo>
                  <a:pt x="179760" y="619433"/>
                </a:lnTo>
                <a:lnTo>
                  <a:pt x="187109" y="660482"/>
                </a:lnTo>
                <a:lnTo>
                  <a:pt x="194832" y="700263"/>
                </a:lnTo>
                <a:lnTo>
                  <a:pt x="196671" y="743751"/>
                </a:lnTo>
                <a:lnTo>
                  <a:pt x="196990" y="780584"/>
                </a:lnTo>
                <a:lnTo>
                  <a:pt x="197084" y="818309"/>
                </a:lnTo>
                <a:lnTo>
                  <a:pt x="194284" y="854910"/>
                </a:lnTo>
                <a:lnTo>
                  <a:pt x="189511" y="895166"/>
                </a:lnTo>
                <a:lnTo>
                  <a:pt x="181933" y="940571"/>
                </a:lnTo>
                <a:lnTo>
                  <a:pt x="176014" y="987716"/>
                </a:lnTo>
                <a:lnTo>
                  <a:pt x="167939" y="1024908"/>
                </a:lnTo>
                <a:lnTo>
                  <a:pt x="161666" y="1062739"/>
                </a:lnTo>
                <a:lnTo>
                  <a:pt x="156985" y="1100760"/>
                </a:lnTo>
                <a:lnTo>
                  <a:pt x="151717" y="1141658"/>
                </a:lnTo>
                <a:lnTo>
                  <a:pt x="147334" y="1184468"/>
                </a:lnTo>
                <a:lnTo>
                  <a:pt x="142155" y="1223963"/>
                </a:lnTo>
                <a:lnTo>
                  <a:pt x="140620" y="1265299"/>
                </a:lnTo>
                <a:lnTo>
                  <a:pt x="140165" y="1308238"/>
                </a:lnTo>
                <a:lnTo>
                  <a:pt x="137208" y="1350594"/>
                </a:lnTo>
                <a:lnTo>
                  <a:pt x="132452" y="1393836"/>
                </a:lnTo>
                <a:lnTo>
                  <a:pt x="131043" y="1436282"/>
                </a:lnTo>
                <a:lnTo>
                  <a:pt x="130625" y="1482372"/>
                </a:lnTo>
                <a:lnTo>
                  <a:pt x="130501" y="1526720"/>
                </a:lnTo>
                <a:lnTo>
                  <a:pt x="130464" y="1569494"/>
                </a:lnTo>
                <a:lnTo>
                  <a:pt x="130454" y="1612859"/>
                </a:lnTo>
                <a:lnTo>
                  <a:pt x="130450" y="1652519"/>
                </a:lnTo>
                <a:lnTo>
                  <a:pt x="130449" y="1691081"/>
                </a:lnTo>
                <a:lnTo>
                  <a:pt x="133271" y="1729318"/>
                </a:lnTo>
                <a:lnTo>
                  <a:pt x="138650" y="1775108"/>
                </a:lnTo>
                <a:lnTo>
                  <a:pt x="144638" y="1815129"/>
                </a:lnTo>
                <a:lnTo>
                  <a:pt x="153115" y="1845330"/>
                </a:lnTo>
                <a:lnTo>
                  <a:pt x="164865" y="1857817"/>
                </a:lnTo>
                <a:lnTo>
                  <a:pt x="180670" y="1865836"/>
                </a:lnTo>
                <a:lnTo>
                  <a:pt x="198277" y="1869400"/>
                </a:lnTo>
                <a:lnTo>
                  <a:pt x="226041" y="1866349"/>
                </a:lnTo>
                <a:lnTo>
                  <a:pt x="264925" y="1853721"/>
                </a:lnTo>
                <a:lnTo>
                  <a:pt x="311424" y="18246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Shape-2537"/>
          <p:cNvSpPr/>
          <p:nvPr>
            <p:custDataLst>
              <p:tags r:id="rId9"/>
            </p:custDataLst>
          </p:nvPr>
        </p:nvSpPr>
        <p:spPr>
          <a:xfrm>
            <a:off x="4432460" y="298156"/>
            <a:ext cx="187166" cy="901995"/>
          </a:xfrm>
          <a:custGeom>
            <a:avLst/>
            <a:gdLst/>
            <a:ahLst/>
            <a:cxnLst/>
            <a:rect l="0" t="0" r="0" b="0"/>
            <a:pathLst>
              <a:path w="187166" h="901995">
                <a:moveTo>
                  <a:pt x="187165" y="35219"/>
                </a:moveTo>
                <a:lnTo>
                  <a:pt x="187165" y="35219"/>
                </a:lnTo>
                <a:lnTo>
                  <a:pt x="187165" y="25106"/>
                </a:lnTo>
                <a:lnTo>
                  <a:pt x="186107" y="22127"/>
                </a:lnTo>
                <a:lnTo>
                  <a:pt x="184343" y="20141"/>
                </a:lnTo>
                <a:lnTo>
                  <a:pt x="161630" y="0"/>
                </a:lnTo>
                <a:lnTo>
                  <a:pt x="151475" y="1221"/>
                </a:lnTo>
                <a:lnTo>
                  <a:pt x="138495" y="5292"/>
                </a:lnTo>
                <a:lnTo>
                  <a:pt x="124179" y="14592"/>
                </a:lnTo>
                <a:lnTo>
                  <a:pt x="103736" y="36162"/>
                </a:lnTo>
                <a:lnTo>
                  <a:pt x="69408" y="81868"/>
                </a:lnTo>
                <a:lnTo>
                  <a:pt x="44195" y="128395"/>
                </a:lnTo>
                <a:lnTo>
                  <a:pt x="30082" y="170276"/>
                </a:lnTo>
                <a:lnTo>
                  <a:pt x="26674" y="209056"/>
                </a:lnTo>
                <a:lnTo>
                  <a:pt x="28346" y="248376"/>
                </a:lnTo>
                <a:lnTo>
                  <a:pt x="35087" y="270714"/>
                </a:lnTo>
                <a:lnTo>
                  <a:pt x="55674" y="299023"/>
                </a:lnTo>
                <a:lnTo>
                  <a:pt x="100462" y="339599"/>
                </a:lnTo>
                <a:lnTo>
                  <a:pt x="127757" y="371465"/>
                </a:lnTo>
                <a:lnTo>
                  <a:pt x="131480" y="391742"/>
                </a:lnTo>
                <a:lnTo>
                  <a:pt x="125248" y="439254"/>
                </a:lnTo>
                <a:lnTo>
                  <a:pt x="110756" y="484151"/>
                </a:lnTo>
                <a:lnTo>
                  <a:pt x="94004" y="524138"/>
                </a:lnTo>
                <a:lnTo>
                  <a:pt x="65954" y="563977"/>
                </a:lnTo>
                <a:lnTo>
                  <a:pt x="42230" y="604540"/>
                </a:lnTo>
                <a:lnTo>
                  <a:pt x="27452" y="627946"/>
                </a:lnTo>
                <a:lnTo>
                  <a:pt x="7921" y="674412"/>
                </a:lnTo>
                <a:lnTo>
                  <a:pt x="0" y="703917"/>
                </a:lnTo>
                <a:lnTo>
                  <a:pt x="4928" y="747000"/>
                </a:lnTo>
                <a:lnTo>
                  <a:pt x="15224" y="778459"/>
                </a:lnTo>
                <a:lnTo>
                  <a:pt x="40430" y="823656"/>
                </a:lnTo>
                <a:lnTo>
                  <a:pt x="51041" y="842836"/>
                </a:lnTo>
                <a:lnTo>
                  <a:pt x="101440" y="9019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3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8</cp:revision>
  <dcterms:created xsi:type="dcterms:W3CDTF">2018-08-29T15:08:35Z</dcterms:created>
  <dcterms:modified xsi:type="dcterms:W3CDTF">2018-09-19T21:37:15Z</dcterms:modified>
</cp:coreProperties>
</file>